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charts/chart2.xml" ContentType="application/vnd.openxmlformats-officedocument.drawingml.chart+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40"/>
  </p:notesMasterIdLst>
  <p:sldIdLst>
    <p:sldId id="257" r:id="rId3"/>
    <p:sldId id="293" r:id="rId4"/>
    <p:sldId id="349" r:id="rId5"/>
    <p:sldId id="283" r:id="rId6"/>
    <p:sldId id="284" r:id="rId7"/>
    <p:sldId id="298" r:id="rId8"/>
    <p:sldId id="331" r:id="rId9"/>
    <p:sldId id="302" r:id="rId10"/>
    <p:sldId id="327" r:id="rId11"/>
    <p:sldId id="300" r:id="rId12"/>
    <p:sldId id="378" r:id="rId13"/>
    <p:sldId id="264" r:id="rId14"/>
    <p:sldId id="266" r:id="rId15"/>
    <p:sldId id="322" r:id="rId16"/>
    <p:sldId id="330" r:id="rId17"/>
    <p:sldId id="354" r:id="rId18"/>
    <p:sldId id="306" r:id="rId19"/>
    <p:sldId id="325" r:id="rId20"/>
    <p:sldId id="348" r:id="rId21"/>
    <p:sldId id="402" r:id="rId22"/>
    <p:sldId id="356" r:id="rId23"/>
    <p:sldId id="288" r:id="rId24"/>
    <p:sldId id="371" r:id="rId25"/>
    <p:sldId id="271" r:id="rId26"/>
    <p:sldId id="290" r:id="rId27"/>
    <p:sldId id="275" r:id="rId28"/>
    <p:sldId id="282" r:id="rId29"/>
    <p:sldId id="291" r:id="rId30"/>
    <p:sldId id="350" r:id="rId31"/>
    <p:sldId id="385" r:id="rId32"/>
    <p:sldId id="343" r:id="rId33"/>
    <p:sldId id="310" r:id="rId34"/>
    <p:sldId id="404" r:id="rId35"/>
    <p:sldId id="400" r:id="rId36"/>
    <p:sldId id="274" r:id="rId37"/>
    <p:sldId id="336" r:id="rId38"/>
    <p:sldId id="315" r:id="rId39"/>
  </p:sldIdLst>
  <p:sldSz cx="12192000" cy="6858000"/>
  <p:notesSz cx="6858000" cy="9144000"/>
  <p:embeddedFontLst>
    <p:embeddedFont>
      <p:font typeface="等线 Light" panose="02010600030101010101" pitchFamily="2" charset="-122"/>
      <p:regular r:id="rId41"/>
    </p:embeddedFont>
    <p:embeddedFont>
      <p:font typeface="Calibri" panose="020F0502020204030204" pitchFamily="34" charset="0"/>
      <p:regular r:id="rId42"/>
      <p:bold r:id="rId43"/>
      <p:italic r:id="rId44"/>
      <p:boldItalic r:id="rId45"/>
    </p:embeddedFont>
    <p:embeddedFont>
      <p:font typeface="方正吕建德字体" panose="02010600010101010101" pitchFamily="2" charset="-122"/>
      <p:regular r:id="rId46"/>
    </p:embeddedFont>
    <p:embeddedFont>
      <p:font typeface="等线" panose="02010600030101010101" pitchFamily="2" charset="-122"/>
      <p:regular r:id="rId47"/>
      <p:bold r:id="rId48"/>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733" autoAdjust="0"/>
    <p:restoredTop sz="94660"/>
  </p:normalViewPr>
  <p:slideViewPr>
    <p:cSldViewPr snapToGrid="0">
      <p:cViewPr varScale="1">
        <p:scale>
          <a:sx n="68" d="100"/>
          <a:sy n="68" d="100"/>
        </p:scale>
        <p:origin x="9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6.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schemas.openxmlformats.org/officeDocument/2006/relationships/font" Target="fonts/font5.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4.fntdata"/><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3.fntdata"/><Relationship Id="rId48" Type="http://schemas.openxmlformats.org/officeDocument/2006/relationships/font" Target="fonts/font8.fntdata"/><Relationship Id="rId8" Type="http://schemas.openxmlformats.org/officeDocument/2006/relationships/slide" Target="slides/slide6.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depthPercent val="100"/>
      <c:rAngAx val="0"/>
    </c:view3D>
    <c:floor>
      <c:thickness val="0"/>
      <c:spPr>
        <a:noFill/>
        <a:ln w="9525" cap="flat" cmpd="sng" algn="ctr">
          <a:solidFill>
            <a:schemeClr val="tx1">
              <a:lumMod val="15000"/>
              <a:lumOff val="85000"/>
            </a:schemeClr>
          </a:solidFill>
          <a:round/>
        </a:ln>
        <a:effectLst/>
        <a:sp3d contourW="9525">
          <a:contourClr>
            <a:schemeClr val="tx1">
              <a:lumMod val="15000"/>
              <a:lumOff val="85000"/>
            </a:schemeClr>
          </a:contourClr>
        </a:sp3d>
      </c:spPr>
    </c:floor>
    <c:sideWall>
      <c:thickness val="0"/>
      <c:spPr>
        <a:noFill/>
        <a:ln>
          <a:noFill/>
        </a:ln>
        <a:effectLst/>
        <a:sp3d/>
      </c:spPr>
    </c:sideWall>
    <c:backWall>
      <c:thickness val="0"/>
      <c:spPr>
        <a:noFill/>
        <a:ln>
          <a:noFill/>
        </a:ln>
        <a:effectLst/>
        <a:sp3d/>
      </c:spPr>
    </c:backWall>
    <c:plotArea>
      <c:layout/>
      <c:area3DChart>
        <c:grouping val="standard"/>
        <c:varyColors val="0"/>
        <c:ser>
          <c:idx val="0"/>
          <c:order val="0"/>
          <c:tx>
            <c:strRef>
              <c:f>Sheet1!$B$1</c:f>
              <c:strCache>
                <c:ptCount val="1"/>
                <c:pt idx="0">
                  <c:v>1</c:v>
                </c:pt>
              </c:strCache>
            </c:strRef>
          </c:tx>
          <c:spPr>
            <a:solidFill>
              <a:schemeClr val="accent1"/>
            </a:solidFill>
            <a:ln>
              <a:noFill/>
            </a:ln>
            <a:effectLst/>
            <a:sp3d/>
          </c:spPr>
          <c:cat>
            <c:numRef>
              <c:f>Sheet1!$A$2:$A$6</c:f>
              <c:numCache>
                <c:formatCode>m/d/yyyy</c:formatCode>
                <c:ptCount val="5"/>
                <c:pt idx="0">
                  <c:v>41644</c:v>
                </c:pt>
                <c:pt idx="1">
                  <c:v>41645</c:v>
                </c:pt>
                <c:pt idx="2">
                  <c:v>41646</c:v>
                </c:pt>
                <c:pt idx="3">
                  <c:v>41647</c:v>
                </c:pt>
                <c:pt idx="4">
                  <c:v>41648</c:v>
                </c:pt>
              </c:numCache>
            </c:numRef>
          </c:cat>
          <c:val>
            <c:numRef>
              <c:f>Sheet1!$B$2:$B$6</c:f>
              <c:numCache>
                <c:formatCode>General</c:formatCode>
                <c:ptCount val="5"/>
                <c:pt idx="0">
                  <c:v>4</c:v>
                </c:pt>
                <c:pt idx="1">
                  <c:v>6</c:v>
                </c:pt>
                <c:pt idx="2">
                  <c:v>7</c:v>
                </c:pt>
                <c:pt idx="3">
                  <c:v>8</c:v>
                </c:pt>
                <c:pt idx="4">
                  <c:v>17</c:v>
                </c:pt>
              </c:numCache>
            </c:numRef>
          </c:val>
          <c:extLst>
            <c:ext xmlns:c16="http://schemas.microsoft.com/office/drawing/2014/chart" uri="{C3380CC4-5D6E-409C-BE32-E72D297353CC}">
              <c16:uniqueId val="{00000000-F881-418D-A4DA-FBCF601B38FB}"/>
            </c:ext>
          </c:extLst>
        </c:ser>
        <c:ser>
          <c:idx val="1"/>
          <c:order val="1"/>
          <c:tx>
            <c:strRef>
              <c:f>Sheet1!$C$1</c:f>
              <c:strCache>
                <c:ptCount val="1"/>
                <c:pt idx="0">
                  <c:v>2</c:v>
                </c:pt>
              </c:strCache>
            </c:strRef>
          </c:tx>
          <c:spPr>
            <a:solidFill>
              <a:schemeClr val="accent2"/>
            </a:solidFill>
            <a:ln>
              <a:noFill/>
            </a:ln>
            <a:effectLst/>
            <a:sp3d/>
          </c:spPr>
          <c:cat>
            <c:numRef>
              <c:f>Sheet1!$A$2:$A$6</c:f>
              <c:numCache>
                <c:formatCode>m/d/yyyy</c:formatCode>
                <c:ptCount val="5"/>
                <c:pt idx="0">
                  <c:v>41644</c:v>
                </c:pt>
                <c:pt idx="1">
                  <c:v>41645</c:v>
                </c:pt>
                <c:pt idx="2">
                  <c:v>41646</c:v>
                </c:pt>
                <c:pt idx="3">
                  <c:v>41647</c:v>
                </c:pt>
                <c:pt idx="4">
                  <c:v>41648</c:v>
                </c:pt>
              </c:numCache>
            </c:numRef>
          </c:cat>
          <c:val>
            <c:numRef>
              <c:f>Sheet1!$C$2:$C$6</c:f>
              <c:numCache>
                <c:formatCode>General</c:formatCode>
                <c:ptCount val="5"/>
                <c:pt idx="0">
                  <c:v>6</c:v>
                </c:pt>
                <c:pt idx="1">
                  <c:v>11</c:v>
                </c:pt>
                <c:pt idx="2">
                  <c:v>14</c:v>
                </c:pt>
                <c:pt idx="3">
                  <c:v>19</c:v>
                </c:pt>
                <c:pt idx="4">
                  <c:v>21</c:v>
                </c:pt>
              </c:numCache>
            </c:numRef>
          </c:val>
          <c:extLst>
            <c:ext xmlns:c16="http://schemas.microsoft.com/office/drawing/2014/chart" uri="{C3380CC4-5D6E-409C-BE32-E72D297353CC}">
              <c16:uniqueId val="{00000001-F881-418D-A4DA-FBCF601B38FB}"/>
            </c:ext>
          </c:extLst>
        </c:ser>
        <c:ser>
          <c:idx val="2"/>
          <c:order val="2"/>
          <c:tx>
            <c:strRef>
              <c:f>Sheet1!$D$1</c:f>
              <c:strCache>
                <c:ptCount val="1"/>
                <c:pt idx="0">
                  <c:v>3</c:v>
                </c:pt>
              </c:strCache>
            </c:strRef>
          </c:tx>
          <c:spPr>
            <a:solidFill>
              <a:schemeClr val="accent3"/>
            </a:solidFill>
            <a:ln>
              <a:noFill/>
            </a:ln>
            <a:effectLst/>
            <a:sp3d/>
          </c:spPr>
          <c:cat>
            <c:numRef>
              <c:f>Sheet1!$A$2:$A$6</c:f>
              <c:numCache>
                <c:formatCode>m/d/yyyy</c:formatCode>
                <c:ptCount val="5"/>
                <c:pt idx="0">
                  <c:v>41644</c:v>
                </c:pt>
                <c:pt idx="1">
                  <c:v>41645</c:v>
                </c:pt>
                <c:pt idx="2">
                  <c:v>41646</c:v>
                </c:pt>
                <c:pt idx="3">
                  <c:v>41647</c:v>
                </c:pt>
                <c:pt idx="4">
                  <c:v>41648</c:v>
                </c:pt>
              </c:numCache>
            </c:numRef>
          </c:cat>
          <c:val>
            <c:numRef>
              <c:f>Sheet1!$D$2:$D$6</c:f>
              <c:numCache>
                <c:formatCode>General</c:formatCode>
                <c:ptCount val="5"/>
                <c:pt idx="0">
                  <c:v>13</c:v>
                </c:pt>
                <c:pt idx="1">
                  <c:v>9</c:v>
                </c:pt>
                <c:pt idx="2">
                  <c:v>18</c:v>
                </c:pt>
                <c:pt idx="3">
                  <c:v>26</c:v>
                </c:pt>
                <c:pt idx="4">
                  <c:v>29</c:v>
                </c:pt>
              </c:numCache>
            </c:numRef>
          </c:val>
          <c:extLst>
            <c:ext xmlns:c16="http://schemas.microsoft.com/office/drawing/2014/chart" uri="{C3380CC4-5D6E-409C-BE32-E72D297353CC}">
              <c16:uniqueId val="{00000002-F881-418D-A4DA-FBCF601B38FB}"/>
            </c:ext>
          </c:extLst>
        </c:ser>
        <c:ser>
          <c:idx val="3"/>
          <c:order val="3"/>
          <c:tx>
            <c:strRef>
              <c:f>Sheet1!$E$1</c:f>
              <c:strCache>
                <c:ptCount val="1"/>
                <c:pt idx="0">
                  <c:v>4</c:v>
                </c:pt>
              </c:strCache>
            </c:strRef>
          </c:tx>
          <c:spPr>
            <a:solidFill>
              <a:schemeClr val="accent4"/>
            </a:solidFill>
            <a:ln>
              <a:noFill/>
            </a:ln>
            <a:effectLst/>
            <a:sp3d/>
          </c:spPr>
          <c:cat>
            <c:numRef>
              <c:f>Sheet1!$A$2:$A$6</c:f>
              <c:numCache>
                <c:formatCode>m/d/yyyy</c:formatCode>
                <c:ptCount val="5"/>
                <c:pt idx="0">
                  <c:v>41644</c:v>
                </c:pt>
                <c:pt idx="1">
                  <c:v>41645</c:v>
                </c:pt>
                <c:pt idx="2">
                  <c:v>41646</c:v>
                </c:pt>
                <c:pt idx="3">
                  <c:v>41647</c:v>
                </c:pt>
                <c:pt idx="4">
                  <c:v>41648</c:v>
                </c:pt>
              </c:numCache>
            </c:numRef>
          </c:cat>
          <c:val>
            <c:numRef>
              <c:f>Sheet1!$E$2:$E$6</c:f>
              <c:numCache>
                <c:formatCode>General</c:formatCode>
                <c:ptCount val="5"/>
                <c:pt idx="0">
                  <c:v>15</c:v>
                </c:pt>
                <c:pt idx="1">
                  <c:v>20</c:v>
                </c:pt>
                <c:pt idx="2">
                  <c:v>28</c:v>
                </c:pt>
                <c:pt idx="3">
                  <c:v>32</c:v>
                </c:pt>
                <c:pt idx="4">
                  <c:v>32</c:v>
                </c:pt>
              </c:numCache>
            </c:numRef>
          </c:val>
          <c:extLst>
            <c:ext xmlns:c16="http://schemas.microsoft.com/office/drawing/2014/chart" uri="{C3380CC4-5D6E-409C-BE32-E72D297353CC}">
              <c16:uniqueId val="{00000003-F881-418D-A4DA-FBCF601B38FB}"/>
            </c:ext>
          </c:extLst>
        </c:ser>
        <c:dLbls>
          <c:showLegendKey val="0"/>
          <c:showVal val="0"/>
          <c:showCatName val="0"/>
          <c:showSerName val="0"/>
          <c:showPercent val="0"/>
          <c:showBubbleSize val="0"/>
        </c:dLbls>
        <c:gapDepth val="186"/>
        <c:axId val="222801176"/>
        <c:axId val="222800392"/>
        <c:axId val="257321048"/>
      </c:area3DChart>
      <c:catAx>
        <c:axId val="222801176"/>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75000"/>
                    <a:lumOff val="25000"/>
                  </a:schemeClr>
                </a:solidFill>
                <a:latin typeface="+mn-lt"/>
                <a:ea typeface="+mn-ea"/>
                <a:cs typeface="+mn-cs"/>
              </a:defRPr>
            </a:pPr>
            <a:endParaRPr lang="zh-CN"/>
          </a:p>
        </c:txPr>
        <c:crossAx val="222800392"/>
        <c:crosses val="autoZero"/>
        <c:auto val="0"/>
        <c:lblAlgn val="ctr"/>
        <c:lblOffset val="100"/>
        <c:noMultiLvlLbl val="1"/>
      </c:catAx>
      <c:valAx>
        <c:axId val="222800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75000"/>
                    <a:lumOff val="25000"/>
                  </a:schemeClr>
                </a:solidFill>
                <a:latin typeface="+mn-lt"/>
                <a:ea typeface="+mn-ea"/>
                <a:cs typeface="+mn-cs"/>
              </a:defRPr>
            </a:pPr>
            <a:endParaRPr lang="zh-CN"/>
          </a:p>
        </c:txPr>
        <c:crossAx val="222801176"/>
        <c:crosses val="autoZero"/>
        <c:crossBetween val="midCat"/>
      </c:valAx>
      <c:serAx>
        <c:axId val="257321048"/>
        <c:scaling>
          <c:orientation val="minMax"/>
        </c:scaling>
        <c:delete val="0"/>
        <c:axPos val="b"/>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222800392"/>
        <c:crosses val="autoZero"/>
      </c:serAx>
      <c:spPr>
        <a:noFill/>
        <a:ln>
          <a:noFill/>
        </a:ln>
        <a:effectLst/>
      </c:spPr>
    </c:plotArea>
    <c:plotVisOnly val="1"/>
    <c:dispBlanksAs val="zero"/>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areaChart>
        <c:grouping val="standard"/>
        <c:varyColors val="0"/>
        <c:ser>
          <c:idx val="0"/>
          <c:order val="0"/>
          <c:tx>
            <c:strRef>
              <c:f>Sheet1!$B$1</c:f>
              <c:strCache>
                <c:ptCount val="1"/>
                <c:pt idx="0">
                  <c:v>Series 1</c:v>
                </c:pt>
              </c:strCache>
            </c:strRef>
          </c:tx>
          <c:spPr>
            <a:solidFill>
              <a:schemeClr val="accent4"/>
            </a:solidFill>
            <a:ln>
              <a:solidFill>
                <a:schemeClr val="accent4"/>
              </a:solidFill>
            </a:ln>
          </c:spPr>
          <c:cat>
            <c:numRef>
              <c:f>Sheet1!$A$2:$A$6</c:f>
              <c:numCache>
                <c:formatCode>m/d/yyyy</c:formatCode>
                <c:ptCount val="5"/>
                <c:pt idx="0">
                  <c:v>41852</c:v>
                </c:pt>
                <c:pt idx="1">
                  <c:v>41883</c:v>
                </c:pt>
                <c:pt idx="2">
                  <c:v>41913</c:v>
                </c:pt>
                <c:pt idx="3">
                  <c:v>41944</c:v>
                </c:pt>
                <c:pt idx="4">
                  <c:v>41974</c:v>
                </c:pt>
              </c:numCache>
            </c:numRef>
          </c:cat>
          <c:val>
            <c:numRef>
              <c:f>Sheet1!$B$2:$B$6</c:f>
              <c:numCache>
                <c:formatCode>General</c:formatCode>
                <c:ptCount val="5"/>
                <c:pt idx="0">
                  <c:v>32</c:v>
                </c:pt>
                <c:pt idx="1">
                  <c:v>32</c:v>
                </c:pt>
                <c:pt idx="2">
                  <c:v>28</c:v>
                </c:pt>
                <c:pt idx="3">
                  <c:v>12</c:v>
                </c:pt>
                <c:pt idx="4">
                  <c:v>15</c:v>
                </c:pt>
              </c:numCache>
            </c:numRef>
          </c:val>
          <c:extLst>
            <c:ext xmlns:c16="http://schemas.microsoft.com/office/drawing/2014/chart" uri="{C3380CC4-5D6E-409C-BE32-E72D297353CC}">
              <c16:uniqueId val="{00000000-88C5-44A3-A0FD-C9BEC19E1704}"/>
            </c:ext>
          </c:extLst>
        </c:ser>
        <c:ser>
          <c:idx val="1"/>
          <c:order val="1"/>
          <c:tx>
            <c:strRef>
              <c:f>Sheet1!$C$1</c:f>
              <c:strCache>
                <c:ptCount val="1"/>
                <c:pt idx="0">
                  <c:v>Series 12</c:v>
                </c:pt>
              </c:strCache>
            </c:strRef>
          </c:tx>
          <c:spPr>
            <a:solidFill>
              <a:schemeClr val="accent2"/>
            </a:solidFill>
            <a:ln>
              <a:solidFill>
                <a:schemeClr val="accent2"/>
              </a:solidFill>
            </a:ln>
          </c:spPr>
          <c:cat>
            <c:numRef>
              <c:f>Sheet1!$A$2:$A$6</c:f>
              <c:numCache>
                <c:formatCode>m/d/yyyy</c:formatCode>
                <c:ptCount val="5"/>
                <c:pt idx="0">
                  <c:v>41852</c:v>
                </c:pt>
                <c:pt idx="1">
                  <c:v>41883</c:v>
                </c:pt>
                <c:pt idx="2">
                  <c:v>41913</c:v>
                </c:pt>
                <c:pt idx="3">
                  <c:v>41944</c:v>
                </c:pt>
                <c:pt idx="4">
                  <c:v>41974</c:v>
                </c:pt>
              </c:numCache>
            </c:numRef>
          </c:cat>
          <c:val>
            <c:numRef>
              <c:f>Sheet1!$C$2:$C$6</c:f>
              <c:numCache>
                <c:formatCode>General</c:formatCode>
                <c:ptCount val="5"/>
                <c:pt idx="0">
                  <c:v>25</c:v>
                </c:pt>
                <c:pt idx="1">
                  <c:v>35</c:v>
                </c:pt>
                <c:pt idx="2">
                  <c:v>20</c:v>
                </c:pt>
                <c:pt idx="3">
                  <c:v>30</c:v>
                </c:pt>
                <c:pt idx="4">
                  <c:v>26</c:v>
                </c:pt>
              </c:numCache>
            </c:numRef>
          </c:val>
          <c:extLst>
            <c:ext xmlns:c16="http://schemas.microsoft.com/office/drawing/2014/chart" uri="{C3380CC4-5D6E-409C-BE32-E72D297353CC}">
              <c16:uniqueId val="{00000001-88C5-44A3-A0FD-C9BEC19E1704}"/>
            </c:ext>
          </c:extLst>
        </c:ser>
        <c:ser>
          <c:idx val="2"/>
          <c:order val="2"/>
          <c:tx>
            <c:strRef>
              <c:f>Sheet1!$D$1</c:f>
              <c:strCache>
                <c:ptCount val="1"/>
                <c:pt idx="0">
                  <c:v>Series 2</c:v>
                </c:pt>
              </c:strCache>
            </c:strRef>
          </c:tx>
          <c:spPr>
            <a:solidFill>
              <a:schemeClr val="accent1"/>
            </a:solidFill>
            <a:ln w="25400">
              <a:solidFill>
                <a:schemeClr val="accent1"/>
              </a:solidFill>
            </a:ln>
          </c:spPr>
          <c:cat>
            <c:numRef>
              <c:f>Sheet1!$A$2:$A$6</c:f>
              <c:numCache>
                <c:formatCode>m/d/yyyy</c:formatCode>
                <c:ptCount val="5"/>
                <c:pt idx="0">
                  <c:v>41852</c:v>
                </c:pt>
                <c:pt idx="1">
                  <c:v>41883</c:v>
                </c:pt>
                <c:pt idx="2">
                  <c:v>41913</c:v>
                </c:pt>
                <c:pt idx="3">
                  <c:v>41944</c:v>
                </c:pt>
                <c:pt idx="4">
                  <c:v>41974</c:v>
                </c:pt>
              </c:numCache>
            </c:numRef>
          </c:cat>
          <c:val>
            <c:numRef>
              <c:f>Sheet1!$D$2:$D$6</c:f>
              <c:numCache>
                <c:formatCode>General</c:formatCode>
                <c:ptCount val="5"/>
                <c:pt idx="0">
                  <c:v>12</c:v>
                </c:pt>
                <c:pt idx="1">
                  <c:v>12</c:v>
                </c:pt>
                <c:pt idx="2">
                  <c:v>12</c:v>
                </c:pt>
                <c:pt idx="3">
                  <c:v>21</c:v>
                </c:pt>
                <c:pt idx="4">
                  <c:v>28</c:v>
                </c:pt>
              </c:numCache>
            </c:numRef>
          </c:val>
          <c:extLst>
            <c:ext xmlns:c16="http://schemas.microsoft.com/office/drawing/2014/chart" uri="{C3380CC4-5D6E-409C-BE32-E72D297353CC}">
              <c16:uniqueId val="{00000002-88C5-44A3-A0FD-C9BEC19E1704}"/>
            </c:ext>
          </c:extLst>
        </c:ser>
        <c:dLbls>
          <c:showLegendKey val="0"/>
          <c:showVal val="0"/>
          <c:showCatName val="0"/>
          <c:showSerName val="0"/>
          <c:showPercent val="0"/>
          <c:showBubbleSize val="0"/>
        </c:dLbls>
        <c:axId val="314431112"/>
        <c:axId val="255615792"/>
      </c:areaChart>
      <c:dateAx>
        <c:axId val="314431112"/>
        <c:scaling>
          <c:orientation val="minMax"/>
        </c:scaling>
        <c:delete val="0"/>
        <c:axPos val="b"/>
        <c:numFmt formatCode="m/d/yyyy" sourceLinked="1"/>
        <c:majorTickMark val="out"/>
        <c:minorTickMark val="none"/>
        <c:tickLblPos val="nextTo"/>
        <c:txPr>
          <a:bodyPr/>
          <a:lstStyle/>
          <a:p>
            <a:pPr>
              <a:defRPr sz="1000">
                <a:solidFill>
                  <a:schemeClr val="tx1">
                    <a:lumMod val="65000"/>
                    <a:lumOff val="35000"/>
                  </a:schemeClr>
                </a:solidFill>
              </a:defRPr>
            </a:pPr>
            <a:endParaRPr lang="zh-CN"/>
          </a:p>
        </c:txPr>
        <c:crossAx val="255615792"/>
        <c:crosses val="autoZero"/>
        <c:auto val="1"/>
        <c:lblOffset val="100"/>
        <c:baseTimeUnit val="months"/>
      </c:dateAx>
      <c:valAx>
        <c:axId val="255615792"/>
        <c:scaling>
          <c:orientation val="minMax"/>
        </c:scaling>
        <c:delete val="0"/>
        <c:axPos val="l"/>
        <c:majorGridlines>
          <c:spPr>
            <a:ln>
              <a:solidFill>
                <a:schemeClr val="bg1">
                  <a:lumMod val="50000"/>
                  <a:alpha val="5000"/>
                </a:schemeClr>
              </a:solidFill>
            </a:ln>
          </c:spPr>
        </c:majorGridlines>
        <c:numFmt formatCode="General" sourceLinked="1"/>
        <c:majorTickMark val="out"/>
        <c:minorTickMark val="none"/>
        <c:tickLblPos val="nextTo"/>
        <c:txPr>
          <a:bodyPr/>
          <a:lstStyle/>
          <a:p>
            <a:pPr>
              <a:defRPr sz="1000">
                <a:solidFill>
                  <a:schemeClr val="tx1">
                    <a:lumMod val="65000"/>
                    <a:lumOff val="35000"/>
                  </a:schemeClr>
                </a:solidFill>
              </a:defRPr>
            </a:pPr>
            <a:endParaRPr lang="zh-CN"/>
          </a:p>
        </c:txPr>
        <c:crossAx val="314431112"/>
        <c:crosses val="autoZero"/>
        <c:crossBetween val="midCat"/>
      </c:valAx>
      <c:spPr>
        <a:noFill/>
        <a:ln>
          <a:noFill/>
        </a:ln>
      </c:spPr>
    </c:plotArea>
    <c:plotVisOnly val="1"/>
    <c:dispBlanksAs val="zero"/>
    <c:showDLblsOverMax val="0"/>
  </c:chart>
  <c:txPr>
    <a:bodyPr/>
    <a:lstStyle/>
    <a:p>
      <a:pPr>
        <a:defRPr sz="800"/>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503851-B374-4B85-AE55-3172BDD9631B}" type="datetimeFigureOut">
              <a:rPr lang="zh-CN" altLang="en-US" smtClean="0"/>
              <a:t>2018/9/2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82EDF2-34E5-42D3-927D-6E8AB4E876E8}" type="slidenum">
              <a:rPr lang="zh-CN" altLang="en-US" smtClean="0"/>
              <a:t>‹#›</a:t>
            </a:fld>
            <a:endParaRPr lang="zh-CN" altLang="en-US"/>
          </a:p>
        </p:txBody>
      </p:sp>
    </p:spTree>
    <p:extLst>
      <p:ext uri="{BB962C8B-B14F-4D97-AF65-F5344CB8AC3E}">
        <p14:creationId xmlns:p14="http://schemas.microsoft.com/office/powerpoint/2010/main" val="16734867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1E3DD7-42B2-406C-B649-AEDE22B4E140}" type="slidenum">
              <a:rPr kumimoji="0" lang="vi-VN"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vi-VN"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0649135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5"/>
        <p:cNvGrpSpPr/>
        <p:nvPr/>
      </p:nvGrpSpPr>
      <p:grpSpPr>
        <a:xfrm>
          <a:off x="0" y="0"/>
          <a:ext cx="0" cy="0"/>
          <a:chOff x="0" y="0"/>
          <a:chExt cx="0" cy="0"/>
        </a:xfrm>
      </p:grpSpPr>
      <p:sp>
        <p:nvSpPr>
          <p:cNvPr id="1986" name="Shape 198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987" name="Shape 198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439850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37A15C8D-D989-4D4E-B989-8360BF55A1B6}"/>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0394659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E3AF679-788C-4225-A16F-0E780C2E4202}"/>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3918E3D9-A019-47A0-AEC2-8F4CEDC4C90B}"/>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9160776F-0455-4B20-8149-8B709C69B7B6}"/>
              </a:ext>
            </a:extLst>
          </p:cNvPr>
          <p:cNvSpPr>
            <a:spLocks noGrp="1"/>
          </p:cNvSpPr>
          <p:nvPr>
            <p:ph type="dt" sz="half" idx="10"/>
          </p:nvPr>
        </p:nvSpPr>
        <p:spPr/>
        <p:txBody>
          <a:bodyPr/>
          <a:lstStyle/>
          <a:p>
            <a:fld id="{516A33F3-7F1C-4B9F-87D9-D67A99D4E82B}" type="datetimeFigureOut">
              <a:rPr lang="zh-CN" altLang="en-US" smtClean="0"/>
              <a:t>2018/9/2</a:t>
            </a:fld>
            <a:endParaRPr lang="zh-CN" altLang="en-US"/>
          </a:p>
        </p:txBody>
      </p:sp>
      <p:sp>
        <p:nvSpPr>
          <p:cNvPr id="5" name="页脚占位符 4">
            <a:extLst>
              <a:ext uri="{FF2B5EF4-FFF2-40B4-BE49-F238E27FC236}">
                <a16:creationId xmlns:a16="http://schemas.microsoft.com/office/drawing/2014/main" id="{2BC2C24B-7E10-4FD5-BBDD-344A9D8EC30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63785A75-A5B7-4924-97FD-F09CE69B4CB5}"/>
              </a:ext>
            </a:extLst>
          </p:cNvPr>
          <p:cNvSpPr>
            <a:spLocks noGrp="1"/>
          </p:cNvSpPr>
          <p:nvPr>
            <p:ph type="sldNum" sz="quarter" idx="12"/>
          </p:nvPr>
        </p:nvSpPr>
        <p:spPr/>
        <p:txBody>
          <a:bodyPr/>
          <a:lstStyle/>
          <a:p>
            <a:fld id="{710AF2CF-2A6F-40FC-8AD8-0A6DF26E8A80}" type="slidenum">
              <a:rPr lang="zh-CN" altLang="en-US" smtClean="0"/>
              <a:t>‹#›</a:t>
            </a:fld>
            <a:endParaRPr lang="zh-CN" altLang="en-US"/>
          </a:p>
        </p:txBody>
      </p:sp>
    </p:spTree>
    <p:extLst>
      <p:ext uri="{BB962C8B-B14F-4D97-AF65-F5344CB8AC3E}">
        <p14:creationId xmlns:p14="http://schemas.microsoft.com/office/powerpoint/2010/main" val="26478421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4F82174-AE24-4443-9FEE-60AD5BD45E36}"/>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1A0123AF-A869-4386-A629-8ECE5E326C2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107E0187-1A4A-4FC7-A711-0E1C8C48E3C5}"/>
              </a:ext>
            </a:extLst>
          </p:cNvPr>
          <p:cNvSpPr>
            <a:spLocks noGrp="1"/>
          </p:cNvSpPr>
          <p:nvPr>
            <p:ph type="dt" sz="half" idx="10"/>
          </p:nvPr>
        </p:nvSpPr>
        <p:spPr/>
        <p:txBody>
          <a:bodyPr/>
          <a:lstStyle/>
          <a:p>
            <a:fld id="{516A33F3-7F1C-4B9F-87D9-D67A99D4E82B}" type="datetimeFigureOut">
              <a:rPr lang="zh-CN" altLang="en-US" smtClean="0"/>
              <a:t>2018/9/2</a:t>
            </a:fld>
            <a:endParaRPr lang="zh-CN" altLang="en-US"/>
          </a:p>
        </p:txBody>
      </p:sp>
      <p:sp>
        <p:nvSpPr>
          <p:cNvPr id="5" name="页脚占位符 4">
            <a:extLst>
              <a:ext uri="{FF2B5EF4-FFF2-40B4-BE49-F238E27FC236}">
                <a16:creationId xmlns:a16="http://schemas.microsoft.com/office/drawing/2014/main" id="{76D13903-5FBD-4835-8DE0-9FEAE1450E7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F8FF487-7150-4EC9-82DD-70AF71CEC099}"/>
              </a:ext>
            </a:extLst>
          </p:cNvPr>
          <p:cNvSpPr>
            <a:spLocks noGrp="1"/>
          </p:cNvSpPr>
          <p:nvPr>
            <p:ph type="sldNum" sz="quarter" idx="12"/>
          </p:nvPr>
        </p:nvSpPr>
        <p:spPr/>
        <p:txBody>
          <a:bodyPr/>
          <a:lstStyle/>
          <a:p>
            <a:fld id="{710AF2CF-2A6F-40FC-8AD8-0A6DF26E8A80}" type="slidenum">
              <a:rPr lang="zh-CN" altLang="en-US" smtClean="0"/>
              <a:t>‹#›</a:t>
            </a:fld>
            <a:endParaRPr lang="zh-CN" altLang="en-US"/>
          </a:p>
        </p:txBody>
      </p:sp>
    </p:spTree>
    <p:extLst>
      <p:ext uri="{BB962C8B-B14F-4D97-AF65-F5344CB8AC3E}">
        <p14:creationId xmlns:p14="http://schemas.microsoft.com/office/powerpoint/2010/main" val="12647701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6ED0EB2-1354-4A4F-B526-7F3DB02AF652}"/>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3E8640CC-3FA3-4A14-BC87-11C0BC1826AD}"/>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13815F3B-BB3E-43F9-9580-6D2F4E64F980}"/>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E59E50E3-270E-41F3-94E6-D817AD441638}"/>
              </a:ext>
            </a:extLst>
          </p:cNvPr>
          <p:cNvSpPr>
            <a:spLocks noGrp="1"/>
          </p:cNvSpPr>
          <p:nvPr>
            <p:ph type="dt" sz="half" idx="10"/>
          </p:nvPr>
        </p:nvSpPr>
        <p:spPr/>
        <p:txBody>
          <a:bodyPr/>
          <a:lstStyle/>
          <a:p>
            <a:fld id="{516A33F3-7F1C-4B9F-87D9-D67A99D4E82B}" type="datetimeFigureOut">
              <a:rPr lang="zh-CN" altLang="en-US" smtClean="0"/>
              <a:t>2018/9/2</a:t>
            </a:fld>
            <a:endParaRPr lang="zh-CN" altLang="en-US"/>
          </a:p>
        </p:txBody>
      </p:sp>
      <p:sp>
        <p:nvSpPr>
          <p:cNvPr id="6" name="页脚占位符 5">
            <a:extLst>
              <a:ext uri="{FF2B5EF4-FFF2-40B4-BE49-F238E27FC236}">
                <a16:creationId xmlns:a16="http://schemas.microsoft.com/office/drawing/2014/main" id="{40075C68-D340-44C9-BD1A-284658D98F8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1695AD7B-2B2A-474D-AFAB-138D5EAC412C}"/>
              </a:ext>
            </a:extLst>
          </p:cNvPr>
          <p:cNvSpPr>
            <a:spLocks noGrp="1"/>
          </p:cNvSpPr>
          <p:nvPr>
            <p:ph type="sldNum" sz="quarter" idx="12"/>
          </p:nvPr>
        </p:nvSpPr>
        <p:spPr/>
        <p:txBody>
          <a:bodyPr/>
          <a:lstStyle/>
          <a:p>
            <a:fld id="{710AF2CF-2A6F-40FC-8AD8-0A6DF26E8A80}" type="slidenum">
              <a:rPr lang="zh-CN" altLang="en-US" smtClean="0"/>
              <a:t>‹#›</a:t>
            </a:fld>
            <a:endParaRPr lang="zh-CN" altLang="en-US"/>
          </a:p>
        </p:txBody>
      </p:sp>
    </p:spTree>
    <p:extLst>
      <p:ext uri="{BB962C8B-B14F-4D97-AF65-F5344CB8AC3E}">
        <p14:creationId xmlns:p14="http://schemas.microsoft.com/office/powerpoint/2010/main" val="29019960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BAAF6B5-06F5-4683-AFFC-80B20F1FA7DA}"/>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B74083C8-7392-4B1C-AF69-C0656E2ED6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575D6CC5-C7C7-4CEE-B7B9-BBFF458963E6}"/>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F6D12C36-9DEC-4975-8412-70D46C93A3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CC7D195A-6606-4C2D-A507-01E4430811B3}"/>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A6616497-73C1-4C2D-BE59-5D3117B6FDFE}"/>
              </a:ext>
            </a:extLst>
          </p:cNvPr>
          <p:cNvSpPr>
            <a:spLocks noGrp="1"/>
          </p:cNvSpPr>
          <p:nvPr>
            <p:ph type="dt" sz="half" idx="10"/>
          </p:nvPr>
        </p:nvSpPr>
        <p:spPr/>
        <p:txBody>
          <a:bodyPr/>
          <a:lstStyle/>
          <a:p>
            <a:fld id="{516A33F3-7F1C-4B9F-87D9-D67A99D4E82B}" type="datetimeFigureOut">
              <a:rPr lang="zh-CN" altLang="en-US" smtClean="0"/>
              <a:t>2018/9/2</a:t>
            </a:fld>
            <a:endParaRPr lang="zh-CN" altLang="en-US"/>
          </a:p>
        </p:txBody>
      </p:sp>
      <p:sp>
        <p:nvSpPr>
          <p:cNvPr id="8" name="页脚占位符 7">
            <a:extLst>
              <a:ext uri="{FF2B5EF4-FFF2-40B4-BE49-F238E27FC236}">
                <a16:creationId xmlns:a16="http://schemas.microsoft.com/office/drawing/2014/main" id="{A1DEECEB-0387-4ACC-BD08-04524E45E389}"/>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F6356286-41B7-426A-BAEC-5CCD6BA80019}"/>
              </a:ext>
            </a:extLst>
          </p:cNvPr>
          <p:cNvSpPr>
            <a:spLocks noGrp="1"/>
          </p:cNvSpPr>
          <p:nvPr>
            <p:ph type="sldNum" sz="quarter" idx="12"/>
          </p:nvPr>
        </p:nvSpPr>
        <p:spPr/>
        <p:txBody>
          <a:bodyPr/>
          <a:lstStyle/>
          <a:p>
            <a:fld id="{710AF2CF-2A6F-40FC-8AD8-0A6DF26E8A80}" type="slidenum">
              <a:rPr lang="zh-CN" altLang="en-US" smtClean="0"/>
              <a:t>‹#›</a:t>
            </a:fld>
            <a:endParaRPr lang="zh-CN" altLang="en-US"/>
          </a:p>
        </p:txBody>
      </p:sp>
    </p:spTree>
    <p:extLst>
      <p:ext uri="{BB962C8B-B14F-4D97-AF65-F5344CB8AC3E}">
        <p14:creationId xmlns:p14="http://schemas.microsoft.com/office/powerpoint/2010/main" val="33845211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B23F925-D076-448E-B62B-4DB83EB3CA60}"/>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5E35D3A7-C019-4FB9-A099-1CCEC564AE98}"/>
              </a:ext>
            </a:extLst>
          </p:cNvPr>
          <p:cNvSpPr>
            <a:spLocks noGrp="1"/>
          </p:cNvSpPr>
          <p:nvPr>
            <p:ph type="dt" sz="half" idx="10"/>
          </p:nvPr>
        </p:nvSpPr>
        <p:spPr/>
        <p:txBody>
          <a:bodyPr/>
          <a:lstStyle/>
          <a:p>
            <a:fld id="{516A33F3-7F1C-4B9F-87D9-D67A99D4E82B}" type="datetimeFigureOut">
              <a:rPr lang="zh-CN" altLang="en-US" smtClean="0"/>
              <a:t>2018/9/2</a:t>
            </a:fld>
            <a:endParaRPr lang="zh-CN" altLang="en-US"/>
          </a:p>
        </p:txBody>
      </p:sp>
      <p:sp>
        <p:nvSpPr>
          <p:cNvPr id="4" name="页脚占位符 3">
            <a:extLst>
              <a:ext uri="{FF2B5EF4-FFF2-40B4-BE49-F238E27FC236}">
                <a16:creationId xmlns:a16="http://schemas.microsoft.com/office/drawing/2014/main" id="{D1C8115B-D96C-418D-9838-61A359955218}"/>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97A3B1DB-A5EB-4D2E-9949-7630D39370D2}"/>
              </a:ext>
            </a:extLst>
          </p:cNvPr>
          <p:cNvSpPr>
            <a:spLocks noGrp="1"/>
          </p:cNvSpPr>
          <p:nvPr>
            <p:ph type="sldNum" sz="quarter" idx="12"/>
          </p:nvPr>
        </p:nvSpPr>
        <p:spPr/>
        <p:txBody>
          <a:bodyPr/>
          <a:lstStyle/>
          <a:p>
            <a:fld id="{710AF2CF-2A6F-40FC-8AD8-0A6DF26E8A80}" type="slidenum">
              <a:rPr lang="zh-CN" altLang="en-US" smtClean="0"/>
              <a:t>‹#›</a:t>
            </a:fld>
            <a:endParaRPr lang="zh-CN" altLang="en-US"/>
          </a:p>
        </p:txBody>
      </p:sp>
    </p:spTree>
    <p:extLst>
      <p:ext uri="{BB962C8B-B14F-4D97-AF65-F5344CB8AC3E}">
        <p14:creationId xmlns:p14="http://schemas.microsoft.com/office/powerpoint/2010/main" val="25598760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8A8757D6-F85F-4FDE-913A-7BAA1D4A9FA5}"/>
              </a:ext>
            </a:extLst>
          </p:cNvPr>
          <p:cNvSpPr>
            <a:spLocks noGrp="1"/>
          </p:cNvSpPr>
          <p:nvPr>
            <p:ph type="dt" sz="half" idx="10"/>
          </p:nvPr>
        </p:nvSpPr>
        <p:spPr/>
        <p:txBody>
          <a:bodyPr/>
          <a:lstStyle/>
          <a:p>
            <a:fld id="{516A33F3-7F1C-4B9F-87D9-D67A99D4E82B}" type="datetimeFigureOut">
              <a:rPr lang="zh-CN" altLang="en-US" smtClean="0"/>
              <a:t>2018/9/2</a:t>
            </a:fld>
            <a:endParaRPr lang="zh-CN" altLang="en-US"/>
          </a:p>
        </p:txBody>
      </p:sp>
      <p:sp>
        <p:nvSpPr>
          <p:cNvPr id="3" name="页脚占位符 2">
            <a:extLst>
              <a:ext uri="{FF2B5EF4-FFF2-40B4-BE49-F238E27FC236}">
                <a16:creationId xmlns:a16="http://schemas.microsoft.com/office/drawing/2014/main" id="{315784DC-3A1F-471F-BEA2-9BEBEBED03E6}"/>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148A8F95-0345-473A-8B89-ECCAD8421FED}"/>
              </a:ext>
            </a:extLst>
          </p:cNvPr>
          <p:cNvSpPr>
            <a:spLocks noGrp="1"/>
          </p:cNvSpPr>
          <p:nvPr>
            <p:ph type="sldNum" sz="quarter" idx="12"/>
          </p:nvPr>
        </p:nvSpPr>
        <p:spPr/>
        <p:txBody>
          <a:bodyPr/>
          <a:lstStyle/>
          <a:p>
            <a:fld id="{710AF2CF-2A6F-40FC-8AD8-0A6DF26E8A80}" type="slidenum">
              <a:rPr lang="zh-CN" altLang="en-US" smtClean="0"/>
              <a:t>‹#›</a:t>
            </a:fld>
            <a:endParaRPr lang="zh-CN" altLang="en-US"/>
          </a:p>
        </p:txBody>
      </p:sp>
    </p:spTree>
    <p:extLst>
      <p:ext uri="{BB962C8B-B14F-4D97-AF65-F5344CB8AC3E}">
        <p14:creationId xmlns:p14="http://schemas.microsoft.com/office/powerpoint/2010/main" val="9113167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F852D69-FCFB-4440-9A1E-BD0FF3259DC1}"/>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8E3E4F5C-5335-4BDB-9A3E-A95693A0DB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AC4BA40D-0289-4C15-B12D-A65FBA9D17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574A983A-6369-46EC-9E14-4DA5CBD86786}"/>
              </a:ext>
            </a:extLst>
          </p:cNvPr>
          <p:cNvSpPr>
            <a:spLocks noGrp="1"/>
          </p:cNvSpPr>
          <p:nvPr>
            <p:ph type="dt" sz="half" idx="10"/>
          </p:nvPr>
        </p:nvSpPr>
        <p:spPr/>
        <p:txBody>
          <a:bodyPr/>
          <a:lstStyle/>
          <a:p>
            <a:fld id="{516A33F3-7F1C-4B9F-87D9-D67A99D4E82B}" type="datetimeFigureOut">
              <a:rPr lang="zh-CN" altLang="en-US" smtClean="0"/>
              <a:t>2018/9/2</a:t>
            </a:fld>
            <a:endParaRPr lang="zh-CN" altLang="en-US"/>
          </a:p>
        </p:txBody>
      </p:sp>
      <p:sp>
        <p:nvSpPr>
          <p:cNvPr id="6" name="页脚占位符 5">
            <a:extLst>
              <a:ext uri="{FF2B5EF4-FFF2-40B4-BE49-F238E27FC236}">
                <a16:creationId xmlns:a16="http://schemas.microsoft.com/office/drawing/2014/main" id="{A1A869E6-94E6-4C9F-A340-3CDD32DBDD9B}"/>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5EE45752-4112-4715-81A0-F244A005FD91}"/>
              </a:ext>
            </a:extLst>
          </p:cNvPr>
          <p:cNvSpPr>
            <a:spLocks noGrp="1"/>
          </p:cNvSpPr>
          <p:nvPr>
            <p:ph type="sldNum" sz="quarter" idx="12"/>
          </p:nvPr>
        </p:nvSpPr>
        <p:spPr/>
        <p:txBody>
          <a:bodyPr/>
          <a:lstStyle/>
          <a:p>
            <a:fld id="{710AF2CF-2A6F-40FC-8AD8-0A6DF26E8A80}" type="slidenum">
              <a:rPr lang="zh-CN" altLang="en-US" smtClean="0"/>
              <a:t>‹#›</a:t>
            </a:fld>
            <a:endParaRPr lang="zh-CN" altLang="en-US"/>
          </a:p>
        </p:txBody>
      </p:sp>
    </p:spTree>
    <p:extLst>
      <p:ext uri="{BB962C8B-B14F-4D97-AF65-F5344CB8AC3E}">
        <p14:creationId xmlns:p14="http://schemas.microsoft.com/office/powerpoint/2010/main" val="10412164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AC4A3E0-6086-4802-B7CB-9392F9AC49FA}"/>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55525B07-81C5-4D6E-8EBB-42774008055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03710876-8ED2-4AFB-A8D0-A2247F8FFF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8A905E2C-3703-4893-B5F0-2B6F1BA7BD40}"/>
              </a:ext>
            </a:extLst>
          </p:cNvPr>
          <p:cNvSpPr>
            <a:spLocks noGrp="1"/>
          </p:cNvSpPr>
          <p:nvPr>
            <p:ph type="dt" sz="half" idx="10"/>
          </p:nvPr>
        </p:nvSpPr>
        <p:spPr/>
        <p:txBody>
          <a:bodyPr/>
          <a:lstStyle/>
          <a:p>
            <a:fld id="{516A33F3-7F1C-4B9F-87D9-D67A99D4E82B}" type="datetimeFigureOut">
              <a:rPr lang="zh-CN" altLang="en-US" smtClean="0"/>
              <a:t>2018/9/2</a:t>
            </a:fld>
            <a:endParaRPr lang="zh-CN" altLang="en-US"/>
          </a:p>
        </p:txBody>
      </p:sp>
      <p:sp>
        <p:nvSpPr>
          <p:cNvPr id="6" name="页脚占位符 5">
            <a:extLst>
              <a:ext uri="{FF2B5EF4-FFF2-40B4-BE49-F238E27FC236}">
                <a16:creationId xmlns:a16="http://schemas.microsoft.com/office/drawing/2014/main" id="{3EAC33EA-D13B-42C2-80C3-80048B45D69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EBC6D863-B0F9-4633-B535-5A259D201DEA}"/>
              </a:ext>
            </a:extLst>
          </p:cNvPr>
          <p:cNvSpPr>
            <a:spLocks noGrp="1"/>
          </p:cNvSpPr>
          <p:nvPr>
            <p:ph type="sldNum" sz="quarter" idx="12"/>
          </p:nvPr>
        </p:nvSpPr>
        <p:spPr/>
        <p:txBody>
          <a:bodyPr/>
          <a:lstStyle/>
          <a:p>
            <a:fld id="{710AF2CF-2A6F-40FC-8AD8-0A6DF26E8A80}" type="slidenum">
              <a:rPr lang="zh-CN" altLang="en-US" smtClean="0"/>
              <a:t>‹#›</a:t>
            </a:fld>
            <a:endParaRPr lang="zh-CN" altLang="en-US"/>
          </a:p>
        </p:txBody>
      </p:sp>
    </p:spTree>
    <p:extLst>
      <p:ext uri="{BB962C8B-B14F-4D97-AF65-F5344CB8AC3E}">
        <p14:creationId xmlns:p14="http://schemas.microsoft.com/office/powerpoint/2010/main" val="38113909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FC84FEE-3719-4368-998B-1EB034A787A4}"/>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57252A40-F4F9-452A-AE17-9039BA08B5E7}"/>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B2EEEB44-98F4-4C66-B3B1-D52171814F58}"/>
              </a:ext>
            </a:extLst>
          </p:cNvPr>
          <p:cNvSpPr>
            <a:spLocks noGrp="1"/>
          </p:cNvSpPr>
          <p:nvPr>
            <p:ph type="dt" sz="half" idx="10"/>
          </p:nvPr>
        </p:nvSpPr>
        <p:spPr/>
        <p:txBody>
          <a:bodyPr/>
          <a:lstStyle/>
          <a:p>
            <a:fld id="{516A33F3-7F1C-4B9F-87D9-D67A99D4E82B}" type="datetimeFigureOut">
              <a:rPr lang="zh-CN" altLang="en-US" smtClean="0"/>
              <a:t>2018/9/2</a:t>
            </a:fld>
            <a:endParaRPr lang="zh-CN" altLang="en-US"/>
          </a:p>
        </p:txBody>
      </p:sp>
      <p:sp>
        <p:nvSpPr>
          <p:cNvPr id="5" name="页脚占位符 4">
            <a:extLst>
              <a:ext uri="{FF2B5EF4-FFF2-40B4-BE49-F238E27FC236}">
                <a16:creationId xmlns:a16="http://schemas.microsoft.com/office/drawing/2014/main" id="{D3D31023-2C15-4860-A7EB-F5ADB5E3A91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9BB1DD4-9387-4816-8256-D6DBD73F396F}"/>
              </a:ext>
            </a:extLst>
          </p:cNvPr>
          <p:cNvSpPr>
            <a:spLocks noGrp="1"/>
          </p:cNvSpPr>
          <p:nvPr>
            <p:ph type="sldNum" sz="quarter" idx="12"/>
          </p:nvPr>
        </p:nvSpPr>
        <p:spPr/>
        <p:txBody>
          <a:bodyPr/>
          <a:lstStyle/>
          <a:p>
            <a:fld id="{710AF2CF-2A6F-40FC-8AD8-0A6DF26E8A80}" type="slidenum">
              <a:rPr lang="zh-CN" altLang="en-US" smtClean="0"/>
              <a:t>‹#›</a:t>
            </a:fld>
            <a:endParaRPr lang="zh-CN" altLang="en-US"/>
          </a:p>
        </p:txBody>
      </p:sp>
    </p:spTree>
    <p:extLst>
      <p:ext uri="{BB962C8B-B14F-4D97-AF65-F5344CB8AC3E}">
        <p14:creationId xmlns:p14="http://schemas.microsoft.com/office/powerpoint/2010/main" val="2758431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B499D214-3475-4551-803E-2A7E17749B6B}"/>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580B1A9C-201B-4970-9445-EA26C95A91DC}"/>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8733D135-A951-468B-9D34-48A02DE75B2C}"/>
              </a:ext>
            </a:extLst>
          </p:cNvPr>
          <p:cNvSpPr>
            <a:spLocks noGrp="1"/>
          </p:cNvSpPr>
          <p:nvPr>
            <p:ph type="dt" sz="half" idx="10"/>
          </p:nvPr>
        </p:nvSpPr>
        <p:spPr/>
        <p:txBody>
          <a:bodyPr/>
          <a:lstStyle/>
          <a:p>
            <a:fld id="{516A33F3-7F1C-4B9F-87D9-D67A99D4E82B}" type="datetimeFigureOut">
              <a:rPr lang="zh-CN" altLang="en-US" smtClean="0"/>
              <a:t>2018/9/2</a:t>
            </a:fld>
            <a:endParaRPr lang="zh-CN" altLang="en-US"/>
          </a:p>
        </p:txBody>
      </p:sp>
      <p:sp>
        <p:nvSpPr>
          <p:cNvPr id="5" name="页脚占位符 4">
            <a:extLst>
              <a:ext uri="{FF2B5EF4-FFF2-40B4-BE49-F238E27FC236}">
                <a16:creationId xmlns:a16="http://schemas.microsoft.com/office/drawing/2014/main" id="{07FE4052-DDED-439E-A6DB-0C77F13361E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18233BB-C872-4DD9-9956-CBF308117D0B}"/>
              </a:ext>
            </a:extLst>
          </p:cNvPr>
          <p:cNvSpPr>
            <a:spLocks noGrp="1"/>
          </p:cNvSpPr>
          <p:nvPr>
            <p:ph type="sldNum" sz="quarter" idx="12"/>
          </p:nvPr>
        </p:nvSpPr>
        <p:spPr/>
        <p:txBody>
          <a:bodyPr/>
          <a:lstStyle/>
          <a:p>
            <a:fld id="{710AF2CF-2A6F-40FC-8AD8-0A6DF26E8A80}" type="slidenum">
              <a:rPr lang="zh-CN" altLang="en-US" smtClean="0"/>
              <a:t>‹#›</a:t>
            </a:fld>
            <a:endParaRPr lang="zh-CN" altLang="en-US"/>
          </a:p>
        </p:txBody>
      </p:sp>
    </p:spTree>
    <p:extLst>
      <p:ext uri="{BB962C8B-B14F-4D97-AF65-F5344CB8AC3E}">
        <p14:creationId xmlns:p14="http://schemas.microsoft.com/office/powerpoint/2010/main" val="31397099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vi-V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vi-VN"/>
          </a:p>
        </p:txBody>
      </p:sp>
      <p:sp>
        <p:nvSpPr>
          <p:cNvPr id="4" name="Date Placeholder 3"/>
          <p:cNvSpPr>
            <a:spLocks noGrp="1"/>
          </p:cNvSpPr>
          <p:nvPr>
            <p:ph type="dt" sz="half" idx="10"/>
          </p:nvPr>
        </p:nvSpPr>
        <p:spPr/>
        <p:txBody>
          <a:bodyPr/>
          <a:lstStyle/>
          <a:p>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4C1A69C3-A417-4791-88FC-0E458BBACD37}" type="slidenum">
              <a:rPr lang="vi-VN" smtClean="0"/>
              <a:t>‹#›</a:t>
            </a:fld>
            <a:endParaRPr lang="vi-VN"/>
          </a:p>
        </p:txBody>
      </p:sp>
    </p:spTree>
    <p:extLst>
      <p:ext uri="{BB962C8B-B14F-4D97-AF65-F5344CB8AC3E}">
        <p14:creationId xmlns:p14="http://schemas.microsoft.com/office/powerpoint/2010/main" val="29126271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vi-V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p:cNvSpPr>
            <a:spLocks noGrp="1"/>
          </p:cNvSpPr>
          <p:nvPr>
            <p:ph type="dt" sz="half" idx="10"/>
          </p:nvPr>
        </p:nvSpPr>
        <p:spPr/>
        <p:txBody>
          <a:bodyPr/>
          <a:lstStyle/>
          <a:p>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4C1A69C3-A417-4791-88FC-0E458BBACD37}" type="slidenum">
              <a:rPr lang="vi-VN" smtClean="0"/>
              <a:t>‹#›</a:t>
            </a:fld>
            <a:endParaRPr lang="vi-VN"/>
          </a:p>
        </p:txBody>
      </p:sp>
    </p:spTree>
    <p:extLst>
      <p:ext uri="{BB962C8B-B14F-4D97-AF65-F5344CB8AC3E}">
        <p14:creationId xmlns:p14="http://schemas.microsoft.com/office/powerpoint/2010/main" val="1447891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vi-V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4C1A69C3-A417-4791-88FC-0E458BBACD37}" type="slidenum">
              <a:rPr lang="vi-VN" smtClean="0"/>
              <a:t>‹#›</a:t>
            </a:fld>
            <a:endParaRPr lang="vi-VN"/>
          </a:p>
        </p:txBody>
      </p:sp>
    </p:spTree>
    <p:extLst>
      <p:ext uri="{BB962C8B-B14F-4D97-AF65-F5344CB8AC3E}">
        <p14:creationId xmlns:p14="http://schemas.microsoft.com/office/powerpoint/2010/main" val="7758287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vi-VN"/>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Date Placeholder 4"/>
          <p:cNvSpPr>
            <a:spLocks noGrp="1"/>
          </p:cNvSpPr>
          <p:nvPr>
            <p:ph type="dt" sz="half" idx="10"/>
          </p:nvPr>
        </p:nvSpPr>
        <p:spPr/>
        <p:txBody>
          <a:bodyPr/>
          <a:lstStyle/>
          <a:p>
            <a:endParaRPr lang="vi-VN"/>
          </a:p>
        </p:txBody>
      </p:sp>
      <p:sp>
        <p:nvSpPr>
          <p:cNvPr id="6" name="Footer Placeholder 5"/>
          <p:cNvSpPr>
            <a:spLocks noGrp="1"/>
          </p:cNvSpPr>
          <p:nvPr>
            <p:ph type="ftr" sz="quarter" idx="11"/>
          </p:nvPr>
        </p:nvSpPr>
        <p:spPr/>
        <p:txBody>
          <a:bodyPr/>
          <a:lstStyle/>
          <a:p>
            <a:endParaRPr lang="vi-VN"/>
          </a:p>
        </p:txBody>
      </p:sp>
      <p:sp>
        <p:nvSpPr>
          <p:cNvPr id="7" name="Slide Number Placeholder 6"/>
          <p:cNvSpPr>
            <a:spLocks noGrp="1"/>
          </p:cNvSpPr>
          <p:nvPr>
            <p:ph type="sldNum" sz="quarter" idx="12"/>
          </p:nvPr>
        </p:nvSpPr>
        <p:spPr/>
        <p:txBody>
          <a:bodyPr/>
          <a:lstStyle/>
          <a:p>
            <a:fld id="{4C1A69C3-A417-4791-88FC-0E458BBACD37}" type="slidenum">
              <a:rPr lang="vi-VN" smtClean="0"/>
              <a:t>‹#›</a:t>
            </a:fld>
            <a:endParaRPr lang="vi-VN"/>
          </a:p>
        </p:txBody>
      </p:sp>
    </p:spTree>
    <p:extLst>
      <p:ext uri="{BB962C8B-B14F-4D97-AF65-F5344CB8AC3E}">
        <p14:creationId xmlns:p14="http://schemas.microsoft.com/office/powerpoint/2010/main" val="26532122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vi-V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7" name="Date Placeholder 6"/>
          <p:cNvSpPr>
            <a:spLocks noGrp="1"/>
          </p:cNvSpPr>
          <p:nvPr>
            <p:ph type="dt" sz="half" idx="10"/>
          </p:nvPr>
        </p:nvSpPr>
        <p:spPr/>
        <p:txBody>
          <a:bodyPr/>
          <a:lstStyle/>
          <a:p>
            <a:endParaRPr lang="vi-VN"/>
          </a:p>
        </p:txBody>
      </p:sp>
      <p:sp>
        <p:nvSpPr>
          <p:cNvPr id="8" name="Footer Placeholder 7"/>
          <p:cNvSpPr>
            <a:spLocks noGrp="1"/>
          </p:cNvSpPr>
          <p:nvPr>
            <p:ph type="ftr" sz="quarter" idx="11"/>
          </p:nvPr>
        </p:nvSpPr>
        <p:spPr/>
        <p:txBody>
          <a:bodyPr/>
          <a:lstStyle/>
          <a:p>
            <a:endParaRPr lang="vi-VN"/>
          </a:p>
        </p:txBody>
      </p:sp>
      <p:sp>
        <p:nvSpPr>
          <p:cNvPr id="9" name="Slide Number Placeholder 8"/>
          <p:cNvSpPr>
            <a:spLocks noGrp="1"/>
          </p:cNvSpPr>
          <p:nvPr>
            <p:ph type="sldNum" sz="quarter" idx="12"/>
          </p:nvPr>
        </p:nvSpPr>
        <p:spPr/>
        <p:txBody>
          <a:bodyPr/>
          <a:lstStyle/>
          <a:p>
            <a:fld id="{4C1A69C3-A417-4791-88FC-0E458BBACD37}" type="slidenum">
              <a:rPr lang="vi-VN" smtClean="0"/>
              <a:t>‹#›</a:t>
            </a:fld>
            <a:endParaRPr lang="vi-VN"/>
          </a:p>
        </p:txBody>
      </p:sp>
    </p:spTree>
    <p:extLst>
      <p:ext uri="{BB962C8B-B14F-4D97-AF65-F5344CB8AC3E}">
        <p14:creationId xmlns:p14="http://schemas.microsoft.com/office/powerpoint/2010/main" val="18558088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5" name="Group 14"/>
          <p:cNvGrpSpPr/>
          <p:nvPr userDrawn="1"/>
        </p:nvGrpSpPr>
        <p:grpSpPr>
          <a:xfrm>
            <a:off x="11264456" y="675577"/>
            <a:ext cx="484632" cy="471563"/>
            <a:chOff x="3303354" y="2367094"/>
            <a:chExt cx="484632" cy="471563"/>
          </a:xfrm>
        </p:grpSpPr>
        <p:sp>
          <p:nvSpPr>
            <p:cNvPr id="13" name="Pentagon 12"/>
            <p:cNvSpPr/>
            <p:nvPr userDrawn="1"/>
          </p:nvSpPr>
          <p:spPr>
            <a:xfrm rot="5400000">
              <a:off x="3336545" y="2387216"/>
              <a:ext cx="418250" cy="484632"/>
            </a:xfrm>
            <a:prstGeom prst="homePlate">
              <a:avLst>
                <a:gd name="adj" fmla="val 255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4" name="Rectangle 13"/>
            <p:cNvSpPr/>
            <p:nvPr userDrawn="1"/>
          </p:nvSpPr>
          <p:spPr>
            <a:xfrm>
              <a:off x="3303354" y="2367094"/>
              <a:ext cx="484632" cy="106624"/>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grpSp>
      <p:sp>
        <p:nvSpPr>
          <p:cNvPr id="2" name="Title 1"/>
          <p:cNvSpPr>
            <a:spLocks noGrp="1"/>
          </p:cNvSpPr>
          <p:nvPr>
            <p:ph type="title"/>
          </p:nvPr>
        </p:nvSpPr>
        <p:spPr>
          <a:xfrm>
            <a:off x="695324" y="515380"/>
            <a:ext cx="10569132" cy="735541"/>
          </a:xfrm>
        </p:spPr>
        <p:txBody>
          <a:bodyPr>
            <a:normAutofit/>
          </a:bodyPr>
          <a:lstStyle>
            <a:lvl1pPr>
              <a:defRPr sz="3600">
                <a:solidFill>
                  <a:schemeClr val="tx1">
                    <a:lumMod val="75000"/>
                    <a:lumOff val="25000"/>
                  </a:schemeClr>
                </a:solidFill>
              </a:defRPr>
            </a:lvl1pPr>
          </a:lstStyle>
          <a:p>
            <a:r>
              <a:rPr lang="en-US" dirty="0"/>
              <a:t>Click to edit Master title style</a:t>
            </a:r>
            <a:endParaRPr lang="vi-VN" dirty="0"/>
          </a:p>
        </p:txBody>
      </p:sp>
      <p:sp>
        <p:nvSpPr>
          <p:cNvPr id="5" name="Slide Number Placeholder 4"/>
          <p:cNvSpPr>
            <a:spLocks noGrp="1"/>
          </p:cNvSpPr>
          <p:nvPr>
            <p:ph type="sldNum" sz="quarter" idx="12"/>
          </p:nvPr>
        </p:nvSpPr>
        <p:spPr>
          <a:xfrm>
            <a:off x="11235881" y="675577"/>
            <a:ext cx="556069" cy="471563"/>
          </a:xfrm>
        </p:spPr>
        <p:txBody>
          <a:bodyPr/>
          <a:lstStyle>
            <a:lvl1pPr algn="ctr">
              <a:defRPr sz="1800">
                <a:solidFill>
                  <a:schemeClr val="bg1"/>
                </a:solidFill>
              </a:defRPr>
            </a:lvl1pPr>
          </a:lstStyle>
          <a:p>
            <a:fld id="{4C1A69C3-A417-4791-88FC-0E458BBACD37}" type="slidenum">
              <a:rPr lang="vi-VN" smtClean="0"/>
              <a:pPr/>
              <a:t>‹#›</a:t>
            </a:fld>
            <a:endParaRPr lang="vi-VN" dirty="0"/>
          </a:p>
        </p:txBody>
      </p:sp>
      <p:grpSp>
        <p:nvGrpSpPr>
          <p:cNvPr id="3" name="Group 2"/>
          <p:cNvGrpSpPr/>
          <p:nvPr userDrawn="1"/>
        </p:nvGrpSpPr>
        <p:grpSpPr>
          <a:xfrm>
            <a:off x="0" y="6725537"/>
            <a:ext cx="12192000" cy="132463"/>
            <a:chOff x="0" y="6725537"/>
            <a:chExt cx="12192000" cy="132463"/>
          </a:xfrm>
        </p:grpSpPr>
        <p:sp>
          <p:nvSpPr>
            <p:cNvPr id="7" name="Rectangle 6"/>
            <p:cNvSpPr/>
            <p:nvPr/>
          </p:nvSpPr>
          <p:spPr>
            <a:xfrm>
              <a:off x="0" y="6725538"/>
              <a:ext cx="2418460" cy="1324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8" name="Rectangle 7"/>
            <p:cNvSpPr/>
            <p:nvPr/>
          </p:nvSpPr>
          <p:spPr>
            <a:xfrm>
              <a:off x="4836919" y="6725537"/>
              <a:ext cx="2596813" cy="13246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9" name="Rectangle 8"/>
            <p:cNvSpPr/>
            <p:nvPr/>
          </p:nvSpPr>
          <p:spPr>
            <a:xfrm>
              <a:off x="9773540" y="6725537"/>
              <a:ext cx="2418460" cy="132463"/>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0" name="Rectangle 9"/>
            <p:cNvSpPr/>
            <p:nvPr/>
          </p:nvSpPr>
          <p:spPr>
            <a:xfrm>
              <a:off x="7355080" y="6725537"/>
              <a:ext cx="2418460" cy="13246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1" name="Rectangle 10"/>
            <p:cNvSpPr/>
            <p:nvPr/>
          </p:nvSpPr>
          <p:spPr>
            <a:xfrm>
              <a:off x="2418460" y="6725538"/>
              <a:ext cx="2418460" cy="1324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grpSp>
    </p:spTree>
    <p:extLst>
      <p:ext uri="{BB962C8B-B14F-4D97-AF65-F5344CB8AC3E}">
        <p14:creationId xmlns:p14="http://schemas.microsoft.com/office/powerpoint/2010/main" val="3061453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extLst mod="1">
    <p:ext uri="{DCECCB84-F9BA-43D5-87BE-67443E8EF086}">
      <p15:sldGuideLst xmlns:p15="http://schemas.microsoft.com/office/powerpoint/2012/main">
        <p15:guide id="1" orient="horz" pos="2160">
          <p15:clr>
            <a:srgbClr val="FBAE40"/>
          </p15:clr>
        </p15:guide>
        <p15:guide id="3" orient="horz" pos="391">
          <p15:clr>
            <a:srgbClr val="FBAE40"/>
          </p15:clr>
        </p15:guide>
        <p15:guide id="4" pos="438">
          <p15:clr>
            <a:srgbClr val="FBAE40"/>
          </p15:clr>
        </p15:guide>
        <p15:guide id="5" pos="7242">
          <p15:clr>
            <a:srgbClr val="FBAE40"/>
          </p15:clr>
        </p15:guide>
        <p15:guide id="6"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vi-VN"/>
          </a:p>
        </p:txBody>
      </p:sp>
      <p:sp>
        <p:nvSpPr>
          <p:cNvPr id="3" name="Footer Placeholder 2"/>
          <p:cNvSpPr>
            <a:spLocks noGrp="1"/>
          </p:cNvSpPr>
          <p:nvPr>
            <p:ph type="ftr" sz="quarter" idx="11"/>
          </p:nvPr>
        </p:nvSpPr>
        <p:spPr/>
        <p:txBody>
          <a:bodyPr/>
          <a:lstStyle/>
          <a:p>
            <a:endParaRPr lang="vi-VN"/>
          </a:p>
        </p:txBody>
      </p:sp>
      <p:sp>
        <p:nvSpPr>
          <p:cNvPr id="4" name="Slide Number Placeholder 3"/>
          <p:cNvSpPr>
            <a:spLocks noGrp="1"/>
          </p:cNvSpPr>
          <p:nvPr>
            <p:ph type="sldNum" sz="quarter" idx="12"/>
          </p:nvPr>
        </p:nvSpPr>
        <p:spPr/>
        <p:txBody>
          <a:bodyPr/>
          <a:lstStyle/>
          <a:p>
            <a:fld id="{4C1A69C3-A417-4791-88FC-0E458BBACD37}" type="slidenum">
              <a:rPr lang="vi-VN" smtClean="0"/>
              <a:t>‹#›</a:t>
            </a:fld>
            <a:endParaRPr lang="vi-VN"/>
          </a:p>
        </p:txBody>
      </p:sp>
    </p:spTree>
    <p:extLst>
      <p:ext uri="{BB962C8B-B14F-4D97-AF65-F5344CB8AC3E}">
        <p14:creationId xmlns:p14="http://schemas.microsoft.com/office/powerpoint/2010/main" val="35192707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vi-V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vi-VN"/>
          </a:p>
        </p:txBody>
      </p:sp>
      <p:sp>
        <p:nvSpPr>
          <p:cNvPr id="6" name="Footer Placeholder 5"/>
          <p:cNvSpPr>
            <a:spLocks noGrp="1"/>
          </p:cNvSpPr>
          <p:nvPr>
            <p:ph type="ftr" sz="quarter" idx="11"/>
          </p:nvPr>
        </p:nvSpPr>
        <p:spPr/>
        <p:txBody>
          <a:bodyPr/>
          <a:lstStyle/>
          <a:p>
            <a:endParaRPr lang="vi-VN"/>
          </a:p>
        </p:txBody>
      </p:sp>
      <p:sp>
        <p:nvSpPr>
          <p:cNvPr id="7" name="Slide Number Placeholder 6"/>
          <p:cNvSpPr>
            <a:spLocks noGrp="1"/>
          </p:cNvSpPr>
          <p:nvPr>
            <p:ph type="sldNum" sz="quarter" idx="12"/>
          </p:nvPr>
        </p:nvSpPr>
        <p:spPr/>
        <p:txBody>
          <a:bodyPr/>
          <a:lstStyle/>
          <a:p>
            <a:fld id="{4C1A69C3-A417-4791-88FC-0E458BBACD37}" type="slidenum">
              <a:rPr lang="vi-VN" smtClean="0"/>
              <a:t>‹#›</a:t>
            </a:fld>
            <a:endParaRPr lang="vi-VN"/>
          </a:p>
        </p:txBody>
      </p:sp>
    </p:spTree>
    <p:extLst>
      <p:ext uri="{BB962C8B-B14F-4D97-AF65-F5344CB8AC3E}">
        <p14:creationId xmlns:p14="http://schemas.microsoft.com/office/powerpoint/2010/main" val="40175354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vi-V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vi-V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vi-VN"/>
          </a:p>
        </p:txBody>
      </p:sp>
      <p:sp>
        <p:nvSpPr>
          <p:cNvPr id="6" name="Footer Placeholder 5"/>
          <p:cNvSpPr>
            <a:spLocks noGrp="1"/>
          </p:cNvSpPr>
          <p:nvPr>
            <p:ph type="ftr" sz="quarter" idx="11"/>
          </p:nvPr>
        </p:nvSpPr>
        <p:spPr/>
        <p:txBody>
          <a:bodyPr/>
          <a:lstStyle/>
          <a:p>
            <a:endParaRPr lang="vi-VN"/>
          </a:p>
        </p:txBody>
      </p:sp>
      <p:sp>
        <p:nvSpPr>
          <p:cNvPr id="7" name="Slide Number Placeholder 6"/>
          <p:cNvSpPr>
            <a:spLocks noGrp="1"/>
          </p:cNvSpPr>
          <p:nvPr>
            <p:ph type="sldNum" sz="quarter" idx="12"/>
          </p:nvPr>
        </p:nvSpPr>
        <p:spPr/>
        <p:txBody>
          <a:bodyPr/>
          <a:lstStyle/>
          <a:p>
            <a:fld id="{4C1A69C3-A417-4791-88FC-0E458BBACD37}" type="slidenum">
              <a:rPr lang="vi-VN" smtClean="0"/>
              <a:t>‹#›</a:t>
            </a:fld>
            <a:endParaRPr lang="vi-VN"/>
          </a:p>
        </p:txBody>
      </p:sp>
    </p:spTree>
    <p:extLst>
      <p:ext uri="{BB962C8B-B14F-4D97-AF65-F5344CB8AC3E}">
        <p14:creationId xmlns:p14="http://schemas.microsoft.com/office/powerpoint/2010/main" val="11232810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vi-V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p:cNvSpPr>
            <a:spLocks noGrp="1"/>
          </p:cNvSpPr>
          <p:nvPr>
            <p:ph type="dt" sz="half" idx="10"/>
          </p:nvPr>
        </p:nvSpPr>
        <p:spPr/>
        <p:txBody>
          <a:bodyPr/>
          <a:lstStyle/>
          <a:p>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4C1A69C3-A417-4791-88FC-0E458BBACD37}" type="slidenum">
              <a:rPr lang="vi-VN" smtClean="0"/>
              <a:t>‹#›</a:t>
            </a:fld>
            <a:endParaRPr lang="vi-VN"/>
          </a:p>
        </p:txBody>
      </p:sp>
    </p:spTree>
    <p:extLst>
      <p:ext uri="{BB962C8B-B14F-4D97-AF65-F5344CB8AC3E}">
        <p14:creationId xmlns:p14="http://schemas.microsoft.com/office/powerpoint/2010/main" val="21591773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vi-V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p:cNvSpPr>
            <a:spLocks noGrp="1"/>
          </p:cNvSpPr>
          <p:nvPr>
            <p:ph type="dt" sz="half" idx="10"/>
          </p:nvPr>
        </p:nvSpPr>
        <p:spPr/>
        <p:txBody>
          <a:bodyPr/>
          <a:lstStyle/>
          <a:p>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4C1A69C3-A417-4791-88FC-0E458BBACD37}" type="slidenum">
              <a:rPr lang="vi-VN" smtClean="0"/>
              <a:t>‹#›</a:t>
            </a:fld>
            <a:endParaRPr lang="vi-VN"/>
          </a:p>
        </p:txBody>
      </p:sp>
    </p:spTree>
    <p:extLst>
      <p:ext uri="{BB962C8B-B14F-4D97-AF65-F5344CB8AC3E}">
        <p14:creationId xmlns:p14="http://schemas.microsoft.com/office/powerpoint/2010/main" val="3201150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DE038043-6BE8-4215-9503-7346AAA612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C673A470-DC62-4964-BECE-7AA6B8C7985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B1F5D239-A5D0-4309-97F7-7B68EAC1DAE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6A33F3-7F1C-4B9F-87D9-D67A99D4E82B}" type="datetimeFigureOut">
              <a:rPr lang="zh-CN" altLang="en-US" smtClean="0"/>
              <a:t>2018/9/2</a:t>
            </a:fld>
            <a:endParaRPr lang="zh-CN" altLang="en-US"/>
          </a:p>
        </p:txBody>
      </p:sp>
      <p:sp>
        <p:nvSpPr>
          <p:cNvPr id="5" name="页脚占位符 4">
            <a:extLst>
              <a:ext uri="{FF2B5EF4-FFF2-40B4-BE49-F238E27FC236}">
                <a16:creationId xmlns:a16="http://schemas.microsoft.com/office/drawing/2014/main" id="{154A9AFC-98AB-4743-9426-6A3F2A8F93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9AA269AC-8055-4802-B341-A7E97F64A2B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0AF2CF-2A6F-40FC-8AD8-0A6DF26E8A80}" type="slidenum">
              <a:rPr lang="zh-CN" altLang="en-US" smtClean="0"/>
              <a:t>‹#›</a:t>
            </a:fld>
            <a:endParaRPr lang="zh-CN" altLang="en-US"/>
          </a:p>
        </p:txBody>
      </p:sp>
    </p:spTree>
    <p:extLst>
      <p:ext uri="{BB962C8B-B14F-4D97-AF65-F5344CB8AC3E}">
        <p14:creationId xmlns:p14="http://schemas.microsoft.com/office/powerpoint/2010/main" val="42308041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vi-V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vi-V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vi-V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1A69C3-A417-4791-88FC-0E458BBACD37}" type="slidenum">
              <a:rPr lang="vi-VN" smtClean="0"/>
              <a:t>‹#›</a:t>
            </a:fld>
            <a:endParaRPr lang="vi-VN"/>
          </a:p>
        </p:txBody>
      </p:sp>
    </p:spTree>
    <p:extLst>
      <p:ext uri="{BB962C8B-B14F-4D97-AF65-F5344CB8AC3E}">
        <p14:creationId xmlns:p14="http://schemas.microsoft.com/office/powerpoint/2010/main" val="8379155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7.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7.xml"/><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7.xml"/><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7.xml"/><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image" Target="../media/image17.png"/><Relationship Id="rId1" Type="http://schemas.openxmlformats.org/officeDocument/2006/relationships/slideLayout" Target="../slideLayouts/slideLayout17.xml"/><Relationship Id="rId5" Type="http://schemas.openxmlformats.org/officeDocument/2006/relationships/image" Target="../media/image20.pn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D24F5ADE-D8AE-4C7E-9153-040B5332F1E8}"/>
              </a:ext>
            </a:extLst>
          </p:cNvPr>
          <p:cNvSpPr txBox="1"/>
          <p:nvPr/>
        </p:nvSpPr>
        <p:spPr>
          <a:xfrm>
            <a:off x="742950" y="1797784"/>
            <a:ext cx="13354049" cy="1631216"/>
          </a:xfrm>
          <a:prstGeom prst="rect">
            <a:avLst/>
          </a:prstGeom>
          <a:noFill/>
        </p:spPr>
        <p:txBody>
          <a:bodyPr wrap="square" rtlCol="0">
            <a:spAutoFit/>
          </a:bodyPr>
          <a:lstStyle/>
          <a:p>
            <a:r>
              <a:rPr lang="zh-CN" altLang="en-US" sz="10000" b="1" dirty="0">
                <a:solidFill>
                  <a:schemeClr val="bg1"/>
                </a:solidFill>
                <a:effectLst>
                  <a:outerShdw blurRad="38100" dist="38100" dir="2700000" algn="tl">
                    <a:srgbClr val="000000">
                      <a:alpha val="43137"/>
                    </a:srgbClr>
                  </a:outerShdw>
                </a:effectLst>
                <a:latin typeface="方正吕建德字体" panose="02010600010101010101" pitchFamily="2" charset="-122"/>
                <a:ea typeface="方正吕建德字体" panose="02010600010101010101" pitchFamily="2" charset="-122"/>
              </a:rPr>
              <a:t>梦想征程 星辰大海</a:t>
            </a:r>
          </a:p>
        </p:txBody>
      </p:sp>
      <p:sp>
        <p:nvSpPr>
          <p:cNvPr id="3" name="矩形 2">
            <a:extLst>
              <a:ext uri="{FF2B5EF4-FFF2-40B4-BE49-F238E27FC236}">
                <a16:creationId xmlns:a16="http://schemas.microsoft.com/office/drawing/2014/main" id="{9C0A826C-8C2F-4FB1-A02B-A7A9A55438E6}"/>
              </a:ext>
            </a:extLst>
          </p:cNvPr>
          <p:cNvSpPr/>
          <p:nvPr/>
        </p:nvSpPr>
        <p:spPr>
          <a:xfrm>
            <a:off x="3143049" y="3665786"/>
            <a:ext cx="6811480" cy="400110"/>
          </a:xfrm>
          <a:prstGeom prst="rect">
            <a:avLst/>
          </a:prstGeom>
        </p:spPr>
        <p:txBody>
          <a:bodyPr wrap="none">
            <a:spAutoFit/>
          </a:bodyPr>
          <a:lstStyle/>
          <a:p>
            <a:r>
              <a:rPr lang="zh-CN" altLang="en-US" sz="2000" kern="800" spc="800" dirty="0">
                <a:solidFill>
                  <a:schemeClr val="bg1"/>
                </a:solidFill>
                <a:latin typeface="叶根友刀锋黑草" panose="02010601030101010101" pitchFamily="2" charset="-122"/>
                <a:ea typeface="叶根友刀锋黑草" panose="02010601030101010101" pitchFamily="2" charset="-122"/>
              </a:rPr>
              <a:t>汇报人：</a:t>
            </a:r>
            <a:r>
              <a:rPr lang="en-US" altLang="zh-CN" sz="2000" kern="800" spc="800" dirty="0">
                <a:solidFill>
                  <a:schemeClr val="bg1"/>
                </a:solidFill>
                <a:latin typeface="叶根友刀锋黑草" panose="02010601030101010101" pitchFamily="2" charset="-122"/>
                <a:ea typeface="叶根友刀锋黑草" panose="02010601030101010101" pitchFamily="2" charset="-122"/>
              </a:rPr>
              <a:t>XXX </a:t>
            </a:r>
            <a:r>
              <a:rPr lang="zh-CN" altLang="en-US" sz="2000" kern="800" spc="800" dirty="0">
                <a:solidFill>
                  <a:schemeClr val="bg1"/>
                </a:solidFill>
                <a:latin typeface="叶根友刀锋黑草" panose="02010601030101010101" pitchFamily="2" charset="-122"/>
                <a:ea typeface="叶根友刀锋黑草" panose="02010601030101010101" pitchFamily="2" charset="-122"/>
              </a:rPr>
              <a:t>汇报日期：</a:t>
            </a:r>
            <a:r>
              <a:rPr lang="en-US" altLang="zh-CN" sz="2000" kern="800" spc="800" dirty="0">
                <a:solidFill>
                  <a:schemeClr val="bg1"/>
                </a:solidFill>
                <a:latin typeface="叶根友刀锋黑草" panose="02010601030101010101" pitchFamily="2" charset="-122"/>
                <a:ea typeface="叶根友刀锋黑草" panose="02010601030101010101" pitchFamily="2" charset="-122"/>
              </a:rPr>
              <a:t>201X</a:t>
            </a:r>
            <a:r>
              <a:rPr lang="zh-CN" altLang="en-US" sz="2000" kern="800" spc="800" dirty="0">
                <a:solidFill>
                  <a:schemeClr val="bg1"/>
                </a:solidFill>
                <a:latin typeface="叶根友刀锋黑草" panose="02010601030101010101" pitchFamily="2" charset="-122"/>
                <a:ea typeface="叶根友刀锋黑草" panose="02010601030101010101" pitchFamily="2" charset="-122"/>
              </a:rPr>
              <a:t>年</a:t>
            </a:r>
            <a:r>
              <a:rPr lang="en-US" altLang="zh-CN" sz="2000" kern="800" spc="800" dirty="0">
                <a:solidFill>
                  <a:schemeClr val="bg1"/>
                </a:solidFill>
                <a:latin typeface="叶根友刀锋黑草" panose="02010601030101010101" pitchFamily="2" charset="-122"/>
                <a:ea typeface="叶根友刀锋黑草" panose="02010601030101010101" pitchFamily="2" charset="-122"/>
              </a:rPr>
              <a:t>X</a:t>
            </a:r>
            <a:r>
              <a:rPr lang="zh-CN" altLang="en-US" sz="2000" kern="800" spc="800" dirty="0">
                <a:solidFill>
                  <a:schemeClr val="bg1"/>
                </a:solidFill>
                <a:latin typeface="叶根友刀锋黑草" panose="02010601030101010101" pitchFamily="2" charset="-122"/>
                <a:ea typeface="叶根友刀锋黑草" panose="02010601030101010101" pitchFamily="2" charset="-122"/>
              </a:rPr>
              <a:t>月</a:t>
            </a:r>
            <a:r>
              <a:rPr lang="en-US" altLang="zh-CN" sz="2000" kern="800" spc="800" dirty="0">
                <a:solidFill>
                  <a:schemeClr val="bg1"/>
                </a:solidFill>
                <a:latin typeface="叶根友刀锋黑草" panose="02010601030101010101" pitchFamily="2" charset="-122"/>
                <a:ea typeface="叶根友刀锋黑草" panose="02010601030101010101" pitchFamily="2" charset="-122"/>
              </a:rPr>
              <a:t>X</a:t>
            </a:r>
            <a:r>
              <a:rPr lang="zh-CN" altLang="en-US" sz="2000" kern="800" spc="800" dirty="0">
                <a:solidFill>
                  <a:schemeClr val="bg1"/>
                </a:solidFill>
                <a:latin typeface="叶根友刀锋黑草" panose="02010601030101010101" pitchFamily="2" charset="-122"/>
                <a:ea typeface="叶根友刀锋黑草" panose="02010601030101010101" pitchFamily="2" charset="-122"/>
              </a:rPr>
              <a:t>日</a:t>
            </a:r>
            <a:endParaRPr lang="zh-CN" altLang="en-US" sz="2000" kern="800" spc="800" dirty="0">
              <a:solidFill>
                <a:schemeClr val="bg1"/>
              </a:solidFill>
            </a:endParaRPr>
          </a:p>
        </p:txBody>
      </p:sp>
    </p:spTree>
    <p:extLst>
      <p:ext uri="{BB962C8B-B14F-4D97-AF65-F5344CB8AC3E}">
        <p14:creationId xmlns:p14="http://schemas.microsoft.com/office/powerpoint/2010/main" val="34110531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80" y="750666"/>
            <a:ext cx="11471920" cy="792088"/>
          </a:xfrm>
        </p:spPr>
        <p:txBody>
          <a:bodyPr/>
          <a:lstStyle/>
          <a:p>
            <a:r>
              <a:rPr lang="zh-CN" altLang="en-US" dirty="0"/>
              <a:t>目录</a:t>
            </a:r>
            <a:endParaRPr lang="vi-VN" dirty="0"/>
          </a:p>
        </p:txBody>
      </p:sp>
      <p:grpSp>
        <p:nvGrpSpPr>
          <p:cNvPr id="3" name="Group 2"/>
          <p:cNvGrpSpPr/>
          <p:nvPr/>
        </p:nvGrpSpPr>
        <p:grpSpPr>
          <a:xfrm>
            <a:off x="540286" y="1826924"/>
            <a:ext cx="3256990" cy="1557122"/>
            <a:chOff x="838200" y="1352655"/>
            <a:chExt cx="3256990" cy="1557122"/>
          </a:xfrm>
        </p:grpSpPr>
        <p:sp>
          <p:nvSpPr>
            <p:cNvPr id="4" name="TextBox 3"/>
            <p:cNvSpPr txBox="1"/>
            <p:nvPr/>
          </p:nvSpPr>
          <p:spPr>
            <a:xfrm>
              <a:off x="838200" y="1352655"/>
              <a:ext cx="761747"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a:ln>
                    <a:noFill/>
                  </a:ln>
                  <a:solidFill>
                    <a:srgbClr val="5B9BD5"/>
                  </a:solidFill>
                  <a:effectLst/>
                  <a:uLnTx/>
                  <a:uFillTx/>
                  <a:latin typeface="Roboto Medium"/>
                  <a:ea typeface="+mn-ea"/>
                  <a:cs typeface="+mn-cs"/>
                </a:rPr>
                <a:t>01</a:t>
              </a:r>
              <a:endParaRPr kumimoji="0" lang="en-US" sz="4000" b="1" i="0" u="none" strike="noStrike" kern="1200" cap="none" spc="0" normalizeH="0" baseline="0" noProof="0">
                <a:ln>
                  <a:noFill/>
                </a:ln>
                <a:solidFill>
                  <a:srgbClr val="5B9BD5"/>
                </a:solidFill>
                <a:effectLst/>
                <a:uLnTx/>
                <a:uFillTx/>
                <a:latin typeface="Roboto Medium"/>
                <a:ea typeface="+mn-ea"/>
                <a:cs typeface="+mn-cs"/>
              </a:endParaRPr>
            </a:p>
          </p:txBody>
        </p:sp>
        <p:sp>
          <p:nvSpPr>
            <p:cNvPr id="5" name="Rectangle 4"/>
            <p:cNvSpPr/>
            <p:nvPr/>
          </p:nvSpPr>
          <p:spPr>
            <a:xfrm>
              <a:off x="838200" y="1880368"/>
              <a:ext cx="1588897"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5B9BD5"/>
                  </a:solidFill>
                  <a:effectLst/>
                  <a:uLnTx/>
                  <a:uFillTx/>
                  <a:latin typeface="Roboto Medium"/>
                  <a:ea typeface="+mn-ea"/>
                  <a:cs typeface="+mn-cs"/>
                </a:rPr>
                <a:t>Graphic Design</a:t>
              </a:r>
            </a:p>
          </p:txBody>
        </p:sp>
        <p:sp>
          <p:nvSpPr>
            <p:cNvPr id="6" name="TextBox 5"/>
            <p:cNvSpPr txBox="1"/>
            <p:nvPr/>
          </p:nvSpPr>
          <p:spPr>
            <a:xfrm>
              <a:off x="844457" y="2171113"/>
              <a:ext cx="3250733"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Lorem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ipsum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Vestibulum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dignissim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nunc</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nisi, ac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scelerisque</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nulla</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malesuada</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id. </a:t>
              </a:r>
            </a:p>
          </p:txBody>
        </p:sp>
      </p:grpSp>
      <p:grpSp>
        <p:nvGrpSpPr>
          <p:cNvPr id="7" name="Group 6"/>
          <p:cNvGrpSpPr/>
          <p:nvPr/>
        </p:nvGrpSpPr>
        <p:grpSpPr>
          <a:xfrm>
            <a:off x="4673824" y="1826924"/>
            <a:ext cx="3654424" cy="1557122"/>
            <a:chOff x="838200" y="2974982"/>
            <a:chExt cx="3654424" cy="1557122"/>
          </a:xfrm>
        </p:grpSpPr>
        <p:sp>
          <p:nvSpPr>
            <p:cNvPr id="8" name="TextBox 7"/>
            <p:cNvSpPr txBox="1"/>
            <p:nvPr/>
          </p:nvSpPr>
          <p:spPr>
            <a:xfrm>
              <a:off x="838200" y="2974982"/>
              <a:ext cx="726481"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a:ln>
                    <a:noFill/>
                  </a:ln>
                  <a:solidFill>
                    <a:srgbClr val="FFC000"/>
                  </a:solidFill>
                  <a:effectLst/>
                  <a:uLnTx/>
                  <a:uFillTx/>
                  <a:latin typeface="Roboto Medium"/>
                  <a:ea typeface="+mn-ea"/>
                  <a:cs typeface="+mn-cs"/>
                </a:rPr>
                <a:t>02</a:t>
              </a:r>
              <a:endParaRPr kumimoji="0" lang="en-US" sz="4000" b="1" i="0" u="none" strike="noStrike" kern="1200" cap="none" spc="0" normalizeH="0" baseline="0" noProof="0">
                <a:ln>
                  <a:noFill/>
                </a:ln>
                <a:solidFill>
                  <a:srgbClr val="FFC000"/>
                </a:solidFill>
                <a:effectLst/>
                <a:uLnTx/>
                <a:uFillTx/>
                <a:latin typeface="Roboto Medium"/>
                <a:ea typeface="+mn-ea"/>
                <a:cs typeface="+mn-cs"/>
              </a:endParaRPr>
            </a:p>
          </p:txBody>
        </p:sp>
        <p:sp>
          <p:nvSpPr>
            <p:cNvPr id="9" name="Rectangle 8"/>
            <p:cNvSpPr/>
            <p:nvPr/>
          </p:nvSpPr>
          <p:spPr>
            <a:xfrm>
              <a:off x="838200" y="3502695"/>
              <a:ext cx="1279517"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1600" b="1" i="0" u="none" strike="noStrike" kern="1200" cap="none" spc="0" normalizeH="0" baseline="0" noProof="0">
                  <a:ln>
                    <a:noFill/>
                  </a:ln>
                  <a:solidFill>
                    <a:srgbClr val="FFC000"/>
                  </a:solidFill>
                  <a:effectLst/>
                  <a:uLnTx/>
                  <a:uFillTx/>
                  <a:latin typeface="Roboto Medium"/>
                  <a:ea typeface="+mn-ea"/>
                  <a:cs typeface="+mn-cs"/>
                </a:rPr>
                <a:t>Web </a:t>
              </a:r>
              <a:r>
                <a:rPr kumimoji="0" lang="en-US" sz="1600" b="1" i="0" u="none" strike="noStrike" kern="1200" cap="none" spc="0" normalizeH="0" baseline="0" noProof="0">
                  <a:ln>
                    <a:noFill/>
                  </a:ln>
                  <a:solidFill>
                    <a:srgbClr val="FFC000"/>
                  </a:solidFill>
                  <a:effectLst/>
                  <a:uLnTx/>
                  <a:uFillTx/>
                  <a:latin typeface="Roboto Medium"/>
                  <a:ea typeface="+mn-ea"/>
                  <a:cs typeface="+mn-cs"/>
                </a:rPr>
                <a:t>Design</a:t>
              </a:r>
            </a:p>
          </p:txBody>
        </p:sp>
        <p:sp>
          <p:nvSpPr>
            <p:cNvPr id="10" name="TextBox 9"/>
            <p:cNvSpPr txBox="1"/>
            <p:nvPr/>
          </p:nvSpPr>
          <p:spPr>
            <a:xfrm>
              <a:off x="844457" y="3793440"/>
              <a:ext cx="364816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Lorem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ipsum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Vestibulum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dignissim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scelerisque</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nulla</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malesuada</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id. </a:t>
              </a:r>
            </a:p>
          </p:txBody>
        </p:sp>
      </p:grpSp>
      <p:grpSp>
        <p:nvGrpSpPr>
          <p:cNvPr id="27" name="Group 26"/>
          <p:cNvGrpSpPr/>
          <p:nvPr/>
        </p:nvGrpSpPr>
        <p:grpSpPr>
          <a:xfrm>
            <a:off x="8537576" y="1826924"/>
            <a:ext cx="3654424" cy="1557122"/>
            <a:chOff x="838200" y="2974982"/>
            <a:chExt cx="3654424" cy="1557122"/>
          </a:xfrm>
        </p:grpSpPr>
        <p:sp>
          <p:nvSpPr>
            <p:cNvPr id="28" name="TextBox 27"/>
            <p:cNvSpPr txBox="1"/>
            <p:nvPr/>
          </p:nvSpPr>
          <p:spPr>
            <a:xfrm>
              <a:off x="838200" y="2974982"/>
              <a:ext cx="761747"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a:ln>
                    <a:noFill/>
                  </a:ln>
                  <a:solidFill>
                    <a:srgbClr val="F1654C"/>
                  </a:solidFill>
                  <a:effectLst/>
                  <a:uLnTx/>
                  <a:uFillTx/>
                  <a:latin typeface="Roboto Medium"/>
                  <a:ea typeface="+mn-ea"/>
                  <a:cs typeface="+mn-cs"/>
                </a:rPr>
                <a:t>03</a:t>
              </a:r>
              <a:endParaRPr kumimoji="0" lang="en-US" sz="4000" b="1" i="0" u="none" strike="noStrike" kern="1200" cap="none" spc="0" normalizeH="0" baseline="0" noProof="0">
                <a:ln>
                  <a:noFill/>
                </a:ln>
                <a:solidFill>
                  <a:srgbClr val="F1654C"/>
                </a:solidFill>
                <a:effectLst/>
                <a:uLnTx/>
                <a:uFillTx/>
                <a:latin typeface="Roboto Medium"/>
                <a:ea typeface="+mn-ea"/>
                <a:cs typeface="+mn-cs"/>
              </a:endParaRPr>
            </a:p>
          </p:txBody>
        </p:sp>
        <p:sp>
          <p:nvSpPr>
            <p:cNvPr id="29" name="Rectangle 28"/>
            <p:cNvSpPr/>
            <p:nvPr/>
          </p:nvSpPr>
          <p:spPr>
            <a:xfrm>
              <a:off x="838200" y="3502695"/>
              <a:ext cx="140134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1600" b="1" i="0" u="none" strike="noStrike" kern="1200" cap="none" spc="0" normalizeH="0" baseline="0" noProof="0">
                  <a:ln>
                    <a:noFill/>
                  </a:ln>
                  <a:solidFill>
                    <a:srgbClr val="F1654C"/>
                  </a:solidFill>
                  <a:effectLst/>
                  <a:uLnTx/>
                  <a:uFillTx/>
                  <a:latin typeface="Roboto Medium"/>
                  <a:ea typeface="+mn-ea"/>
                  <a:cs typeface="+mn-cs"/>
                </a:rPr>
                <a:t>Development</a:t>
              </a:r>
              <a:endParaRPr kumimoji="0" lang="en-US" sz="1600" b="1" i="0" u="none" strike="noStrike" kern="1200" cap="none" spc="0" normalizeH="0" baseline="0" noProof="0">
                <a:ln>
                  <a:noFill/>
                </a:ln>
                <a:solidFill>
                  <a:srgbClr val="F1654C"/>
                </a:solidFill>
                <a:effectLst/>
                <a:uLnTx/>
                <a:uFillTx/>
                <a:latin typeface="Roboto Medium"/>
                <a:ea typeface="+mn-ea"/>
                <a:cs typeface="+mn-cs"/>
              </a:endParaRPr>
            </a:p>
          </p:txBody>
        </p:sp>
        <p:sp>
          <p:nvSpPr>
            <p:cNvPr id="30" name="TextBox 29"/>
            <p:cNvSpPr txBox="1"/>
            <p:nvPr/>
          </p:nvSpPr>
          <p:spPr>
            <a:xfrm>
              <a:off x="844457" y="3793440"/>
              <a:ext cx="364816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Lorem ipsum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Vestibulum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dignissim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scelerisque</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nulla</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malesuada</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id. </a:t>
              </a:r>
            </a:p>
          </p:txBody>
        </p:sp>
      </p:grpSp>
      <p:grpSp>
        <p:nvGrpSpPr>
          <p:cNvPr id="31" name="Group 30"/>
          <p:cNvGrpSpPr/>
          <p:nvPr/>
        </p:nvGrpSpPr>
        <p:grpSpPr>
          <a:xfrm>
            <a:off x="540286" y="4032118"/>
            <a:ext cx="3256990" cy="1557122"/>
            <a:chOff x="838200" y="1352655"/>
            <a:chExt cx="3256990" cy="1557122"/>
          </a:xfrm>
        </p:grpSpPr>
        <p:sp>
          <p:nvSpPr>
            <p:cNvPr id="32" name="TextBox 31"/>
            <p:cNvSpPr txBox="1"/>
            <p:nvPr/>
          </p:nvSpPr>
          <p:spPr>
            <a:xfrm>
              <a:off x="838200" y="1352655"/>
              <a:ext cx="761747"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a:ln>
                    <a:noFill/>
                  </a:ln>
                  <a:solidFill>
                    <a:srgbClr val="44546A"/>
                  </a:solidFill>
                  <a:effectLst/>
                  <a:uLnTx/>
                  <a:uFillTx/>
                  <a:latin typeface="Roboto Medium"/>
                  <a:ea typeface="+mn-ea"/>
                  <a:cs typeface="+mn-cs"/>
                </a:rPr>
                <a:t>04</a:t>
              </a:r>
              <a:endParaRPr kumimoji="0" lang="en-US" sz="4000" b="1" i="0" u="none" strike="noStrike" kern="1200" cap="none" spc="0" normalizeH="0" baseline="0" noProof="0">
                <a:ln>
                  <a:noFill/>
                </a:ln>
                <a:solidFill>
                  <a:srgbClr val="44546A"/>
                </a:solidFill>
                <a:effectLst/>
                <a:uLnTx/>
                <a:uFillTx/>
                <a:latin typeface="Roboto Medium"/>
                <a:ea typeface="+mn-ea"/>
                <a:cs typeface="+mn-cs"/>
              </a:endParaRPr>
            </a:p>
          </p:txBody>
        </p:sp>
        <p:sp>
          <p:nvSpPr>
            <p:cNvPr id="33" name="Rectangle 32"/>
            <p:cNvSpPr/>
            <p:nvPr/>
          </p:nvSpPr>
          <p:spPr>
            <a:xfrm>
              <a:off x="838200" y="1880368"/>
              <a:ext cx="1588897"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44546A"/>
                  </a:solidFill>
                  <a:effectLst/>
                  <a:uLnTx/>
                  <a:uFillTx/>
                  <a:latin typeface="Roboto Medium"/>
                  <a:ea typeface="+mn-ea"/>
                  <a:cs typeface="+mn-cs"/>
                </a:rPr>
                <a:t>Graphic Design</a:t>
              </a:r>
            </a:p>
          </p:txBody>
        </p:sp>
        <p:sp>
          <p:nvSpPr>
            <p:cNvPr id="34" name="TextBox 33"/>
            <p:cNvSpPr txBox="1"/>
            <p:nvPr/>
          </p:nvSpPr>
          <p:spPr>
            <a:xfrm>
              <a:off x="844457" y="2171113"/>
              <a:ext cx="3250733"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lumMod val="65000"/>
                      <a:lumOff val="35000"/>
                    </a:prstClr>
                  </a:solidFill>
                  <a:effectLst/>
                  <a:uLnTx/>
                  <a:uFillTx/>
                  <a:latin typeface="Calibri"/>
                  <a:ea typeface="+mn-ea"/>
                  <a:cs typeface="+mn-cs"/>
                </a:rPr>
                <a:t>Lorem ipsum dolor sit amet, consectetur adipiscing elit. Vestibulum dignissim nunc nisi, ac scelerisque nulla malesuada id. </a:t>
              </a:r>
            </a:p>
          </p:txBody>
        </p:sp>
      </p:grpSp>
      <p:grpSp>
        <p:nvGrpSpPr>
          <p:cNvPr id="35" name="Group 34"/>
          <p:cNvGrpSpPr/>
          <p:nvPr/>
        </p:nvGrpSpPr>
        <p:grpSpPr>
          <a:xfrm>
            <a:off x="4673824" y="4032118"/>
            <a:ext cx="3654424" cy="1557122"/>
            <a:chOff x="838200" y="2974982"/>
            <a:chExt cx="3654424" cy="1557122"/>
          </a:xfrm>
        </p:grpSpPr>
        <p:sp>
          <p:nvSpPr>
            <p:cNvPr id="36" name="TextBox 35"/>
            <p:cNvSpPr txBox="1"/>
            <p:nvPr/>
          </p:nvSpPr>
          <p:spPr>
            <a:xfrm>
              <a:off x="838200" y="2974982"/>
              <a:ext cx="761747"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a:ln>
                    <a:noFill/>
                  </a:ln>
                  <a:solidFill>
                    <a:srgbClr val="00AC65"/>
                  </a:solidFill>
                  <a:effectLst/>
                  <a:uLnTx/>
                  <a:uFillTx/>
                  <a:latin typeface="Roboto Medium"/>
                  <a:ea typeface="+mn-ea"/>
                  <a:cs typeface="+mn-cs"/>
                </a:rPr>
                <a:t>05</a:t>
              </a:r>
              <a:endParaRPr kumimoji="0" lang="en-US" sz="4000" b="1" i="0" u="none" strike="noStrike" kern="1200" cap="none" spc="0" normalizeH="0" baseline="0" noProof="0">
                <a:ln>
                  <a:noFill/>
                </a:ln>
                <a:solidFill>
                  <a:srgbClr val="00AC65"/>
                </a:solidFill>
                <a:effectLst/>
                <a:uLnTx/>
                <a:uFillTx/>
                <a:latin typeface="Roboto Medium"/>
                <a:ea typeface="+mn-ea"/>
                <a:cs typeface="+mn-cs"/>
              </a:endParaRPr>
            </a:p>
          </p:txBody>
        </p:sp>
        <p:sp>
          <p:nvSpPr>
            <p:cNvPr id="37" name="Rectangle 36"/>
            <p:cNvSpPr/>
            <p:nvPr/>
          </p:nvSpPr>
          <p:spPr>
            <a:xfrm>
              <a:off x="838200" y="3502695"/>
              <a:ext cx="1279517"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1600" b="1" i="0" u="none" strike="noStrike" kern="1200" cap="none" spc="0" normalizeH="0" baseline="0" noProof="0">
                  <a:ln>
                    <a:noFill/>
                  </a:ln>
                  <a:solidFill>
                    <a:srgbClr val="00AC65"/>
                  </a:solidFill>
                  <a:effectLst/>
                  <a:uLnTx/>
                  <a:uFillTx/>
                  <a:latin typeface="Roboto Medium"/>
                  <a:ea typeface="+mn-ea"/>
                  <a:cs typeface="+mn-cs"/>
                </a:rPr>
                <a:t>Web </a:t>
              </a:r>
              <a:r>
                <a:rPr kumimoji="0" lang="en-US" sz="1600" b="1" i="0" u="none" strike="noStrike" kern="1200" cap="none" spc="0" normalizeH="0" baseline="0" noProof="0">
                  <a:ln>
                    <a:noFill/>
                  </a:ln>
                  <a:solidFill>
                    <a:srgbClr val="00AC65"/>
                  </a:solidFill>
                  <a:effectLst/>
                  <a:uLnTx/>
                  <a:uFillTx/>
                  <a:latin typeface="Roboto Medium"/>
                  <a:ea typeface="+mn-ea"/>
                  <a:cs typeface="+mn-cs"/>
                </a:rPr>
                <a:t>Design</a:t>
              </a:r>
            </a:p>
          </p:txBody>
        </p:sp>
        <p:sp>
          <p:nvSpPr>
            <p:cNvPr id="38" name="TextBox 37"/>
            <p:cNvSpPr txBox="1"/>
            <p:nvPr/>
          </p:nvSpPr>
          <p:spPr>
            <a:xfrm>
              <a:off x="844457" y="3793440"/>
              <a:ext cx="364816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Lorem ipsum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Vestibulum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dignissim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scelerisque</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nulla</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malesuada</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id. </a:t>
              </a:r>
            </a:p>
          </p:txBody>
        </p:sp>
      </p:grpSp>
      <p:grpSp>
        <p:nvGrpSpPr>
          <p:cNvPr id="39" name="Group 38"/>
          <p:cNvGrpSpPr/>
          <p:nvPr/>
        </p:nvGrpSpPr>
        <p:grpSpPr>
          <a:xfrm>
            <a:off x="8537576" y="4032118"/>
            <a:ext cx="3654424" cy="1557122"/>
            <a:chOff x="838200" y="2974982"/>
            <a:chExt cx="3654424" cy="1557122"/>
          </a:xfrm>
        </p:grpSpPr>
        <p:sp>
          <p:nvSpPr>
            <p:cNvPr id="40" name="TextBox 39"/>
            <p:cNvSpPr txBox="1"/>
            <p:nvPr/>
          </p:nvSpPr>
          <p:spPr>
            <a:xfrm>
              <a:off x="838200" y="2974982"/>
              <a:ext cx="761747"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a:ln>
                    <a:noFill/>
                  </a:ln>
                  <a:solidFill>
                    <a:srgbClr val="323F4B"/>
                  </a:solidFill>
                  <a:effectLst/>
                  <a:uLnTx/>
                  <a:uFillTx/>
                  <a:latin typeface="Roboto Medium"/>
                  <a:ea typeface="+mn-ea"/>
                  <a:cs typeface="+mn-cs"/>
                </a:rPr>
                <a:t>0</a:t>
              </a:r>
              <a:r>
                <a:rPr kumimoji="0" lang="en-US" sz="4000" b="1" i="0" u="none" strike="noStrike" kern="1200" cap="none" spc="0" normalizeH="0" baseline="0" noProof="0">
                  <a:ln>
                    <a:noFill/>
                  </a:ln>
                  <a:solidFill>
                    <a:srgbClr val="323F4B"/>
                  </a:solidFill>
                  <a:effectLst/>
                  <a:uLnTx/>
                  <a:uFillTx/>
                  <a:latin typeface="Roboto Medium"/>
                  <a:ea typeface="+mn-ea"/>
                  <a:cs typeface="+mn-cs"/>
                </a:rPr>
                <a:t>6</a:t>
              </a:r>
            </a:p>
          </p:txBody>
        </p:sp>
        <p:sp>
          <p:nvSpPr>
            <p:cNvPr id="41" name="Rectangle 40"/>
            <p:cNvSpPr/>
            <p:nvPr/>
          </p:nvSpPr>
          <p:spPr>
            <a:xfrm>
              <a:off x="838200" y="3502695"/>
              <a:ext cx="140134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1600" b="1" i="0" u="none" strike="noStrike" kern="1200" cap="none" spc="0" normalizeH="0" baseline="0" noProof="0">
                  <a:ln>
                    <a:noFill/>
                  </a:ln>
                  <a:solidFill>
                    <a:srgbClr val="323F4B"/>
                  </a:solidFill>
                  <a:effectLst/>
                  <a:uLnTx/>
                  <a:uFillTx/>
                  <a:latin typeface="Roboto Medium"/>
                  <a:ea typeface="+mn-ea"/>
                  <a:cs typeface="+mn-cs"/>
                </a:rPr>
                <a:t>Development</a:t>
              </a:r>
              <a:endParaRPr kumimoji="0" lang="en-US" sz="1600" b="1" i="0" u="none" strike="noStrike" kern="1200" cap="none" spc="0" normalizeH="0" baseline="0" noProof="0">
                <a:ln>
                  <a:noFill/>
                </a:ln>
                <a:solidFill>
                  <a:srgbClr val="323F4B"/>
                </a:solidFill>
                <a:effectLst/>
                <a:uLnTx/>
                <a:uFillTx/>
                <a:latin typeface="Roboto Medium"/>
                <a:ea typeface="+mn-ea"/>
                <a:cs typeface="+mn-cs"/>
              </a:endParaRPr>
            </a:p>
          </p:txBody>
        </p:sp>
        <p:sp>
          <p:nvSpPr>
            <p:cNvPr id="42" name="TextBox 41"/>
            <p:cNvSpPr txBox="1"/>
            <p:nvPr/>
          </p:nvSpPr>
          <p:spPr>
            <a:xfrm>
              <a:off x="844457" y="3793440"/>
              <a:ext cx="364816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lumMod val="65000"/>
                      <a:lumOff val="35000"/>
                    </a:prstClr>
                  </a:solidFill>
                  <a:effectLst/>
                  <a:uLnTx/>
                  <a:uFillTx/>
                  <a:latin typeface="Calibri"/>
                  <a:ea typeface="+mn-ea"/>
                  <a:cs typeface="+mn-cs"/>
                </a:rPr>
                <a:t>Lorem ipsum dolor sit amet, consectetur adipiscing elit. Vestibulum dignissim  scelerisque nulla malesuada id. </a:t>
              </a:r>
            </a:p>
          </p:txBody>
        </p:sp>
      </p:grpSp>
      <p:sp>
        <p:nvSpPr>
          <p:cNvPr id="11" name="Slide Number Placeholder 10"/>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C1A69C3-A417-4791-88FC-0E458BBACD37}" type="slidenum">
              <a:rPr kumimoji="0" lang="vi-VN" sz="1800" b="0" i="0" u="none" strike="noStrike" kern="1200" cap="none" spc="0" normalizeH="0" baseline="0" noProof="0" smtClean="0">
                <a:ln>
                  <a:noFill/>
                </a:ln>
                <a:solidFill>
                  <a:prstClr val="white"/>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a:t>
            </a:fld>
            <a:endParaRPr kumimoji="0" lang="vi-VN"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298706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1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0-#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childTnLst>
                          </p:cTn>
                        </p:par>
                        <p:par>
                          <p:cTn id="14" fill="hold">
                            <p:stCondLst>
                              <p:cond delay="1010"/>
                            </p:stCondLst>
                            <p:childTnLst>
                              <p:par>
                                <p:cTn id="15" presetID="2" presetClass="entr" presetSubtype="8" fill="hold" nodeType="afterEffect">
                                  <p:stCondLst>
                                    <p:cond delay="1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500" fill="hold"/>
                                        <p:tgtEl>
                                          <p:spTgt spid="27"/>
                                        </p:tgtEl>
                                        <p:attrNameLst>
                                          <p:attrName>ppt_x</p:attrName>
                                        </p:attrNameLst>
                                      </p:cBhvr>
                                      <p:tavLst>
                                        <p:tav tm="0">
                                          <p:val>
                                            <p:strVal val="0-#ppt_w/2"/>
                                          </p:val>
                                        </p:tav>
                                        <p:tav tm="100000">
                                          <p:val>
                                            <p:strVal val="#ppt_x"/>
                                          </p:val>
                                        </p:tav>
                                      </p:tavLst>
                                    </p:anim>
                                    <p:anim calcmode="lin" valueType="num">
                                      <p:cBhvr additive="base">
                                        <p:cTn id="18" dur="500" fill="hold"/>
                                        <p:tgtEl>
                                          <p:spTgt spid="27"/>
                                        </p:tgtEl>
                                        <p:attrNameLst>
                                          <p:attrName>ppt_y</p:attrName>
                                        </p:attrNameLst>
                                      </p:cBhvr>
                                      <p:tavLst>
                                        <p:tav tm="0">
                                          <p:val>
                                            <p:strVal val="#ppt_y"/>
                                          </p:val>
                                        </p:tav>
                                        <p:tav tm="100000">
                                          <p:val>
                                            <p:strVal val="#ppt_y"/>
                                          </p:val>
                                        </p:tav>
                                      </p:tavLst>
                                    </p:anim>
                                  </p:childTnLst>
                                </p:cTn>
                              </p:par>
                            </p:childTnLst>
                          </p:cTn>
                        </p:par>
                        <p:par>
                          <p:cTn id="19" fill="hold">
                            <p:stCondLst>
                              <p:cond delay="1520"/>
                            </p:stCondLst>
                            <p:childTnLst>
                              <p:par>
                                <p:cTn id="20" presetID="2" presetClass="entr" presetSubtype="8" fill="hold" nodeType="after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additive="base">
                                        <p:cTn id="22" dur="500" fill="hold"/>
                                        <p:tgtEl>
                                          <p:spTgt spid="31"/>
                                        </p:tgtEl>
                                        <p:attrNameLst>
                                          <p:attrName>ppt_x</p:attrName>
                                        </p:attrNameLst>
                                      </p:cBhvr>
                                      <p:tavLst>
                                        <p:tav tm="0">
                                          <p:val>
                                            <p:strVal val="0-#ppt_w/2"/>
                                          </p:val>
                                        </p:tav>
                                        <p:tav tm="100000">
                                          <p:val>
                                            <p:strVal val="#ppt_x"/>
                                          </p:val>
                                        </p:tav>
                                      </p:tavLst>
                                    </p:anim>
                                    <p:anim calcmode="lin" valueType="num">
                                      <p:cBhvr additive="base">
                                        <p:cTn id="23" dur="500" fill="hold"/>
                                        <p:tgtEl>
                                          <p:spTgt spid="31"/>
                                        </p:tgtEl>
                                        <p:attrNameLst>
                                          <p:attrName>ppt_y</p:attrName>
                                        </p:attrNameLst>
                                      </p:cBhvr>
                                      <p:tavLst>
                                        <p:tav tm="0">
                                          <p:val>
                                            <p:strVal val="#ppt_y"/>
                                          </p:val>
                                        </p:tav>
                                        <p:tav tm="100000">
                                          <p:val>
                                            <p:strVal val="#ppt_y"/>
                                          </p:val>
                                        </p:tav>
                                      </p:tavLst>
                                    </p:anim>
                                  </p:childTnLst>
                                </p:cTn>
                              </p:par>
                            </p:childTnLst>
                          </p:cTn>
                        </p:par>
                        <p:par>
                          <p:cTn id="24" fill="hold">
                            <p:stCondLst>
                              <p:cond delay="2020"/>
                            </p:stCondLst>
                            <p:childTnLst>
                              <p:par>
                                <p:cTn id="25" presetID="2" presetClass="entr" presetSubtype="8" fill="hold" nodeType="afterEffect">
                                  <p:stCondLst>
                                    <p:cond delay="10"/>
                                  </p:stCondLst>
                                  <p:childTnLst>
                                    <p:set>
                                      <p:cBhvr>
                                        <p:cTn id="26" dur="1" fill="hold">
                                          <p:stCondLst>
                                            <p:cond delay="0"/>
                                          </p:stCondLst>
                                        </p:cTn>
                                        <p:tgtEl>
                                          <p:spTgt spid="35"/>
                                        </p:tgtEl>
                                        <p:attrNameLst>
                                          <p:attrName>style.visibility</p:attrName>
                                        </p:attrNameLst>
                                      </p:cBhvr>
                                      <p:to>
                                        <p:strVal val="visible"/>
                                      </p:to>
                                    </p:set>
                                    <p:anim calcmode="lin" valueType="num">
                                      <p:cBhvr additive="base">
                                        <p:cTn id="27" dur="500" fill="hold"/>
                                        <p:tgtEl>
                                          <p:spTgt spid="35"/>
                                        </p:tgtEl>
                                        <p:attrNameLst>
                                          <p:attrName>ppt_x</p:attrName>
                                        </p:attrNameLst>
                                      </p:cBhvr>
                                      <p:tavLst>
                                        <p:tav tm="0">
                                          <p:val>
                                            <p:strVal val="0-#ppt_w/2"/>
                                          </p:val>
                                        </p:tav>
                                        <p:tav tm="100000">
                                          <p:val>
                                            <p:strVal val="#ppt_x"/>
                                          </p:val>
                                        </p:tav>
                                      </p:tavLst>
                                    </p:anim>
                                    <p:anim calcmode="lin" valueType="num">
                                      <p:cBhvr additive="base">
                                        <p:cTn id="28" dur="500" fill="hold"/>
                                        <p:tgtEl>
                                          <p:spTgt spid="35"/>
                                        </p:tgtEl>
                                        <p:attrNameLst>
                                          <p:attrName>ppt_y</p:attrName>
                                        </p:attrNameLst>
                                      </p:cBhvr>
                                      <p:tavLst>
                                        <p:tav tm="0">
                                          <p:val>
                                            <p:strVal val="#ppt_y"/>
                                          </p:val>
                                        </p:tav>
                                        <p:tav tm="100000">
                                          <p:val>
                                            <p:strVal val="#ppt_y"/>
                                          </p:val>
                                        </p:tav>
                                      </p:tavLst>
                                    </p:anim>
                                  </p:childTnLst>
                                </p:cTn>
                              </p:par>
                            </p:childTnLst>
                          </p:cTn>
                        </p:par>
                        <p:par>
                          <p:cTn id="29" fill="hold">
                            <p:stCondLst>
                              <p:cond delay="2530"/>
                            </p:stCondLst>
                            <p:childTnLst>
                              <p:par>
                                <p:cTn id="30" presetID="2" presetClass="entr" presetSubtype="8" fill="hold" nodeType="afterEffect">
                                  <p:stCondLst>
                                    <p:cond delay="10"/>
                                  </p:stCondLst>
                                  <p:childTnLst>
                                    <p:set>
                                      <p:cBhvr>
                                        <p:cTn id="31" dur="1" fill="hold">
                                          <p:stCondLst>
                                            <p:cond delay="0"/>
                                          </p:stCondLst>
                                        </p:cTn>
                                        <p:tgtEl>
                                          <p:spTgt spid="39"/>
                                        </p:tgtEl>
                                        <p:attrNameLst>
                                          <p:attrName>style.visibility</p:attrName>
                                        </p:attrNameLst>
                                      </p:cBhvr>
                                      <p:to>
                                        <p:strVal val="visible"/>
                                      </p:to>
                                    </p:set>
                                    <p:anim calcmode="lin" valueType="num">
                                      <p:cBhvr additive="base">
                                        <p:cTn id="32" dur="500" fill="hold"/>
                                        <p:tgtEl>
                                          <p:spTgt spid="39"/>
                                        </p:tgtEl>
                                        <p:attrNameLst>
                                          <p:attrName>ppt_x</p:attrName>
                                        </p:attrNameLst>
                                      </p:cBhvr>
                                      <p:tavLst>
                                        <p:tav tm="0">
                                          <p:val>
                                            <p:strVal val="0-#ppt_w/2"/>
                                          </p:val>
                                        </p:tav>
                                        <p:tav tm="100000">
                                          <p:val>
                                            <p:strVal val="#ppt_x"/>
                                          </p:val>
                                        </p:tav>
                                      </p:tavLst>
                                    </p:anim>
                                    <p:anim calcmode="lin" valueType="num">
                                      <p:cBhvr additive="base">
                                        <p:cTn id="33"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p:cNvSpPr txBox="1"/>
          <p:nvPr/>
        </p:nvSpPr>
        <p:spPr>
          <a:xfrm>
            <a:off x="521915" y="3904253"/>
            <a:ext cx="5250514"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9600" b="0" i="0" u="none" strike="noStrike" kern="1200" cap="none" spc="0" normalizeH="0" baseline="0" noProof="0" dirty="0">
                <a:ln>
                  <a:noFill/>
                </a:ln>
                <a:solidFill>
                  <a:prstClr val="black">
                    <a:lumMod val="75000"/>
                    <a:lumOff val="25000"/>
                  </a:prstClr>
                </a:solidFill>
                <a:effectLst/>
                <a:uLnTx/>
                <a:uFillTx/>
                <a:latin typeface="Roboto Medium"/>
                <a:ea typeface="Roboto Condensed" panose="02000000000000000000" pitchFamily="2" charset="0"/>
                <a:cs typeface="+mn-cs"/>
              </a:rPr>
              <a:t>I</a:t>
            </a:r>
            <a:r>
              <a:rPr kumimoji="0" lang="zh-CN" altLang="en-US" sz="4800" b="0" i="0" u="none" strike="noStrike" kern="1200" cap="none" spc="0" normalizeH="0" baseline="0" noProof="0" dirty="0">
                <a:ln>
                  <a:noFill/>
                </a:ln>
                <a:solidFill>
                  <a:prstClr val="black">
                    <a:lumMod val="75000"/>
                    <a:lumOff val="25000"/>
                  </a:prstClr>
                </a:solidFill>
                <a:effectLst/>
                <a:uLnTx/>
                <a:uFillTx/>
                <a:latin typeface="叶根友刀锋黑草" panose="02010601030101010101" pitchFamily="2" charset="-122"/>
                <a:ea typeface="叶根友刀锋黑草" panose="02010601030101010101" pitchFamily="2" charset="-122"/>
              </a:rPr>
              <a:t>点击添加标题</a:t>
            </a:r>
            <a:r>
              <a:rPr kumimoji="0" lang="vi-VN" sz="5400" b="0" i="0" u="none" strike="noStrike" kern="1200" cap="none" spc="0" normalizeH="0" baseline="0" noProof="0" dirty="0">
                <a:ln>
                  <a:noFill/>
                </a:ln>
                <a:solidFill>
                  <a:prstClr val="black">
                    <a:lumMod val="75000"/>
                    <a:lumOff val="25000"/>
                  </a:prstClr>
                </a:solidFill>
                <a:effectLst/>
                <a:uLnTx/>
                <a:uFillTx/>
                <a:latin typeface="Roboto Medium"/>
                <a:ea typeface="叶根友刀锋黑草" panose="02010601030101010101" pitchFamily="2" charset="-122"/>
              </a:rPr>
              <a:t> </a:t>
            </a:r>
            <a:endParaRPr kumimoji="0" lang="en-US" sz="5400" b="0" i="0" u="none" strike="noStrike" kern="1200" cap="none" spc="0" normalizeH="0" baseline="0" noProof="0" dirty="0">
              <a:ln>
                <a:noFill/>
              </a:ln>
              <a:solidFill>
                <a:prstClr val="black">
                  <a:lumMod val="75000"/>
                  <a:lumOff val="25000"/>
                </a:prstClr>
              </a:solidFill>
              <a:effectLst/>
              <a:uLnTx/>
              <a:uFillTx/>
              <a:latin typeface="叶根友刀锋黑草" panose="02010601030101010101" pitchFamily="2" charset="-122"/>
              <a:ea typeface="叶根友刀锋黑草" panose="02010601030101010101" pitchFamily="2" charset="-122"/>
            </a:endParaRPr>
          </a:p>
        </p:txBody>
      </p:sp>
      <p:grpSp>
        <p:nvGrpSpPr>
          <p:cNvPr id="12" name="Group 11"/>
          <p:cNvGrpSpPr/>
          <p:nvPr/>
        </p:nvGrpSpPr>
        <p:grpSpPr>
          <a:xfrm rot="10800000" flipV="1">
            <a:off x="669442" y="5268778"/>
            <a:ext cx="4987636" cy="88223"/>
            <a:chOff x="0" y="6725537"/>
            <a:chExt cx="12192000" cy="132463"/>
          </a:xfrm>
        </p:grpSpPr>
        <p:sp>
          <p:nvSpPr>
            <p:cNvPr id="13" name="Rectangle 12"/>
            <p:cNvSpPr/>
            <p:nvPr/>
          </p:nvSpPr>
          <p:spPr>
            <a:xfrm>
              <a:off x="0" y="6725538"/>
              <a:ext cx="2418460" cy="132462"/>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p:nvPr/>
          </p:nvSpPr>
          <p:spPr>
            <a:xfrm>
              <a:off x="4836919" y="6725537"/>
              <a:ext cx="2596813" cy="13246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Rectangle 14"/>
            <p:cNvSpPr/>
            <p:nvPr/>
          </p:nvSpPr>
          <p:spPr>
            <a:xfrm>
              <a:off x="9773540" y="6725537"/>
              <a:ext cx="2418460" cy="1324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p:nvPr/>
          </p:nvSpPr>
          <p:spPr>
            <a:xfrm>
              <a:off x="7355080" y="6725537"/>
              <a:ext cx="2418460" cy="1324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Rectangle 16"/>
            <p:cNvSpPr/>
            <p:nvPr/>
          </p:nvSpPr>
          <p:spPr>
            <a:xfrm>
              <a:off x="2418460" y="6725538"/>
              <a:ext cx="2418460" cy="13246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18" name="TextBox 17"/>
          <p:cNvSpPr txBox="1"/>
          <p:nvPr/>
        </p:nvSpPr>
        <p:spPr>
          <a:xfrm>
            <a:off x="609060" y="5460768"/>
            <a:ext cx="925807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err="1">
                <a:ln>
                  <a:noFill/>
                </a:ln>
                <a:solidFill>
                  <a:prstClr val="black">
                    <a:lumMod val="65000"/>
                    <a:lumOff val="35000"/>
                  </a:prstClr>
                </a:solidFill>
                <a:effectLst/>
                <a:uLnTx/>
                <a:uFillTx/>
                <a:latin typeface="Calibri"/>
                <a:ea typeface="+mn-ea"/>
                <a:cs typeface="+mn-cs"/>
              </a:rPr>
              <a:t>Lorem</a:t>
            </a:r>
            <a:r>
              <a:rPr kumimoji="0" lang="en-US" sz="1400" b="1" i="1"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1" i="1" u="none" strike="noStrike" kern="1200" cap="none" spc="0" normalizeH="0" baseline="0" noProof="0" dirty="0" err="1">
                <a:ln>
                  <a:noFill/>
                </a:ln>
                <a:solidFill>
                  <a:prstClr val="black">
                    <a:lumMod val="65000"/>
                    <a:lumOff val="35000"/>
                  </a:prstClr>
                </a:solidFill>
                <a:effectLst/>
                <a:uLnTx/>
                <a:uFillTx/>
                <a:latin typeface="Calibri"/>
                <a:ea typeface="+mn-ea"/>
                <a:cs typeface="+mn-cs"/>
              </a:rPr>
              <a:t>ipsum</a:t>
            </a:r>
            <a:r>
              <a:rPr kumimoji="0" lang="en-US" sz="1400" b="1" i="1" u="none" strike="noStrike" kern="1200" cap="none" spc="0" normalizeH="0" baseline="0" noProof="0" dirty="0">
                <a:ln>
                  <a:noFill/>
                </a:ln>
                <a:solidFill>
                  <a:prstClr val="black">
                    <a:lumMod val="65000"/>
                    <a:lumOff val="35000"/>
                  </a:prstClr>
                </a:solidFill>
                <a:effectLst/>
                <a:uLnTx/>
                <a:uFillTx/>
                <a:latin typeface="Calibri"/>
                <a:ea typeface="+mn-ea"/>
                <a:cs typeface="+mn-cs"/>
              </a:rPr>
              <a:t> dolor sit </a:t>
            </a:r>
            <a:r>
              <a:rPr kumimoji="0" lang="en-US" sz="1400" b="1" i="1"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1" i="1"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1" i="1"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1" i="1"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1" i="1"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1" i="1"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1" i="1"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400" b="1" i="1"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1" i="1" u="none" strike="noStrike" kern="1200" cap="none" spc="0" normalizeH="0" baseline="0" noProof="0" dirty="0" err="1">
                <a:ln>
                  <a:noFill/>
                </a:ln>
                <a:solidFill>
                  <a:prstClr val="black">
                    <a:lumMod val="65000"/>
                    <a:lumOff val="35000"/>
                  </a:prstClr>
                </a:solidFill>
                <a:effectLst/>
                <a:uLnTx/>
                <a:uFillTx/>
                <a:latin typeface="Calibri"/>
                <a:ea typeface="+mn-ea"/>
                <a:cs typeface="+mn-cs"/>
              </a:rPr>
              <a:t>Vestibulum</a:t>
            </a:r>
            <a:r>
              <a:rPr kumimoji="0" lang="en-US" sz="1400" b="1" i="1"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1" i="1" u="none" strike="noStrike" kern="1200" cap="none" spc="0" normalizeH="0" baseline="0" noProof="0" dirty="0" err="1">
                <a:ln>
                  <a:noFill/>
                </a:ln>
                <a:solidFill>
                  <a:prstClr val="black">
                    <a:lumMod val="65000"/>
                    <a:lumOff val="35000"/>
                  </a:prstClr>
                </a:solidFill>
                <a:effectLst/>
                <a:uLnTx/>
                <a:uFillTx/>
                <a:latin typeface="Calibri"/>
                <a:ea typeface="+mn-ea"/>
                <a:cs typeface="+mn-cs"/>
              </a:rPr>
              <a:t>dignissim</a:t>
            </a:r>
            <a:r>
              <a:rPr kumimoji="0" lang="en-US" sz="1400" b="1" i="1"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1" i="1" u="none" strike="noStrike" kern="1200" cap="none" spc="0" normalizeH="0" baseline="0" noProof="0" dirty="0" err="1">
                <a:ln>
                  <a:noFill/>
                </a:ln>
                <a:solidFill>
                  <a:prstClr val="black">
                    <a:lumMod val="65000"/>
                    <a:lumOff val="35000"/>
                  </a:prstClr>
                </a:solidFill>
                <a:effectLst/>
                <a:uLnTx/>
                <a:uFillTx/>
                <a:latin typeface="Calibri"/>
                <a:ea typeface="+mn-ea"/>
                <a:cs typeface="+mn-cs"/>
              </a:rPr>
              <a:t>nunc</a:t>
            </a:r>
            <a:r>
              <a:rPr kumimoji="0" lang="en-US" sz="1400" b="1" i="1" u="none" strike="noStrike" kern="1200" cap="none" spc="0" normalizeH="0" baseline="0" noProof="0" dirty="0">
                <a:ln>
                  <a:noFill/>
                </a:ln>
                <a:solidFill>
                  <a:prstClr val="black">
                    <a:lumMod val="65000"/>
                    <a:lumOff val="35000"/>
                  </a:prstClr>
                </a:solidFill>
                <a:effectLst/>
                <a:uLnTx/>
                <a:uFillTx/>
                <a:latin typeface="Calibri"/>
                <a:ea typeface="+mn-ea"/>
                <a:cs typeface="+mn-cs"/>
              </a:rPr>
              <a:t> nisi, ac </a:t>
            </a:r>
            <a:r>
              <a:rPr kumimoji="0" lang="en-US" sz="1400" b="1" i="1" u="none" strike="noStrike" kern="1200" cap="none" spc="0" normalizeH="0" baseline="0" noProof="0" dirty="0" err="1">
                <a:ln>
                  <a:noFill/>
                </a:ln>
                <a:solidFill>
                  <a:prstClr val="black">
                    <a:lumMod val="65000"/>
                    <a:lumOff val="35000"/>
                  </a:prstClr>
                </a:solidFill>
                <a:effectLst/>
                <a:uLnTx/>
                <a:uFillTx/>
                <a:latin typeface="Calibri"/>
                <a:ea typeface="+mn-ea"/>
                <a:cs typeface="+mn-cs"/>
              </a:rPr>
              <a:t>scelerisque</a:t>
            </a:r>
            <a:r>
              <a:rPr kumimoji="0" lang="en-US" sz="1400" b="1" i="1"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1" i="1" u="none" strike="noStrike" kern="1200" cap="none" spc="0" normalizeH="0" baseline="0" noProof="0" dirty="0" err="1">
                <a:ln>
                  <a:noFill/>
                </a:ln>
                <a:solidFill>
                  <a:prstClr val="black">
                    <a:lumMod val="65000"/>
                    <a:lumOff val="35000"/>
                  </a:prstClr>
                </a:solidFill>
                <a:effectLst/>
                <a:uLnTx/>
                <a:uFillTx/>
                <a:latin typeface="Calibri"/>
                <a:ea typeface="+mn-ea"/>
                <a:cs typeface="+mn-cs"/>
              </a:rPr>
              <a:t>nulla</a:t>
            </a:r>
            <a:r>
              <a:rPr kumimoji="0" lang="en-US" sz="1400" b="1" i="1"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1" i="1" u="none" strike="noStrike" kern="1200" cap="none" spc="0" normalizeH="0" baseline="0" noProof="0" dirty="0" err="1">
                <a:ln>
                  <a:noFill/>
                </a:ln>
                <a:solidFill>
                  <a:prstClr val="black">
                    <a:lumMod val="65000"/>
                    <a:lumOff val="35000"/>
                  </a:prstClr>
                </a:solidFill>
                <a:effectLst/>
                <a:uLnTx/>
                <a:uFillTx/>
                <a:latin typeface="Calibri"/>
                <a:ea typeface="+mn-ea"/>
                <a:cs typeface="+mn-cs"/>
              </a:rPr>
              <a:t>malesuada</a:t>
            </a:r>
            <a:r>
              <a:rPr kumimoji="0" lang="en-US" sz="1400" b="1" i="1" u="none" strike="noStrike" kern="1200" cap="none" spc="0" normalizeH="0" baseline="0" noProof="0" dirty="0">
                <a:ln>
                  <a:noFill/>
                </a:ln>
                <a:solidFill>
                  <a:prstClr val="black">
                    <a:lumMod val="65000"/>
                    <a:lumOff val="35000"/>
                  </a:prstClr>
                </a:solidFill>
                <a:effectLst/>
                <a:uLnTx/>
                <a:uFillTx/>
                <a:latin typeface="Calibri"/>
                <a:ea typeface="+mn-ea"/>
                <a:cs typeface="+mn-cs"/>
              </a:rPr>
              <a:t> id.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Nunc</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consequat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urna</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aliquam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Curabitur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est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aliquam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bibendum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eros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quis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fringilla</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lacus.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Curabitur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mattis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lorem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metus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laoreet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dolor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ultrices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sed. Integer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iaculis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dignissim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lacus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eget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commodo</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p>
        </p:txBody>
      </p:sp>
      <p:sp>
        <p:nvSpPr>
          <p:cNvPr id="3" name="Rectangle 2"/>
          <p:cNvSpPr/>
          <p:nvPr/>
        </p:nvSpPr>
        <p:spPr>
          <a:xfrm>
            <a:off x="0" y="-2"/>
            <a:ext cx="12192000" cy="410939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p:cNvSpPr/>
          <p:nvPr/>
        </p:nvSpPr>
        <p:spPr>
          <a:xfrm>
            <a:off x="0" y="-3"/>
            <a:ext cx="12191999" cy="4109392"/>
          </a:xfrm>
          <a:prstGeom prst="rect">
            <a:avLst/>
          </a:prstGeom>
          <a:blipFill>
            <a:blip r:embed="rId2" cstate="email">
              <a:extLst>
                <a:ext uri="{28A0092B-C50C-407E-A947-70E740481C1C}">
                  <a14:useLocalDpi xmlns:a14="http://schemas.microsoft.com/office/drawing/2010/main"/>
                </a:ext>
              </a:extLst>
            </a:blip>
            <a:stretch>
              <a:fillRect/>
            </a:stretch>
          </a:blipFill>
          <a:ln w="57150">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23033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barn(outVertical)">
                                      <p:cBhvr>
                                        <p:cTn id="1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5325" y="636967"/>
            <a:ext cx="10569132" cy="735541"/>
          </a:xfrm>
        </p:spPr>
        <p:txBody>
          <a:bodyPr>
            <a:normAutofit/>
          </a:bodyPr>
          <a:lstStyle/>
          <a:p>
            <a:pPr algn="ctr"/>
            <a:r>
              <a:rPr lang="zh-CN" altLang="en-US" dirty="0">
                <a:solidFill>
                  <a:prstClr val="black">
                    <a:lumMod val="75000"/>
                    <a:lumOff val="25000"/>
                  </a:prstClr>
                </a:solidFill>
                <a:latin typeface="叶根友刀锋黑草" panose="02010601030101010101" pitchFamily="2" charset="-122"/>
                <a:ea typeface="叶根友刀锋黑草" panose="02010601030101010101" pitchFamily="2" charset="-122"/>
              </a:rPr>
              <a:t>点击添加标题</a:t>
            </a:r>
            <a:endParaRPr lang="vi-VN" dirty="0"/>
          </a:p>
        </p:txBody>
      </p:sp>
      <p:sp>
        <p:nvSpPr>
          <p:cNvPr id="3" name="Slide Number Placeholder 2"/>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C1A69C3-A417-4791-88FC-0E458BBACD37}" type="slidenum">
              <a:rPr kumimoji="0" lang="vi-VN" sz="1800" b="0" i="0" u="none" strike="noStrike" kern="1200" cap="none" spc="0" normalizeH="0" baseline="0" noProof="0" smtClean="0">
                <a:ln>
                  <a:noFill/>
                </a:ln>
                <a:solidFill>
                  <a:prstClr val="white"/>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a:t>
            </a:fld>
            <a:endParaRPr kumimoji="0" lang="vi-VN"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Rectangle 3"/>
          <p:cNvSpPr/>
          <p:nvPr/>
        </p:nvSpPr>
        <p:spPr>
          <a:xfrm>
            <a:off x="8590643" y="2199149"/>
            <a:ext cx="2742752" cy="1709940"/>
          </a:xfrm>
          <a:prstGeom prst="rect">
            <a:avLst/>
          </a:prstGeom>
          <a:blipFill>
            <a:blip r:embed="rId2"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ectangle 4"/>
          <p:cNvSpPr/>
          <p:nvPr/>
        </p:nvSpPr>
        <p:spPr>
          <a:xfrm>
            <a:off x="4744667" y="2190152"/>
            <a:ext cx="2702587" cy="1709940"/>
          </a:xfrm>
          <a:prstGeom prst="rect">
            <a:avLst/>
          </a:prstGeom>
          <a:blipFill>
            <a:blip r:embed="rId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p:cNvSpPr/>
          <p:nvPr/>
        </p:nvSpPr>
        <p:spPr>
          <a:xfrm>
            <a:off x="914966" y="2190152"/>
            <a:ext cx="2646149" cy="1716303"/>
          </a:xfrm>
          <a:prstGeom prst="rect">
            <a:avLst/>
          </a:prstGeom>
          <a:blipFill>
            <a:blip r:embed="rId4"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TextBox 8"/>
          <p:cNvSpPr txBox="1"/>
          <p:nvPr/>
        </p:nvSpPr>
        <p:spPr>
          <a:xfrm>
            <a:off x="4506570" y="1336923"/>
            <a:ext cx="2946640"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prstClr val="black">
                    <a:lumMod val="65000"/>
                    <a:lumOff val="35000"/>
                  </a:prstClr>
                </a:solidFill>
                <a:effectLst/>
                <a:uLnTx/>
                <a:uFillTx/>
                <a:latin typeface="Roboto Medium"/>
                <a:ea typeface="+mn-ea"/>
                <a:cs typeface="+mn-cs"/>
              </a:rPr>
              <a:t>We are a big team in office</a:t>
            </a:r>
            <a:endParaRPr kumimoji="0" lang="en-US" sz="1800" b="0" i="0" u="none" strike="noStrike" kern="1200" cap="none" spc="0" normalizeH="0" baseline="0" noProof="0" dirty="0">
              <a:ln>
                <a:noFill/>
              </a:ln>
              <a:solidFill>
                <a:prstClr val="black">
                  <a:lumMod val="65000"/>
                  <a:lumOff val="35000"/>
                </a:prstClr>
              </a:solidFill>
              <a:effectLst/>
              <a:uLnTx/>
              <a:uFillTx/>
              <a:latin typeface="Roboto Medium"/>
              <a:ea typeface="+mn-ea"/>
              <a:cs typeface="+mn-cs"/>
            </a:endParaRPr>
          </a:p>
        </p:txBody>
      </p:sp>
      <p:sp>
        <p:nvSpPr>
          <p:cNvPr id="11" name="Rectangle 10"/>
          <p:cNvSpPr/>
          <p:nvPr/>
        </p:nvSpPr>
        <p:spPr>
          <a:xfrm>
            <a:off x="949521" y="4518215"/>
            <a:ext cx="104496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lumMod val="65000"/>
                    <a:lumOff val="35000"/>
                  </a:prstClr>
                </a:solidFill>
                <a:effectLst/>
                <a:uLnTx/>
                <a:uFillTx/>
                <a:latin typeface="Calibri"/>
                <a:ea typeface="+mn-ea"/>
                <a:cs typeface="+mn-cs"/>
              </a:rPr>
              <a:t>Assistant</a:t>
            </a:r>
          </a:p>
        </p:txBody>
      </p:sp>
      <p:sp>
        <p:nvSpPr>
          <p:cNvPr id="12" name="Rectangle 11"/>
          <p:cNvSpPr/>
          <p:nvPr/>
        </p:nvSpPr>
        <p:spPr>
          <a:xfrm>
            <a:off x="923512" y="4001119"/>
            <a:ext cx="114967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lumMod val="75000"/>
                    <a:lumOff val="25000"/>
                  </a:prstClr>
                </a:solidFill>
                <a:effectLst/>
                <a:uLnTx/>
                <a:uFillTx/>
                <a:latin typeface="Roboto Medium"/>
                <a:ea typeface="+mn-ea"/>
                <a:cs typeface="+mn-cs"/>
              </a:rPr>
              <a:t>Mrs</a:t>
            </a:r>
            <a:r>
              <a:rPr kumimoji="0" lang="en-US" sz="1800" b="0" i="0" u="none" strike="noStrike" kern="1200" cap="none" spc="0" normalizeH="0" baseline="0" noProof="0" dirty="0">
                <a:ln>
                  <a:noFill/>
                </a:ln>
                <a:solidFill>
                  <a:prstClr val="black">
                    <a:lumMod val="75000"/>
                    <a:lumOff val="25000"/>
                  </a:prstClr>
                </a:solidFill>
                <a:effectLst/>
                <a:uLnTx/>
                <a:uFillTx/>
                <a:latin typeface="Roboto Medium"/>
                <a:ea typeface="+mn-ea"/>
                <a:cs typeface="+mn-cs"/>
              </a:rPr>
              <a:t> Julia</a:t>
            </a:r>
          </a:p>
        </p:txBody>
      </p:sp>
      <p:sp>
        <p:nvSpPr>
          <p:cNvPr id="13" name="Rectangle 12"/>
          <p:cNvSpPr/>
          <p:nvPr/>
        </p:nvSpPr>
        <p:spPr>
          <a:xfrm>
            <a:off x="949522" y="4887547"/>
            <a:ext cx="2003922" cy="83099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Lorem</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ipsum</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dolor sit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Quisque</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ultrices</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venenatis</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ultrices</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Duis</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et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lectus</a:t>
            </a:r>
            <a:endPar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sp>
        <p:nvSpPr>
          <p:cNvPr id="14" name="Rectangle 13"/>
          <p:cNvSpPr/>
          <p:nvPr/>
        </p:nvSpPr>
        <p:spPr>
          <a:xfrm>
            <a:off x="4726494" y="4487844"/>
            <a:ext cx="96051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lumMod val="65000"/>
                    <a:lumOff val="35000"/>
                  </a:prstClr>
                </a:solidFill>
                <a:effectLst/>
                <a:uLnTx/>
                <a:uFillTx/>
                <a:latin typeface="Calibri"/>
                <a:ea typeface="+mn-ea"/>
                <a:cs typeface="+mn-cs"/>
              </a:rPr>
              <a:t>Director</a:t>
            </a:r>
          </a:p>
        </p:txBody>
      </p:sp>
      <p:sp>
        <p:nvSpPr>
          <p:cNvPr id="15" name="Rectangle 14"/>
          <p:cNvSpPr/>
          <p:nvPr/>
        </p:nvSpPr>
        <p:spPr>
          <a:xfrm>
            <a:off x="4726494" y="4001119"/>
            <a:ext cx="107753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lumMod val="75000"/>
                    <a:lumOff val="25000"/>
                  </a:prstClr>
                </a:solidFill>
                <a:effectLst/>
                <a:uLnTx/>
                <a:uFillTx/>
                <a:latin typeface="Roboto Medium"/>
                <a:ea typeface="+mn-ea"/>
                <a:cs typeface="+mn-cs"/>
              </a:rPr>
              <a:t>Mr</a:t>
            </a:r>
            <a:r>
              <a:rPr kumimoji="0" lang="en-US" sz="1800" b="0" i="0" u="none" strike="noStrike" kern="1200" cap="none" spc="0" normalizeH="0" baseline="0" noProof="0" dirty="0">
                <a:ln>
                  <a:noFill/>
                </a:ln>
                <a:solidFill>
                  <a:prstClr val="black">
                    <a:lumMod val="75000"/>
                    <a:lumOff val="25000"/>
                  </a:prstClr>
                </a:solidFill>
                <a:effectLst/>
                <a:uLnTx/>
                <a:uFillTx/>
                <a:latin typeface="Roboto Medium"/>
                <a:ea typeface="+mn-ea"/>
                <a:cs typeface="+mn-cs"/>
              </a:rPr>
              <a:t> Peter</a:t>
            </a:r>
          </a:p>
        </p:txBody>
      </p:sp>
      <p:sp>
        <p:nvSpPr>
          <p:cNvPr id="16" name="Rectangle 15"/>
          <p:cNvSpPr/>
          <p:nvPr/>
        </p:nvSpPr>
        <p:spPr>
          <a:xfrm>
            <a:off x="4726494" y="4880408"/>
            <a:ext cx="2003922" cy="83099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Lorem</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ipsum</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dolor sit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Quisque</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ultrices</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venenatis</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ultrices</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Duis</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et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lectus</a:t>
            </a:r>
            <a:endPar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sp>
        <p:nvSpPr>
          <p:cNvPr id="17" name="Rectangle 16"/>
          <p:cNvSpPr/>
          <p:nvPr/>
        </p:nvSpPr>
        <p:spPr>
          <a:xfrm>
            <a:off x="8590642" y="4520036"/>
            <a:ext cx="878767"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lumMod val="65000"/>
                    <a:lumOff val="35000"/>
                  </a:prstClr>
                </a:solidFill>
                <a:effectLst/>
                <a:uLnTx/>
                <a:uFillTx/>
                <a:latin typeface="Calibri"/>
                <a:ea typeface="+mn-ea"/>
                <a:cs typeface="+mn-cs"/>
              </a:rPr>
              <a:t>Design </a:t>
            </a:r>
          </a:p>
        </p:txBody>
      </p:sp>
      <p:sp>
        <p:nvSpPr>
          <p:cNvPr id="18" name="Rectangle 17"/>
          <p:cNvSpPr/>
          <p:nvPr/>
        </p:nvSpPr>
        <p:spPr>
          <a:xfrm>
            <a:off x="8608840" y="3995423"/>
            <a:ext cx="143180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lumMod val="75000"/>
                    <a:lumOff val="25000"/>
                  </a:prstClr>
                </a:solidFill>
                <a:effectLst/>
                <a:uLnTx/>
                <a:uFillTx/>
                <a:latin typeface="Roboto Medium"/>
                <a:ea typeface="+mn-ea"/>
                <a:cs typeface="+mn-cs"/>
              </a:rPr>
              <a:t>Mr</a:t>
            </a:r>
            <a:r>
              <a:rPr kumimoji="0" lang="en-US" sz="1800" b="0" i="0" u="none" strike="noStrike" kern="1200" cap="none" spc="0" normalizeH="0" baseline="0" noProof="0" dirty="0">
                <a:ln>
                  <a:noFill/>
                </a:ln>
                <a:solidFill>
                  <a:prstClr val="black">
                    <a:lumMod val="75000"/>
                    <a:lumOff val="25000"/>
                  </a:prstClr>
                </a:solidFill>
                <a:effectLst/>
                <a:uLnTx/>
                <a:uFillTx/>
                <a:latin typeface="Roboto Medium"/>
                <a:ea typeface="+mn-ea"/>
                <a:cs typeface="+mn-cs"/>
              </a:rPr>
              <a:t> Johnson</a:t>
            </a:r>
          </a:p>
        </p:txBody>
      </p:sp>
      <p:sp>
        <p:nvSpPr>
          <p:cNvPr id="19" name="Rectangle 18"/>
          <p:cNvSpPr/>
          <p:nvPr/>
        </p:nvSpPr>
        <p:spPr>
          <a:xfrm>
            <a:off x="8612550" y="4886274"/>
            <a:ext cx="2003922" cy="83099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lumMod val="65000"/>
                    <a:lumOff val="35000"/>
                  </a:prstClr>
                </a:solidFill>
                <a:effectLst/>
                <a:uLnTx/>
                <a:uFillTx/>
                <a:latin typeface="Calibri"/>
                <a:ea typeface="+mn-ea"/>
                <a:cs typeface="+mn-cs"/>
              </a:rPr>
              <a:t>Lorem ipsum dolor sit amet consectetur adipiscing elit Quisque ultrices venenatis ultrices. Duis et lectus</a:t>
            </a:r>
          </a:p>
        </p:txBody>
      </p:sp>
      <p:cxnSp>
        <p:nvCxnSpPr>
          <p:cNvPr id="20" name="Straight Connector 19"/>
          <p:cNvCxnSpPr/>
          <p:nvPr/>
        </p:nvCxnSpPr>
        <p:spPr>
          <a:xfrm>
            <a:off x="914966" y="4354642"/>
            <a:ext cx="2400102"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744667" y="4345514"/>
            <a:ext cx="2400102" cy="0"/>
          </a:xfrm>
          <a:prstGeom prst="line">
            <a:avLst/>
          </a:prstGeom>
          <a:ln w="28575">
            <a:solidFill>
              <a:srgbClr val="FDAF02"/>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8634478" y="4345514"/>
            <a:ext cx="2400102"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9668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250"/>
                                        <p:tgtEl>
                                          <p:spTgt spid="9"/>
                                        </p:tgtEl>
                                      </p:cBhvr>
                                    </p:animEffect>
                                  </p:childTnLst>
                                </p:cTn>
                              </p:par>
                            </p:childTnLst>
                          </p:cTn>
                        </p:par>
                        <p:par>
                          <p:cTn id="8" fill="hold">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750"/>
                            </p:stCondLst>
                            <p:childTnLst>
                              <p:par>
                                <p:cTn id="13" presetID="22" presetClass="entr" presetSubtype="8"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par>
                          <p:cTn id="16" fill="hold">
                            <p:stCondLst>
                              <p:cond delay="1250"/>
                            </p:stCondLst>
                            <p:childTnLst>
                              <p:par>
                                <p:cTn id="17" presetID="22" presetClass="entr" presetSubtype="8"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left)">
                                      <p:cBhvr>
                                        <p:cTn id="19" dur="500"/>
                                        <p:tgtEl>
                                          <p:spTgt spid="20"/>
                                        </p:tgtEl>
                                      </p:cBhvr>
                                    </p:animEffect>
                                  </p:childTnLst>
                                </p:cTn>
                              </p:par>
                            </p:childTnLst>
                          </p:cTn>
                        </p:par>
                        <p:par>
                          <p:cTn id="20" fill="hold">
                            <p:stCondLst>
                              <p:cond delay="1750"/>
                            </p:stCondLst>
                            <p:childTnLst>
                              <p:par>
                                <p:cTn id="21" presetID="14" presetClass="entr" presetSubtype="1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randombar(horizontal)">
                                      <p:cBhvr>
                                        <p:cTn id="23" dur="500"/>
                                        <p:tgtEl>
                                          <p:spTgt spid="11"/>
                                        </p:tgtEl>
                                      </p:cBhvr>
                                    </p:animEffect>
                                  </p:childTnLst>
                                </p:cTn>
                              </p:par>
                            </p:childTnLst>
                          </p:cTn>
                        </p:par>
                        <p:par>
                          <p:cTn id="24" fill="hold">
                            <p:stCondLst>
                              <p:cond delay="2250"/>
                            </p:stCondLst>
                            <p:childTnLst>
                              <p:par>
                                <p:cTn id="25" presetID="14" presetClass="entr" presetSubtype="10"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randombar(horizontal)">
                                      <p:cBhvr>
                                        <p:cTn id="27" dur="500"/>
                                        <p:tgtEl>
                                          <p:spTgt spid="13"/>
                                        </p:tgtEl>
                                      </p:cBhvr>
                                    </p:animEffect>
                                  </p:childTnLst>
                                </p:cTn>
                              </p:par>
                            </p:childTnLst>
                          </p:cTn>
                        </p:par>
                        <p:par>
                          <p:cTn id="28" fill="hold">
                            <p:stCondLst>
                              <p:cond delay="2750"/>
                            </p:stCondLst>
                            <p:childTnLst>
                              <p:par>
                                <p:cTn id="29" presetID="10"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par>
                          <p:cTn id="32" fill="hold">
                            <p:stCondLst>
                              <p:cond delay="3250"/>
                            </p:stCondLst>
                            <p:childTnLst>
                              <p:par>
                                <p:cTn id="33" presetID="22" presetClass="entr" presetSubtype="8"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500"/>
                                        <p:tgtEl>
                                          <p:spTgt spid="15"/>
                                        </p:tgtEl>
                                      </p:cBhvr>
                                    </p:animEffect>
                                  </p:childTnLst>
                                </p:cTn>
                              </p:par>
                            </p:childTnLst>
                          </p:cTn>
                        </p:par>
                        <p:par>
                          <p:cTn id="36" fill="hold">
                            <p:stCondLst>
                              <p:cond delay="3750"/>
                            </p:stCondLst>
                            <p:childTnLst>
                              <p:par>
                                <p:cTn id="37" presetID="22" presetClass="entr" presetSubtype="8" fill="hold"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wipe(left)">
                                      <p:cBhvr>
                                        <p:cTn id="39" dur="500"/>
                                        <p:tgtEl>
                                          <p:spTgt spid="21"/>
                                        </p:tgtEl>
                                      </p:cBhvr>
                                    </p:animEffect>
                                  </p:childTnLst>
                                </p:cTn>
                              </p:par>
                            </p:childTnLst>
                          </p:cTn>
                        </p:par>
                        <p:par>
                          <p:cTn id="40" fill="hold">
                            <p:stCondLst>
                              <p:cond delay="4250"/>
                            </p:stCondLst>
                            <p:childTnLst>
                              <p:par>
                                <p:cTn id="41" presetID="14" presetClass="entr" presetSubtype="10"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randombar(horizontal)">
                                      <p:cBhvr>
                                        <p:cTn id="43" dur="500"/>
                                        <p:tgtEl>
                                          <p:spTgt spid="14"/>
                                        </p:tgtEl>
                                      </p:cBhvr>
                                    </p:animEffect>
                                  </p:childTnLst>
                                </p:cTn>
                              </p:par>
                            </p:childTnLst>
                          </p:cTn>
                        </p:par>
                        <p:par>
                          <p:cTn id="44" fill="hold">
                            <p:stCondLst>
                              <p:cond delay="4750"/>
                            </p:stCondLst>
                            <p:childTnLst>
                              <p:par>
                                <p:cTn id="45" presetID="14" presetClass="entr" presetSubtype="10"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randombar(horizontal)">
                                      <p:cBhvr>
                                        <p:cTn id="47" dur="500"/>
                                        <p:tgtEl>
                                          <p:spTgt spid="16"/>
                                        </p:tgtEl>
                                      </p:cBhvr>
                                    </p:animEffect>
                                  </p:childTnLst>
                                </p:cTn>
                              </p:par>
                            </p:childTnLst>
                          </p:cTn>
                        </p:par>
                        <p:par>
                          <p:cTn id="48" fill="hold">
                            <p:stCondLst>
                              <p:cond delay="5250"/>
                            </p:stCondLst>
                            <p:childTnLst>
                              <p:par>
                                <p:cTn id="49" presetID="10" presetClass="entr" presetSubtype="0" fill="hold" grpId="0"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fade">
                                      <p:cBhvr>
                                        <p:cTn id="51" dur="500"/>
                                        <p:tgtEl>
                                          <p:spTgt spid="4"/>
                                        </p:tgtEl>
                                      </p:cBhvr>
                                    </p:animEffect>
                                  </p:childTnLst>
                                </p:cTn>
                              </p:par>
                            </p:childTnLst>
                          </p:cTn>
                        </p:par>
                        <p:par>
                          <p:cTn id="52" fill="hold">
                            <p:stCondLst>
                              <p:cond delay="5750"/>
                            </p:stCondLst>
                            <p:childTnLst>
                              <p:par>
                                <p:cTn id="53" presetID="22" presetClass="entr" presetSubtype="8"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wipe(left)">
                                      <p:cBhvr>
                                        <p:cTn id="55" dur="500"/>
                                        <p:tgtEl>
                                          <p:spTgt spid="18"/>
                                        </p:tgtEl>
                                      </p:cBhvr>
                                    </p:animEffect>
                                  </p:childTnLst>
                                </p:cTn>
                              </p:par>
                            </p:childTnLst>
                          </p:cTn>
                        </p:par>
                        <p:par>
                          <p:cTn id="56" fill="hold">
                            <p:stCondLst>
                              <p:cond delay="6250"/>
                            </p:stCondLst>
                            <p:childTnLst>
                              <p:par>
                                <p:cTn id="57" presetID="22" presetClass="entr" presetSubtype="8" fill="hold" nodeType="after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wipe(left)">
                                      <p:cBhvr>
                                        <p:cTn id="59" dur="500"/>
                                        <p:tgtEl>
                                          <p:spTgt spid="22"/>
                                        </p:tgtEl>
                                      </p:cBhvr>
                                    </p:animEffect>
                                  </p:childTnLst>
                                </p:cTn>
                              </p:par>
                            </p:childTnLst>
                          </p:cTn>
                        </p:par>
                        <p:par>
                          <p:cTn id="60" fill="hold">
                            <p:stCondLst>
                              <p:cond delay="6750"/>
                            </p:stCondLst>
                            <p:childTnLst>
                              <p:par>
                                <p:cTn id="61" presetID="14" presetClass="entr" presetSubtype="10" fill="hold" grpId="0" nodeType="after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randombar(horizontal)">
                                      <p:cBhvr>
                                        <p:cTn id="63" dur="500"/>
                                        <p:tgtEl>
                                          <p:spTgt spid="17"/>
                                        </p:tgtEl>
                                      </p:cBhvr>
                                    </p:animEffect>
                                  </p:childTnLst>
                                </p:cTn>
                              </p:par>
                            </p:childTnLst>
                          </p:cTn>
                        </p:par>
                        <p:par>
                          <p:cTn id="64" fill="hold">
                            <p:stCondLst>
                              <p:cond delay="7250"/>
                            </p:stCondLst>
                            <p:childTnLst>
                              <p:par>
                                <p:cTn id="65" presetID="14" presetClass="entr" presetSubtype="10" fill="hold" grpId="0"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randombar(horizontal)">
                                      <p:cBhvr>
                                        <p:cTn id="6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9" grpId="0"/>
      <p:bldP spid="11" grpId="0"/>
      <p:bldP spid="12" grpId="0"/>
      <p:bldP spid="13" grpId="0"/>
      <p:bldP spid="14" grpId="0"/>
      <p:bldP spid="15" grpId="0"/>
      <p:bldP spid="16" grpId="0"/>
      <p:bldP spid="17" grpId="0"/>
      <p:bldP spid="18"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5879976" y="1775338"/>
            <a:ext cx="4939082" cy="4274606"/>
            <a:chOff x="5879976" y="1775338"/>
            <a:chExt cx="4939082" cy="4274606"/>
          </a:xfrm>
        </p:grpSpPr>
        <p:sp>
          <p:nvSpPr>
            <p:cNvPr id="12" name="TextBox 11"/>
            <p:cNvSpPr txBox="1"/>
            <p:nvPr/>
          </p:nvSpPr>
          <p:spPr>
            <a:xfrm>
              <a:off x="5879977" y="1775338"/>
              <a:ext cx="173467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lumMod val="75000"/>
                      <a:lumOff val="25000"/>
                    </a:prstClr>
                  </a:solidFill>
                  <a:effectLst/>
                  <a:uLnTx/>
                  <a:uFillTx/>
                  <a:latin typeface="Roboto Medium"/>
                  <a:ea typeface="+mn-ea"/>
                  <a:cs typeface="+mn-cs"/>
                </a:rPr>
                <a:t>Skills </a:t>
              </a:r>
            </a:p>
          </p:txBody>
        </p:sp>
        <p:sp>
          <p:nvSpPr>
            <p:cNvPr id="13" name="TextBox 12"/>
            <p:cNvSpPr txBox="1"/>
            <p:nvPr/>
          </p:nvSpPr>
          <p:spPr>
            <a:xfrm>
              <a:off x="5879977" y="2175448"/>
              <a:ext cx="141866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lumMod val="65000"/>
                      <a:lumOff val="35000"/>
                    </a:prstClr>
                  </a:solidFill>
                  <a:effectLst/>
                  <a:uLnTx/>
                  <a:uFillTx/>
                  <a:latin typeface="Calibri"/>
                  <a:ea typeface="+mn-ea"/>
                  <a:cs typeface="+mn-cs"/>
                </a:rPr>
                <a:t>Photoshop </a:t>
              </a:r>
            </a:p>
          </p:txBody>
        </p:sp>
        <p:sp>
          <p:nvSpPr>
            <p:cNvPr id="14" name="TextBox 13"/>
            <p:cNvSpPr txBox="1"/>
            <p:nvPr/>
          </p:nvSpPr>
          <p:spPr>
            <a:xfrm>
              <a:off x="5879977" y="2514002"/>
              <a:ext cx="141866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lumMod val="65000"/>
                      <a:lumOff val="35000"/>
                    </a:prstClr>
                  </a:solidFill>
                  <a:effectLst/>
                  <a:uLnTx/>
                  <a:uFillTx/>
                  <a:latin typeface="Calibri"/>
                  <a:ea typeface="+mn-ea"/>
                  <a:cs typeface="+mn-cs"/>
                </a:rPr>
                <a:t>Adobe muse</a:t>
              </a:r>
            </a:p>
          </p:txBody>
        </p:sp>
        <p:sp>
          <p:nvSpPr>
            <p:cNvPr id="15" name="TextBox 14"/>
            <p:cNvSpPr txBox="1"/>
            <p:nvPr/>
          </p:nvSpPr>
          <p:spPr>
            <a:xfrm>
              <a:off x="5879976" y="2852556"/>
              <a:ext cx="141866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lumMod val="65000"/>
                      <a:lumOff val="35000"/>
                    </a:prstClr>
                  </a:solidFill>
                  <a:effectLst/>
                  <a:uLnTx/>
                  <a:uFillTx/>
                  <a:latin typeface="Calibri"/>
                  <a:ea typeface="+mn-ea"/>
                  <a:cs typeface="+mn-cs"/>
                </a:rPr>
                <a:t>Coding</a:t>
              </a:r>
            </a:p>
          </p:txBody>
        </p:sp>
        <p:sp>
          <p:nvSpPr>
            <p:cNvPr id="16" name="TextBox 15"/>
            <p:cNvSpPr txBox="1"/>
            <p:nvPr/>
          </p:nvSpPr>
          <p:spPr>
            <a:xfrm>
              <a:off x="5879976" y="3191110"/>
              <a:ext cx="141866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lumMod val="65000"/>
                      <a:lumOff val="35000"/>
                    </a:prstClr>
                  </a:solidFill>
                  <a:effectLst/>
                  <a:uLnTx/>
                  <a:uFillTx/>
                  <a:latin typeface="Calibri"/>
                  <a:ea typeface="+mn-ea"/>
                  <a:cs typeface="+mn-cs"/>
                </a:rPr>
                <a:t>Indesign </a:t>
              </a:r>
            </a:p>
          </p:txBody>
        </p:sp>
        <p:sp>
          <p:nvSpPr>
            <p:cNvPr id="17" name="Rounded Rectangle 16"/>
            <p:cNvSpPr/>
            <p:nvPr/>
          </p:nvSpPr>
          <p:spPr>
            <a:xfrm>
              <a:off x="7238128" y="2259845"/>
              <a:ext cx="3580929" cy="163539"/>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Rounded Rectangle 18"/>
            <p:cNvSpPr/>
            <p:nvPr/>
          </p:nvSpPr>
          <p:spPr>
            <a:xfrm>
              <a:off x="7238128" y="2987718"/>
              <a:ext cx="3580929" cy="163539"/>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Rounded Rectangle 20"/>
            <p:cNvSpPr/>
            <p:nvPr/>
          </p:nvSpPr>
          <p:spPr>
            <a:xfrm>
              <a:off x="7238129" y="3318012"/>
              <a:ext cx="3580929" cy="163539"/>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Rounded Rectangle 22"/>
            <p:cNvSpPr/>
            <p:nvPr/>
          </p:nvSpPr>
          <p:spPr>
            <a:xfrm>
              <a:off x="7238129" y="2640061"/>
              <a:ext cx="3580929" cy="163539"/>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TextBox 24"/>
            <p:cNvSpPr txBox="1"/>
            <p:nvPr/>
          </p:nvSpPr>
          <p:spPr>
            <a:xfrm>
              <a:off x="5879977" y="4295618"/>
              <a:ext cx="173467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lumMod val="75000"/>
                      <a:lumOff val="25000"/>
                    </a:prstClr>
                  </a:solidFill>
                  <a:effectLst/>
                  <a:uLnTx/>
                  <a:uFillTx/>
                  <a:latin typeface="Roboto Medium"/>
                  <a:ea typeface="+mn-ea"/>
                  <a:cs typeface="+mn-cs"/>
                </a:rPr>
                <a:t>Skills </a:t>
              </a:r>
            </a:p>
          </p:txBody>
        </p:sp>
        <p:sp>
          <p:nvSpPr>
            <p:cNvPr id="26" name="TextBox 25"/>
            <p:cNvSpPr txBox="1"/>
            <p:nvPr/>
          </p:nvSpPr>
          <p:spPr>
            <a:xfrm>
              <a:off x="5879977" y="4695728"/>
              <a:ext cx="141866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lumMod val="65000"/>
                      <a:lumOff val="35000"/>
                    </a:prstClr>
                  </a:solidFill>
                  <a:effectLst/>
                  <a:uLnTx/>
                  <a:uFillTx/>
                  <a:latin typeface="Calibri"/>
                  <a:ea typeface="+mn-ea"/>
                  <a:cs typeface="+mn-cs"/>
                </a:rPr>
                <a:t>Photoshop </a:t>
              </a:r>
            </a:p>
          </p:txBody>
        </p:sp>
        <p:sp>
          <p:nvSpPr>
            <p:cNvPr id="27" name="TextBox 26"/>
            <p:cNvSpPr txBox="1"/>
            <p:nvPr/>
          </p:nvSpPr>
          <p:spPr>
            <a:xfrm>
              <a:off x="5879977" y="5034282"/>
              <a:ext cx="141866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lumMod val="65000"/>
                      <a:lumOff val="35000"/>
                    </a:prstClr>
                  </a:solidFill>
                  <a:effectLst/>
                  <a:uLnTx/>
                  <a:uFillTx/>
                  <a:latin typeface="Calibri"/>
                  <a:ea typeface="+mn-ea"/>
                  <a:cs typeface="+mn-cs"/>
                </a:rPr>
                <a:t>Adobe muse</a:t>
              </a:r>
            </a:p>
          </p:txBody>
        </p:sp>
        <p:sp>
          <p:nvSpPr>
            <p:cNvPr id="28" name="TextBox 27"/>
            <p:cNvSpPr txBox="1"/>
            <p:nvPr/>
          </p:nvSpPr>
          <p:spPr>
            <a:xfrm>
              <a:off x="5879976" y="5372836"/>
              <a:ext cx="141866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lumMod val="65000"/>
                      <a:lumOff val="35000"/>
                    </a:prstClr>
                  </a:solidFill>
                  <a:effectLst/>
                  <a:uLnTx/>
                  <a:uFillTx/>
                  <a:latin typeface="Calibri"/>
                  <a:ea typeface="+mn-ea"/>
                  <a:cs typeface="+mn-cs"/>
                </a:rPr>
                <a:t>Coding</a:t>
              </a:r>
            </a:p>
          </p:txBody>
        </p:sp>
        <p:sp>
          <p:nvSpPr>
            <p:cNvPr id="29" name="TextBox 28"/>
            <p:cNvSpPr txBox="1"/>
            <p:nvPr/>
          </p:nvSpPr>
          <p:spPr>
            <a:xfrm>
              <a:off x="5879976" y="5711390"/>
              <a:ext cx="141866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lumMod val="65000"/>
                      <a:lumOff val="35000"/>
                    </a:prstClr>
                  </a:solidFill>
                  <a:effectLst/>
                  <a:uLnTx/>
                  <a:uFillTx/>
                  <a:latin typeface="Calibri"/>
                  <a:ea typeface="+mn-ea"/>
                  <a:cs typeface="+mn-cs"/>
                </a:rPr>
                <a:t>Indesign </a:t>
              </a:r>
            </a:p>
          </p:txBody>
        </p:sp>
        <p:sp>
          <p:nvSpPr>
            <p:cNvPr id="30" name="Rounded Rectangle 29"/>
            <p:cNvSpPr/>
            <p:nvPr/>
          </p:nvSpPr>
          <p:spPr>
            <a:xfrm>
              <a:off x="7238128" y="4780125"/>
              <a:ext cx="3580929" cy="163539"/>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2" name="Rounded Rectangle 31"/>
            <p:cNvSpPr/>
            <p:nvPr/>
          </p:nvSpPr>
          <p:spPr>
            <a:xfrm>
              <a:off x="7238128" y="5507998"/>
              <a:ext cx="3580929" cy="163539"/>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4" name="Rounded Rectangle 33"/>
            <p:cNvSpPr/>
            <p:nvPr/>
          </p:nvSpPr>
          <p:spPr>
            <a:xfrm>
              <a:off x="7238129" y="5838292"/>
              <a:ext cx="3580929" cy="163539"/>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Rounded Rectangle 35"/>
            <p:cNvSpPr/>
            <p:nvPr/>
          </p:nvSpPr>
          <p:spPr>
            <a:xfrm>
              <a:off x="7238129" y="5160341"/>
              <a:ext cx="3580929" cy="163539"/>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 name="Title 1"/>
          <p:cNvSpPr>
            <a:spLocks noGrp="1"/>
          </p:cNvSpPr>
          <p:nvPr>
            <p:ph type="title"/>
          </p:nvPr>
        </p:nvSpPr>
        <p:spPr>
          <a:xfrm>
            <a:off x="695324" y="612397"/>
            <a:ext cx="10569132" cy="735541"/>
          </a:xfrm>
        </p:spPr>
        <p:txBody>
          <a:bodyPr/>
          <a:lstStyle/>
          <a:p>
            <a:r>
              <a:rPr lang="zh-CN" altLang="en-US" dirty="0">
                <a:solidFill>
                  <a:prstClr val="black">
                    <a:lumMod val="75000"/>
                    <a:lumOff val="25000"/>
                  </a:prstClr>
                </a:solidFill>
                <a:latin typeface="叶根友刀锋黑草" panose="02010601030101010101" pitchFamily="2" charset="-122"/>
                <a:ea typeface="叶根友刀锋黑草" panose="02010601030101010101" pitchFamily="2" charset="-122"/>
              </a:rPr>
              <a:t>点击添加标题</a:t>
            </a:r>
            <a:endParaRPr lang="vi-VN" dirty="0"/>
          </a:p>
        </p:txBody>
      </p:sp>
      <p:sp>
        <p:nvSpPr>
          <p:cNvPr id="3" name="Slide Number Placeholder 2"/>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C1A69C3-A417-4791-88FC-0E458BBACD37}" type="slidenum">
              <a:rPr kumimoji="0" lang="vi-VN" sz="1800" b="0" i="0" u="none" strike="noStrike" kern="1200" cap="none" spc="0" normalizeH="0" baseline="0" noProof="0" smtClean="0">
                <a:ln>
                  <a:noFill/>
                </a:ln>
                <a:solidFill>
                  <a:prstClr val="white"/>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a:t>
            </a:fld>
            <a:endParaRPr kumimoji="0" lang="vi-VN"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Rectangle 3"/>
          <p:cNvSpPr/>
          <p:nvPr/>
        </p:nvSpPr>
        <p:spPr>
          <a:xfrm>
            <a:off x="1560458" y="4295618"/>
            <a:ext cx="3125648" cy="1754327"/>
          </a:xfrm>
          <a:prstGeom prst="rect">
            <a:avLst/>
          </a:prstGeom>
          <a:blipFill>
            <a:blip r:embed="rId2"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ectangle 4"/>
          <p:cNvSpPr/>
          <p:nvPr/>
        </p:nvSpPr>
        <p:spPr>
          <a:xfrm>
            <a:off x="1560458" y="1775338"/>
            <a:ext cx="3125648" cy="1754897"/>
          </a:xfrm>
          <a:prstGeom prst="rect">
            <a:avLst/>
          </a:prstGeom>
          <a:blipFill>
            <a:blip r:embed="rId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Rounded Rectangle 17"/>
          <p:cNvSpPr/>
          <p:nvPr/>
        </p:nvSpPr>
        <p:spPr>
          <a:xfrm>
            <a:off x="7238129" y="2259845"/>
            <a:ext cx="2451558" cy="163539"/>
          </a:xfrm>
          <a:prstGeom prst="roundRect">
            <a:avLst/>
          </a:prstGeom>
          <a:solidFill>
            <a:schemeClr val="accent1"/>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Rounded Rectangle 19"/>
          <p:cNvSpPr/>
          <p:nvPr/>
        </p:nvSpPr>
        <p:spPr>
          <a:xfrm>
            <a:off x="7238128" y="2987718"/>
            <a:ext cx="1432371" cy="163539"/>
          </a:xfrm>
          <a:prstGeom prst="roundRect">
            <a:avLst/>
          </a:prstGeom>
          <a:solidFill>
            <a:schemeClr val="accent3"/>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Rounded Rectangle 21"/>
          <p:cNvSpPr/>
          <p:nvPr/>
        </p:nvSpPr>
        <p:spPr>
          <a:xfrm>
            <a:off x="7238127" y="3318012"/>
            <a:ext cx="2969689" cy="163539"/>
          </a:xfrm>
          <a:prstGeom prst="roundRect">
            <a:avLst/>
          </a:prstGeom>
          <a:gradFill flip="none" rotWithShape="1">
            <a:gsLst>
              <a:gs pos="0">
                <a:schemeClr val="accent4">
                  <a:lumMod val="75000"/>
                </a:schemeClr>
              </a:gs>
              <a:gs pos="50000">
                <a:schemeClr val="accent4"/>
              </a:gs>
              <a:gs pos="100000">
                <a:schemeClr val="accent4">
                  <a:lumMod val="75000"/>
                </a:schemeClr>
              </a:gs>
            </a:gsLst>
            <a:lin ang="2700000" scaled="1"/>
            <a:tileRect/>
          </a:gra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Rounded Rectangle 23"/>
          <p:cNvSpPr/>
          <p:nvPr/>
        </p:nvSpPr>
        <p:spPr>
          <a:xfrm>
            <a:off x="7238128" y="2640062"/>
            <a:ext cx="2809652" cy="163539"/>
          </a:xfrm>
          <a:prstGeom prst="roundRect">
            <a:avLst/>
          </a:prstGeom>
          <a:solidFill>
            <a:schemeClr val="accent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Rounded Rectangle 30"/>
          <p:cNvSpPr/>
          <p:nvPr/>
        </p:nvSpPr>
        <p:spPr>
          <a:xfrm>
            <a:off x="7238129" y="4780125"/>
            <a:ext cx="2451558" cy="163539"/>
          </a:xfrm>
          <a:prstGeom prst="roundRect">
            <a:avLst/>
          </a:prstGeom>
          <a:solidFill>
            <a:schemeClr val="accent1"/>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Rounded Rectangle 32"/>
          <p:cNvSpPr/>
          <p:nvPr/>
        </p:nvSpPr>
        <p:spPr>
          <a:xfrm>
            <a:off x="7238128" y="5507998"/>
            <a:ext cx="1432371" cy="163539"/>
          </a:xfrm>
          <a:prstGeom prst="roundRect">
            <a:avLst/>
          </a:prstGeom>
          <a:solidFill>
            <a:schemeClr val="accent3"/>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Rounded Rectangle 34"/>
          <p:cNvSpPr/>
          <p:nvPr/>
        </p:nvSpPr>
        <p:spPr>
          <a:xfrm>
            <a:off x="7238127" y="5838292"/>
            <a:ext cx="2969689" cy="163539"/>
          </a:xfrm>
          <a:prstGeom prst="roundRect">
            <a:avLst/>
          </a:prstGeom>
          <a:gradFill flip="none" rotWithShape="1">
            <a:gsLst>
              <a:gs pos="0">
                <a:schemeClr val="accent4">
                  <a:lumMod val="75000"/>
                </a:schemeClr>
              </a:gs>
              <a:gs pos="50000">
                <a:schemeClr val="accent4"/>
              </a:gs>
              <a:gs pos="100000">
                <a:schemeClr val="accent4">
                  <a:lumMod val="75000"/>
                </a:schemeClr>
              </a:gs>
            </a:gsLst>
            <a:lin ang="2700000" scaled="1"/>
            <a:tileRect/>
          </a:gra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Rounded Rectangle 36"/>
          <p:cNvSpPr/>
          <p:nvPr/>
        </p:nvSpPr>
        <p:spPr>
          <a:xfrm>
            <a:off x="7238128" y="5160342"/>
            <a:ext cx="2809652" cy="163539"/>
          </a:xfrm>
          <a:prstGeom prst="roundRect">
            <a:avLst/>
          </a:prstGeom>
          <a:solidFill>
            <a:schemeClr val="accent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016110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left)">
                                      <p:cBhvr>
                                        <p:cTn id="19" dur="750"/>
                                        <p:tgtEl>
                                          <p:spTgt spid="18"/>
                                        </p:tgtEl>
                                      </p:cBhvr>
                                    </p:animEffect>
                                  </p:childTnLst>
                                </p:cTn>
                              </p:par>
                            </p:childTnLst>
                          </p:cTn>
                        </p:par>
                        <p:par>
                          <p:cTn id="20" fill="hold">
                            <p:stCondLst>
                              <p:cond delay="2250"/>
                            </p:stCondLst>
                            <p:childTnLst>
                              <p:par>
                                <p:cTn id="21" presetID="22" presetClass="entr" presetSubtype="8" fill="hold" grpId="0"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wipe(left)">
                                      <p:cBhvr>
                                        <p:cTn id="23" dur="750"/>
                                        <p:tgtEl>
                                          <p:spTgt spid="24"/>
                                        </p:tgtEl>
                                      </p:cBhvr>
                                    </p:animEffect>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left)">
                                      <p:cBhvr>
                                        <p:cTn id="27" dur="750"/>
                                        <p:tgtEl>
                                          <p:spTgt spid="20"/>
                                        </p:tgtEl>
                                      </p:cBhvr>
                                    </p:animEffect>
                                  </p:childTnLst>
                                </p:cTn>
                              </p:par>
                            </p:childTnLst>
                          </p:cTn>
                        </p:par>
                        <p:par>
                          <p:cTn id="28" fill="hold">
                            <p:stCondLst>
                              <p:cond delay="3750"/>
                            </p:stCondLst>
                            <p:childTnLst>
                              <p:par>
                                <p:cTn id="29" presetID="22" presetClass="entr" presetSubtype="8"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left)">
                                      <p:cBhvr>
                                        <p:cTn id="31" dur="750"/>
                                        <p:tgtEl>
                                          <p:spTgt spid="22"/>
                                        </p:tgtEl>
                                      </p:cBhvr>
                                    </p:animEffect>
                                  </p:childTnLst>
                                </p:cTn>
                              </p:par>
                            </p:childTnLst>
                          </p:cTn>
                        </p:par>
                        <p:par>
                          <p:cTn id="32" fill="hold">
                            <p:stCondLst>
                              <p:cond delay="4500"/>
                            </p:stCondLst>
                            <p:childTnLst>
                              <p:par>
                                <p:cTn id="33" presetID="22" presetClass="entr" presetSubtype="8" fill="hold" grpId="0" nodeType="after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wipe(left)">
                                      <p:cBhvr>
                                        <p:cTn id="35" dur="750"/>
                                        <p:tgtEl>
                                          <p:spTgt spid="31"/>
                                        </p:tgtEl>
                                      </p:cBhvr>
                                    </p:animEffect>
                                  </p:childTnLst>
                                </p:cTn>
                              </p:par>
                            </p:childTnLst>
                          </p:cTn>
                        </p:par>
                        <p:par>
                          <p:cTn id="36" fill="hold">
                            <p:stCondLst>
                              <p:cond delay="5250"/>
                            </p:stCondLst>
                            <p:childTnLst>
                              <p:par>
                                <p:cTn id="37" presetID="22" presetClass="entr" presetSubtype="8" fill="hold" grpId="0"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wipe(left)">
                                      <p:cBhvr>
                                        <p:cTn id="39" dur="750"/>
                                        <p:tgtEl>
                                          <p:spTgt spid="37"/>
                                        </p:tgtEl>
                                      </p:cBhvr>
                                    </p:animEffect>
                                  </p:childTnLst>
                                </p:cTn>
                              </p:par>
                            </p:childTnLst>
                          </p:cTn>
                        </p:par>
                        <p:par>
                          <p:cTn id="40" fill="hold">
                            <p:stCondLst>
                              <p:cond delay="6000"/>
                            </p:stCondLst>
                            <p:childTnLst>
                              <p:par>
                                <p:cTn id="41" presetID="22" presetClass="entr" presetSubtype="8" fill="hold" grpId="0" nodeType="after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wipe(left)">
                                      <p:cBhvr>
                                        <p:cTn id="43" dur="750"/>
                                        <p:tgtEl>
                                          <p:spTgt spid="33"/>
                                        </p:tgtEl>
                                      </p:cBhvr>
                                    </p:animEffect>
                                  </p:childTnLst>
                                </p:cTn>
                              </p:par>
                            </p:childTnLst>
                          </p:cTn>
                        </p:par>
                        <p:par>
                          <p:cTn id="44" fill="hold">
                            <p:stCondLst>
                              <p:cond delay="6750"/>
                            </p:stCondLst>
                            <p:childTnLst>
                              <p:par>
                                <p:cTn id="45" presetID="22" presetClass="entr" presetSubtype="8" fill="hold" grpId="0" nodeType="after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wipe(left)">
                                      <p:cBhvr>
                                        <p:cTn id="47" dur="7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8" grpId="0" animBg="1"/>
      <p:bldP spid="20" grpId="0" animBg="1"/>
      <p:bldP spid="22" grpId="0" animBg="1"/>
      <p:bldP spid="24" grpId="0" animBg="1"/>
      <p:bldP spid="31" grpId="0" animBg="1"/>
      <p:bldP spid="33" grpId="0" animBg="1"/>
      <p:bldP spid="35" grpId="0" animBg="1"/>
      <p:bldP spid="3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9709" y="702357"/>
            <a:ext cx="10569132" cy="735541"/>
          </a:xfrm>
        </p:spPr>
        <p:txBody>
          <a:bodyPr/>
          <a:lstStyle/>
          <a:p>
            <a:pPr algn="ctr"/>
            <a:r>
              <a:rPr lang="zh-CN" altLang="en-US" dirty="0">
                <a:solidFill>
                  <a:prstClr val="black">
                    <a:lumMod val="75000"/>
                    <a:lumOff val="25000"/>
                  </a:prstClr>
                </a:solidFill>
                <a:latin typeface="叶根友刀锋黑草" panose="02010601030101010101" pitchFamily="2" charset="-122"/>
                <a:ea typeface="叶根友刀锋黑草" panose="02010601030101010101" pitchFamily="2" charset="-122"/>
              </a:rPr>
              <a:t>点击添加标题</a:t>
            </a:r>
            <a:endParaRPr lang="vi-VN" dirty="0"/>
          </a:p>
        </p:txBody>
      </p:sp>
      <p:sp>
        <p:nvSpPr>
          <p:cNvPr id="3" name="Slide Number Placeholder 2"/>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C1A69C3-A417-4791-88FC-0E458BBACD37}" type="slidenum">
              <a:rPr kumimoji="0" lang="vi-VN" sz="1800" b="0" i="0" u="none" strike="noStrike" kern="1200" cap="none" spc="0" normalizeH="0" baseline="0" noProof="0" smtClean="0">
                <a:ln>
                  <a:noFill/>
                </a:ln>
                <a:solidFill>
                  <a:prstClr val="white"/>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6</a:t>
            </a:fld>
            <a:endParaRPr kumimoji="0" lang="vi-VN" sz="18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5" name="Group 4"/>
          <p:cNvGrpSpPr/>
          <p:nvPr/>
        </p:nvGrpSpPr>
        <p:grpSpPr>
          <a:xfrm>
            <a:off x="3472672" y="2762108"/>
            <a:ext cx="2266682" cy="1107582"/>
            <a:chOff x="4254125" y="4137812"/>
            <a:chExt cx="2266682" cy="1107582"/>
          </a:xfrm>
        </p:grpSpPr>
        <p:sp>
          <p:nvSpPr>
            <p:cNvPr id="6" name="Rounded Rectangle 5"/>
            <p:cNvSpPr/>
            <p:nvPr/>
          </p:nvSpPr>
          <p:spPr>
            <a:xfrm>
              <a:off x="4254125" y="4137812"/>
              <a:ext cx="2266682" cy="1107582"/>
            </a:xfrm>
            <a:prstGeom prst="roundRect">
              <a:avLst>
                <a:gd name="adj" fmla="val 5039"/>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pic>
          <p:nvPicPr>
            <p:cNvPr id="7" name="Picture 8"/>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4999631" y="4303517"/>
              <a:ext cx="775669" cy="776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Group 7"/>
          <p:cNvGrpSpPr/>
          <p:nvPr/>
        </p:nvGrpSpPr>
        <p:grpSpPr>
          <a:xfrm>
            <a:off x="679709" y="2762108"/>
            <a:ext cx="2266682" cy="1107582"/>
            <a:chOff x="1217931" y="1928468"/>
            <a:chExt cx="2266682" cy="1107582"/>
          </a:xfrm>
        </p:grpSpPr>
        <p:sp>
          <p:nvSpPr>
            <p:cNvPr id="9" name="Rounded Rectangle 8"/>
            <p:cNvSpPr/>
            <p:nvPr/>
          </p:nvSpPr>
          <p:spPr>
            <a:xfrm>
              <a:off x="1217931" y="1928468"/>
              <a:ext cx="2266682" cy="1107582"/>
            </a:xfrm>
            <a:prstGeom prst="roundRect">
              <a:avLst>
                <a:gd name="adj" fmla="val 5039"/>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pic>
          <p:nvPicPr>
            <p:cNvPr id="10" name="Picture 9"/>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61164" y="2096146"/>
              <a:ext cx="775669" cy="776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1" name="Group 10"/>
          <p:cNvGrpSpPr/>
          <p:nvPr/>
        </p:nvGrpSpPr>
        <p:grpSpPr>
          <a:xfrm>
            <a:off x="9280660" y="2762108"/>
            <a:ext cx="2266682" cy="1107582"/>
            <a:chOff x="2489718" y="4590976"/>
            <a:chExt cx="2266682" cy="1107582"/>
          </a:xfrm>
        </p:grpSpPr>
        <p:sp>
          <p:nvSpPr>
            <p:cNvPr id="12" name="Rounded Rectangle 11"/>
            <p:cNvSpPr/>
            <p:nvPr/>
          </p:nvSpPr>
          <p:spPr>
            <a:xfrm>
              <a:off x="2489718" y="4590976"/>
              <a:ext cx="2266682" cy="1107582"/>
            </a:xfrm>
            <a:prstGeom prst="roundRect">
              <a:avLst>
                <a:gd name="adj" fmla="val 5039"/>
              </a:avLst>
            </a:prstGeom>
            <a:solidFill>
              <a:schemeClr val="accent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pic>
          <p:nvPicPr>
            <p:cNvPr id="13" name="Picture 10"/>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3235225" y="4756680"/>
              <a:ext cx="775669" cy="776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4" name="Group 13"/>
          <p:cNvGrpSpPr/>
          <p:nvPr/>
        </p:nvGrpSpPr>
        <p:grpSpPr>
          <a:xfrm>
            <a:off x="6265635" y="2762108"/>
            <a:ext cx="2266682" cy="1107582"/>
            <a:chOff x="8456186" y="1152776"/>
            <a:chExt cx="2266682" cy="1107582"/>
          </a:xfrm>
        </p:grpSpPr>
        <p:sp>
          <p:nvSpPr>
            <p:cNvPr id="15" name="Rounded Rectangle 14"/>
            <p:cNvSpPr/>
            <p:nvPr/>
          </p:nvSpPr>
          <p:spPr>
            <a:xfrm>
              <a:off x="8456186" y="1152776"/>
              <a:ext cx="2266682" cy="1107582"/>
            </a:xfrm>
            <a:prstGeom prst="roundRect">
              <a:avLst>
                <a:gd name="adj" fmla="val 5039"/>
              </a:avLst>
            </a:prstGeom>
            <a:solidFill>
              <a:schemeClr val="accent3"/>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pic>
          <p:nvPicPr>
            <p:cNvPr id="16" name="Picture 11"/>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9204529" y="1324156"/>
              <a:ext cx="769996" cy="770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7" name="Group 16"/>
          <p:cNvGrpSpPr>
            <a:grpSpLocks/>
          </p:cNvGrpSpPr>
          <p:nvPr/>
        </p:nvGrpSpPr>
        <p:grpSpPr bwMode="auto">
          <a:xfrm>
            <a:off x="474894" y="4197660"/>
            <a:ext cx="2671763" cy="1508125"/>
            <a:chOff x="597255" y="3854404"/>
            <a:chExt cx="2671295" cy="1508105"/>
          </a:xfrm>
        </p:grpSpPr>
        <p:sp>
          <p:nvSpPr>
            <p:cNvPr id="18" name="TextBox 17"/>
            <p:cNvSpPr txBox="1"/>
            <p:nvPr/>
          </p:nvSpPr>
          <p:spPr>
            <a:xfrm>
              <a:off x="979776" y="3854404"/>
              <a:ext cx="1906253" cy="338134"/>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600" b="1" i="0" u="none" strike="noStrike" kern="1200" cap="none" spc="0" normalizeH="0" baseline="0" noProof="0" dirty="0">
                  <a:ln>
                    <a:noFill/>
                  </a:ln>
                  <a:solidFill>
                    <a:prstClr val="black">
                      <a:lumMod val="75000"/>
                      <a:lumOff val="25000"/>
                    </a:prstClr>
                  </a:solidFill>
                  <a:effectLst/>
                  <a:uLnTx/>
                  <a:uFillTx/>
                  <a:latin typeface="Roboto Medium"/>
                  <a:ea typeface="+mn-ea"/>
                  <a:cs typeface="+mn-cs"/>
                </a:rPr>
                <a:t>Advanced Tech</a:t>
              </a:r>
              <a:endParaRPr kumimoji="0" lang="en-US" sz="1600" b="1" i="0" u="none" strike="noStrike" kern="1200" cap="none" spc="0" normalizeH="0" baseline="0" noProof="0" dirty="0">
                <a:ln>
                  <a:noFill/>
                </a:ln>
                <a:solidFill>
                  <a:prstClr val="black">
                    <a:lumMod val="75000"/>
                    <a:lumOff val="25000"/>
                  </a:prstClr>
                </a:solidFill>
                <a:effectLst/>
                <a:uLnTx/>
                <a:uFillTx/>
                <a:latin typeface="Roboto Medium"/>
                <a:ea typeface="+mn-ea"/>
                <a:cs typeface="+mn-cs"/>
              </a:endParaRPr>
            </a:p>
          </p:txBody>
        </p:sp>
        <p:sp>
          <p:nvSpPr>
            <p:cNvPr id="19" name="TextBox 18"/>
            <p:cNvSpPr txBox="1"/>
            <p:nvPr/>
          </p:nvSpPr>
          <p:spPr>
            <a:xfrm>
              <a:off x="597255" y="4192538"/>
              <a:ext cx="2671295" cy="1169971"/>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Lorem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ipsum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Vestibulum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quis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nisi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eleifend</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euismod</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ipsum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vitae,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iaculis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mauris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p>
          </p:txBody>
        </p:sp>
      </p:grpSp>
      <p:grpSp>
        <p:nvGrpSpPr>
          <p:cNvPr id="20" name="Group 19"/>
          <p:cNvGrpSpPr>
            <a:grpSpLocks/>
          </p:cNvGrpSpPr>
          <p:nvPr/>
        </p:nvGrpSpPr>
        <p:grpSpPr bwMode="auto">
          <a:xfrm>
            <a:off x="3267568" y="4197660"/>
            <a:ext cx="2670175" cy="1508125"/>
            <a:chOff x="3398410" y="3854404"/>
            <a:chExt cx="2671295" cy="1508105"/>
          </a:xfrm>
        </p:grpSpPr>
        <p:sp>
          <p:nvSpPr>
            <p:cNvPr id="21" name="TextBox 20"/>
            <p:cNvSpPr txBox="1"/>
            <p:nvPr/>
          </p:nvSpPr>
          <p:spPr>
            <a:xfrm>
              <a:off x="3777981" y="3854404"/>
              <a:ext cx="1912152" cy="338134"/>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600" b="1" i="0" u="none" strike="noStrike" kern="1200" cap="none" spc="0" normalizeH="0" baseline="0" noProof="0">
                  <a:ln>
                    <a:noFill/>
                  </a:ln>
                  <a:solidFill>
                    <a:prstClr val="black">
                      <a:lumMod val="75000"/>
                      <a:lumOff val="25000"/>
                    </a:prstClr>
                  </a:solidFill>
                  <a:effectLst/>
                  <a:uLnTx/>
                  <a:uFillTx/>
                  <a:latin typeface="Roboto Medium"/>
                  <a:ea typeface="+mn-ea"/>
                  <a:cs typeface="+mn-cs"/>
                </a:rPr>
                <a:t>Our Solutions</a:t>
              </a:r>
              <a:endParaRPr kumimoji="0" lang="en-US" sz="1600" b="1" i="0" u="none" strike="noStrike" kern="1200" cap="none" spc="0" normalizeH="0" baseline="0" noProof="0">
                <a:ln>
                  <a:noFill/>
                </a:ln>
                <a:solidFill>
                  <a:prstClr val="black">
                    <a:lumMod val="75000"/>
                    <a:lumOff val="25000"/>
                  </a:prstClr>
                </a:solidFill>
                <a:effectLst/>
                <a:uLnTx/>
                <a:uFillTx/>
                <a:latin typeface="Roboto Medium"/>
                <a:ea typeface="+mn-ea"/>
                <a:cs typeface="+mn-cs"/>
              </a:endParaRPr>
            </a:p>
          </p:txBody>
        </p:sp>
        <p:sp>
          <p:nvSpPr>
            <p:cNvPr id="22" name="TextBox 21"/>
            <p:cNvSpPr txBox="1"/>
            <p:nvPr/>
          </p:nvSpPr>
          <p:spPr>
            <a:xfrm>
              <a:off x="3398410" y="4192538"/>
              <a:ext cx="2671295" cy="1169971"/>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Lorem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ipsum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Vestibulum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quis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nisi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eleifend</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euismod</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ipsum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vitae,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iaculis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mauris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p>
          </p:txBody>
        </p:sp>
      </p:grpSp>
      <p:grpSp>
        <p:nvGrpSpPr>
          <p:cNvPr id="23" name="Group 22"/>
          <p:cNvGrpSpPr>
            <a:grpSpLocks/>
          </p:cNvGrpSpPr>
          <p:nvPr/>
        </p:nvGrpSpPr>
        <p:grpSpPr bwMode="auto">
          <a:xfrm>
            <a:off x="6068849" y="4197660"/>
            <a:ext cx="2671762" cy="1508125"/>
            <a:chOff x="6199565" y="3854404"/>
            <a:chExt cx="2671295" cy="1508105"/>
          </a:xfrm>
        </p:grpSpPr>
        <p:sp>
          <p:nvSpPr>
            <p:cNvPr id="24" name="TextBox 23"/>
            <p:cNvSpPr txBox="1"/>
            <p:nvPr/>
          </p:nvSpPr>
          <p:spPr>
            <a:xfrm>
              <a:off x="6432886" y="3854404"/>
              <a:ext cx="2204653" cy="338134"/>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600" b="1" i="0" u="none" strike="noStrike" kern="1200" cap="none" spc="0" normalizeH="0" baseline="0" noProof="0">
                  <a:ln>
                    <a:noFill/>
                  </a:ln>
                  <a:solidFill>
                    <a:prstClr val="black">
                      <a:lumMod val="75000"/>
                      <a:lumOff val="25000"/>
                    </a:prstClr>
                  </a:solidFill>
                  <a:effectLst/>
                  <a:uLnTx/>
                  <a:uFillTx/>
                  <a:latin typeface="Roboto Medium"/>
                  <a:ea typeface="+mn-ea"/>
                  <a:cs typeface="+mn-cs"/>
                </a:rPr>
                <a:t>24/7 Availabilty</a:t>
              </a:r>
              <a:endParaRPr kumimoji="0" lang="en-US" sz="1600" b="1" i="0" u="none" strike="noStrike" kern="1200" cap="none" spc="0" normalizeH="0" baseline="0" noProof="0">
                <a:ln>
                  <a:noFill/>
                </a:ln>
                <a:solidFill>
                  <a:prstClr val="black">
                    <a:lumMod val="75000"/>
                    <a:lumOff val="25000"/>
                  </a:prstClr>
                </a:solidFill>
                <a:effectLst/>
                <a:uLnTx/>
                <a:uFillTx/>
                <a:latin typeface="Roboto Medium"/>
                <a:ea typeface="+mn-ea"/>
                <a:cs typeface="+mn-cs"/>
              </a:endParaRPr>
            </a:p>
          </p:txBody>
        </p:sp>
        <p:sp>
          <p:nvSpPr>
            <p:cNvPr id="25" name="TextBox 24"/>
            <p:cNvSpPr txBox="1"/>
            <p:nvPr/>
          </p:nvSpPr>
          <p:spPr>
            <a:xfrm>
              <a:off x="6199565" y="4192538"/>
              <a:ext cx="2671295" cy="1169971"/>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Lorem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ipsum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Vestibulum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quis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nisi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eleifend</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euismod</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ipsum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vitae,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iaculis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mauris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p>
          </p:txBody>
        </p:sp>
      </p:grpSp>
      <p:grpSp>
        <p:nvGrpSpPr>
          <p:cNvPr id="26" name="Group 25"/>
          <p:cNvGrpSpPr>
            <a:grpSpLocks/>
          </p:cNvGrpSpPr>
          <p:nvPr/>
        </p:nvGrpSpPr>
        <p:grpSpPr bwMode="auto">
          <a:xfrm>
            <a:off x="9078913" y="4197660"/>
            <a:ext cx="2670175" cy="1508125"/>
            <a:chOff x="9000720" y="3854404"/>
            <a:chExt cx="2671295" cy="1508105"/>
          </a:xfrm>
        </p:grpSpPr>
        <p:sp>
          <p:nvSpPr>
            <p:cNvPr id="27" name="TextBox 26"/>
            <p:cNvSpPr txBox="1"/>
            <p:nvPr/>
          </p:nvSpPr>
          <p:spPr>
            <a:xfrm>
              <a:off x="9581989" y="3854404"/>
              <a:ext cx="1508758" cy="338134"/>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600" b="1" i="0" u="none" strike="noStrike" kern="1200" cap="none" spc="0" normalizeH="0" baseline="0" noProof="0" dirty="0">
                  <a:ln>
                    <a:noFill/>
                  </a:ln>
                  <a:solidFill>
                    <a:prstClr val="black">
                      <a:lumMod val="75000"/>
                      <a:lumOff val="25000"/>
                    </a:prstClr>
                  </a:solidFill>
                  <a:effectLst/>
                  <a:uLnTx/>
                  <a:uFillTx/>
                  <a:latin typeface="Roboto Medium"/>
                  <a:ea typeface="+mn-ea"/>
                  <a:cs typeface="+mn-cs"/>
                </a:rPr>
                <a:t>Development</a:t>
              </a:r>
              <a:endParaRPr kumimoji="0" lang="en-US" sz="1600" b="1" i="0" u="none" strike="noStrike" kern="1200" cap="none" spc="0" normalizeH="0" baseline="0" noProof="0" dirty="0">
                <a:ln>
                  <a:noFill/>
                </a:ln>
                <a:solidFill>
                  <a:prstClr val="black">
                    <a:lumMod val="75000"/>
                    <a:lumOff val="25000"/>
                  </a:prstClr>
                </a:solidFill>
                <a:effectLst/>
                <a:uLnTx/>
                <a:uFillTx/>
                <a:latin typeface="Roboto Medium"/>
                <a:ea typeface="+mn-ea"/>
                <a:cs typeface="+mn-cs"/>
              </a:endParaRPr>
            </a:p>
          </p:txBody>
        </p:sp>
        <p:sp>
          <p:nvSpPr>
            <p:cNvPr id="28" name="TextBox 27"/>
            <p:cNvSpPr txBox="1"/>
            <p:nvPr/>
          </p:nvSpPr>
          <p:spPr>
            <a:xfrm>
              <a:off x="9000720" y="4192538"/>
              <a:ext cx="2671295" cy="1169971"/>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Lorem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ipsum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Vestibulum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quis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nisi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eleifend</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euismod</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ipsum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vitae,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iaculis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mauris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p>
          </p:txBody>
        </p:sp>
      </p:grpSp>
      <p:sp>
        <p:nvSpPr>
          <p:cNvPr id="30" name="TextBox 29"/>
          <p:cNvSpPr txBox="1"/>
          <p:nvPr/>
        </p:nvSpPr>
        <p:spPr>
          <a:xfrm>
            <a:off x="703829" y="1638831"/>
            <a:ext cx="10515600"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err="1">
                <a:ln>
                  <a:noFill/>
                </a:ln>
                <a:solidFill>
                  <a:prstClr val="black">
                    <a:lumMod val="65000"/>
                    <a:lumOff val="35000"/>
                  </a:prstClr>
                </a:solidFill>
                <a:effectLst/>
                <a:uLnTx/>
                <a:uFillTx/>
                <a:latin typeface="Calibri"/>
                <a:ea typeface="+mn-ea"/>
                <a:cs typeface="+mn-cs"/>
              </a:rPr>
              <a:t>Lorem</a:t>
            </a:r>
            <a:r>
              <a:rPr kumimoji="0" lang="en-US" sz="1600" b="1" i="1"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600" b="1" i="1" u="none" strike="noStrike" kern="1200" cap="none" spc="0" normalizeH="0" baseline="0" noProof="0" dirty="0" err="1">
                <a:ln>
                  <a:noFill/>
                </a:ln>
                <a:solidFill>
                  <a:prstClr val="black">
                    <a:lumMod val="65000"/>
                    <a:lumOff val="35000"/>
                  </a:prstClr>
                </a:solidFill>
                <a:effectLst/>
                <a:uLnTx/>
                <a:uFillTx/>
                <a:latin typeface="Calibri"/>
                <a:ea typeface="+mn-ea"/>
                <a:cs typeface="+mn-cs"/>
              </a:rPr>
              <a:t>ipsum</a:t>
            </a:r>
            <a:r>
              <a:rPr kumimoji="0" lang="en-US" sz="1600" b="1" i="1" u="none" strike="noStrike" kern="1200" cap="none" spc="0" normalizeH="0" baseline="0" noProof="0" dirty="0">
                <a:ln>
                  <a:noFill/>
                </a:ln>
                <a:solidFill>
                  <a:prstClr val="black">
                    <a:lumMod val="65000"/>
                    <a:lumOff val="35000"/>
                  </a:prstClr>
                </a:solidFill>
                <a:effectLst/>
                <a:uLnTx/>
                <a:uFillTx/>
                <a:latin typeface="Calibri"/>
                <a:ea typeface="+mn-ea"/>
                <a:cs typeface="+mn-cs"/>
              </a:rPr>
              <a:t> dolor sit </a:t>
            </a:r>
            <a:r>
              <a:rPr kumimoji="0" lang="en-US" sz="1600" b="1" i="1"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600" b="1" i="1"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600" b="1" i="1"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600" b="1" i="1"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600" b="1" i="1"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600" b="1" i="1"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600" b="1" i="1"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600" b="1" i="1"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endParaRPr kumimoji="0" lang="vi-VN" sz="1600" b="1" i="1"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Vestibulum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dignissim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nunc</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nisi, ac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scelerisque</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nulla</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malesuada</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id.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Nunc</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consequat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urna</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aliquam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Curabitur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est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aliquam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bibendum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eros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quis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fringilla</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lacus.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Curabitur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mattis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lorem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metus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laoreet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dolor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ultrices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sed. Integer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iaculis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dignissim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lacus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eget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commodo</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p>
        </p:txBody>
      </p:sp>
    </p:spTree>
    <p:extLst>
      <p:ext uri="{BB962C8B-B14F-4D97-AF65-F5344CB8AC3E}">
        <p14:creationId xmlns:p14="http://schemas.microsoft.com/office/powerpoint/2010/main" val="31065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650"/>
                                        <p:tgtEl>
                                          <p:spTgt spid="8"/>
                                        </p:tgtEl>
                                      </p:cBhvr>
                                    </p:animEffect>
                                    <p:anim calcmode="lin" valueType="num">
                                      <p:cBhvr>
                                        <p:cTn id="8" dur="650" fill="hold"/>
                                        <p:tgtEl>
                                          <p:spTgt spid="8"/>
                                        </p:tgtEl>
                                        <p:attrNameLst>
                                          <p:attrName>ppt_x</p:attrName>
                                        </p:attrNameLst>
                                      </p:cBhvr>
                                      <p:tavLst>
                                        <p:tav tm="0">
                                          <p:val>
                                            <p:strVal val="#ppt_x"/>
                                          </p:val>
                                        </p:tav>
                                        <p:tav tm="100000">
                                          <p:val>
                                            <p:strVal val="#ppt_x"/>
                                          </p:val>
                                        </p:tav>
                                      </p:tavLst>
                                    </p:anim>
                                    <p:anim calcmode="lin" valueType="num">
                                      <p:cBhvr>
                                        <p:cTn id="9" dur="650" fill="hold"/>
                                        <p:tgtEl>
                                          <p:spTgt spid="8"/>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650"/>
                                        <p:tgtEl>
                                          <p:spTgt spid="17"/>
                                        </p:tgtEl>
                                      </p:cBhvr>
                                    </p:animEffect>
                                    <p:anim calcmode="lin" valueType="num">
                                      <p:cBhvr>
                                        <p:cTn id="13" dur="650" fill="hold"/>
                                        <p:tgtEl>
                                          <p:spTgt spid="17"/>
                                        </p:tgtEl>
                                        <p:attrNameLst>
                                          <p:attrName>ppt_x</p:attrName>
                                        </p:attrNameLst>
                                      </p:cBhvr>
                                      <p:tavLst>
                                        <p:tav tm="0">
                                          <p:val>
                                            <p:strVal val="#ppt_x"/>
                                          </p:val>
                                        </p:tav>
                                        <p:tav tm="100000">
                                          <p:val>
                                            <p:strVal val="#ppt_x"/>
                                          </p:val>
                                        </p:tav>
                                      </p:tavLst>
                                    </p:anim>
                                    <p:anim calcmode="lin" valueType="num">
                                      <p:cBhvr>
                                        <p:cTn id="14" dur="650" fill="hold"/>
                                        <p:tgtEl>
                                          <p:spTgt spid="17"/>
                                        </p:tgtEl>
                                        <p:attrNameLst>
                                          <p:attrName>ppt_y</p:attrName>
                                        </p:attrNameLst>
                                      </p:cBhvr>
                                      <p:tavLst>
                                        <p:tav tm="0">
                                          <p:val>
                                            <p:strVal val="#ppt_y-.1"/>
                                          </p:val>
                                        </p:tav>
                                        <p:tav tm="100000">
                                          <p:val>
                                            <p:strVal val="#ppt_y"/>
                                          </p:val>
                                        </p:tav>
                                      </p:tavLst>
                                    </p:anim>
                                  </p:childTnLst>
                                </p:cTn>
                              </p:par>
                            </p:childTnLst>
                          </p:cTn>
                        </p:par>
                        <p:par>
                          <p:cTn id="15" fill="hold">
                            <p:stCondLst>
                              <p:cond delay="650"/>
                            </p:stCondLst>
                            <p:childTnLst>
                              <p:par>
                                <p:cTn id="16" presetID="42"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650"/>
                                        <p:tgtEl>
                                          <p:spTgt spid="5"/>
                                        </p:tgtEl>
                                      </p:cBhvr>
                                    </p:animEffect>
                                    <p:anim calcmode="lin" valueType="num">
                                      <p:cBhvr>
                                        <p:cTn id="19" dur="650" fill="hold"/>
                                        <p:tgtEl>
                                          <p:spTgt spid="5"/>
                                        </p:tgtEl>
                                        <p:attrNameLst>
                                          <p:attrName>ppt_x</p:attrName>
                                        </p:attrNameLst>
                                      </p:cBhvr>
                                      <p:tavLst>
                                        <p:tav tm="0">
                                          <p:val>
                                            <p:strVal val="#ppt_x"/>
                                          </p:val>
                                        </p:tav>
                                        <p:tav tm="100000">
                                          <p:val>
                                            <p:strVal val="#ppt_x"/>
                                          </p:val>
                                        </p:tav>
                                      </p:tavLst>
                                    </p:anim>
                                    <p:anim calcmode="lin" valueType="num">
                                      <p:cBhvr>
                                        <p:cTn id="20" dur="650" fill="hold"/>
                                        <p:tgtEl>
                                          <p:spTgt spid="5"/>
                                        </p:tgtEl>
                                        <p:attrNameLst>
                                          <p:attrName>ppt_y</p:attrName>
                                        </p:attrNameLst>
                                      </p:cBhvr>
                                      <p:tavLst>
                                        <p:tav tm="0">
                                          <p:val>
                                            <p:strVal val="#ppt_y+.1"/>
                                          </p:val>
                                        </p:tav>
                                        <p:tav tm="100000">
                                          <p:val>
                                            <p:strVal val="#ppt_y"/>
                                          </p:val>
                                        </p:tav>
                                      </p:tavLst>
                                    </p:anim>
                                  </p:childTnLst>
                                </p:cTn>
                              </p:par>
                              <p:par>
                                <p:cTn id="21" presetID="47" presetClass="entr" presetSubtype="0"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650"/>
                                        <p:tgtEl>
                                          <p:spTgt spid="20"/>
                                        </p:tgtEl>
                                      </p:cBhvr>
                                    </p:animEffect>
                                    <p:anim calcmode="lin" valueType="num">
                                      <p:cBhvr>
                                        <p:cTn id="24" dur="650" fill="hold"/>
                                        <p:tgtEl>
                                          <p:spTgt spid="20"/>
                                        </p:tgtEl>
                                        <p:attrNameLst>
                                          <p:attrName>ppt_x</p:attrName>
                                        </p:attrNameLst>
                                      </p:cBhvr>
                                      <p:tavLst>
                                        <p:tav tm="0">
                                          <p:val>
                                            <p:strVal val="#ppt_x"/>
                                          </p:val>
                                        </p:tav>
                                        <p:tav tm="100000">
                                          <p:val>
                                            <p:strVal val="#ppt_x"/>
                                          </p:val>
                                        </p:tav>
                                      </p:tavLst>
                                    </p:anim>
                                    <p:anim calcmode="lin" valueType="num">
                                      <p:cBhvr>
                                        <p:cTn id="25" dur="650" fill="hold"/>
                                        <p:tgtEl>
                                          <p:spTgt spid="20"/>
                                        </p:tgtEl>
                                        <p:attrNameLst>
                                          <p:attrName>ppt_y</p:attrName>
                                        </p:attrNameLst>
                                      </p:cBhvr>
                                      <p:tavLst>
                                        <p:tav tm="0">
                                          <p:val>
                                            <p:strVal val="#ppt_y-.1"/>
                                          </p:val>
                                        </p:tav>
                                        <p:tav tm="100000">
                                          <p:val>
                                            <p:strVal val="#ppt_y"/>
                                          </p:val>
                                        </p:tav>
                                      </p:tavLst>
                                    </p:anim>
                                  </p:childTnLst>
                                </p:cTn>
                              </p:par>
                            </p:childTnLst>
                          </p:cTn>
                        </p:par>
                        <p:par>
                          <p:cTn id="26" fill="hold">
                            <p:stCondLst>
                              <p:cond delay="1300"/>
                            </p:stCondLst>
                            <p:childTnLst>
                              <p:par>
                                <p:cTn id="27" presetID="42" presetClass="entr" presetSubtype="0"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650"/>
                                        <p:tgtEl>
                                          <p:spTgt spid="14"/>
                                        </p:tgtEl>
                                      </p:cBhvr>
                                    </p:animEffect>
                                    <p:anim calcmode="lin" valueType="num">
                                      <p:cBhvr>
                                        <p:cTn id="30" dur="650" fill="hold"/>
                                        <p:tgtEl>
                                          <p:spTgt spid="14"/>
                                        </p:tgtEl>
                                        <p:attrNameLst>
                                          <p:attrName>ppt_x</p:attrName>
                                        </p:attrNameLst>
                                      </p:cBhvr>
                                      <p:tavLst>
                                        <p:tav tm="0">
                                          <p:val>
                                            <p:strVal val="#ppt_x"/>
                                          </p:val>
                                        </p:tav>
                                        <p:tav tm="100000">
                                          <p:val>
                                            <p:strVal val="#ppt_x"/>
                                          </p:val>
                                        </p:tav>
                                      </p:tavLst>
                                    </p:anim>
                                    <p:anim calcmode="lin" valueType="num">
                                      <p:cBhvr>
                                        <p:cTn id="31" dur="650" fill="hold"/>
                                        <p:tgtEl>
                                          <p:spTgt spid="14"/>
                                        </p:tgtEl>
                                        <p:attrNameLst>
                                          <p:attrName>ppt_y</p:attrName>
                                        </p:attrNameLst>
                                      </p:cBhvr>
                                      <p:tavLst>
                                        <p:tav tm="0">
                                          <p:val>
                                            <p:strVal val="#ppt_y+.1"/>
                                          </p:val>
                                        </p:tav>
                                        <p:tav tm="100000">
                                          <p:val>
                                            <p:strVal val="#ppt_y"/>
                                          </p:val>
                                        </p:tav>
                                      </p:tavLst>
                                    </p:anim>
                                  </p:childTnLst>
                                </p:cTn>
                              </p:par>
                              <p:par>
                                <p:cTn id="32" presetID="47" presetClass="entr" presetSubtype="0" fill="hold"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650"/>
                                        <p:tgtEl>
                                          <p:spTgt spid="23"/>
                                        </p:tgtEl>
                                      </p:cBhvr>
                                    </p:animEffect>
                                    <p:anim calcmode="lin" valueType="num">
                                      <p:cBhvr>
                                        <p:cTn id="35" dur="650" fill="hold"/>
                                        <p:tgtEl>
                                          <p:spTgt spid="23"/>
                                        </p:tgtEl>
                                        <p:attrNameLst>
                                          <p:attrName>ppt_x</p:attrName>
                                        </p:attrNameLst>
                                      </p:cBhvr>
                                      <p:tavLst>
                                        <p:tav tm="0">
                                          <p:val>
                                            <p:strVal val="#ppt_x"/>
                                          </p:val>
                                        </p:tav>
                                        <p:tav tm="100000">
                                          <p:val>
                                            <p:strVal val="#ppt_x"/>
                                          </p:val>
                                        </p:tav>
                                      </p:tavLst>
                                    </p:anim>
                                    <p:anim calcmode="lin" valueType="num">
                                      <p:cBhvr>
                                        <p:cTn id="36" dur="650" fill="hold"/>
                                        <p:tgtEl>
                                          <p:spTgt spid="23"/>
                                        </p:tgtEl>
                                        <p:attrNameLst>
                                          <p:attrName>ppt_y</p:attrName>
                                        </p:attrNameLst>
                                      </p:cBhvr>
                                      <p:tavLst>
                                        <p:tav tm="0">
                                          <p:val>
                                            <p:strVal val="#ppt_y-.1"/>
                                          </p:val>
                                        </p:tav>
                                        <p:tav tm="100000">
                                          <p:val>
                                            <p:strVal val="#ppt_y"/>
                                          </p:val>
                                        </p:tav>
                                      </p:tavLst>
                                    </p:anim>
                                  </p:childTnLst>
                                </p:cTn>
                              </p:par>
                            </p:childTnLst>
                          </p:cTn>
                        </p:par>
                        <p:par>
                          <p:cTn id="37" fill="hold">
                            <p:stCondLst>
                              <p:cond delay="1950"/>
                            </p:stCondLst>
                            <p:childTnLst>
                              <p:par>
                                <p:cTn id="38" presetID="42" presetClass="entr" presetSubtype="0" fill="hold"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650"/>
                                        <p:tgtEl>
                                          <p:spTgt spid="11"/>
                                        </p:tgtEl>
                                      </p:cBhvr>
                                    </p:animEffect>
                                    <p:anim calcmode="lin" valueType="num">
                                      <p:cBhvr>
                                        <p:cTn id="41" dur="650" fill="hold"/>
                                        <p:tgtEl>
                                          <p:spTgt spid="11"/>
                                        </p:tgtEl>
                                        <p:attrNameLst>
                                          <p:attrName>ppt_x</p:attrName>
                                        </p:attrNameLst>
                                      </p:cBhvr>
                                      <p:tavLst>
                                        <p:tav tm="0">
                                          <p:val>
                                            <p:strVal val="#ppt_x"/>
                                          </p:val>
                                        </p:tav>
                                        <p:tav tm="100000">
                                          <p:val>
                                            <p:strVal val="#ppt_x"/>
                                          </p:val>
                                        </p:tav>
                                      </p:tavLst>
                                    </p:anim>
                                    <p:anim calcmode="lin" valueType="num">
                                      <p:cBhvr>
                                        <p:cTn id="42" dur="650" fill="hold"/>
                                        <p:tgtEl>
                                          <p:spTgt spid="11"/>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650"/>
                                        <p:tgtEl>
                                          <p:spTgt spid="26"/>
                                        </p:tgtEl>
                                      </p:cBhvr>
                                    </p:animEffect>
                                    <p:anim calcmode="lin" valueType="num">
                                      <p:cBhvr>
                                        <p:cTn id="46" dur="650" fill="hold"/>
                                        <p:tgtEl>
                                          <p:spTgt spid="26"/>
                                        </p:tgtEl>
                                        <p:attrNameLst>
                                          <p:attrName>ppt_x</p:attrName>
                                        </p:attrNameLst>
                                      </p:cBhvr>
                                      <p:tavLst>
                                        <p:tav tm="0">
                                          <p:val>
                                            <p:strVal val="#ppt_x"/>
                                          </p:val>
                                        </p:tav>
                                        <p:tav tm="100000">
                                          <p:val>
                                            <p:strVal val="#ppt_x"/>
                                          </p:val>
                                        </p:tav>
                                      </p:tavLst>
                                    </p:anim>
                                    <p:anim calcmode="lin" valueType="num">
                                      <p:cBhvr>
                                        <p:cTn id="47" dur="650" fill="hold"/>
                                        <p:tgtEl>
                                          <p:spTgt spid="26"/>
                                        </p:tgtEl>
                                        <p:attrNameLst>
                                          <p:attrName>ppt_y</p:attrName>
                                        </p:attrNameLst>
                                      </p:cBhvr>
                                      <p:tavLst>
                                        <p:tav tm="0">
                                          <p:val>
                                            <p:strVal val="#ppt_y-.1"/>
                                          </p:val>
                                        </p:tav>
                                        <p:tav tm="100000">
                                          <p:val>
                                            <p:strVal val="#ppt_y"/>
                                          </p:val>
                                        </p:tav>
                                      </p:tavLst>
                                    </p:anim>
                                  </p:childTnLst>
                                </p:cTn>
                              </p:par>
                            </p:childTnLst>
                          </p:cTn>
                        </p:par>
                        <p:par>
                          <p:cTn id="48" fill="hold">
                            <p:stCondLst>
                              <p:cond delay="2600"/>
                            </p:stCondLst>
                            <p:childTnLst>
                              <p:par>
                                <p:cTn id="49" presetID="16" presetClass="entr" presetSubtype="37" fill="hold" grpId="0" nodeType="after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barn(outVertical)">
                                      <p:cBhvr>
                                        <p:cTn id="5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6698" y="679702"/>
            <a:ext cx="10569132" cy="809677"/>
          </a:xfrm>
        </p:spPr>
        <p:txBody>
          <a:bodyPr/>
          <a:lstStyle/>
          <a:p>
            <a:pPr algn="ctr"/>
            <a:r>
              <a:rPr lang="zh-CN" altLang="en-US" dirty="0">
                <a:solidFill>
                  <a:prstClr val="black">
                    <a:lumMod val="75000"/>
                    <a:lumOff val="25000"/>
                  </a:prstClr>
                </a:solidFill>
                <a:latin typeface="叶根友刀锋黑草" panose="02010601030101010101" pitchFamily="2" charset="-122"/>
                <a:ea typeface="叶根友刀锋黑草" panose="02010601030101010101" pitchFamily="2" charset="-122"/>
              </a:rPr>
              <a:t>点击添加标题</a:t>
            </a:r>
            <a:endParaRPr lang="vi-VN" dirty="0"/>
          </a:p>
        </p:txBody>
      </p:sp>
      <p:sp>
        <p:nvSpPr>
          <p:cNvPr id="3" name="Slide Number Placeholder 2"/>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C1A69C3-A417-4791-88FC-0E458BBACD37}" type="slidenum">
              <a:rPr kumimoji="0" lang="vi-VN" sz="1800" b="0" i="0" u="none" strike="noStrike" kern="1200" cap="none" spc="0" normalizeH="0" baseline="0" noProof="0" smtClean="0">
                <a:ln>
                  <a:noFill/>
                </a:ln>
                <a:solidFill>
                  <a:prstClr val="white"/>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a:t>
            </a:fld>
            <a:endParaRPr kumimoji="0" lang="vi-VN" sz="18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4" name="Group 3"/>
          <p:cNvGrpSpPr/>
          <p:nvPr/>
        </p:nvGrpSpPr>
        <p:grpSpPr>
          <a:xfrm>
            <a:off x="1975983" y="2285486"/>
            <a:ext cx="3920741" cy="1007507"/>
            <a:chOff x="2096753" y="2156085"/>
            <a:chExt cx="3920741" cy="1007507"/>
          </a:xfrm>
        </p:grpSpPr>
        <p:sp>
          <p:nvSpPr>
            <p:cNvPr id="5" name="TextBox 4"/>
            <p:cNvSpPr txBox="1"/>
            <p:nvPr/>
          </p:nvSpPr>
          <p:spPr>
            <a:xfrm>
              <a:off x="2096753" y="2156085"/>
              <a:ext cx="175560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1600" b="0" i="0" u="none" strike="noStrike" kern="1200" cap="none" spc="0" normalizeH="0" baseline="0" noProof="0" dirty="0">
                  <a:ln>
                    <a:noFill/>
                  </a:ln>
                  <a:solidFill>
                    <a:prstClr val="black">
                      <a:lumMod val="75000"/>
                      <a:lumOff val="25000"/>
                    </a:prstClr>
                  </a:solidFill>
                  <a:effectLst/>
                  <a:uLnTx/>
                  <a:uFillTx/>
                  <a:latin typeface="Roboto Medium"/>
                  <a:ea typeface="+mn-ea"/>
                  <a:cs typeface="+mn-cs"/>
                </a:rPr>
                <a:t>SEARCH ENGINE</a:t>
              </a:r>
              <a:endParaRPr kumimoji="0" lang="en-US" sz="1600" b="0" i="0" u="none" strike="noStrike" kern="1200" cap="none" spc="0" normalizeH="0" baseline="0" noProof="0" dirty="0">
                <a:ln>
                  <a:noFill/>
                </a:ln>
                <a:solidFill>
                  <a:prstClr val="black">
                    <a:lumMod val="75000"/>
                    <a:lumOff val="25000"/>
                  </a:prstClr>
                </a:solidFill>
                <a:effectLst/>
                <a:uLnTx/>
                <a:uFillTx/>
                <a:latin typeface="Roboto Medium"/>
                <a:ea typeface="+mn-ea"/>
                <a:cs typeface="+mn-cs"/>
              </a:endParaRPr>
            </a:p>
          </p:txBody>
        </p:sp>
        <p:sp>
          <p:nvSpPr>
            <p:cNvPr id="6" name="TextBox 5"/>
            <p:cNvSpPr txBox="1"/>
            <p:nvPr/>
          </p:nvSpPr>
          <p:spPr>
            <a:xfrm>
              <a:off x="2096754" y="2424928"/>
              <a:ext cx="3920740"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Lorem ipsum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Vestibulum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dignissim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nunc</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nisi, ac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scelerisque</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nulla</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malesuada</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id.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Nunc</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consequat</a:t>
              </a:r>
              <a:endPar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grpSp>
      <p:grpSp>
        <p:nvGrpSpPr>
          <p:cNvPr id="7" name="Group 6"/>
          <p:cNvGrpSpPr/>
          <p:nvPr/>
        </p:nvGrpSpPr>
        <p:grpSpPr>
          <a:xfrm>
            <a:off x="1975983" y="3772462"/>
            <a:ext cx="3920741" cy="802206"/>
            <a:chOff x="2096753" y="3643061"/>
            <a:chExt cx="3920741" cy="802206"/>
          </a:xfrm>
        </p:grpSpPr>
        <p:sp>
          <p:nvSpPr>
            <p:cNvPr id="8" name="TextBox 7"/>
            <p:cNvSpPr txBox="1"/>
            <p:nvPr/>
          </p:nvSpPr>
          <p:spPr>
            <a:xfrm>
              <a:off x="2096753" y="3643061"/>
              <a:ext cx="1733167"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1600" b="0" i="0" u="none" strike="noStrike" kern="1200" cap="none" spc="0" normalizeH="0" baseline="0" noProof="0" dirty="0">
                  <a:ln>
                    <a:noFill/>
                  </a:ln>
                  <a:solidFill>
                    <a:prstClr val="black">
                      <a:lumMod val="75000"/>
                      <a:lumOff val="25000"/>
                    </a:prstClr>
                  </a:solidFill>
                  <a:effectLst/>
                  <a:uLnTx/>
                  <a:uFillTx/>
                  <a:latin typeface="Roboto Medium"/>
                  <a:ea typeface="+mn-ea"/>
                  <a:cs typeface="+mn-cs"/>
                </a:rPr>
                <a:t>PHOTOGRAPHIY</a:t>
              </a:r>
              <a:endParaRPr kumimoji="0" lang="en-US" sz="1600" b="0" i="0" u="none" strike="noStrike" kern="1200" cap="none" spc="0" normalizeH="0" baseline="0" noProof="0" dirty="0">
                <a:ln>
                  <a:noFill/>
                </a:ln>
                <a:solidFill>
                  <a:prstClr val="black">
                    <a:lumMod val="75000"/>
                    <a:lumOff val="25000"/>
                  </a:prstClr>
                </a:solidFill>
                <a:effectLst/>
                <a:uLnTx/>
                <a:uFillTx/>
                <a:latin typeface="Roboto Medium"/>
                <a:ea typeface="+mn-ea"/>
                <a:cs typeface="+mn-cs"/>
              </a:endParaRPr>
            </a:p>
          </p:txBody>
        </p:sp>
        <p:sp>
          <p:nvSpPr>
            <p:cNvPr id="9" name="TextBox 8"/>
            <p:cNvSpPr txBox="1"/>
            <p:nvPr/>
          </p:nvSpPr>
          <p:spPr>
            <a:xfrm>
              <a:off x="2096754" y="3922047"/>
              <a:ext cx="392074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Lorem ipsum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Vestibulum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dignissim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nunc</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nisi, ac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scelerisque</a:t>
              </a:r>
              <a:endPar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grpSp>
      <p:grpSp>
        <p:nvGrpSpPr>
          <p:cNvPr id="10" name="Group 9"/>
          <p:cNvGrpSpPr/>
          <p:nvPr/>
        </p:nvGrpSpPr>
        <p:grpSpPr>
          <a:xfrm>
            <a:off x="1975983" y="5131168"/>
            <a:ext cx="3920741" cy="787724"/>
            <a:chOff x="2096753" y="5001767"/>
            <a:chExt cx="3920741" cy="787724"/>
          </a:xfrm>
        </p:grpSpPr>
        <p:sp>
          <p:nvSpPr>
            <p:cNvPr id="11" name="TextBox 10"/>
            <p:cNvSpPr txBox="1"/>
            <p:nvPr/>
          </p:nvSpPr>
          <p:spPr>
            <a:xfrm>
              <a:off x="2096753" y="5001767"/>
              <a:ext cx="143500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1600" b="0" i="0" u="none" strike="noStrike" kern="1200" cap="none" spc="0" normalizeH="0" baseline="0" noProof="0" dirty="0">
                  <a:ln>
                    <a:noFill/>
                  </a:ln>
                  <a:solidFill>
                    <a:prstClr val="black">
                      <a:lumMod val="75000"/>
                      <a:lumOff val="25000"/>
                    </a:prstClr>
                  </a:solidFill>
                  <a:effectLst/>
                  <a:uLnTx/>
                  <a:uFillTx/>
                  <a:latin typeface="Roboto Medium"/>
                  <a:ea typeface="+mn-ea"/>
                  <a:cs typeface="+mn-cs"/>
                </a:rPr>
                <a:t>ECOMMERCE</a:t>
              </a:r>
              <a:endParaRPr kumimoji="0" lang="en-US" sz="1600" b="0" i="0" u="none" strike="noStrike" kern="1200" cap="none" spc="0" normalizeH="0" baseline="0" noProof="0" dirty="0">
                <a:ln>
                  <a:noFill/>
                </a:ln>
                <a:solidFill>
                  <a:prstClr val="black">
                    <a:lumMod val="75000"/>
                    <a:lumOff val="25000"/>
                  </a:prstClr>
                </a:solidFill>
                <a:effectLst/>
                <a:uLnTx/>
                <a:uFillTx/>
                <a:latin typeface="Roboto Medium"/>
                <a:ea typeface="+mn-ea"/>
                <a:cs typeface="+mn-cs"/>
              </a:endParaRPr>
            </a:p>
          </p:txBody>
        </p:sp>
        <p:sp>
          <p:nvSpPr>
            <p:cNvPr id="12" name="TextBox 11"/>
            <p:cNvSpPr txBox="1"/>
            <p:nvPr/>
          </p:nvSpPr>
          <p:spPr>
            <a:xfrm>
              <a:off x="2096754" y="5266271"/>
              <a:ext cx="392074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Lorem ipsum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Vestibulum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dignissim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nunc</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nisi, ac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scelerisque</a:t>
              </a:r>
              <a:endPar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grpSp>
      <p:grpSp>
        <p:nvGrpSpPr>
          <p:cNvPr id="13" name="Group 12"/>
          <p:cNvGrpSpPr/>
          <p:nvPr/>
        </p:nvGrpSpPr>
        <p:grpSpPr>
          <a:xfrm>
            <a:off x="7230563" y="2282983"/>
            <a:ext cx="3920741" cy="1010010"/>
            <a:chOff x="7351333" y="2153582"/>
            <a:chExt cx="3920741" cy="1010010"/>
          </a:xfrm>
        </p:grpSpPr>
        <p:sp>
          <p:nvSpPr>
            <p:cNvPr id="14" name="TextBox 13"/>
            <p:cNvSpPr txBox="1"/>
            <p:nvPr/>
          </p:nvSpPr>
          <p:spPr>
            <a:xfrm>
              <a:off x="7351333" y="2153582"/>
              <a:ext cx="161935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1600" b="0" i="0" u="none" strike="noStrike" kern="1200" cap="none" spc="0" normalizeH="0" baseline="0" noProof="0" dirty="0">
                  <a:ln>
                    <a:noFill/>
                  </a:ln>
                  <a:solidFill>
                    <a:prstClr val="black">
                      <a:lumMod val="75000"/>
                      <a:lumOff val="25000"/>
                    </a:prstClr>
                  </a:solidFill>
                  <a:effectLst/>
                  <a:uLnTx/>
                  <a:uFillTx/>
                  <a:latin typeface="Roboto Medium"/>
                  <a:ea typeface="+mn-ea"/>
                  <a:cs typeface="+mn-cs"/>
                </a:rPr>
                <a:t>MEDIA PLAYER</a:t>
              </a:r>
              <a:endParaRPr kumimoji="0" lang="en-US" sz="1600" b="0" i="0" u="none" strike="noStrike" kern="1200" cap="none" spc="0" normalizeH="0" baseline="0" noProof="0" dirty="0">
                <a:ln>
                  <a:noFill/>
                </a:ln>
                <a:solidFill>
                  <a:prstClr val="black">
                    <a:lumMod val="75000"/>
                    <a:lumOff val="25000"/>
                  </a:prstClr>
                </a:solidFill>
                <a:effectLst/>
                <a:uLnTx/>
                <a:uFillTx/>
                <a:latin typeface="Roboto Medium"/>
                <a:ea typeface="+mn-ea"/>
                <a:cs typeface="+mn-cs"/>
              </a:endParaRPr>
            </a:p>
          </p:txBody>
        </p:sp>
        <p:sp>
          <p:nvSpPr>
            <p:cNvPr id="15" name="TextBox 14"/>
            <p:cNvSpPr txBox="1"/>
            <p:nvPr/>
          </p:nvSpPr>
          <p:spPr>
            <a:xfrm>
              <a:off x="7351334" y="2424928"/>
              <a:ext cx="3920740"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Lorem ipsum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Vestibulum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dignissim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nunc</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nisi, ac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scelerisque</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nulla</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malesuada</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id.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Nunc</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consequat</a:t>
              </a:r>
              <a:endPar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grpSp>
      <p:grpSp>
        <p:nvGrpSpPr>
          <p:cNvPr id="16" name="Group 15"/>
          <p:cNvGrpSpPr/>
          <p:nvPr/>
        </p:nvGrpSpPr>
        <p:grpSpPr>
          <a:xfrm>
            <a:off x="7230563" y="3754765"/>
            <a:ext cx="3914765" cy="819903"/>
            <a:chOff x="7351333" y="3625364"/>
            <a:chExt cx="3914765" cy="819903"/>
          </a:xfrm>
        </p:grpSpPr>
        <p:sp>
          <p:nvSpPr>
            <p:cNvPr id="17" name="TextBox 16"/>
            <p:cNvSpPr txBox="1"/>
            <p:nvPr/>
          </p:nvSpPr>
          <p:spPr>
            <a:xfrm>
              <a:off x="7351333" y="3625364"/>
              <a:ext cx="163217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1600" b="0" i="0" u="none" strike="noStrike" kern="1200" cap="none" spc="0" normalizeH="0" baseline="0" noProof="0" dirty="0">
                  <a:ln>
                    <a:noFill/>
                  </a:ln>
                  <a:solidFill>
                    <a:prstClr val="black">
                      <a:lumMod val="75000"/>
                      <a:lumOff val="25000"/>
                    </a:prstClr>
                  </a:solidFill>
                  <a:effectLst/>
                  <a:uLnTx/>
                  <a:uFillTx/>
                  <a:latin typeface="Roboto Medium"/>
                  <a:ea typeface="+mn-ea"/>
                  <a:cs typeface="+mn-cs"/>
                </a:rPr>
                <a:t>DEVELOPMENT</a:t>
              </a:r>
              <a:endParaRPr kumimoji="0" lang="en-US" sz="1600" b="0" i="0" u="none" strike="noStrike" kern="1200" cap="none" spc="0" normalizeH="0" baseline="0" noProof="0" dirty="0">
                <a:ln>
                  <a:noFill/>
                </a:ln>
                <a:solidFill>
                  <a:prstClr val="black">
                    <a:lumMod val="75000"/>
                    <a:lumOff val="25000"/>
                  </a:prstClr>
                </a:solidFill>
                <a:effectLst/>
                <a:uLnTx/>
                <a:uFillTx/>
                <a:latin typeface="Roboto Medium"/>
                <a:ea typeface="+mn-ea"/>
                <a:cs typeface="+mn-cs"/>
              </a:endParaRPr>
            </a:p>
          </p:txBody>
        </p:sp>
        <p:sp>
          <p:nvSpPr>
            <p:cNvPr id="18" name="TextBox 17"/>
            <p:cNvSpPr txBox="1"/>
            <p:nvPr/>
          </p:nvSpPr>
          <p:spPr>
            <a:xfrm>
              <a:off x="7351334" y="3922047"/>
              <a:ext cx="391476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Lorem ipsum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Vestibulum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dignissim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nunc</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nisi, ac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scelerisque</a:t>
              </a:r>
              <a:endPar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grpSp>
      <p:grpSp>
        <p:nvGrpSpPr>
          <p:cNvPr id="19" name="Group 18"/>
          <p:cNvGrpSpPr/>
          <p:nvPr/>
        </p:nvGrpSpPr>
        <p:grpSpPr>
          <a:xfrm>
            <a:off x="7230563" y="5076702"/>
            <a:ext cx="3920741" cy="842190"/>
            <a:chOff x="7351333" y="4947301"/>
            <a:chExt cx="3920741" cy="842190"/>
          </a:xfrm>
        </p:grpSpPr>
        <p:sp>
          <p:nvSpPr>
            <p:cNvPr id="20" name="TextBox 19"/>
            <p:cNvSpPr txBox="1"/>
            <p:nvPr/>
          </p:nvSpPr>
          <p:spPr>
            <a:xfrm>
              <a:off x="7351333" y="4947301"/>
              <a:ext cx="139333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1600" b="0" i="0" u="none" strike="noStrike" kern="1200" cap="none" spc="0" normalizeH="0" baseline="0" noProof="0" dirty="0">
                  <a:ln>
                    <a:noFill/>
                  </a:ln>
                  <a:solidFill>
                    <a:prstClr val="black">
                      <a:lumMod val="75000"/>
                      <a:lumOff val="25000"/>
                    </a:prstClr>
                  </a:solidFill>
                  <a:effectLst/>
                  <a:uLnTx/>
                  <a:uFillTx/>
                  <a:latin typeface="Roboto Medium"/>
                  <a:ea typeface="+mn-ea"/>
                  <a:cs typeface="+mn-cs"/>
                </a:rPr>
                <a:t>WEB DESIGN</a:t>
              </a:r>
              <a:endParaRPr kumimoji="0" lang="en-US" sz="1600" b="0" i="0" u="none" strike="noStrike" kern="1200" cap="none" spc="0" normalizeH="0" baseline="0" noProof="0" dirty="0">
                <a:ln>
                  <a:noFill/>
                </a:ln>
                <a:solidFill>
                  <a:prstClr val="black">
                    <a:lumMod val="75000"/>
                    <a:lumOff val="25000"/>
                  </a:prstClr>
                </a:solidFill>
                <a:effectLst/>
                <a:uLnTx/>
                <a:uFillTx/>
                <a:latin typeface="Roboto Medium"/>
                <a:ea typeface="+mn-ea"/>
                <a:cs typeface="+mn-cs"/>
              </a:endParaRPr>
            </a:p>
          </p:txBody>
        </p:sp>
        <p:sp>
          <p:nvSpPr>
            <p:cNvPr id="21" name="TextBox 20"/>
            <p:cNvSpPr txBox="1"/>
            <p:nvPr/>
          </p:nvSpPr>
          <p:spPr>
            <a:xfrm>
              <a:off x="7351334" y="5266271"/>
              <a:ext cx="392074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Lorem ipsum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Vestibulum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dignissim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nunc</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nisi, ac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scelerisque</a:t>
              </a:r>
              <a:endPar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grpSp>
      <p:grpSp>
        <p:nvGrpSpPr>
          <p:cNvPr id="22" name="Group 21"/>
          <p:cNvGrpSpPr/>
          <p:nvPr/>
        </p:nvGrpSpPr>
        <p:grpSpPr>
          <a:xfrm>
            <a:off x="6316163" y="3699800"/>
            <a:ext cx="914400" cy="914400"/>
            <a:chOff x="6436933" y="3570399"/>
            <a:chExt cx="914400" cy="914400"/>
          </a:xfrm>
        </p:grpSpPr>
        <p:sp>
          <p:nvSpPr>
            <p:cNvPr id="23" name="Rounded Rectangle 22"/>
            <p:cNvSpPr/>
            <p:nvPr/>
          </p:nvSpPr>
          <p:spPr>
            <a:xfrm>
              <a:off x="6436933" y="3570399"/>
              <a:ext cx="914400" cy="914400"/>
            </a:xfrm>
            <a:prstGeom prst="roundRect">
              <a:avLst>
                <a:gd name="adj" fmla="val 1103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24" name="Group 23"/>
            <p:cNvGrpSpPr/>
            <p:nvPr/>
          </p:nvGrpSpPr>
          <p:grpSpPr>
            <a:xfrm>
              <a:off x="6676643" y="3823826"/>
              <a:ext cx="510501" cy="415382"/>
              <a:chOff x="20148550" y="8958263"/>
              <a:chExt cx="928688" cy="755650"/>
            </a:xfrm>
            <a:solidFill>
              <a:schemeClr val="tx1"/>
            </a:solidFill>
          </p:grpSpPr>
          <p:sp>
            <p:nvSpPr>
              <p:cNvPr id="25" name="AutoShape 5"/>
              <p:cNvSpPr>
                <a:spLocks/>
              </p:cNvSpPr>
              <p:nvPr/>
            </p:nvSpPr>
            <p:spPr bwMode="auto">
              <a:xfrm>
                <a:off x="20786725" y="9190038"/>
                <a:ext cx="174625" cy="2333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Calibri"/>
                  <a:ea typeface="+mn-ea"/>
                  <a:cs typeface="+mn-cs"/>
                </a:endParaRPr>
              </a:p>
            </p:txBody>
          </p:sp>
          <p:sp>
            <p:nvSpPr>
              <p:cNvPr id="26" name="AutoShape 6"/>
              <p:cNvSpPr>
                <a:spLocks/>
              </p:cNvSpPr>
              <p:nvPr/>
            </p:nvSpPr>
            <p:spPr bwMode="auto">
              <a:xfrm>
                <a:off x="20148550" y="8958263"/>
                <a:ext cx="928688" cy="755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Calibri"/>
                  <a:ea typeface="+mn-ea"/>
                  <a:cs typeface="+mn-cs"/>
                </a:endParaRPr>
              </a:p>
            </p:txBody>
          </p:sp>
        </p:grpSp>
      </p:grpSp>
      <p:grpSp>
        <p:nvGrpSpPr>
          <p:cNvPr id="35" name="Group 34"/>
          <p:cNvGrpSpPr/>
          <p:nvPr/>
        </p:nvGrpSpPr>
        <p:grpSpPr>
          <a:xfrm>
            <a:off x="6316163" y="2308882"/>
            <a:ext cx="914400" cy="914400"/>
            <a:chOff x="6436933" y="2179481"/>
            <a:chExt cx="914400" cy="914400"/>
          </a:xfrm>
        </p:grpSpPr>
        <p:sp>
          <p:nvSpPr>
            <p:cNvPr id="36" name="Rounded Rectangle 35"/>
            <p:cNvSpPr/>
            <p:nvPr/>
          </p:nvSpPr>
          <p:spPr>
            <a:xfrm>
              <a:off x="6436933" y="2179481"/>
              <a:ext cx="914400" cy="914400"/>
            </a:xfrm>
            <a:prstGeom prst="roundRect">
              <a:avLst>
                <a:gd name="adj" fmla="val 1103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37" name="Group 36"/>
            <p:cNvGrpSpPr/>
            <p:nvPr/>
          </p:nvGrpSpPr>
          <p:grpSpPr>
            <a:xfrm>
              <a:off x="6638883" y="2358202"/>
              <a:ext cx="510500" cy="510500"/>
              <a:chOff x="7021513" y="5164138"/>
              <a:chExt cx="928687" cy="928687"/>
            </a:xfrm>
            <a:solidFill>
              <a:schemeClr val="tx1"/>
            </a:solidFill>
          </p:grpSpPr>
          <p:sp>
            <p:nvSpPr>
              <p:cNvPr id="38" name="AutoShape 126"/>
              <p:cNvSpPr>
                <a:spLocks/>
              </p:cNvSpPr>
              <p:nvPr/>
            </p:nvSpPr>
            <p:spPr bwMode="auto">
              <a:xfrm>
                <a:off x="7021513" y="5164138"/>
                <a:ext cx="928687" cy="9286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Calibri"/>
                  <a:ea typeface="+mn-ea"/>
                  <a:cs typeface="+mn-cs"/>
                </a:endParaRPr>
              </a:p>
            </p:txBody>
          </p:sp>
          <p:sp>
            <p:nvSpPr>
              <p:cNvPr id="39" name="AutoShape 127"/>
              <p:cNvSpPr>
                <a:spLocks/>
              </p:cNvSpPr>
              <p:nvPr/>
            </p:nvSpPr>
            <p:spPr bwMode="auto">
              <a:xfrm>
                <a:off x="7397750" y="5308600"/>
                <a:ext cx="219075"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Calibri"/>
                  <a:ea typeface="+mn-ea"/>
                  <a:cs typeface="+mn-cs"/>
                </a:endParaRPr>
              </a:p>
            </p:txBody>
          </p:sp>
        </p:grpSp>
      </p:grpSp>
      <p:grpSp>
        <p:nvGrpSpPr>
          <p:cNvPr id="40" name="Group 39"/>
          <p:cNvGrpSpPr/>
          <p:nvPr/>
        </p:nvGrpSpPr>
        <p:grpSpPr>
          <a:xfrm>
            <a:off x="1061583" y="3699800"/>
            <a:ext cx="914400" cy="914400"/>
            <a:chOff x="1182353" y="3570399"/>
            <a:chExt cx="914400" cy="914400"/>
          </a:xfrm>
        </p:grpSpPr>
        <p:sp>
          <p:nvSpPr>
            <p:cNvPr id="41" name="Rounded Rectangle 40"/>
            <p:cNvSpPr/>
            <p:nvPr/>
          </p:nvSpPr>
          <p:spPr>
            <a:xfrm>
              <a:off x="1182353" y="3570399"/>
              <a:ext cx="914400" cy="914400"/>
            </a:xfrm>
            <a:prstGeom prst="roundRect">
              <a:avLst>
                <a:gd name="adj" fmla="val 1103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42" name="Group 41"/>
            <p:cNvGrpSpPr/>
            <p:nvPr/>
          </p:nvGrpSpPr>
          <p:grpSpPr>
            <a:xfrm>
              <a:off x="1384809" y="3786754"/>
              <a:ext cx="511373" cy="510500"/>
              <a:chOff x="5162550" y="5164138"/>
              <a:chExt cx="930275" cy="928687"/>
            </a:xfrm>
            <a:solidFill>
              <a:schemeClr val="tx1"/>
            </a:solidFill>
          </p:grpSpPr>
          <p:sp>
            <p:nvSpPr>
              <p:cNvPr id="43" name="AutoShape 128"/>
              <p:cNvSpPr>
                <a:spLocks/>
              </p:cNvSpPr>
              <p:nvPr/>
            </p:nvSpPr>
            <p:spPr bwMode="auto">
              <a:xfrm>
                <a:off x="5162550" y="5164138"/>
                <a:ext cx="930275" cy="9286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Calibri"/>
                  <a:ea typeface="+mn-ea"/>
                  <a:cs typeface="+mn-cs"/>
                </a:endParaRPr>
              </a:p>
            </p:txBody>
          </p:sp>
          <p:sp>
            <p:nvSpPr>
              <p:cNvPr id="44" name="AutoShape 129"/>
              <p:cNvSpPr>
                <a:spLocks/>
              </p:cNvSpPr>
              <p:nvPr/>
            </p:nvSpPr>
            <p:spPr bwMode="auto">
              <a:xfrm>
                <a:off x="5743575" y="5280025"/>
                <a:ext cx="231775" cy="231775"/>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Calibri"/>
                  <a:ea typeface="+mn-ea"/>
                  <a:cs typeface="+mn-cs"/>
                </a:endParaRPr>
              </a:p>
            </p:txBody>
          </p:sp>
        </p:grpSp>
      </p:grpSp>
      <p:grpSp>
        <p:nvGrpSpPr>
          <p:cNvPr id="45" name="Group 44"/>
          <p:cNvGrpSpPr/>
          <p:nvPr/>
        </p:nvGrpSpPr>
        <p:grpSpPr>
          <a:xfrm>
            <a:off x="1061583" y="2308882"/>
            <a:ext cx="914400" cy="914400"/>
            <a:chOff x="1182353" y="2179481"/>
            <a:chExt cx="914400" cy="914400"/>
          </a:xfrm>
        </p:grpSpPr>
        <p:sp>
          <p:nvSpPr>
            <p:cNvPr id="46" name="Rounded Rectangle 45"/>
            <p:cNvSpPr/>
            <p:nvPr/>
          </p:nvSpPr>
          <p:spPr>
            <a:xfrm>
              <a:off x="1182353" y="2179481"/>
              <a:ext cx="914400" cy="914400"/>
            </a:xfrm>
            <a:prstGeom prst="roundRect">
              <a:avLst>
                <a:gd name="adj" fmla="val 1103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47" name="Group 46"/>
            <p:cNvGrpSpPr/>
            <p:nvPr/>
          </p:nvGrpSpPr>
          <p:grpSpPr>
            <a:xfrm>
              <a:off x="1384303" y="2395459"/>
              <a:ext cx="510501" cy="398801"/>
              <a:chOff x="5162550" y="3421063"/>
              <a:chExt cx="928688" cy="725487"/>
            </a:xfrm>
            <a:solidFill>
              <a:schemeClr val="tx1"/>
            </a:solidFill>
          </p:grpSpPr>
          <p:sp>
            <p:nvSpPr>
              <p:cNvPr id="48" name="AutoShape 140"/>
              <p:cNvSpPr>
                <a:spLocks/>
              </p:cNvSpPr>
              <p:nvPr/>
            </p:nvSpPr>
            <p:spPr bwMode="auto">
              <a:xfrm>
                <a:off x="5278438" y="3536950"/>
                <a:ext cx="581025" cy="471488"/>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Calibri"/>
                  <a:ea typeface="+mn-ea"/>
                  <a:cs typeface="+mn-cs"/>
                </a:endParaRPr>
              </a:p>
            </p:txBody>
          </p:sp>
          <p:sp>
            <p:nvSpPr>
              <p:cNvPr id="49" name="AutoShape 141"/>
              <p:cNvSpPr>
                <a:spLocks/>
              </p:cNvSpPr>
              <p:nvPr/>
            </p:nvSpPr>
            <p:spPr bwMode="auto">
              <a:xfrm>
                <a:off x="5162550" y="3421063"/>
                <a:ext cx="928688" cy="725487"/>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Calibri"/>
                  <a:ea typeface="+mn-ea"/>
                  <a:cs typeface="+mn-cs"/>
                </a:endParaRPr>
              </a:p>
            </p:txBody>
          </p:sp>
          <p:sp>
            <p:nvSpPr>
              <p:cNvPr id="50" name="AutoShape 142"/>
              <p:cNvSpPr>
                <a:spLocks/>
              </p:cNvSpPr>
              <p:nvPr/>
            </p:nvSpPr>
            <p:spPr bwMode="auto">
              <a:xfrm>
                <a:off x="5888038" y="3567113"/>
                <a:ext cx="87312" cy="857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Calibri"/>
                  <a:ea typeface="+mn-ea"/>
                  <a:cs typeface="+mn-cs"/>
                </a:endParaRPr>
              </a:p>
            </p:txBody>
          </p:sp>
          <p:sp>
            <p:nvSpPr>
              <p:cNvPr id="51" name="AutoShape 143"/>
              <p:cNvSpPr>
                <a:spLocks/>
              </p:cNvSpPr>
              <p:nvPr/>
            </p:nvSpPr>
            <p:spPr bwMode="auto">
              <a:xfrm>
                <a:off x="5859463" y="3943350"/>
                <a:ext cx="115887" cy="301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Calibri"/>
                  <a:ea typeface="+mn-ea"/>
                  <a:cs typeface="+mn-cs"/>
                </a:endParaRPr>
              </a:p>
            </p:txBody>
          </p:sp>
          <p:sp>
            <p:nvSpPr>
              <p:cNvPr id="52" name="AutoShape 144"/>
              <p:cNvSpPr>
                <a:spLocks/>
              </p:cNvSpPr>
              <p:nvPr/>
            </p:nvSpPr>
            <p:spPr bwMode="auto">
              <a:xfrm>
                <a:off x="5888038" y="3856038"/>
                <a:ext cx="117475" cy="301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Calibri"/>
                  <a:ea typeface="+mn-ea"/>
                  <a:cs typeface="+mn-cs"/>
                </a:endParaRPr>
              </a:p>
            </p:txBody>
          </p:sp>
          <p:sp>
            <p:nvSpPr>
              <p:cNvPr id="53" name="AutoShape 145"/>
              <p:cNvSpPr>
                <a:spLocks/>
              </p:cNvSpPr>
              <p:nvPr/>
            </p:nvSpPr>
            <p:spPr bwMode="auto">
              <a:xfrm>
                <a:off x="5888038" y="3770313"/>
                <a:ext cx="117475"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Calibri"/>
                  <a:ea typeface="+mn-ea"/>
                  <a:cs typeface="+mn-cs"/>
                </a:endParaRPr>
              </a:p>
            </p:txBody>
          </p:sp>
          <p:sp>
            <p:nvSpPr>
              <p:cNvPr id="54" name="AutoShape 146"/>
              <p:cNvSpPr>
                <a:spLocks/>
              </p:cNvSpPr>
              <p:nvPr/>
            </p:nvSpPr>
            <p:spPr bwMode="auto">
              <a:xfrm>
                <a:off x="5395913" y="3652838"/>
                <a:ext cx="173037" cy="122237"/>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Calibri"/>
                  <a:ea typeface="+mn-ea"/>
                  <a:cs typeface="+mn-cs"/>
                </a:endParaRPr>
              </a:p>
            </p:txBody>
          </p:sp>
        </p:grpSp>
      </p:grpSp>
      <p:sp>
        <p:nvSpPr>
          <p:cNvPr id="55" name="TextBox 54"/>
          <p:cNvSpPr txBox="1"/>
          <p:nvPr/>
        </p:nvSpPr>
        <p:spPr>
          <a:xfrm>
            <a:off x="2759525" y="1443556"/>
            <a:ext cx="643140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Lorem ipsum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Vestibulum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dignissim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nunc</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nisi, ac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scelerisque</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nulla</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malesuada</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id.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Nunc</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consequat</a:t>
            </a:r>
            <a:endPar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grpSp>
        <p:nvGrpSpPr>
          <p:cNvPr id="29" name="Group 28"/>
          <p:cNvGrpSpPr/>
          <p:nvPr/>
        </p:nvGrpSpPr>
        <p:grpSpPr>
          <a:xfrm>
            <a:off x="6316163" y="5076702"/>
            <a:ext cx="914400" cy="914400"/>
            <a:chOff x="6316163" y="5076702"/>
            <a:chExt cx="914400" cy="914400"/>
          </a:xfrm>
        </p:grpSpPr>
        <p:sp>
          <p:nvSpPr>
            <p:cNvPr id="28" name="Rounded Rectangle 27"/>
            <p:cNvSpPr/>
            <p:nvPr/>
          </p:nvSpPr>
          <p:spPr>
            <a:xfrm>
              <a:off x="6316163" y="5076702"/>
              <a:ext cx="914400" cy="914400"/>
            </a:xfrm>
            <a:prstGeom prst="roundRect">
              <a:avLst>
                <a:gd name="adj" fmla="val 1103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6" name="AutoShape 135"/>
            <p:cNvSpPr>
              <a:spLocks/>
            </p:cNvSpPr>
            <p:nvPr/>
          </p:nvSpPr>
          <p:spPr bwMode="auto">
            <a:xfrm>
              <a:off x="6540794" y="5373961"/>
              <a:ext cx="465138" cy="3198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681"/>
                  </a:moveTo>
                  <a:lnTo>
                    <a:pt x="19651" y="18681"/>
                  </a:lnTo>
                  <a:lnTo>
                    <a:pt x="19575" y="18681"/>
                  </a:lnTo>
                  <a:lnTo>
                    <a:pt x="16874" y="14754"/>
                  </a:lnTo>
                  <a:lnTo>
                    <a:pt x="16874" y="14727"/>
                  </a:lnTo>
                  <a:lnTo>
                    <a:pt x="16199" y="13745"/>
                  </a:lnTo>
                  <a:lnTo>
                    <a:pt x="16199" y="7854"/>
                  </a:lnTo>
                  <a:lnTo>
                    <a:pt x="19575" y="2945"/>
                  </a:lnTo>
                  <a:lnTo>
                    <a:pt x="19651" y="2945"/>
                  </a:lnTo>
                  <a:lnTo>
                    <a:pt x="20249" y="2945"/>
                  </a:lnTo>
                  <a:cubicBezTo>
                    <a:pt x="20249" y="2945"/>
                    <a:pt x="20249" y="18681"/>
                    <a:pt x="20249" y="18681"/>
                  </a:cubicBezTo>
                  <a:close/>
                  <a:moveTo>
                    <a:pt x="2024" y="19636"/>
                  </a:moveTo>
                  <a:cubicBezTo>
                    <a:pt x="1651" y="19636"/>
                    <a:pt x="1349" y="19195"/>
                    <a:pt x="1349" y="18654"/>
                  </a:cubicBezTo>
                  <a:lnTo>
                    <a:pt x="1349" y="2945"/>
                  </a:lnTo>
                  <a:cubicBezTo>
                    <a:pt x="1349" y="2402"/>
                    <a:pt x="1651" y="1963"/>
                    <a:pt x="2024" y="1963"/>
                  </a:cubicBezTo>
                  <a:lnTo>
                    <a:pt x="14849" y="1963"/>
                  </a:lnTo>
                  <a:cubicBezTo>
                    <a:pt x="15221" y="1963"/>
                    <a:pt x="15524" y="2403"/>
                    <a:pt x="15524" y="2945"/>
                  </a:cubicBezTo>
                  <a:lnTo>
                    <a:pt x="15524" y="18654"/>
                  </a:lnTo>
                  <a:cubicBezTo>
                    <a:pt x="15524" y="19195"/>
                    <a:pt x="15221" y="19636"/>
                    <a:pt x="14849" y="19636"/>
                  </a:cubicBezTo>
                  <a:cubicBezTo>
                    <a:pt x="14849" y="19636"/>
                    <a:pt x="2024" y="19636"/>
                    <a:pt x="2024" y="19636"/>
                  </a:cubicBezTo>
                  <a:close/>
                  <a:moveTo>
                    <a:pt x="20249" y="981"/>
                  </a:moveTo>
                  <a:lnTo>
                    <a:pt x="19651" y="981"/>
                  </a:lnTo>
                  <a:cubicBezTo>
                    <a:pt x="19296" y="981"/>
                    <a:pt x="18956" y="1185"/>
                    <a:pt x="18703" y="1547"/>
                  </a:cubicBezTo>
                  <a:lnTo>
                    <a:pt x="16874" y="4170"/>
                  </a:lnTo>
                  <a:lnTo>
                    <a:pt x="16874" y="2945"/>
                  </a:lnTo>
                  <a:cubicBezTo>
                    <a:pt x="16874" y="1317"/>
                    <a:pt x="15967" y="0"/>
                    <a:pt x="14849" y="0"/>
                  </a:cubicBezTo>
                  <a:lnTo>
                    <a:pt x="2024" y="0"/>
                  </a:lnTo>
                  <a:cubicBezTo>
                    <a:pt x="908" y="0"/>
                    <a:pt x="0" y="1320"/>
                    <a:pt x="0" y="2945"/>
                  </a:cubicBezTo>
                  <a:lnTo>
                    <a:pt x="0" y="9789"/>
                  </a:lnTo>
                  <a:lnTo>
                    <a:pt x="0" y="18654"/>
                  </a:lnTo>
                  <a:cubicBezTo>
                    <a:pt x="0" y="20281"/>
                    <a:pt x="905" y="21599"/>
                    <a:pt x="2024" y="21599"/>
                  </a:cubicBezTo>
                  <a:lnTo>
                    <a:pt x="14849" y="21599"/>
                  </a:lnTo>
                  <a:cubicBezTo>
                    <a:pt x="15967" y="21599"/>
                    <a:pt x="16874" y="20281"/>
                    <a:pt x="16874" y="18654"/>
                  </a:cubicBezTo>
                  <a:lnTo>
                    <a:pt x="16874" y="17456"/>
                  </a:lnTo>
                  <a:lnTo>
                    <a:pt x="18703" y="20079"/>
                  </a:lnTo>
                  <a:cubicBezTo>
                    <a:pt x="18956" y="20442"/>
                    <a:pt x="19296" y="20645"/>
                    <a:pt x="19651" y="20645"/>
                  </a:cubicBezTo>
                  <a:lnTo>
                    <a:pt x="20249" y="20645"/>
                  </a:lnTo>
                  <a:cubicBezTo>
                    <a:pt x="20994" y="20645"/>
                    <a:pt x="21600" y="19765"/>
                    <a:pt x="21600" y="18681"/>
                  </a:cubicBezTo>
                  <a:lnTo>
                    <a:pt x="21600" y="2945"/>
                  </a:lnTo>
                  <a:cubicBezTo>
                    <a:pt x="21600" y="1860"/>
                    <a:pt x="20994" y="981"/>
                    <a:pt x="20249" y="981"/>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grpSp>
        <p:nvGrpSpPr>
          <p:cNvPr id="27" name="Group 26"/>
          <p:cNvGrpSpPr/>
          <p:nvPr/>
        </p:nvGrpSpPr>
        <p:grpSpPr>
          <a:xfrm>
            <a:off x="1061583" y="5076702"/>
            <a:ext cx="914400" cy="914400"/>
            <a:chOff x="1061583" y="5076702"/>
            <a:chExt cx="914400" cy="914400"/>
          </a:xfrm>
        </p:grpSpPr>
        <p:sp>
          <p:nvSpPr>
            <p:cNvPr id="31" name="Rounded Rectangle 30"/>
            <p:cNvSpPr/>
            <p:nvPr/>
          </p:nvSpPr>
          <p:spPr>
            <a:xfrm>
              <a:off x="1061583" y="5076702"/>
              <a:ext cx="914400" cy="914400"/>
            </a:xfrm>
            <a:prstGeom prst="roundRect">
              <a:avLst>
                <a:gd name="adj" fmla="val 1103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57" name="Group 56"/>
            <p:cNvGrpSpPr/>
            <p:nvPr/>
          </p:nvGrpSpPr>
          <p:grpSpPr>
            <a:xfrm>
              <a:off x="1286611" y="5301730"/>
              <a:ext cx="464344" cy="464344"/>
              <a:chOff x="4439444" y="1652588"/>
              <a:chExt cx="464344" cy="464344"/>
            </a:xfrm>
            <a:solidFill>
              <a:schemeClr val="bg1"/>
            </a:solidFill>
          </p:grpSpPr>
          <p:sp>
            <p:nvSpPr>
              <p:cNvPr id="58"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59"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60"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grpSp>
    </p:spTree>
    <p:extLst>
      <p:ext uri="{BB962C8B-B14F-4D97-AF65-F5344CB8AC3E}">
        <p14:creationId xmlns:p14="http://schemas.microsoft.com/office/powerpoint/2010/main" val="473660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500"/>
                                        <p:tgtEl>
                                          <p:spTgt spid="55"/>
                                        </p:tgtEl>
                                      </p:cBhvr>
                                    </p:animEffect>
                                    <p:anim calcmode="lin" valueType="num">
                                      <p:cBhvr>
                                        <p:cTn id="8" dur="500" fill="hold"/>
                                        <p:tgtEl>
                                          <p:spTgt spid="55"/>
                                        </p:tgtEl>
                                        <p:attrNameLst>
                                          <p:attrName>ppt_x</p:attrName>
                                        </p:attrNameLst>
                                      </p:cBhvr>
                                      <p:tavLst>
                                        <p:tav tm="0">
                                          <p:val>
                                            <p:strVal val="#ppt_x"/>
                                          </p:val>
                                        </p:tav>
                                        <p:tav tm="100000">
                                          <p:val>
                                            <p:strVal val="#ppt_x"/>
                                          </p:val>
                                        </p:tav>
                                      </p:tavLst>
                                    </p:anim>
                                    <p:anim calcmode="lin" valueType="num">
                                      <p:cBhvr>
                                        <p:cTn id="9" dur="500" fill="hold"/>
                                        <p:tgtEl>
                                          <p:spTgt spid="5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5"/>
                                        </p:tgtEl>
                                        <p:attrNameLst>
                                          <p:attrName>style.visibility</p:attrName>
                                        </p:attrNameLst>
                                      </p:cBhvr>
                                      <p:to>
                                        <p:strVal val="visible"/>
                                      </p:to>
                                    </p:set>
                                    <p:anim calcmode="lin" valueType="num">
                                      <p:cBhvr>
                                        <p:cTn id="13" dur="500" fill="hold"/>
                                        <p:tgtEl>
                                          <p:spTgt spid="45"/>
                                        </p:tgtEl>
                                        <p:attrNameLst>
                                          <p:attrName>ppt_w</p:attrName>
                                        </p:attrNameLst>
                                      </p:cBhvr>
                                      <p:tavLst>
                                        <p:tav tm="0">
                                          <p:val>
                                            <p:fltVal val="0"/>
                                          </p:val>
                                        </p:tav>
                                        <p:tav tm="100000">
                                          <p:val>
                                            <p:strVal val="#ppt_w"/>
                                          </p:val>
                                        </p:tav>
                                      </p:tavLst>
                                    </p:anim>
                                    <p:anim calcmode="lin" valueType="num">
                                      <p:cBhvr>
                                        <p:cTn id="14" dur="500" fill="hold"/>
                                        <p:tgtEl>
                                          <p:spTgt spid="45"/>
                                        </p:tgtEl>
                                        <p:attrNameLst>
                                          <p:attrName>ppt_h</p:attrName>
                                        </p:attrNameLst>
                                      </p:cBhvr>
                                      <p:tavLst>
                                        <p:tav tm="0">
                                          <p:val>
                                            <p:fltVal val="0"/>
                                          </p:val>
                                        </p:tav>
                                        <p:tav tm="100000">
                                          <p:val>
                                            <p:strVal val="#ppt_h"/>
                                          </p:val>
                                        </p:tav>
                                      </p:tavLst>
                                    </p:anim>
                                    <p:animEffect transition="in" filter="fade">
                                      <p:cBhvr>
                                        <p:cTn id="15" dur="500"/>
                                        <p:tgtEl>
                                          <p:spTgt spid="45"/>
                                        </p:tgtEl>
                                      </p:cBhvr>
                                    </p:animEffect>
                                  </p:childTnLst>
                                </p:cTn>
                              </p:par>
                            </p:childTnLst>
                          </p:cTn>
                        </p:par>
                        <p:par>
                          <p:cTn id="16" fill="hold">
                            <p:stCondLst>
                              <p:cond delay="1000"/>
                            </p:stCondLst>
                            <p:childTnLst>
                              <p:par>
                                <p:cTn id="17" presetID="12" presetClass="entr" presetSubtype="8"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p:tgtEl>
                                          <p:spTgt spid="4"/>
                                        </p:tgtEl>
                                        <p:attrNameLst>
                                          <p:attrName>ppt_x</p:attrName>
                                        </p:attrNameLst>
                                      </p:cBhvr>
                                      <p:tavLst>
                                        <p:tav tm="0">
                                          <p:val>
                                            <p:strVal val="#ppt_x-#ppt_w*1.125000"/>
                                          </p:val>
                                        </p:tav>
                                        <p:tav tm="100000">
                                          <p:val>
                                            <p:strVal val="#ppt_x"/>
                                          </p:val>
                                        </p:tav>
                                      </p:tavLst>
                                    </p:anim>
                                    <p:animEffect transition="in" filter="wipe(right)">
                                      <p:cBhvr>
                                        <p:cTn id="20" dur="500"/>
                                        <p:tgtEl>
                                          <p:spTgt spid="4"/>
                                        </p:tgtEl>
                                      </p:cBhvr>
                                    </p:animEffect>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40"/>
                                        </p:tgtEl>
                                        <p:attrNameLst>
                                          <p:attrName>style.visibility</p:attrName>
                                        </p:attrNameLst>
                                      </p:cBhvr>
                                      <p:to>
                                        <p:strVal val="visible"/>
                                      </p:to>
                                    </p:set>
                                    <p:anim calcmode="lin" valueType="num">
                                      <p:cBhvr>
                                        <p:cTn id="24" dur="500" fill="hold"/>
                                        <p:tgtEl>
                                          <p:spTgt spid="40"/>
                                        </p:tgtEl>
                                        <p:attrNameLst>
                                          <p:attrName>ppt_w</p:attrName>
                                        </p:attrNameLst>
                                      </p:cBhvr>
                                      <p:tavLst>
                                        <p:tav tm="0">
                                          <p:val>
                                            <p:fltVal val="0"/>
                                          </p:val>
                                        </p:tav>
                                        <p:tav tm="100000">
                                          <p:val>
                                            <p:strVal val="#ppt_w"/>
                                          </p:val>
                                        </p:tav>
                                      </p:tavLst>
                                    </p:anim>
                                    <p:anim calcmode="lin" valueType="num">
                                      <p:cBhvr>
                                        <p:cTn id="25" dur="500" fill="hold"/>
                                        <p:tgtEl>
                                          <p:spTgt spid="40"/>
                                        </p:tgtEl>
                                        <p:attrNameLst>
                                          <p:attrName>ppt_h</p:attrName>
                                        </p:attrNameLst>
                                      </p:cBhvr>
                                      <p:tavLst>
                                        <p:tav tm="0">
                                          <p:val>
                                            <p:fltVal val="0"/>
                                          </p:val>
                                        </p:tav>
                                        <p:tav tm="100000">
                                          <p:val>
                                            <p:strVal val="#ppt_h"/>
                                          </p:val>
                                        </p:tav>
                                      </p:tavLst>
                                    </p:anim>
                                    <p:animEffect transition="in" filter="fade">
                                      <p:cBhvr>
                                        <p:cTn id="26" dur="500"/>
                                        <p:tgtEl>
                                          <p:spTgt spid="40"/>
                                        </p:tgtEl>
                                      </p:cBhvr>
                                    </p:animEffect>
                                  </p:childTnLst>
                                </p:cTn>
                              </p:par>
                            </p:childTnLst>
                          </p:cTn>
                        </p:par>
                        <p:par>
                          <p:cTn id="27" fill="hold">
                            <p:stCondLst>
                              <p:cond delay="2000"/>
                            </p:stCondLst>
                            <p:childTnLst>
                              <p:par>
                                <p:cTn id="28" presetID="12" presetClass="entr" presetSubtype="8"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p:tgtEl>
                                          <p:spTgt spid="7"/>
                                        </p:tgtEl>
                                        <p:attrNameLst>
                                          <p:attrName>ppt_x</p:attrName>
                                        </p:attrNameLst>
                                      </p:cBhvr>
                                      <p:tavLst>
                                        <p:tav tm="0">
                                          <p:val>
                                            <p:strVal val="#ppt_x-#ppt_w*1.125000"/>
                                          </p:val>
                                        </p:tav>
                                        <p:tav tm="100000">
                                          <p:val>
                                            <p:strVal val="#ppt_x"/>
                                          </p:val>
                                        </p:tav>
                                      </p:tavLst>
                                    </p:anim>
                                    <p:animEffect transition="in" filter="wipe(right)">
                                      <p:cBhvr>
                                        <p:cTn id="31" dur="500"/>
                                        <p:tgtEl>
                                          <p:spTgt spid="7"/>
                                        </p:tgtEl>
                                      </p:cBhvr>
                                    </p:animEffect>
                                  </p:childTnLst>
                                </p:cTn>
                              </p:par>
                            </p:childTnLst>
                          </p:cTn>
                        </p:par>
                        <p:par>
                          <p:cTn id="32" fill="hold">
                            <p:stCondLst>
                              <p:cond delay="2500"/>
                            </p:stCondLst>
                            <p:childTnLst>
                              <p:par>
                                <p:cTn id="33" presetID="53" presetClass="entr" presetSubtype="16" fill="hold" nodeType="after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p:cTn id="35" dur="500" fill="hold"/>
                                        <p:tgtEl>
                                          <p:spTgt spid="27"/>
                                        </p:tgtEl>
                                        <p:attrNameLst>
                                          <p:attrName>ppt_w</p:attrName>
                                        </p:attrNameLst>
                                      </p:cBhvr>
                                      <p:tavLst>
                                        <p:tav tm="0">
                                          <p:val>
                                            <p:fltVal val="0"/>
                                          </p:val>
                                        </p:tav>
                                        <p:tav tm="100000">
                                          <p:val>
                                            <p:strVal val="#ppt_w"/>
                                          </p:val>
                                        </p:tav>
                                      </p:tavLst>
                                    </p:anim>
                                    <p:anim calcmode="lin" valueType="num">
                                      <p:cBhvr>
                                        <p:cTn id="36" dur="500" fill="hold"/>
                                        <p:tgtEl>
                                          <p:spTgt spid="27"/>
                                        </p:tgtEl>
                                        <p:attrNameLst>
                                          <p:attrName>ppt_h</p:attrName>
                                        </p:attrNameLst>
                                      </p:cBhvr>
                                      <p:tavLst>
                                        <p:tav tm="0">
                                          <p:val>
                                            <p:fltVal val="0"/>
                                          </p:val>
                                        </p:tav>
                                        <p:tav tm="100000">
                                          <p:val>
                                            <p:strVal val="#ppt_h"/>
                                          </p:val>
                                        </p:tav>
                                      </p:tavLst>
                                    </p:anim>
                                    <p:animEffect transition="in" filter="fade">
                                      <p:cBhvr>
                                        <p:cTn id="37" dur="500"/>
                                        <p:tgtEl>
                                          <p:spTgt spid="27"/>
                                        </p:tgtEl>
                                      </p:cBhvr>
                                    </p:animEffect>
                                  </p:childTnLst>
                                </p:cTn>
                              </p:par>
                            </p:childTnLst>
                          </p:cTn>
                        </p:par>
                        <p:par>
                          <p:cTn id="38" fill="hold">
                            <p:stCondLst>
                              <p:cond delay="3000"/>
                            </p:stCondLst>
                            <p:childTnLst>
                              <p:par>
                                <p:cTn id="39" presetID="12" presetClass="entr" presetSubtype="8"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p:tgtEl>
                                          <p:spTgt spid="10"/>
                                        </p:tgtEl>
                                        <p:attrNameLst>
                                          <p:attrName>ppt_x</p:attrName>
                                        </p:attrNameLst>
                                      </p:cBhvr>
                                      <p:tavLst>
                                        <p:tav tm="0">
                                          <p:val>
                                            <p:strVal val="#ppt_x-#ppt_w*1.125000"/>
                                          </p:val>
                                        </p:tav>
                                        <p:tav tm="100000">
                                          <p:val>
                                            <p:strVal val="#ppt_x"/>
                                          </p:val>
                                        </p:tav>
                                      </p:tavLst>
                                    </p:anim>
                                    <p:animEffect transition="in" filter="wipe(right)">
                                      <p:cBhvr>
                                        <p:cTn id="42" dur="500"/>
                                        <p:tgtEl>
                                          <p:spTgt spid="10"/>
                                        </p:tgtEl>
                                      </p:cBhvr>
                                    </p:animEffect>
                                  </p:childTnLst>
                                </p:cTn>
                              </p:par>
                            </p:childTnLst>
                          </p:cTn>
                        </p:par>
                        <p:par>
                          <p:cTn id="43" fill="hold">
                            <p:stCondLst>
                              <p:cond delay="3500"/>
                            </p:stCondLst>
                            <p:childTnLst>
                              <p:par>
                                <p:cTn id="44" presetID="53" presetClass="entr" presetSubtype="16" fill="hold" nodeType="after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p:cTn id="46" dur="500" fill="hold"/>
                                        <p:tgtEl>
                                          <p:spTgt spid="35"/>
                                        </p:tgtEl>
                                        <p:attrNameLst>
                                          <p:attrName>ppt_w</p:attrName>
                                        </p:attrNameLst>
                                      </p:cBhvr>
                                      <p:tavLst>
                                        <p:tav tm="0">
                                          <p:val>
                                            <p:fltVal val="0"/>
                                          </p:val>
                                        </p:tav>
                                        <p:tav tm="100000">
                                          <p:val>
                                            <p:strVal val="#ppt_w"/>
                                          </p:val>
                                        </p:tav>
                                      </p:tavLst>
                                    </p:anim>
                                    <p:anim calcmode="lin" valueType="num">
                                      <p:cBhvr>
                                        <p:cTn id="47" dur="500" fill="hold"/>
                                        <p:tgtEl>
                                          <p:spTgt spid="35"/>
                                        </p:tgtEl>
                                        <p:attrNameLst>
                                          <p:attrName>ppt_h</p:attrName>
                                        </p:attrNameLst>
                                      </p:cBhvr>
                                      <p:tavLst>
                                        <p:tav tm="0">
                                          <p:val>
                                            <p:fltVal val="0"/>
                                          </p:val>
                                        </p:tav>
                                        <p:tav tm="100000">
                                          <p:val>
                                            <p:strVal val="#ppt_h"/>
                                          </p:val>
                                        </p:tav>
                                      </p:tavLst>
                                    </p:anim>
                                    <p:animEffect transition="in" filter="fade">
                                      <p:cBhvr>
                                        <p:cTn id="48" dur="500"/>
                                        <p:tgtEl>
                                          <p:spTgt spid="35"/>
                                        </p:tgtEl>
                                      </p:cBhvr>
                                    </p:animEffect>
                                  </p:childTnLst>
                                </p:cTn>
                              </p:par>
                            </p:childTnLst>
                          </p:cTn>
                        </p:par>
                        <p:par>
                          <p:cTn id="49" fill="hold">
                            <p:stCondLst>
                              <p:cond delay="4000"/>
                            </p:stCondLst>
                            <p:childTnLst>
                              <p:par>
                                <p:cTn id="50" presetID="12" presetClass="entr" presetSubtype="8" fill="hold" nodeType="after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additive="base">
                                        <p:cTn id="52" dur="500"/>
                                        <p:tgtEl>
                                          <p:spTgt spid="13"/>
                                        </p:tgtEl>
                                        <p:attrNameLst>
                                          <p:attrName>ppt_x</p:attrName>
                                        </p:attrNameLst>
                                      </p:cBhvr>
                                      <p:tavLst>
                                        <p:tav tm="0">
                                          <p:val>
                                            <p:strVal val="#ppt_x-#ppt_w*1.125000"/>
                                          </p:val>
                                        </p:tav>
                                        <p:tav tm="100000">
                                          <p:val>
                                            <p:strVal val="#ppt_x"/>
                                          </p:val>
                                        </p:tav>
                                      </p:tavLst>
                                    </p:anim>
                                    <p:animEffect transition="in" filter="wipe(right)">
                                      <p:cBhvr>
                                        <p:cTn id="53" dur="500"/>
                                        <p:tgtEl>
                                          <p:spTgt spid="13"/>
                                        </p:tgtEl>
                                      </p:cBhvr>
                                    </p:animEffect>
                                  </p:childTnLst>
                                </p:cTn>
                              </p:par>
                            </p:childTnLst>
                          </p:cTn>
                        </p:par>
                        <p:par>
                          <p:cTn id="54" fill="hold">
                            <p:stCondLst>
                              <p:cond delay="4500"/>
                            </p:stCondLst>
                            <p:childTnLst>
                              <p:par>
                                <p:cTn id="55" presetID="53" presetClass="entr" presetSubtype="16" fill="hold" nodeType="afterEffect">
                                  <p:stCondLst>
                                    <p:cond delay="0"/>
                                  </p:stCondLst>
                                  <p:childTnLst>
                                    <p:set>
                                      <p:cBhvr>
                                        <p:cTn id="56" dur="1" fill="hold">
                                          <p:stCondLst>
                                            <p:cond delay="0"/>
                                          </p:stCondLst>
                                        </p:cTn>
                                        <p:tgtEl>
                                          <p:spTgt spid="22"/>
                                        </p:tgtEl>
                                        <p:attrNameLst>
                                          <p:attrName>style.visibility</p:attrName>
                                        </p:attrNameLst>
                                      </p:cBhvr>
                                      <p:to>
                                        <p:strVal val="visible"/>
                                      </p:to>
                                    </p:set>
                                    <p:anim calcmode="lin" valueType="num">
                                      <p:cBhvr>
                                        <p:cTn id="57" dur="500" fill="hold"/>
                                        <p:tgtEl>
                                          <p:spTgt spid="22"/>
                                        </p:tgtEl>
                                        <p:attrNameLst>
                                          <p:attrName>ppt_w</p:attrName>
                                        </p:attrNameLst>
                                      </p:cBhvr>
                                      <p:tavLst>
                                        <p:tav tm="0">
                                          <p:val>
                                            <p:fltVal val="0"/>
                                          </p:val>
                                        </p:tav>
                                        <p:tav tm="100000">
                                          <p:val>
                                            <p:strVal val="#ppt_w"/>
                                          </p:val>
                                        </p:tav>
                                      </p:tavLst>
                                    </p:anim>
                                    <p:anim calcmode="lin" valueType="num">
                                      <p:cBhvr>
                                        <p:cTn id="58" dur="500" fill="hold"/>
                                        <p:tgtEl>
                                          <p:spTgt spid="22"/>
                                        </p:tgtEl>
                                        <p:attrNameLst>
                                          <p:attrName>ppt_h</p:attrName>
                                        </p:attrNameLst>
                                      </p:cBhvr>
                                      <p:tavLst>
                                        <p:tav tm="0">
                                          <p:val>
                                            <p:fltVal val="0"/>
                                          </p:val>
                                        </p:tav>
                                        <p:tav tm="100000">
                                          <p:val>
                                            <p:strVal val="#ppt_h"/>
                                          </p:val>
                                        </p:tav>
                                      </p:tavLst>
                                    </p:anim>
                                    <p:animEffect transition="in" filter="fade">
                                      <p:cBhvr>
                                        <p:cTn id="59" dur="500"/>
                                        <p:tgtEl>
                                          <p:spTgt spid="22"/>
                                        </p:tgtEl>
                                      </p:cBhvr>
                                    </p:animEffect>
                                  </p:childTnLst>
                                </p:cTn>
                              </p:par>
                            </p:childTnLst>
                          </p:cTn>
                        </p:par>
                        <p:par>
                          <p:cTn id="60" fill="hold">
                            <p:stCondLst>
                              <p:cond delay="5000"/>
                            </p:stCondLst>
                            <p:childTnLst>
                              <p:par>
                                <p:cTn id="61" presetID="12" presetClass="entr" presetSubtype="8" fill="hold" nodeType="after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additive="base">
                                        <p:cTn id="63" dur="500"/>
                                        <p:tgtEl>
                                          <p:spTgt spid="16"/>
                                        </p:tgtEl>
                                        <p:attrNameLst>
                                          <p:attrName>ppt_x</p:attrName>
                                        </p:attrNameLst>
                                      </p:cBhvr>
                                      <p:tavLst>
                                        <p:tav tm="0">
                                          <p:val>
                                            <p:strVal val="#ppt_x-#ppt_w*1.125000"/>
                                          </p:val>
                                        </p:tav>
                                        <p:tav tm="100000">
                                          <p:val>
                                            <p:strVal val="#ppt_x"/>
                                          </p:val>
                                        </p:tav>
                                      </p:tavLst>
                                    </p:anim>
                                    <p:animEffect transition="in" filter="wipe(right)">
                                      <p:cBhvr>
                                        <p:cTn id="64" dur="500"/>
                                        <p:tgtEl>
                                          <p:spTgt spid="16"/>
                                        </p:tgtEl>
                                      </p:cBhvr>
                                    </p:animEffect>
                                  </p:childTnLst>
                                </p:cTn>
                              </p:par>
                            </p:childTnLst>
                          </p:cTn>
                        </p:par>
                        <p:par>
                          <p:cTn id="65" fill="hold">
                            <p:stCondLst>
                              <p:cond delay="5500"/>
                            </p:stCondLst>
                            <p:childTnLst>
                              <p:par>
                                <p:cTn id="66" presetID="53" presetClass="entr" presetSubtype="16" fill="hold" nodeType="afterEffect">
                                  <p:stCondLst>
                                    <p:cond delay="0"/>
                                  </p:stCondLst>
                                  <p:childTnLst>
                                    <p:set>
                                      <p:cBhvr>
                                        <p:cTn id="67" dur="1" fill="hold">
                                          <p:stCondLst>
                                            <p:cond delay="0"/>
                                          </p:stCondLst>
                                        </p:cTn>
                                        <p:tgtEl>
                                          <p:spTgt spid="29"/>
                                        </p:tgtEl>
                                        <p:attrNameLst>
                                          <p:attrName>style.visibility</p:attrName>
                                        </p:attrNameLst>
                                      </p:cBhvr>
                                      <p:to>
                                        <p:strVal val="visible"/>
                                      </p:to>
                                    </p:set>
                                    <p:anim calcmode="lin" valueType="num">
                                      <p:cBhvr>
                                        <p:cTn id="68" dur="500" fill="hold"/>
                                        <p:tgtEl>
                                          <p:spTgt spid="29"/>
                                        </p:tgtEl>
                                        <p:attrNameLst>
                                          <p:attrName>ppt_w</p:attrName>
                                        </p:attrNameLst>
                                      </p:cBhvr>
                                      <p:tavLst>
                                        <p:tav tm="0">
                                          <p:val>
                                            <p:fltVal val="0"/>
                                          </p:val>
                                        </p:tav>
                                        <p:tav tm="100000">
                                          <p:val>
                                            <p:strVal val="#ppt_w"/>
                                          </p:val>
                                        </p:tav>
                                      </p:tavLst>
                                    </p:anim>
                                    <p:anim calcmode="lin" valueType="num">
                                      <p:cBhvr>
                                        <p:cTn id="69" dur="500" fill="hold"/>
                                        <p:tgtEl>
                                          <p:spTgt spid="29"/>
                                        </p:tgtEl>
                                        <p:attrNameLst>
                                          <p:attrName>ppt_h</p:attrName>
                                        </p:attrNameLst>
                                      </p:cBhvr>
                                      <p:tavLst>
                                        <p:tav tm="0">
                                          <p:val>
                                            <p:fltVal val="0"/>
                                          </p:val>
                                        </p:tav>
                                        <p:tav tm="100000">
                                          <p:val>
                                            <p:strVal val="#ppt_h"/>
                                          </p:val>
                                        </p:tav>
                                      </p:tavLst>
                                    </p:anim>
                                    <p:animEffect transition="in" filter="fade">
                                      <p:cBhvr>
                                        <p:cTn id="70" dur="500"/>
                                        <p:tgtEl>
                                          <p:spTgt spid="29"/>
                                        </p:tgtEl>
                                      </p:cBhvr>
                                    </p:animEffect>
                                  </p:childTnLst>
                                </p:cTn>
                              </p:par>
                            </p:childTnLst>
                          </p:cTn>
                        </p:par>
                        <p:par>
                          <p:cTn id="71" fill="hold">
                            <p:stCondLst>
                              <p:cond delay="6000"/>
                            </p:stCondLst>
                            <p:childTnLst>
                              <p:par>
                                <p:cTn id="72" presetID="12" presetClass="entr" presetSubtype="8" fill="hold" nodeType="afterEffect">
                                  <p:stCondLst>
                                    <p:cond delay="0"/>
                                  </p:stCondLst>
                                  <p:childTnLst>
                                    <p:set>
                                      <p:cBhvr>
                                        <p:cTn id="73" dur="1" fill="hold">
                                          <p:stCondLst>
                                            <p:cond delay="0"/>
                                          </p:stCondLst>
                                        </p:cTn>
                                        <p:tgtEl>
                                          <p:spTgt spid="19"/>
                                        </p:tgtEl>
                                        <p:attrNameLst>
                                          <p:attrName>style.visibility</p:attrName>
                                        </p:attrNameLst>
                                      </p:cBhvr>
                                      <p:to>
                                        <p:strVal val="visible"/>
                                      </p:to>
                                    </p:set>
                                    <p:anim calcmode="lin" valueType="num">
                                      <p:cBhvr additive="base">
                                        <p:cTn id="74" dur="500"/>
                                        <p:tgtEl>
                                          <p:spTgt spid="19"/>
                                        </p:tgtEl>
                                        <p:attrNameLst>
                                          <p:attrName>ppt_x</p:attrName>
                                        </p:attrNameLst>
                                      </p:cBhvr>
                                      <p:tavLst>
                                        <p:tav tm="0">
                                          <p:val>
                                            <p:strVal val="#ppt_x-#ppt_w*1.125000"/>
                                          </p:val>
                                        </p:tav>
                                        <p:tav tm="100000">
                                          <p:val>
                                            <p:strVal val="#ppt_x"/>
                                          </p:val>
                                        </p:tav>
                                      </p:tavLst>
                                    </p:anim>
                                    <p:animEffect transition="in" filter="wipe(right)">
                                      <p:cBhvr>
                                        <p:cTn id="7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5324" y="620713"/>
            <a:ext cx="10569132" cy="735541"/>
          </a:xfrm>
        </p:spPr>
        <p:txBody>
          <a:bodyPr>
            <a:normAutofit/>
          </a:bodyPr>
          <a:lstStyle/>
          <a:p>
            <a:r>
              <a:rPr lang="zh-CN" altLang="en-US" dirty="0">
                <a:solidFill>
                  <a:prstClr val="black">
                    <a:lumMod val="75000"/>
                    <a:lumOff val="25000"/>
                  </a:prstClr>
                </a:solidFill>
                <a:latin typeface="叶根友刀锋黑草" panose="02010601030101010101" pitchFamily="2" charset="-122"/>
                <a:ea typeface="叶根友刀锋黑草" panose="02010601030101010101" pitchFamily="2" charset="-122"/>
              </a:rPr>
              <a:t>点击添加标题</a:t>
            </a:r>
            <a:endParaRPr lang="vi-VN" dirty="0"/>
          </a:p>
        </p:txBody>
      </p:sp>
      <p:sp>
        <p:nvSpPr>
          <p:cNvPr id="3" name="Slide Number Placeholder 2"/>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C1A69C3-A417-4791-88FC-0E458BBACD37}" type="slidenum">
              <a:rPr kumimoji="0" lang="vi-VN" sz="1800" b="0" i="0" u="none" strike="noStrike" kern="1200" cap="none" spc="0" normalizeH="0" baseline="0" noProof="0" smtClean="0">
                <a:ln>
                  <a:noFill/>
                </a:ln>
                <a:solidFill>
                  <a:prstClr val="white"/>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8</a:t>
            </a:fld>
            <a:endParaRPr kumimoji="0" lang="vi-VN" sz="18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31" name="Group 30"/>
          <p:cNvGrpSpPr/>
          <p:nvPr/>
        </p:nvGrpSpPr>
        <p:grpSpPr>
          <a:xfrm>
            <a:off x="3078573" y="1702150"/>
            <a:ext cx="1730757" cy="1730757"/>
            <a:chOff x="3078573" y="1702150"/>
            <a:chExt cx="1730757" cy="1730757"/>
          </a:xfrm>
        </p:grpSpPr>
        <p:sp>
          <p:nvSpPr>
            <p:cNvPr id="6" name="Freeform 5"/>
            <p:cNvSpPr/>
            <p:nvPr/>
          </p:nvSpPr>
          <p:spPr>
            <a:xfrm>
              <a:off x="3078573" y="1702150"/>
              <a:ext cx="1730757" cy="1730757"/>
            </a:xfrm>
            <a:custGeom>
              <a:avLst/>
              <a:gdLst>
                <a:gd name="connsiteX0" fmla="*/ 0 w 2389187"/>
                <a:gd name="connsiteY0" fmla="*/ 1194594 h 2389187"/>
                <a:gd name="connsiteX1" fmla="*/ 1194594 w 2389187"/>
                <a:gd name="connsiteY1" fmla="*/ 0 h 2389187"/>
                <a:gd name="connsiteX2" fmla="*/ 2389188 w 2389187"/>
                <a:gd name="connsiteY2" fmla="*/ 1194594 h 2389187"/>
                <a:gd name="connsiteX3" fmla="*/ 1194594 w 2389187"/>
                <a:gd name="connsiteY3" fmla="*/ 2389188 h 2389187"/>
                <a:gd name="connsiteX4" fmla="*/ 0 w 2389187"/>
                <a:gd name="connsiteY4" fmla="*/ 1194594 h 2389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9187" h="2389187">
                  <a:moveTo>
                    <a:pt x="0" y="1194594"/>
                  </a:moveTo>
                  <a:cubicBezTo>
                    <a:pt x="0" y="534838"/>
                    <a:pt x="534838" y="0"/>
                    <a:pt x="1194594" y="0"/>
                  </a:cubicBezTo>
                  <a:cubicBezTo>
                    <a:pt x="1854350" y="0"/>
                    <a:pt x="2389188" y="534838"/>
                    <a:pt x="2389188" y="1194594"/>
                  </a:cubicBezTo>
                  <a:cubicBezTo>
                    <a:pt x="2389188" y="1854350"/>
                    <a:pt x="1854350" y="2389188"/>
                    <a:pt x="1194594" y="2389188"/>
                  </a:cubicBezTo>
                  <a:cubicBezTo>
                    <a:pt x="534838" y="2389188"/>
                    <a:pt x="0" y="1854350"/>
                    <a:pt x="0" y="1194594"/>
                  </a:cubicBezTo>
                  <a:close/>
                </a:path>
              </a:pathLst>
            </a:custGeom>
            <a:solidFill>
              <a:schemeClr val="accent1">
                <a:alpha val="90000"/>
              </a:schemeClr>
            </a:solidFill>
            <a:ln>
              <a:noFill/>
            </a:ln>
          </p:spPr>
          <p:style>
            <a:lnRef idx="2">
              <a:schemeClr val="lt1">
                <a:hueOff val="0"/>
                <a:satOff val="0"/>
                <a:lumOff val="0"/>
                <a:alphaOff val="0"/>
              </a:schemeClr>
            </a:lnRef>
            <a:fillRef idx="1">
              <a:schemeClr val="accent2">
                <a:alpha val="50000"/>
                <a:hueOff val="0"/>
                <a:satOff val="0"/>
                <a:lumOff val="0"/>
                <a:alphaOff val="0"/>
              </a:schemeClr>
            </a:fillRef>
            <a:effectRef idx="0">
              <a:schemeClr val="accent2">
                <a:alpha val="50000"/>
                <a:hueOff val="0"/>
                <a:satOff val="0"/>
                <a:lumOff val="0"/>
                <a:alphaOff val="0"/>
              </a:schemeClr>
            </a:effectRef>
            <a:fontRef idx="minor">
              <a:schemeClr val="tx1"/>
            </a:fontRef>
          </p:style>
          <p:txBody>
            <a:bodyPr spcFirstLastPara="0" vert="horz" wrap="square" lIns="481373" tIns="412118" rIns="481373" bIns="412118" numCol="1" spcCol="1270" anchor="ctr" anchorCtr="0">
              <a:noAutofit/>
            </a:bodyPr>
            <a:lstStyle/>
            <a:p>
              <a:pPr marL="0" marR="0" lvl="0" indent="0" algn="ctr" defTabSz="2178050" rtl="0" eaLnBrk="1" fontAlgn="auto" latinLnBrk="0" hangingPunct="1">
                <a:lnSpc>
                  <a:spcPct val="90000"/>
                </a:lnSpc>
                <a:spcBef>
                  <a:spcPct val="0"/>
                </a:spcBef>
                <a:spcAft>
                  <a:spcPct val="35000"/>
                </a:spcAft>
                <a:buClrTx/>
                <a:buSzTx/>
                <a:buFontTx/>
                <a:buNone/>
                <a:tabLst/>
                <a:defRPr/>
              </a:pPr>
              <a:endParaRPr kumimoji="0" lang="en-US" sz="4900" b="0" i="0" u="none" strike="noStrike" kern="1200" cap="none" spc="0" normalizeH="0" baseline="0" noProof="0">
                <a:ln>
                  <a:noFill/>
                </a:ln>
                <a:solidFill>
                  <a:prstClr val="black"/>
                </a:solidFill>
                <a:effectLst/>
                <a:uLnTx/>
                <a:uFillTx/>
                <a:latin typeface="Calibri"/>
                <a:ea typeface="+mn-ea"/>
                <a:cs typeface="+mn-cs"/>
              </a:endParaRPr>
            </a:p>
          </p:txBody>
        </p:sp>
        <p:pic>
          <p:nvPicPr>
            <p:cNvPr id="10" name="Picture 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03198" y="2187751"/>
              <a:ext cx="780245" cy="780245"/>
            </a:xfrm>
            <a:prstGeom prst="rect">
              <a:avLst/>
            </a:prstGeom>
          </p:spPr>
        </p:pic>
      </p:grpSp>
      <p:grpSp>
        <p:nvGrpSpPr>
          <p:cNvPr id="4" name="Group 3"/>
          <p:cNvGrpSpPr/>
          <p:nvPr/>
        </p:nvGrpSpPr>
        <p:grpSpPr>
          <a:xfrm>
            <a:off x="7232390" y="1702150"/>
            <a:ext cx="1730757" cy="1730757"/>
            <a:chOff x="7232390" y="1702150"/>
            <a:chExt cx="1730757" cy="1730757"/>
          </a:xfrm>
        </p:grpSpPr>
        <p:sp>
          <p:nvSpPr>
            <p:cNvPr id="9" name="Freeform 8"/>
            <p:cNvSpPr/>
            <p:nvPr/>
          </p:nvSpPr>
          <p:spPr>
            <a:xfrm>
              <a:off x="7232390" y="1702150"/>
              <a:ext cx="1730757" cy="1730757"/>
            </a:xfrm>
            <a:custGeom>
              <a:avLst/>
              <a:gdLst>
                <a:gd name="connsiteX0" fmla="*/ 0 w 2389187"/>
                <a:gd name="connsiteY0" fmla="*/ 1194594 h 2389187"/>
                <a:gd name="connsiteX1" fmla="*/ 1194594 w 2389187"/>
                <a:gd name="connsiteY1" fmla="*/ 0 h 2389187"/>
                <a:gd name="connsiteX2" fmla="*/ 2389188 w 2389187"/>
                <a:gd name="connsiteY2" fmla="*/ 1194594 h 2389187"/>
                <a:gd name="connsiteX3" fmla="*/ 1194594 w 2389187"/>
                <a:gd name="connsiteY3" fmla="*/ 2389188 h 2389187"/>
                <a:gd name="connsiteX4" fmla="*/ 0 w 2389187"/>
                <a:gd name="connsiteY4" fmla="*/ 1194594 h 2389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9187" h="2389187">
                  <a:moveTo>
                    <a:pt x="0" y="1194594"/>
                  </a:moveTo>
                  <a:cubicBezTo>
                    <a:pt x="0" y="534838"/>
                    <a:pt x="534838" y="0"/>
                    <a:pt x="1194594" y="0"/>
                  </a:cubicBezTo>
                  <a:cubicBezTo>
                    <a:pt x="1854350" y="0"/>
                    <a:pt x="2389188" y="534838"/>
                    <a:pt x="2389188" y="1194594"/>
                  </a:cubicBezTo>
                  <a:cubicBezTo>
                    <a:pt x="2389188" y="1854350"/>
                    <a:pt x="1854350" y="2389188"/>
                    <a:pt x="1194594" y="2389188"/>
                  </a:cubicBezTo>
                  <a:cubicBezTo>
                    <a:pt x="534838" y="2389188"/>
                    <a:pt x="0" y="1854350"/>
                    <a:pt x="0" y="1194594"/>
                  </a:cubicBezTo>
                  <a:close/>
                </a:path>
              </a:pathLst>
            </a:custGeom>
            <a:solidFill>
              <a:schemeClr val="accent4">
                <a:alpha val="90000"/>
              </a:schemeClr>
            </a:solidFill>
            <a:ln>
              <a:noFill/>
            </a:ln>
          </p:spPr>
          <p:style>
            <a:lnRef idx="2">
              <a:schemeClr val="lt1">
                <a:hueOff val="0"/>
                <a:satOff val="0"/>
                <a:lumOff val="0"/>
                <a:alphaOff val="0"/>
              </a:schemeClr>
            </a:lnRef>
            <a:fillRef idx="1">
              <a:scrgbClr r="0" g="0" b="0"/>
            </a:fillRef>
            <a:effectRef idx="0">
              <a:schemeClr val="accent5">
                <a:alpha val="50000"/>
                <a:hueOff val="0"/>
                <a:satOff val="0"/>
                <a:lumOff val="0"/>
                <a:alphaOff val="0"/>
              </a:schemeClr>
            </a:effectRef>
            <a:fontRef idx="minor">
              <a:schemeClr val="tx1"/>
            </a:fontRef>
          </p:style>
          <p:txBody>
            <a:bodyPr spcFirstLastPara="0" vert="horz" wrap="square" lIns="481373" tIns="412118" rIns="481373" bIns="412118" numCol="1" spcCol="1270" anchor="ctr" anchorCtr="0">
              <a:noAutofit/>
            </a:bodyPr>
            <a:lstStyle/>
            <a:p>
              <a:pPr marL="0" marR="0" lvl="0" indent="0" algn="ctr" defTabSz="2178050" rtl="0" eaLnBrk="1" fontAlgn="auto" latinLnBrk="0" hangingPunct="1">
                <a:lnSpc>
                  <a:spcPct val="90000"/>
                </a:lnSpc>
                <a:spcBef>
                  <a:spcPct val="0"/>
                </a:spcBef>
                <a:spcAft>
                  <a:spcPct val="35000"/>
                </a:spcAft>
                <a:buClrTx/>
                <a:buSzTx/>
                <a:buFontTx/>
                <a:buNone/>
                <a:tabLst/>
                <a:defRPr/>
              </a:pPr>
              <a:endParaRPr kumimoji="0" lang="en-US" sz="4900" b="0" i="0" u="none" strike="noStrike" kern="1200" cap="none" spc="0" normalizeH="0" baseline="0" noProof="0">
                <a:ln>
                  <a:noFill/>
                </a:ln>
                <a:solidFill>
                  <a:prstClr val="black"/>
                </a:solidFill>
                <a:effectLst/>
                <a:uLnTx/>
                <a:uFillTx/>
                <a:latin typeface="Calibri"/>
                <a:ea typeface="+mn-ea"/>
                <a:cs typeface="+mn-cs"/>
              </a:endParaRPr>
            </a:p>
          </p:txBody>
        </p:sp>
        <p:pic>
          <p:nvPicPr>
            <p:cNvPr id="11" name="Picture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707645" y="2187751"/>
              <a:ext cx="780245" cy="780245"/>
            </a:xfrm>
            <a:prstGeom prst="rect">
              <a:avLst/>
            </a:prstGeom>
          </p:spPr>
        </p:pic>
      </p:grpSp>
      <p:grpSp>
        <p:nvGrpSpPr>
          <p:cNvPr id="29" name="Group 28"/>
          <p:cNvGrpSpPr/>
          <p:nvPr/>
        </p:nvGrpSpPr>
        <p:grpSpPr>
          <a:xfrm>
            <a:off x="5847784" y="1702150"/>
            <a:ext cx="1730757" cy="1730757"/>
            <a:chOff x="5847784" y="1702150"/>
            <a:chExt cx="1730757" cy="1730757"/>
          </a:xfrm>
        </p:grpSpPr>
        <p:sp>
          <p:nvSpPr>
            <p:cNvPr id="8" name="Freeform 7"/>
            <p:cNvSpPr/>
            <p:nvPr/>
          </p:nvSpPr>
          <p:spPr>
            <a:xfrm>
              <a:off x="5847784" y="1702150"/>
              <a:ext cx="1730757" cy="1730757"/>
            </a:xfrm>
            <a:custGeom>
              <a:avLst/>
              <a:gdLst>
                <a:gd name="connsiteX0" fmla="*/ 0 w 2389187"/>
                <a:gd name="connsiteY0" fmla="*/ 1194594 h 2389187"/>
                <a:gd name="connsiteX1" fmla="*/ 1194594 w 2389187"/>
                <a:gd name="connsiteY1" fmla="*/ 0 h 2389187"/>
                <a:gd name="connsiteX2" fmla="*/ 2389188 w 2389187"/>
                <a:gd name="connsiteY2" fmla="*/ 1194594 h 2389187"/>
                <a:gd name="connsiteX3" fmla="*/ 1194594 w 2389187"/>
                <a:gd name="connsiteY3" fmla="*/ 2389188 h 2389187"/>
                <a:gd name="connsiteX4" fmla="*/ 0 w 2389187"/>
                <a:gd name="connsiteY4" fmla="*/ 1194594 h 2389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9187" h="2389187">
                  <a:moveTo>
                    <a:pt x="0" y="1194594"/>
                  </a:moveTo>
                  <a:cubicBezTo>
                    <a:pt x="0" y="534838"/>
                    <a:pt x="534838" y="0"/>
                    <a:pt x="1194594" y="0"/>
                  </a:cubicBezTo>
                  <a:cubicBezTo>
                    <a:pt x="1854350" y="0"/>
                    <a:pt x="2389188" y="534838"/>
                    <a:pt x="2389188" y="1194594"/>
                  </a:cubicBezTo>
                  <a:cubicBezTo>
                    <a:pt x="2389188" y="1854350"/>
                    <a:pt x="1854350" y="2389188"/>
                    <a:pt x="1194594" y="2389188"/>
                  </a:cubicBezTo>
                  <a:cubicBezTo>
                    <a:pt x="534838" y="2389188"/>
                    <a:pt x="0" y="1854350"/>
                    <a:pt x="0" y="1194594"/>
                  </a:cubicBezTo>
                  <a:close/>
                </a:path>
              </a:pathLst>
            </a:custGeom>
            <a:solidFill>
              <a:schemeClr val="accent3">
                <a:alpha val="90000"/>
              </a:schemeClr>
            </a:solidFill>
            <a:ln>
              <a:noFill/>
            </a:ln>
          </p:spPr>
          <p:style>
            <a:lnRef idx="2">
              <a:schemeClr val="lt1">
                <a:hueOff val="0"/>
                <a:satOff val="0"/>
                <a:lumOff val="0"/>
                <a:alphaOff val="0"/>
              </a:schemeClr>
            </a:lnRef>
            <a:fillRef idx="1">
              <a:schemeClr val="accent4">
                <a:alpha val="50000"/>
                <a:hueOff val="0"/>
                <a:satOff val="0"/>
                <a:lumOff val="0"/>
                <a:alphaOff val="0"/>
              </a:schemeClr>
            </a:fillRef>
            <a:effectRef idx="0">
              <a:schemeClr val="accent4">
                <a:alpha val="50000"/>
                <a:hueOff val="0"/>
                <a:satOff val="0"/>
                <a:lumOff val="0"/>
                <a:alphaOff val="0"/>
              </a:schemeClr>
            </a:effectRef>
            <a:fontRef idx="minor">
              <a:schemeClr val="tx1"/>
            </a:fontRef>
          </p:style>
          <p:txBody>
            <a:bodyPr spcFirstLastPara="0" vert="horz" wrap="square" lIns="481373" tIns="412118" rIns="481373" bIns="412118" numCol="1" spcCol="1270" anchor="ctr" anchorCtr="0">
              <a:noAutofit/>
            </a:bodyPr>
            <a:lstStyle/>
            <a:p>
              <a:pPr marL="0" marR="0" lvl="0" indent="0" algn="ctr" defTabSz="2178050" rtl="0" eaLnBrk="1" fontAlgn="auto" latinLnBrk="0" hangingPunct="1">
                <a:lnSpc>
                  <a:spcPct val="90000"/>
                </a:lnSpc>
                <a:spcBef>
                  <a:spcPct val="0"/>
                </a:spcBef>
                <a:spcAft>
                  <a:spcPct val="35000"/>
                </a:spcAft>
                <a:buClrTx/>
                <a:buSzTx/>
                <a:buFontTx/>
                <a:buNone/>
                <a:tabLst/>
                <a:defRPr/>
              </a:pPr>
              <a:endParaRPr kumimoji="0" lang="en-US" sz="4900" b="0" i="0" u="none" strike="noStrike" kern="1200" cap="none" spc="0" normalizeH="0" baseline="0" noProof="0">
                <a:ln>
                  <a:noFill/>
                </a:ln>
                <a:solidFill>
                  <a:prstClr val="black"/>
                </a:solidFill>
                <a:effectLst/>
                <a:uLnTx/>
                <a:uFillTx/>
                <a:latin typeface="Calibri"/>
                <a:ea typeface="+mn-ea"/>
                <a:cs typeface="+mn-cs"/>
              </a:endParaRPr>
            </a:p>
          </p:txBody>
        </p:sp>
        <p:pic>
          <p:nvPicPr>
            <p:cNvPr id="12" name="Picture 1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311456" y="2177404"/>
              <a:ext cx="780245" cy="780245"/>
            </a:xfrm>
            <a:prstGeom prst="rect">
              <a:avLst/>
            </a:prstGeom>
          </p:spPr>
        </p:pic>
      </p:grpSp>
      <p:grpSp>
        <p:nvGrpSpPr>
          <p:cNvPr id="30" name="Group 29"/>
          <p:cNvGrpSpPr/>
          <p:nvPr/>
        </p:nvGrpSpPr>
        <p:grpSpPr>
          <a:xfrm>
            <a:off x="4463179" y="1702150"/>
            <a:ext cx="1730757" cy="1730757"/>
            <a:chOff x="4463179" y="1702150"/>
            <a:chExt cx="1730757" cy="1730757"/>
          </a:xfrm>
        </p:grpSpPr>
        <p:sp>
          <p:nvSpPr>
            <p:cNvPr id="7" name="Freeform 6"/>
            <p:cNvSpPr/>
            <p:nvPr/>
          </p:nvSpPr>
          <p:spPr>
            <a:xfrm>
              <a:off x="4463179" y="1702150"/>
              <a:ext cx="1730757" cy="1730757"/>
            </a:xfrm>
            <a:custGeom>
              <a:avLst/>
              <a:gdLst>
                <a:gd name="connsiteX0" fmla="*/ 0 w 2389187"/>
                <a:gd name="connsiteY0" fmla="*/ 1194594 h 2389187"/>
                <a:gd name="connsiteX1" fmla="*/ 1194594 w 2389187"/>
                <a:gd name="connsiteY1" fmla="*/ 0 h 2389187"/>
                <a:gd name="connsiteX2" fmla="*/ 2389188 w 2389187"/>
                <a:gd name="connsiteY2" fmla="*/ 1194594 h 2389187"/>
                <a:gd name="connsiteX3" fmla="*/ 1194594 w 2389187"/>
                <a:gd name="connsiteY3" fmla="*/ 2389188 h 2389187"/>
                <a:gd name="connsiteX4" fmla="*/ 0 w 2389187"/>
                <a:gd name="connsiteY4" fmla="*/ 1194594 h 2389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9187" h="2389187">
                  <a:moveTo>
                    <a:pt x="0" y="1194594"/>
                  </a:moveTo>
                  <a:cubicBezTo>
                    <a:pt x="0" y="534838"/>
                    <a:pt x="534838" y="0"/>
                    <a:pt x="1194594" y="0"/>
                  </a:cubicBezTo>
                  <a:cubicBezTo>
                    <a:pt x="1854350" y="0"/>
                    <a:pt x="2389188" y="534838"/>
                    <a:pt x="2389188" y="1194594"/>
                  </a:cubicBezTo>
                  <a:cubicBezTo>
                    <a:pt x="2389188" y="1854350"/>
                    <a:pt x="1854350" y="2389188"/>
                    <a:pt x="1194594" y="2389188"/>
                  </a:cubicBezTo>
                  <a:cubicBezTo>
                    <a:pt x="534838" y="2389188"/>
                    <a:pt x="0" y="1854350"/>
                    <a:pt x="0" y="1194594"/>
                  </a:cubicBezTo>
                  <a:close/>
                </a:path>
              </a:pathLst>
            </a:custGeom>
            <a:solidFill>
              <a:schemeClr val="accent2">
                <a:alpha val="90000"/>
              </a:schemeClr>
            </a:solidFill>
            <a:ln>
              <a:noFill/>
            </a:ln>
          </p:spPr>
          <p:style>
            <a:lnRef idx="2">
              <a:schemeClr val="lt1">
                <a:hueOff val="0"/>
                <a:satOff val="0"/>
                <a:lumOff val="0"/>
                <a:alphaOff val="0"/>
              </a:schemeClr>
            </a:lnRef>
            <a:fillRef idx="1">
              <a:schemeClr val="accent3">
                <a:alpha val="50000"/>
                <a:hueOff val="0"/>
                <a:satOff val="0"/>
                <a:lumOff val="0"/>
                <a:alphaOff val="0"/>
              </a:schemeClr>
            </a:fillRef>
            <a:effectRef idx="0">
              <a:schemeClr val="accent3">
                <a:alpha val="50000"/>
                <a:hueOff val="0"/>
                <a:satOff val="0"/>
                <a:lumOff val="0"/>
                <a:alphaOff val="0"/>
              </a:schemeClr>
            </a:effectRef>
            <a:fontRef idx="minor">
              <a:schemeClr val="tx1"/>
            </a:fontRef>
          </p:style>
          <p:txBody>
            <a:bodyPr spcFirstLastPara="0" vert="horz" wrap="square" lIns="481373" tIns="412118" rIns="481373" bIns="412118" numCol="1" spcCol="1270" anchor="ctr" anchorCtr="0">
              <a:noAutofit/>
            </a:bodyPr>
            <a:lstStyle/>
            <a:p>
              <a:pPr marL="0" marR="0" lvl="0" indent="0" algn="ctr" defTabSz="2178050" rtl="0" eaLnBrk="1" fontAlgn="auto" latinLnBrk="0" hangingPunct="1">
                <a:lnSpc>
                  <a:spcPct val="90000"/>
                </a:lnSpc>
                <a:spcBef>
                  <a:spcPct val="0"/>
                </a:spcBef>
                <a:spcAft>
                  <a:spcPct val="35000"/>
                </a:spcAft>
                <a:buClrTx/>
                <a:buSzTx/>
                <a:buFontTx/>
                <a:buNone/>
                <a:tabLst/>
                <a:defRPr/>
              </a:pPr>
              <a:endParaRPr kumimoji="0" lang="en-US" sz="4900" b="0" i="0" u="none" strike="noStrike" kern="1200" cap="none" spc="0" normalizeH="0" baseline="0" noProof="0">
                <a:ln>
                  <a:noFill/>
                </a:ln>
                <a:solidFill>
                  <a:prstClr val="black"/>
                </a:solidFill>
                <a:effectLst/>
                <a:uLnTx/>
                <a:uFillTx/>
                <a:latin typeface="Calibri"/>
                <a:ea typeface="+mn-ea"/>
                <a:cs typeface="+mn-cs"/>
              </a:endParaRPr>
            </a:p>
          </p:txBody>
        </p:sp>
        <p:pic>
          <p:nvPicPr>
            <p:cNvPr id="13" name="Picture 1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915359" y="2177405"/>
              <a:ext cx="780245" cy="780245"/>
            </a:xfrm>
            <a:prstGeom prst="rect">
              <a:avLst/>
            </a:prstGeom>
          </p:spPr>
        </p:pic>
      </p:grpSp>
      <p:grpSp>
        <p:nvGrpSpPr>
          <p:cNvPr id="14" name="Group 13"/>
          <p:cNvGrpSpPr/>
          <p:nvPr/>
        </p:nvGrpSpPr>
        <p:grpSpPr>
          <a:xfrm>
            <a:off x="3117485" y="3484423"/>
            <a:ext cx="1544393" cy="844782"/>
            <a:chOff x="838200" y="3618960"/>
            <a:chExt cx="1544393" cy="844782"/>
          </a:xfrm>
        </p:grpSpPr>
        <p:sp>
          <p:nvSpPr>
            <p:cNvPr id="15" name="TextBox 14"/>
            <p:cNvSpPr txBox="1"/>
            <p:nvPr/>
          </p:nvSpPr>
          <p:spPr>
            <a:xfrm>
              <a:off x="838200" y="3618960"/>
              <a:ext cx="801823"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AC65"/>
                  </a:solidFill>
                  <a:effectLst/>
                  <a:uLnTx/>
                  <a:uFillTx/>
                  <a:latin typeface="Roboto Medium"/>
                  <a:ea typeface="+mn-ea"/>
                  <a:cs typeface="+mn-cs"/>
                </a:rPr>
                <a:t>35M</a:t>
              </a:r>
              <a:endParaRPr kumimoji="0" lang="en-US" sz="2400" b="0" i="0" u="none" strike="noStrike" kern="1200" cap="none" spc="0" normalizeH="0" baseline="0" noProof="0" dirty="0">
                <a:ln>
                  <a:noFill/>
                </a:ln>
                <a:solidFill>
                  <a:srgbClr val="00AC65"/>
                </a:solidFill>
                <a:effectLst/>
                <a:uLnTx/>
                <a:uFillTx/>
                <a:latin typeface="Roboto Medium"/>
                <a:ea typeface="+mn-ea"/>
                <a:cs typeface="+mn-cs"/>
              </a:endParaRPr>
            </a:p>
          </p:txBody>
        </p:sp>
        <p:sp>
          <p:nvSpPr>
            <p:cNvPr id="16" name="Rectangle 15"/>
            <p:cNvSpPr/>
            <p:nvPr/>
          </p:nvSpPr>
          <p:spPr>
            <a:xfrm>
              <a:off x="838201" y="4002077"/>
              <a:ext cx="154439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Lorem</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ipsum</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dolor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endPar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grpSp>
      <p:grpSp>
        <p:nvGrpSpPr>
          <p:cNvPr id="17" name="Group 16"/>
          <p:cNvGrpSpPr/>
          <p:nvPr/>
        </p:nvGrpSpPr>
        <p:grpSpPr>
          <a:xfrm>
            <a:off x="4596270" y="3484419"/>
            <a:ext cx="1544393" cy="844782"/>
            <a:chOff x="838200" y="3618960"/>
            <a:chExt cx="1544393" cy="844782"/>
          </a:xfrm>
        </p:grpSpPr>
        <p:sp>
          <p:nvSpPr>
            <p:cNvPr id="18" name="TextBox 17"/>
            <p:cNvSpPr txBox="1"/>
            <p:nvPr/>
          </p:nvSpPr>
          <p:spPr>
            <a:xfrm>
              <a:off x="838200" y="3618960"/>
              <a:ext cx="801823"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srgbClr val="FFC000"/>
                  </a:solidFill>
                  <a:effectLst/>
                  <a:uLnTx/>
                  <a:uFillTx/>
                  <a:latin typeface="Roboto Medium"/>
                  <a:ea typeface="+mn-ea"/>
                  <a:cs typeface="+mn-cs"/>
                </a:rPr>
                <a:t>56M</a:t>
              </a:r>
              <a:endParaRPr kumimoji="0" lang="en-US" sz="2400" b="0" i="0" u="none" strike="noStrike" kern="1200" cap="none" spc="0" normalizeH="0" baseline="0" noProof="0">
                <a:ln>
                  <a:noFill/>
                </a:ln>
                <a:solidFill>
                  <a:srgbClr val="FFC000"/>
                </a:solidFill>
                <a:effectLst/>
                <a:uLnTx/>
                <a:uFillTx/>
                <a:latin typeface="Roboto Medium"/>
                <a:ea typeface="+mn-ea"/>
                <a:cs typeface="+mn-cs"/>
              </a:endParaRPr>
            </a:p>
          </p:txBody>
        </p:sp>
        <p:sp>
          <p:nvSpPr>
            <p:cNvPr id="19" name="Rectangle 18"/>
            <p:cNvSpPr/>
            <p:nvPr/>
          </p:nvSpPr>
          <p:spPr>
            <a:xfrm>
              <a:off x="838201" y="4002077"/>
              <a:ext cx="154439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Lorem</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ipsum</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dolor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endPar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grpSp>
      <p:grpSp>
        <p:nvGrpSpPr>
          <p:cNvPr id="20" name="Group 19"/>
          <p:cNvGrpSpPr/>
          <p:nvPr/>
        </p:nvGrpSpPr>
        <p:grpSpPr>
          <a:xfrm>
            <a:off x="6134912" y="3484419"/>
            <a:ext cx="1544392" cy="864628"/>
            <a:chOff x="835500" y="3618960"/>
            <a:chExt cx="1544392" cy="864628"/>
          </a:xfrm>
        </p:grpSpPr>
        <p:sp>
          <p:nvSpPr>
            <p:cNvPr id="21" name="TextBox 20"/>
            <p:cNvSpPr txBox="1"/>
            <p:nvPr/>
          </p:nvSpPr>
          <p:spPr>
            <a:xfrm>
              <a:off x="838200" y="3618960"/>
              <a:ext cx="801823"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srgbClr val="5B9BD5"/>
                  </a:solidFill>
                  <a:effectLst/>
                  <a:uLnTx/>
                  <a:uFillTx/>
                  <a:latin typeface="Roboto Medium"/>
                  <a:ea typeface="+mn-ea"/>
                  <a:cs typeface="+mn-cs"/>
                </a:rPr>
                <a:t>55M</a:t>
              </a:r>
              <a:endParaRPr kumimoji="0" lang="en-US" sz="2400" b="0" i="0" u="none" strike="noStrike" kern="1200" cap="none" spc="0" normalizeH="0" baseline="0" noProof="0">
                <a:ln>
                  <a:noFill/>
                </a:ln>
                <a:solidFill>
                  <a:srgbClr val="5B9BD5"/>
                </a:solidFill>
                <a:effectLst/>
                <a:uLnTx/>
                <a:uFillTx/>
                <a:latin typeface="Roboto Medium"/>
                <a:ea typeface="+mn-ea"/>
                <a:cs typeface="+mn-cs"/>
              </a:endParaRPr>
            </a:p>
          </p:txBody>
        </p:sp>
        <p:sp>
          <p:nvSpPr>
            <p:cNvPr id="22" name="Rectangle 21"/>
            <p:cNvSpPr/>
            <p:nvPr/>
          </p:nvSpPr>
          <p:spPr>
            <a:xfrm>
              <a:off x="835500" y="4021923"/>
              <a:ext cx="154439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Lorem</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ipsum</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dolor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endPar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grpSp>
      <p:grpSp>
        <p:nvGrpSpPr>
          <p:cNvPr id="23" name="Group 22"/>
          <p:cNvGrpSpPr/>
          <p:nvPr/>
        </p:nvGrpSpPr>
        <p:grpSpPr>
          <a:xfrm>
            <a:off x="7598355" y="3484419"/>
            <a:ext cx="1544392" cy="874777"/>
            <a:chOff x="838200" y="3618960"/>
            <a:chExt cx="1544392" cy="874777"/>
          </a:xfrm>
        </p:grpSpPr>
        <p:sp>
          <p:nvSpPr>
            <p:cNvPr id="24" name="TextBox 23"/>
            <p:cNvSpPr txBox="1"/>
            <p:nvPr/>
          </p:nvSpPr>
          <p:spPr>
            <a:xfrm>
              <a:off x="838200" y="3618960"/>
              <a:ext cx="801823"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F1654C"/>
                  </a:solidFill>
                  <a:effectLst/>
                  <a:uLnTx/>
                  <a:uFillTx/>
                  <a:latin typeface="Roboto Medium"/>
                  <a:ea typeface="+mn-ea"/>
                  <a:cs typeface="+mn-cs"/>
                </a:rPr>
                <a:t>35M</a:t>
              </a:r>
              <a:endParaRPr kumimoji="0" lang="en-US" sz="2400" b="0" i="0" u="none" strike="noStrike" kern="1200" cap="none" spc="0" normalizeH="0" baseline="0" noProof="0" dirty="0">
                <a:ln>
                  <a:noFill/>
                </a:ln>
                <a:solidFill>
                  <a:srgbClr val="F1654C"/>
                </a:solidFill>
                <a:effectLst/>
                <a:uLnTx/>
                <a:uFillTx/>
                <a:latin typeface="Roboto Medium"/>
                <a:ea typeface="+mn-ea"/>
                <a:cs typeface="+mn-cs"/>
              </a:endParaRPr>
            </a:p>
          </p:txBody>
        </p:sp>
        <p:sp>
          <p:nvSpPr>
            <p:cNvPr id="25" name="Rectangle 24"/>
            <p:cNvSpPr/>
            <p:nvPr/>
          </p:nvSpPr>
          <p:spPr>
            <a:xfrm>
              <a:off x="838200" y="4032072"/>
              <a:ext cx="154439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Lorem</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ipsum</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dolor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endPar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grpSp>
      <p:cxnSp>
        <p:nvCxnSpPr>
          <p:cNvPr id="26" name="Straight Connector 25"/>
          <p:cNvCxnSpPr/>
          <p:nvPr/>
        </p:nvCxnSpPr>
        <p:spPr>
          <a:xfrm>
            <a:off x="24893" y="4588854"/>
            <a:ext cx="1219200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2512790" y="4783469"/>
            <a:ext cx="69342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65000"/>
                    <a:lumOff val="35000"/>
                  </a:prstClr>
                </a:solidFill>
                <a:effectLst/>
                <a:uLnTx/>
                <a:uFillTx/>
                <a:latin typeface="Roboto Medium"/>
                <a:ea typeface="+mn-ea"/>
                <a:cs typeface="+mn-cs"/>
              </a:rPr>
              <a:t>WHAT DO YOU CHOOSE US ?</a:t>
            </a:r>
          </a:p>
        </p:txBody>
      </p:sp>
      <p:sp>
        <p:nvSpPr>
          <p:cNvPr id="28" name="TextBox 27"/>
          <p:cNvSpPr txBox="1"/>
          <p:nvPr/>
        </p:nvSpPr>
        <p:spPr>
          <a:xfrm>
            <a:off x="685920" y="5254722"/>
            <a:ext cx="10820160"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Bacon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ipsum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ball tip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quis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fugiat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pork loin. Cow in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t-bone</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excepteur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Fugiat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pork chop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commodo</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ullamco</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short loin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nostrud</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capicola</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cupidatat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pork loin.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Ut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do beef ribs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laborum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enim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boudin</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sint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minim short ribs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ut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duis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Strip steak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voluptate</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ham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labore</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pork,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bresaola</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eu</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ex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mollit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turducken. Prosciutto in brisket meatball.</a:t>
            </a:r>
          </a:p>
        </p:txBody>
      </p:sp>
    </p:spTree>
    <p:extLst>
      <p:ext uri="{BB962C8B-B14F-4D97-AF65-F5344CB8AC3E}">
        <p14:creationId xmlns:p14="http://schemas.microsoft.com/office/powerpoint/2010/main" val="2364899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ppt_x</p:attrName>
                                        </p:attrNameLst>
                                      </p:cBhvr>
                                      <p:tavLst>
                                        <p:tav tm="0">
                                          <p:val>
                                            <p:strVal val="#ppt_x-#ppt_w*1.125000"/>
                                          </p:val>
                                        </p:tav>
                                        <p:tav tm="100000">
                                          <p:val>
                                            <p:strVal val="#ppt_x"/>
                                          </p:val>
                                        </p:tav>
                                      </p:tavLst>
                                    </p:anim>
                                    <p:animEffect transition="in" filter="wipe(right)">
                                      <p:cBhvr>
                                        <p:cTn id="8" dur="500"/>
                                        <p:tgtEl>
                                          <p:spTgt spid="4"/>
                                        </p:tgtEl>
                                      </p:cBhvr>
                                    </p:animEffect>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additive="base">
                                        <p:cTn id="12" dur="500"/>
                                        <p:tgtEl>
                                          <p:spTgt spid="29"/>
                                        </p:tgtEl>
                                        <p:attrNameLst>
                                          <p:attrName>ppt_x</p:attrName>
                                        </p:attrNameLst>
                                      </p:cBhvr>
                                      <p:tavLst>
                                        <p:tav tm="0">
                                          <p:val>
                                            <p:strVal val="#ppt_x-#ppt_w*1.125000"/>
                                          </p:val>
                                        </p:tav>
                                        <p:tav tm="100000">
                                          <p:val>
                                            <p:strVal val="#ppt_x"/>
                                          </p:val>
                                        </p:tav>
                                      </p:tavLst>
                                    </p:anim>
                                    <p:animEffect transition="in" filter="wipe(right)">
                                      <p:cBhvr>
                                        <p:cTn id="13" dur="500"/>
                                        <p:tgtEl>
                                          <p:spTgt spid="29"/>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additive="base">
                                        <p:cTn id="17" dur="500"/>
                                        <p:tgtEl>
                                          <p:spTgt spid="30"/>
                                        </p:tgtEl>
                                        <p:attrNameLst>
                                          <p:attrName>ppt_x</p:attrName>
                                        </p:attrNameLst>
                                      </p:cBhvr>
                                      <p:tavLst>
                                        <p:tav tm="0">
                                          <p:val>
                                            <p:strVal val="#ppt_x-#ppt_w*1.125000"/>
                                          </p:val>
                                        </p:tav>
                                        <p:tav tm="100000">
                                          <p:val>
                                            <p:strVal val="#ppt_x"/>
                                          </p:val>
                                        </p:tav>
                                      </p:tavLst>
                                    </p:anim>
                                    <p:animEffect transition="in" filter="wipe(right)">
                                      <p:cBhvr>
                                        <p:cTn id="18" dur="500"/>
                                        <p:tgtEl>
                                          <p:spTgt spid="30"/>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additive="base">
                                        <p:cTn id="22" dur="500"/>
                                        <p:tgtEl>
                                          <p:spTgt spid="31"/>
                                        </p:tgtEl>
                                        <p:attrNameLst>
                                          <p:attrName>ppt_x</p:attrName>
                                        </p:attrNameLst>
                                      </p:cBhvr>
                                      <p:tavLst>
                                        <p:tav tm="0">
                                          <p:val>
                                            <p:strVal val="#ppt_x-#ppt_w*1.125000"/>
                                          </p:val>
                                        </p:tav>
                                        <p:tav tm="100000">
                                          <p:val>
                                            <p:strVal val="#ppt_x"/>
                                          </p:val>
                                        </p:tav>
                                      </p:tavLst>
                                    </p:anim>
                                    <p:animEffect transition="in" filter="wipe(right)">
                                      <p:cBhvr>
                                        <p:cTn id="23" dur="500"/>
                                        <p:tgtEl>
                                          <p:spTgt spid="31"/>
                                        </p:tgtEl>
                                      </p:cBhvr>
                                    </p:animEffect>
                                  </p:childTnLst>
                                </p:cTn>
                              </p:par>
                            </p:childTnLst>
                          </p:cTn>
                        </p:par>
                        <p:par>
                          <p:cTn id="24" fill="hold">
                            <p:stCondLst>
                              <p:cond delay="2000"/>
                            </p:stCondLst>
                            <p:childTnLst>
                              <p:par>
                                <p:cTn id="25" presetID="14" presetClass="entr" presetSubtype="10"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randombar(horizontal)">
                                      <p:cBhvr>
                                        <p:cTn id="27" dur="500"/>
                                        <p:tgtEl>
                                          <p:spTgt spid="14"/>
                                        </p:tgtEl>
                                      </p:cBhvr>
                                    </p:animEffect>
                                  </p:childTnLst>
                                </p:cTn>
                              </p:par>
                            </p:childTnLst>
                          </p:cTn>
                        </p:par>
                        <p:par>
                          <p:cTn id="28" fill="hold">
                            <p:stCondLst>
                              <p:cond delay="2500"/>
                            </p:stCondLst>
                            <p:childTnLst>
                              <p:par>
                                <p:cTn id="29" presetID="14" presetClass="entr" presetSubtype="10"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randombar(horizontal)">
                                      <p:cBhvr>
                                        <p:cTn id="31" dur="500"/>
                                        <p:tgtEl>
                                          <p:spTgt spid="17"/>
                                        </p:tgtEl>
                                      </p:cBhvr>
                                    </p:animEffect>
                                  </p:childTnLst>
                                </p:cTn>
                              </p:par>
                            </p:childTnLst>
                          </p:cTn>
                        </p:par>
                        <p:par>
                          <p:cTn id="32" fill="hold">
                            <p:stCondLst>
                              <p:cond delay="3000"/>
                            </p:stCondLst>
                            <p:childTnLst>
                              <p:par>
                                <p:cTn id="33" presetID="14" presetClass="entr" presetSubtype="10" fill="hold"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randombar(horizontal)">
                                      <p:cBhvr>
                                        <p:cTn id="35" dur="500"/>
                                        <p:tgtEl>
                                          <p:spTgt spid="20"/>
                                        </p:tgtEl>
                                      </p:cBhvr>
                                    </p:animEffect>
                                  </p:childTnLst>
                                </p:cTn>
                              </p:par>
                            </p:childTnLst>
                          </p:cTn>
                        </p:par>
                        <p:par>
                          <p:cTn id="36" fill="hold">
                            <p:stCondLst>
                              <p:cond delay="3500"/>
                            </p:stCondLst>
                            <p:childTnLst>
                              <p:par>
                                <p:cTn id="37" presetID="14" presetClass="entr" presetSubtype="10" fill="hold"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randombar(horizontal)">
                                      <p:cBhvr>
                                        <p:cTn id="39" dur="500"/>
                                        <p:tgtEl>
                                          <p:spTgt spid="23"/>
                                        </p:tgtEl>
                                      </p:cBhvr>
                                    </p:animEffect>
                                  </p:childTnLst>
                                </p:cTn>
                              </p:par>
                            </p:childTnLst>
                          </p:cTn>
                        </p:par>
                        <p:par>
                          <p:cTn id="40" fill="hold">
                            <p:stCondLst>
                              <p:cond delay="4000"/>
                            </p:stCondLst>
                            <p:childTnLst>
                              <p:par>
                                <p:cTn id="41" presetID="22" presetClass="entr" presetSubtype="8" fill="hold"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left)">
                                      <p:cBhvr>
                                        <p:cTn id="43" dur="500"/>
                                        <p:tgtEl>
                                          <p:spTgt spid="26"/>
                                        </p:tgtEl>
                                      </p:cBhvr>
                                    </p:animEffect>
                                  </p:childTnLst>
                                </p:cTn>
                              </p:par>
                            </p:childTnLst>
                          </p:cTn>
                        </p:par>
                        <p:par>
                          <p:cTn id="44" fill="hold">
                            <p:stCondLst>
                              <p:cond delay="4500"/>
                            </p:stCondLst>
                            <p:childTnLst>
                              <p:par>
                                <p:cTn id="45" presetID="14" presetClass="entr" presetSubtype="10"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randombar(horizontal)">
                                      <p:cBhvr>
                                        <p:cTn id="47" dur="500"/>
                                        <p:tgtEl>
                                          <p:spTgt spid="27"/>
                                        </p:tgtEl>
                                      </p:cBhvr>
                                    </p:animEffect>
                                  </p:childTnLst>
                                </p:cTn>
                              </p:par>
                            </p:childTnLst>
                          </p:cTn>
                        </p:par>
                        <p:par>
                          <p:cTn id="48" fill="hold">
                            <p:stCondLst>
                              <p:cond delay="5000"/>
                            </p:stCondLst>
                            <p:childTnLst>
                              <p:par>
                                <p:cTn id="49" presetID="14" presetClass="entr" presetSubtype="10" fill="hold" grpId="0" nodeType="after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randombar(horizontal)">
                                      <p:cBhvr>
                                        <p:cTn id="5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5324" y="630239"/>
            <a:ext cx="10569132" cy="735541"/>
          </a:xfrm>
        </p:spPr>
        <p:txBody>
          <a:bodyPr/>
          <a:lstStyle/>
          <a:p>
            <a:r>
              <a:rPr lang="zh-CN" altLang="en-US" dirty="0">
                <a:solidFill>
                  <a:prstClr val="black">
                    <a:lumMod val="75000"/>
                    <a:lumOff val="25000"/>
                  </a:prstClr>
                </a:solidFill>
                <a:latin typeface="叶根友刀锋黑草" panose="02010601030101010101" pitchFamily="2" charset="-122"/>
                <a:ea typeface="叶根友刀锋黑草" panose="02010601030101010101" pitchFamily="2" charset="-122"/>
              </a:rPr>
              <a:t>点击添加标题</a:t>
            </a:r>
            <a:endParaRPr lang="vi-VN" dirty="0"/>
          </a:p>
        </p:txBody>
      </p:sp>
      <p:sp>
        <p:nvSpPr>
          <p:cNvPr id="3" name="Slide Number Placeholder 2"/>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C1A69C3-A417-4791-88FC-0E458BBACD37}" type="slidenum">
              <a:rPr kumimoji="0" lang="vi-VN" sz="1800" b="0" i="0" u="none" strike="noStrike" kern="1200" cap="none" spc="0" normalizeH="0" baseline="0" noProof="0" smtClean="0">
                <a:ln>
                  <a:noFill/>
                </a:ln>
                <a:solidFill>
                  <a:prstClr val="white"/>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9</a:t>
            </a:fld>
            <a:endParaRPr kumimoji="0" lang="vi-VN" sz="18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13" name="Group 12"/>
          <p:cNvGrpSpPr/>
          <p:nvPr/>
        </p:nvGrpSpPr>
        <p:grpSpPr>
          <a:xfrm>
            <a:off x="2128874" y="2578945"/>
            <a:ext cx="1730757" cy="1730757"/>
            <a:chOff x="3061320" y="2477357"/>
            <a:chExt cx="1730757" cy="1730757"/>
          </a:xfrm>
        </p:grpSpPr>
        <p:sp>
          <p:nvSpPr>
            <p:cNvPr id="5" name="Freeform 4"/>
            <p:cNvSpPr/>
            <p:nvPr/>
          </p:nvSpPr>
          <p:spPr>
            <a:xfrm>
              <a:off x="3061320" y="2477357"/>
              <a:ext cx="1730757" cy="1730757"/>
            </a:xfrm>
            <a:custGeom>
              <a:avLst/>
              <a:gdLst>
                <a:gd name="connsiteX0" fmla="*/ 0 w 2389187"/>
                <a:gd name="connsiteY0" fmla="*/ 1194594 h 2389187"/>
                <a:gd name="connsiteX1" fmla="*/ 1194594 w 2389187"/>
                <a:gd name="connsiteY1" fmla="*/ 0 h 2389187"/>
                <a:gd name="connsiteX2" fmla="*/ 2389188 w 2389187"/>
                <a:gd name="connsiteY2" fmla="*/ 1194594 h 2389187"/>
                <a:gd name="connsiteX3" fmla="*/ 1194594 w 2389187"/>
                <a:gd name="connsiteY3" fmla="*/ 2389188 h 2389187"/>
                <a:gd name="connsiteX4" fmla="*/ 0 w 2389187"/>
                <a:gd name="connsiteY4" fmla="*/ 1194594 h 2389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9187" h="2389187">
                  <a:moveTo>
                    <a:pt x="0" y="1194594"/>
                  </a:moveTo>
                  <a:cubicBezTo>
                    <a:pt x="0" y="534838"/>
                    <a:pt x="534838" y="0"/>
                    <a:pt x="1194594" y="0"/>
                  </a:cubicBezTo>
                  <a:cubicBezTo>
                    <a:pt x="1854350" y="0"/>
                    <a:pt x="2389188" y="534838"/>
                    <a:pt x="2389188" y="1194594"/>
                  </a:cubicBezTo>
                  <a:cubicBezTo>
                    <a:pt x="2389188" y="1854350"/>
                    <a:pt x="1854350" y="2389188"/>
                    <a:pt x="1194594" y="2389188"/>
                  </a:cubicBezTo>
                  <a:cubicBezTo>
                    <a:pt x="534838" y="2389188"/>
                    <a:pt x="0" y="1854350"/>
                    <a:pt x="0" y="1194594"/>
                  </a:cubicBezTo>
                  <a:close/>
                </a:path>
              </a:pathLst>
            </a:custGeom>
            <a:solidFill>
              <a:schemeClr val="accent1"/>
            </a:solidFill>
            <a:ln>
              <a:noFill/>
            </a:ln>
          </p:spPr>
          <p:style>
            <a:lnRef idx="2">
              <a:schemeClr val="lt1">
                <a:hueOff val="0"/>
                <a:satOff val="0"/>
                <a:lumOff val="0"/>
                <a:alphaOff val="0"/>
              </a:schemeClr>
            </a:lnRef>
            <a:fillRef idx="1">
              <a:schemeClr val="accent2">
                <a:alpha val="50000"/>
                <a:hueOff val="0"/>
                <a:satOff val="0"/>
                <a:lumOff val="0"/>
                <a:alphaOff val="0"/>
              </a:schemeClr>
            </a:fillRef>
            <a:effectRef idx="0">
              <a:schemeClr val="accent2">
                <a:alpha val="50000"/>
                <a:hueOff val="0"/>
                <a:satOff val="0"/>
                <a:lumOff val="0"/>
                <a:alphaOff val="0"/>
              </a:schemeClr>
            </a:effectRef>
            <a:fontRef idx="minor">
              <a:schemeClr val="tx1"/>
            </a:fontRef>
          </p:style>
          <p:txBody>
            <a:bodyPr spcFirstLastPara="0" vert="horz" wrap="square" lIns="481373" tIns="412118" rIns="481373" bIns="412118" numCol="1" spcCol="1270" anchor="ctr" anchorCtr="0">
              <a:noAutofit/>
            </a:bodyPr>
            <a:lstStyle/>
            <a:p>
              <a:pPr marL="0" marR="0" lvl="0" indent="0" algn="ctr" defTabSz="2178050" rtl="0" eaLnBrk="1" fontAlgn="auto" latinLnBrk="0" hangingPunct="1">
                <a:lnSpc>
                  <a:spcPct val="90000"/>
                </a:lnSpc>
                <a:spcBef>
                  <a:spcPct val="0"/>
                </a:spcBef>
                <a:spcAft>
                  <a:spcPct val="35000"/>
                </a:spcAft>
                <a:buClrTx/>
                <a:buSzTx/>
                <a:buFontTx/>
                <a:buNone/>
                <a:tabLst/>
                <a:defRPr/>
              </a:pPr>
              <a:endParaRPr kumimoji="0" lang="en-US" sz="49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485945" y="2962958"/>
              <a:ext cx="780245" cy="780245"/>
            </a:xfrm>
            <a:prstGeom prst="rect">
              <a:avLst/>
            </a:prstGeom>
          </p:spPr>
        </p:pic>
      </p:grpSp>
      <p:grpSp>
        <p:nvGrpSpPr>
          <p:cNvPr id="16" name="Group 15"/>
          <p:cNvGrpSpPr/>
          <p:nvPr/>
        </p:nvGrpSpPr>
        <p:grpSpPr>
          <a:xfrm>
            <a:off x="8336651" y="2578945"/>
            <a:ext cx="1730757" cy="1730757"/>
            <a:chOff x="7215137" y="2477357"/>
            <a:chExt cx="1730757" cy="1730757"/>
          </a:xfrm>
        </p:grpSpPr>
        <p:sp>
          <p:nvSpPr>
            <p:cNvPr id="8" name="Freeform 7"/>
            <p:cNvSpPr/>
            <p:nvPr/>
          </p:nvSpPr>
          <p:spPr>
            <a:xfrm>
              <a:off x="7215137" y="2477357"/>
              <a:ext cx="1730757" cy="1730757"/>
            </a:xfrm>
            <a:custGeom>
              <a:avLst/>
              <a:gdLst>
                <a:gd name="connsiteX0" fmla="*/ 0 w 2389187"/>
                <a:gd name="connsiteY0" fmla="*/ 1194594 h 2389187"/>
                <a:gd name="connsiteX1" fmla="*/ 1194594 w 2389187"/>
                <a:gd name="connsiteY1" fmla="*/ 0 h 2389187"/>
                <a:gd name="connsiteX2" fmla="*/ 2389188 w 2389187"/>
                <a:gd name="connsiteY2" fmla="*/ 1194594 h 2389187"/>
                <a:gd name="connsiteX3" fmla="*/ 1194594 w 2389187"/>
                <a:gd name="connsiteY3" fmla="*/ 2389188 h 2389187"/>
                <a:gd name="connsiteX4" fmla="*/ 0 w 2389187"/>
                <a:gd name="connsiteY4" fmla="*/ 1194594 h 2389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9187" h="2389187">
                  <a:moveTo>
                    <a:pt x="0" y="1194594"/>
                  </a:moveTo>
                  <a:cubicBezTo>
                    <a:pt x="0" y="534838"/>
                    <a:pt x="534838" y="0"/>
                    <a:pt x="1194594" y="0"/>
                  </a:cubicBezTo>
                  <a:cubicBezTo>
                    <a:pt x="1854350" y="0"/>
                    <a:pt x="2389188" y="534838"/>
                    <a:pt x="2389188" y="1194594"/>
                  </a:cubicBezTo>
                  <a:cubicBezTo>
                    <a:pt x="2389188" y="1854350"/>
                    <a:pt x="1854350" y="2389188"/>
                    <a:pt x="1194594" y="2389188"/>
                  </a:cubicBezTo>
                  <a:cubicBezTo>
                    <a:pt x="534838" y="2389188"/>
                    <a:pt x="0" y="1854350"/>
                    <a:pt x="0" y="1194594"/>
                  </a:cubicBezTo>
                  <a:close/>
                </a:path>
              </a:pathLst>
            </a:custGeom>
            <a:solidFill>
              <a:schemeClr val="accent4"/>
            </a:solidFill>
            <a:ln>
              <a:noFill/>
            </a:ln>
          </p:spPr>
          <p:style>
            <a:lnRef idx="2">
              <a:schemeClr val="lt1">
                <a:hueOff val="0"/>
                <a:satOff val="0"/>
                <a:lumOff val="0"/>
                <a:alphaOff val="0"/>
              </a:schemeClr>
            </a:lnRef>
            <a:fillRef idx="1">
              <a:scrgbClr r="0" g="0" b="0"/>
            </a:fillRef>
            <a:effectRef idx="0">
              <a:schemeClr val="accent5">
                <a:alpha val="50000"/>
                <a:hueOff val="0"/>
                <a:satOff val="0"/>
                <a:lumOff val="0"/>
                <a:alphaOff val="0"/>
              </a:schemeClr>
            </a:effectRef>
            <a:fontRef idx="minor">
              <a:schemeClr val="tx1"/>
            </a:fontRef>
          </p:style>
          <p:txBody>
            <a:bodyPr spcFirstLastPara="0" vert="horz" wrap="square" lIns="481373" tIns="412118" rIns="481373" bIns="412118" numCol="1" spcCol="1270" anchor="ctr" anchorCtr="0">
              <a:noAutofit/>
            </a:bodyPr>
            <a:lstStyle/>
            <a:p>
              <a:pPr marL="0" marR="0" lvl="0" indent="0" algn="ctr" defTabSz="2178050" rtl="0" eaLnBrk="1" fontAlgn="auto" latinLnBrk="0" hangingPunct="1">
                <a:lnSpc>
                  <a:spcPct val="90000"/>
                </a:lnSpc>
                <a:spcBef>
                  <a:spcPct val="0"/>
                </a:spcBef>
                <a:spcAft>
                  <a:spcPct val="35000"/>
                </a:spcAft>
                <a:buClrTx/>
                <a:buSzTx/>
                <a:buFontTx/>
                <a:buNone/>
                <a:tabLst/>
                <a:defRPr/>
              </a:pPr>
              <a:endParaRPr kumimoji="0" lang="en-US" sz="4900" b="0" i="0" u="none" strike="noStrike" kern="1200" cap="none" spc="0" normalizeH="0" baseline="0" noProof="0">
                <a:ln>
                  <a:noFill/>
                </a:ln>
                <a:solidFill>
                  <a:prstClr val="black"/>
                </a:solidFill>
                <a:effectLst/>
                <a:uLnTx/>
                <a:uFillTx/>
                <a:latin typeface="Calibri"/>
                <a:ea typeface="+mn-ea"/>
                <a:cs typeface="+mn-cs"/>
              </a:endParaRPr>
            </a:p>
          </p:txBody>
        </p:sp>
        <p:pic>
          <p:nvPicPr>
            <p:cNvPr id="10" name="Picture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690392" y="2962958"/>
              <a:ext cx="780245" cy="780245"/>
            </a:xfrm>
            <a:prstGeom prst="rect">
              <a:avLst/>
            </a:prstGeom>
          </p:spPr>
        </p:pic>
      </p:grpSp>
      <p:grpSp>
        <p:nvGrpSpPr>
          <p:cNvPr id="15" name="Group 14"/>
          <p:cNvGrpSpPr/>
          <p:nvPr/>
        </p:nvGrpSpPr>
        <p:grpSpPr>
          <a:xfrm>
            <a:off x="6267392" y="2578948"/>
            <a:ext cx="1730757" cy="1730757"/>
            <a:chOff x="5830531" y="2477357"/>
            <a:chExt cx="1730757" cy="1730757"/>
          </a:xfrm>
        </p:grpSpPr>
        <p:sp>
          <p:nvSpPr>
            <p:cNvPr id="7" name="Freeform 6"/>
            <p:cNvSpPr/>
            <p:nvPr/>
          </p:nvSpPr>
          <p:spPr>
            <a:xfrm>
              <a:off x="5830531" y="2477357"/>
              <a:ext cx="1730757" cy="1730757"/>
            </a:xfrm>
            <a:custGeom>
              <a:avLst/>
              <a:gdLst>
                <a:gd name="connsiteX0" fmla="*/ 0 w 2389187"/>
                <a:gd name="connsiteY0" fmla="*/ 1194594 h 2389187"/>
                <a:gd name="connsiteX1" fmla="*/ 1194594 w 2389187"/>
                <a:gd name="connsiteY1" fmla="*/ 0 h 2389187"/>
                <a:gd name="connsiteX2" fmla="*/ 2389188 w 2389187"/>
                <a:gd name="connsiteY2" fmla="*/ 1194594 h 2389187"/>
                <a:gd name="connsiteX3" fmla="*/ 1194594 w 2389187"/>
                <a:gd name="connsiteY3" fmla="*/ 2389188 h 2389187"/>
                <a:gd name="connsiteX4" fmla="*/ 0 w 2389187"/>
                <a:gd name="connsiteY4" fmla="*/ 1194594 h 2389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9187" h="2389187">
                  <a:moveTo>
                    <a:pt x="0" y="1194594"/>
                  </a:moveTo>
                  <a:cubicBezTo>
                    <a:pt x="0" y="534838"/>
                    <a:pt x="534838" y="0"/>
                    <a:pt x="1194594" y="0"/>
                  </a:cubicBezTo>
                  <a:cubicBezTo>
                    <a:pt x="1854350" y="0"/>
                    <a:pt x="2389188" y="534838"/>
                    <a:pt x="2389188" y="1194594"/>
                  </a:cubicBezTo>
                  <a:cubicBezTo>
                    <a:pt x="2389188" y="1854350"/>
                    <a:pt x="1854350" y="2389188"/>
                    <a:pt x="1194594" y="2389188"/>
                  </a:cubicBezTo>
                  <a:cubicBezTo>
                    <a:pt x="534838" y="2389188"/>
                    <a:pt x="0" y="1854350"/>
                    <a:pt x="0" y="1194594"/>
                  </a:cubicBezTo>
                  <a:close/>
                </a:path>
              </a:pathLst>
            </a:custGeom>
            <a:solidFill>
              <a:schemeClr val="accent3"/>
            </a:solidFill>
            <a:ln>
              <a:noFill/>
            </a:ln>
          </p:spPr>
          <p:style>
            <a:lnRef idx="2">
              <a:schemeClr val="lt1">
                <a:hueOff val="0"/>
                <a:satOff val="0"/>
                <a:lumOff val="0"/>
                <a:alphaOff val="0"/>
              </a:schemeClr>
            </a:lnRef>
            <a:fillRef idx="1">
              <a:schemeClr val="accent4">
                <a:alpha val="50000"/>
                <a:hueOff val="0"/>
                <a:satOff val="0"/>
                <a:lumOff val="0"/>
                <a:alphaOff val="0"/>
              </a:schemeClr>
            </a:fillRef>
            <a:effectRef idx="0">
              <a:schemeClr val="accent4">
                <a:alpha val="50000"/>
                <a:hueOff val="0"/>
                <a:satOff val="0"/>
                <a:lumOff val="0"/>
                <a:alphaOff val="0"/>
              </a:schemeClr>
            </a:effectRef>
            <a:fontRef idx="minor">
              <a:schemeClr val="tx1"/>
            </a:fontRef>
          </p:style>
          <p:txBody>
            <a:bodyPr spcFirstLastPara="0" vert="horz" wrap="square" lIns="481373" tIns="412118" rIns="481373" bIns="412118" numCol="1" spcCol="1270" anchor="ctr" anchorCtr="0">
              <a:noAutofit/>
            </a:bodyPr>
            <a:lstStyle/>
            <a:p>
              <a:pPr marL="0" marR="0" lvl="0" indent="0" algn="ctr" defTabSz="2178050" rtl="0" eaLnBrk="1" fontAlgn="auto" latinLnBrk="0" hangingPunct="1">
                <a:lnSpc>
                  <a:spcPct val="90000"/>
                </a:lnSpc>
                <a:spcBef>
                  <a:spcPct val="0"/>
                </a:spcBef>
                <a:spcAft>
                  <a:spcPct val="35000"/>
                </a:spcAft>
                <a:buClrTx/>
                <a:buSzTx/>
                <a:buFontTx/>
                <a:buNone/>
                <a:tabLst/>
                <a:defRPr/>
              </a:pPr>
              <a:endParaRPr kumimoji="0" lang="en-US" sz="4900" b="0" i="0" u="none" strike="noStrike" kern="1200" cap="none" spc="0" normalizeH="0" baseline="0" noProof="0">
                <a:ln>
                  <a:noFill/>
                </a:ln>
                <a:solidFill>
                  <a:prstClr val="black"/>
                </a:solidFill>
                <a:effectLst/>
                <a:uLnTx/>
                <a:uFillTx/>
                <a:latin typeface="Calibri"/>
                <a:ea typeface="+mn-ea"/>
                <a:cs typeface="+mn-cs"/>
              </a:endParaRPr>
            </a:p>
          </p:txBody>
        </p:sp>
        <p:pic>
          <p:nvPicPr>
            <p:cNvPr id="11" name="Picture 1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94203" y="2952611"/>
              <a:ext cx="780245" cy="780245"/>
            </a:xfrm>
            <a:prstGeom prst="rect">
              <a:avLst/>
            </a:prstGeom>
          </p:spPr>
        </p:pic>
      </p:grpSp>
      <p:grpSp>
        <p:nvGrpSpPr>
          <p:cNvPr id="14" name="Group 13"/>
          <p:cNvGrpSpPr/>
          <p:nvPr/>
        </p:nvGrpSpPr>
        <p:grpSpPr>
          <a:xfrm>
            <a:off x="4198133" y="2589289"/>
            <a:ext cx="1730757" cy="1730757"/>
            <a:chOff x="4445926" y="2477357"/>
            <a:chExt cx="1730757" cy="1730757"/>
          </a:xfrm>
        </p:grpSpPr>
        <p:sp>
          <p:nvSpPr>
            <p:cNvPr id="6" name="Freeform 5"/>
            <p:cNvSpPr/>
            <p:nvPr/>
          </p:nvSpPr>
          <p:spPr>
            <a:xfrm>
              <a:off x="4445926" y="2477357"/>
              <a:ext cx="1730757" cy="1730757"/>
            </a:xfrm>
            <a:custGeom>
              <a:avLst/>
              <a:gdLst>
                <a:gd name="connsiteX0" fmla="*/ 0 w 2389187"/>
                <a:gd name="connsiteY0" fmla="*/ 1194594 h 2389187"/>
                <a:gd name="connsiteX1" fmla="*/ 1194594 w 2389187"/>
                <a:gd name="connsiteY1" fmla="*/ 0 h 2389187"/>
                <a:gd name="connsiteX2" fmla="*/ 2389188 w 2389187"/>
                <a:gd name="connsiteY2" fmla="*/ 1194594 h 2389187"/>
                <a:gd name="connsiteX3" fmla="*/ 1194594 w 2389187"/>
                <a:gd name="connsiteY3" fmla="*/ 2389188 h 2389187"/>
                <a:gd name="connsiteX4" fmla="*/ 0 w 2389187"/>
                <a:gd name="connsiteY4" fmla="*/ 1194594 h 2389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9187" h="2389187">
                  <a:moveTo>
                    <a:pt x="0" y="1194594"/>
                  </a:moveTo>
                  <a:cubicBezTo>
                    <a:pt x="0" y="534838"/>
                    <a:pt x="534838" y="0"/>
                    <a:pt x="1194594" y="0"/>
                  </a:cubicBezTo>
                  <a:cubicBezTo>
                    <a:pt x="1854350" y="0"/>
                    <a:pt x="2389188" y="534838"/>
                    <a:pt x="2389188" y="1194594"/>
                  </a:cubicBezTo>
                  <a:cubicBezTo>
                    <a:pt x="2389188" y="1854350"/>
                    <a:pt x="1854350" y="2389188"/>
                    <a:pt x="1194594" y="2389188"/>
                  </a:cubicBezTo>
                  <a:cubicBezTo>
                    <a:pt x="534838" y="2389188"/>
                    <a:pt x="0" y="1854350"/>
                    <a:pt x="0" y="1194594"/>
                  </a:cubicBezTo>
                  <a:close/>
                </a:path>
              </a:pathLst>
            </a:custGeom>
            <a:solidFill>
              <a:schemeClr val="accent2"/>
            </a:solidFill>
            <a:ln>
              <a:noFill/>
            </a:ln>
          </p:spPr>
          <p:style>
            <a:lnRef idx="2">
              <a:schemeClr val="lt1">
                <a:hueOff val="0"/>
                <a:satOff val="0"/>
                <a:lumOff val="0"/>
                <a:alphaOff val="0"/>
              </a:schemeClr>
            </a:lnRef>
            <a:fillRef idx="1">
              <a:schemeClr val="accent3">
                <a:alpha val="50000"/>
                <a:hueOff val="0"/>
                <a:satOff val="0"/>
                <a:lumOff val="0"/>
                <a:alphaOff val="0"/>
              </a:schemeClr>
            </a:fillRef>
            <a:effectRef idx="0">
              <a:schemeClr val="accent3">
                <a:alpha val="50000"/>
                <a:hueOff val="0"/>
                <a:satOff val="0"/>
                <a:lumOff val="0"/>
                <a:alphaOff val="0"/>
              </a:schemeClr>
            </a:effectRef>
            <a:fontRef idx="minor">
              <a:schemeClr val="tx1"/>
            </a:fontRef>
          </p:style>
          <p:txBody>
            <a:bodyPr spcFirstLastPara="0" vert="horz" wrap="square" lIns="481373" tIns="412118" rIns="481373" bIns="412118" numCol="1" spcCol="1270" anchor="ctr" anchorCtr="0">
              <a:noAutofit/>
            </a:bodyPr>
            <a:lstStyle/>
            <a:p>
              <a:pPr marL="0" marR="0" lvl="0" indent="0" algn="ctr" defTabSz="2178050" rtl="0" eaLnBrk="1" fontAlgn="auto" latinLnBrk="0" hangingPunct="1">
                <a:lnSpc>
                  <a:spcPct val="90000"/>
                </a:lnSpc>
                <a:spcBef>
                  <a:spcPct val="0"/>
                </a:spcBef>
                <a:spcAft>
                  <a:spcPct val="35000"/>
                </a:spcAft>
                <a:buClrTx/>
                <a:buSzTx/>
                <a:buFontTx/>
                <a:buNone/>
                <a:tabLst/>
                <a:defRPr/>
              </a:pPr>
              <a:endParaRPr kumimoji="0" lang="en-US" sz="4900" b="0" i="0" u="none" strike="noStrike" kern="1200" cap="none" spc="0" normalizeH="0" baseline="0" noProof="0">
                <a:ln>
                  <a:noFill/>
                </a:ln>
                <a:solidFill>
                  <a:prstClr val="black"/>
                </a:solidFill>
                <a:effectLst/>
                <a:uLnTx/>
                <a:uFillTx/>
                <a:latin typeface="Calibri"/>
                <a:ea typeface="+mn-ea"/>
                <a:cs typeface="+mn-cs"/>
              </a:endParaRPr>
            </a:p>
          </p:txBody>
        </p:sp>
        <p:pic>
          <p:nvPicPr>
            <p:cNvPr id="12" name="Picture 1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898106" y="2952612"/>
              <a:ext cx="780245" cy="780245"/>
            </a:xfrm>
            <a:prstGeom prst="rect">
              <a:avLst/>
            </a:prstGeom>
          </p:spPr>
        </p:pic>
      </p:grpSp>
      <p:grpSp>
        <p:nvGrpSpPr>
          <p:cNvPr id="27" name="Group 26"/>
          <p:cNvGrpSpPr/>
          <p:nvPr/>
        </p:nvGrpSpPr>
        <p:grpSpPr>
          <a:xfrm>
            <a:off x="864544" y="2113280"/>
            <a:ext cx="2196283" cy="526995"/>
            <a:chOff x="822960" y="2143760"/>
            <a:chExt cx="2196283" cy="526995"/>
          </a:xfrm>
        </p:grpSpPr>
        <p:sp>
          <p:nvSpPr>
            <p:cNvPr id="17" name="Oval 16"/>
            <p:cNvSpPr/>
            <p:nvPr/>
          </p:nvSpPr>
          <p:spPr>
            <a:xfrm>
              <a:off x="2906415" y="2557927"/>
              <a:ext cx="112828" cy="11282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9" name="Straight Connector 18"/>
            <p:cNvCxnSpPr/>
            <p:nvPr/>
          </p:nvCxnSpPr>
          <p:spPr>
            <a:xfrm>
              <a:off x="2962829" y="2143760"/>
              <a:ext cx="0" cy="49632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822960" y="2143760"/>
              <a:ext cx="2150029" cy="5568"/>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33" name="Group 32"/>
          <p:cNvGrpSpPr/>
          <p:nvPr/>
        </p:nvGrpSpPr>
        <p:grpSpPr>
          <a:xfrm>
            <a:off x="9116187" y="2113280"/>
            <a:ext cx="2159373" cy="532563"/>
            <a:chOff x="9074603" y="2164080"/>
            <a:chExt cx="2159373" cy="532563"/>
          </a:xfrm>
        </p:grpSpPr>
        <p:sp>
          <p:nvSpPr>
            <p:cNvPr id="30" name="Oval 29"/>
            <p:cNvSpPr/>
            <p:nvPr/>
          </p:nvSpPr>
          <p:spPr>
            <a:xfrm flipH="1">
              <a:off x="9074603" y="2583815"/>
              <a:ext cx="105765" cy="112828"/>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31" name="Straight Connector 30"/>
            <p:cNvCxnSpPr/>
            <p:nvPr/>
          </p:nvCxnSpPr>
          <p:spPr>
            <a:xfrm flipH="1">
              <a:off x="9127486" y="2169648"/>
              <a:ext cx="0" cy="496329"/>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a:off x="9117962" y="2164080"/>
              <a:ext cx="2116014" cy="11136"/>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36" name="Group 35"/>
          <p:cNvGrpSpPr/>
          <p:nvPr/>
        </p:nvGrpSpPr>
        <p:grpSpPr>
          <a:xfrm flipV="1">
            <a:off x="2553499" y="4265728"/>
            <a:ext cx="2510012" cy="500465"/>
            <a:chOff x="509231" y="2143760"/>
            <a:chExt cx="2510012" cy="526995"/>
          </a:xfrm>
        </p:grpSpPr>
        <p:sp>
          <p:nvSpPr>
            <p:cNvPr id="37" name="Oval 36"/>
            <p:cNvSpPr/>
            <p:nvPr/>
          </p:nvSpPr>
          <p:spPr>
            <a:xfrm>
              <a:off x="2906415" y="2557927"/>
              <a:ext cx="112828" cy="11282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38" name="Straight Connector 37"/>
            <p:cNvCxnSpPr/>
            <p:nvPr/>
          </p:nvCxnSpPr>
          <p:spPr>
            <a:xfrm>
              <a:off x="2962829" y="2143760"/>
              <a:ext cx="0" cy="496329"/>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V="1">
              <a:off x="509231" y="2149328"/>
              <a:ext cx="2463758"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40" name="Group 39"/>
          <p:cNvGrpSpPr/>
          <p:nvPr/>
        </p:nvGrpSpPr>
        <p:grpSpPr>
          <a:xfrm flipH="1" flipV="1">
            <a:off x="7017594" y="4260440"/>
            <a:ext cx="2574558" cy="500465"/>
            <a:chOff x="448037" y="2143760"/>
            <a:chExt cx="2571206" cy="526995"/>
          </a:xfrm>
        </p:grpSpPr>
        <p:sp>
          <p:nvSpPr>
            <p:cNvPr id="41" name="Oval 40"/>
            <p:cNvSpPr/>
            <p:nvPr/>
          </p:nvSpPr>
          <p:spPr>
            <a:xfrm>
              <a:off x="2906415" y="2557927"/>
              <a:ext cx="112828" cy="1128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42" name="Straight Connector 41"/>
            <p:cNvCxnSpPr/>
            <p:nvPr/>
          </p:nvCxnSpPr>
          <p:spPr>
            <a:xfrm>
              <a:off x="2962829" y="2143760"/>
              <a:ext cx="0" cy="496329"/>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V="1">
              <a:off x="448037" y="2149328"/>
              <a:ext cx="2524951"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44" name="TextBox 43"/>
          <p:cNvSpPr txBox="1"/>
          <p:nvPr/>
        </p:nvSpPr>
        <p:spPr>
          <a:xfrm>
            <a:off x="786956" y="1812006"/>
            <a:ext cx="2305203" cy="5693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AC65"/>
                </a:solidFill>
                <a:effectLst/>
                <a:uLnTx/>
                <a:uFillTx/>
                <a:latin typeface="Calibri"/>
                <a:ea typeface="+mn-ea"/>
                <a:cs typeface="+mn-cs"/>
              </a:rPr>
              <a:t>Lorem ipsum dolor sit </a:t>
            </a:r>
            <a:r>
              <a:rPr kumimoji="0" lang="en-US" sz="1400" b="0" i="0" u="none" strike="noStrike" kern="1200" cap="none" spc="0" normalizeH="0" baseline="0" noProof="0" dirty="0" err="1">
                <a:ln>
                  <a:noFill/>
                </a:ln>
                <a:solidFill>
                  <a:srgbClr val="00AC65"/>
                </a:solidFill>
                <a:effectLst/>
                <a:uLnTx/>
                <a:uFillTx/>
                <a:latin typeface="Calibri"/>
                <a:ea typeface="+mn-ea"/>
                <a:cs typeface="+mn-cs"/>
              </a:rPr>
              <a:t>amet</a:t>
            </a:r>
            <a:endParaRPr kumimoji="0" lang="en-US" sz="1400" b="0" i="0" u="none" strike="noStrike" kern="1200" cap="none" spc="0" normalizeH="0" baseline="0" noProof="0" dirty="0">
              <a:ln>
                <a:noFill/>
              </a:ln>
              <a:solidFill>
                <a:srgbClr val="00AC65"/>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dirty="0">
              <a:ln>
                <a:noFill/>
              </a:ln>
              <a:solidFill>
                <a:srgbClr val="00AC65"/>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AC65"/>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p>
        </p:txBody>
      </p:sp>
      <p:sp>
        <p:nvSpPr>
          <p:cNvPr id="46" name="TextBox 45"/>
          <p:cNvSpPr txBox="1"/>
          <p:nvPr/>
        </p:nvSpPr>
        <p:spPr>
          <a:xfrm>
            <a:off x="9140672" y="1812006"/>
            <a:ext cx="2305203" cy="5693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1654C"/>
                </a:solidFill>
                <a:effectLst/>
                <a:uLnTx/>
                <a:uFillTx/>
                <a:latin typeface="Calibri"/>
                <a:ea typeface="+mn-ea"/>
                <a:cs typeface="+mn-cs"/>
              </a:rPr>
              <a:t>Lorem ipsum dolor sit </a:t>
            </a:r>
            <a:r>
              <a:rPr kumimoji="0" lang="en-US" sz="1400" b="0" i="0" u="none" strike="noStrike" kern="1200" cap="none" spc="0" normalizeH="0" baseline="0" noProof="0" dirty="0" err="1">
                <a:ln>
                  <a:noFill/>
                </a:ln>
                <a:solidFill>
                  <a:srgbClr val="F1654C"/>
                </a:solidFill>
                <a:effectLst/>
                <a:uLnTx/>
                <a:uFillTx/>
                <a:latin typeface="Calibri"/>
                <a:ea typeface="+mn-ea"/>
                <a:cs typeface="+mn-cs"/>
              </a:rPr>
              <a:t>amet</a:t>
            </a:r>
            <a:endParaRPr kumimoji="0" lang="en-US" sz="1400" b="0" i="0" u="none" strike="noStrike" kern="1200" cap="none" spc="0" normalizeH="0" baseline="0" noProof="0" dirty="0">
              <a:ln>
                <a:noFill/>
              </a:ln>
              <a:solidFill>
                <a:srgbClr val="F1654C"/>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dirty="0">
              <a:ln>
                <a:noFill/>
              </a:ln>
              <a:solidFill>
                <a:srgbClr val="00AC65"/>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AC65"/>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p>
        </p:txBody>
      </p:sp>
      <p:sp>
        <p:nvSpPr>
          <p:cNvPr id="50" name="TextBox 49"/>
          <p:cNvSpPr txBox="1"/>
          <p:nvPr/>
        </p:nvSpPr>
        <p:spPr>
          <a:xfrm>
            <a:off x="2505060" y="4471339"/>
            <a:ext cx="2305203" cy="5693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C000"/>
                </a:solidFill>
                <a:effectLst/>
                <a:uLnTx/>
                <a:uFillTx/>
                <a:latin typeface="Calibri"/>
                <a:ea typeface="+mn-ea"/>
                <a:cs typeface="+mn-cs"/>
              </a:rPr>
              <a:t>Lorem ipsum dolor sit </a:t>
            </a:r>
            <a:r>
              <a:rPr kumimoji="0" lang="en-US" sz="1400" b="0" i="0" u="none" strike="noStrike" kern="1200" cap="none" spc="0" normalizeH="0" baseline="0" noProof="0" dirty="0" err="1">
                <a:ln>
                  <a:noFill/>
                </a:ln>
                <a:solidFill>
                  <a:srgbClr val="FFC000"/>
                </a:solidFill>
                <a:effectLst/>
                <a:uLnTx/>
                <a:uFillTx/>
                <a:latin typeface="Calibri"/>
                <a:ea typeface="+mn-ea"/>
                <a:cs typeface="+mn-cs"/>
              </a:rPr>
              <a:t>amet</a:t>
            </a:r>
            <a:endParaRPr kumimoji="0" lang="en-US" sz="1400" b="0" i="0" u="none" strike="noStrike" kern="1200" cap="none" spc="0" normalizeH="0" baseline="0" noProof="0" dirty="0">
              <a:ln>
                <a:noFill/>
              </a:ln>
              <a:solidFill>
                <a:srgbClr val="FFC00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dirty="0">
              <a:ln>
                <a:noFill/>
              </a:ln>
              <a:solidFill>
                <a:srgbClr val="00AC65"/>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AC65"/>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p>
        </p:txBody>
      </p:sp>
      <p:sp>
        <p:nvSpPr>
          <p:cNvPr id="52" name="TextBox 51"/>
          <p:cNvSpPr txBox="1"/>
          <p:nvPr/>
        </p:nvSpPr>
        <p:spPr>
          <a:xfrm>
            <a:off x="7480829" y="4474892"/>
            <a:ext cx="2305203" cy="5693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C000"/>
                </a:solidFill>
                <a:effectLst/>
                <a:uLnTx/>
                <a:uFillTx/>
                <a:latin typeface="Calibri"/>
                <a:ea typeface="+mn-ea"/>
                <a:cs typeface="+mn-cs"/>
              </a:rPr>
              <a:t>Lorem ipsum dolor sit </a:t>
            </a:r>
            <a:r>
              <a:rPr kumimoji="0" lang="en-US" sz="1400" b="0" i="0" u="none" strike="noStrike" kern="1200" cap="none" spc="0" normalizeH="0" baseline="0" noProof="0" dirty="0" err="1">
                <a:ln>
                  <a:noFill/>
                </a:ln>
                <a:solidFill>
                  <a:srgbClr val="FFC000"/>
                </a:solidFill>
                <a:effectLst/>
                <a:uLnTx/>
                <a:uFillTx/>
                <a:latin typeface="Calibri"/>
                <a:ea typeface="+mn-ea"/>
                <a:cs typeface="+mn-cs"/>
              </a:rPr>
              <a:t>amet</a:t>
            </a:r>
            <a:endParaRPr kumimoji="0" lang="en-US" sz="1400" b="0" i="0" u="none" strike="noStrike" kern="1200" cap="none" spc="0" normalizeH="0" baseline="0" noProof="0" dirty="0">
              <a:ln>
                <a:noFill/>
              </a:ln>
              <a:solidFill>
                <a:srgbClr val="FFC00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dirty="0">
              <a:ln>
                <a:noFill/>
              </a:ln>
              <a:solidFill>
                <a:srgbClr val="00AC65"/>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AC65"/>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p>
        </p:txBody>
      </p:sp>
      <p:sp>
        <p:nvSpPr>
          <p:cNvPr id="54" name="TextBox 53"/>
          <p:cNvSpPr txBox="1"/>
          <p:nvPr/>
        </p:nvSpPr>
        <p:spPr>
          <a:xfrm>
            <a:off x="702445" y="5510511"/>
            <a:ext cx="1082016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Bacon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ipsum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ball tip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quis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fugiat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pork loin. Cow in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t-bone</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excepteur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Fugiat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pork chop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commodo</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ullamco</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short loin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nostrud</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capicola</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cupidatat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pork loin.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Ut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do beef ribs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laborum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enim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boudin</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sint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minim short ribs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ut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duis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Strip steak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voluptate</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ham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labore</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pork,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endPar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spTree>
    <p:extLst>
      <p:ext uri="{BB962C8B-B14F-4D97-AF65-F5344CB8AC3E}">
        <p14:creationId xmlns:p14="http://schemas.microsoft.com/office/powerpoint/2010/main" val="2762010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childTnLst>
                                </p:cTn>
                              </p:par>
                              <p:par>
                                <p:cTn id="20" presetID="10" presetClass="entr" presetSubtype="0" fill="hold"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500"/>
                                        <p:tgtEl>
                                          <p:spTgt spid="33"/>
                                        </p:tgtEl>
                                      </p:cBhvr>
                                    </p:animEffect>
                                  </p:childTnLst>
                                </p:cTn>
                              </p:par>
                              <p:par>
                                <p:cTn id="23" presetID="10" presetClass="entr" presetSubtype="0" fill="hold" nodeType="with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500"/>
                                        <p:tgtEl>
                                          <p:spTgt spid="36"/>
                                        </p:tgtEl>
                                      </p:cBhvr>
                                    </p:animEffect>
                                  </p:childTnLst>
                                </p:cTn>
                              </p:par>
                              <p:par>
                                <p:cTn id="26" presetID="10" presetClass="entr" presetSubtype="0" fill="hold" nodeType="with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fade">
                                      <p:cBhvr>
                                        <p:cTn id="28" dur="500"/>
                                        <p:tgtEl>
                                          <p:spTgt spid="4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fade">
                                      <p:cBhvr>
                                        <p:cTn id="31" dur="500"/>
                                        <p:tgtEl>
                                          <p:spTgt spid="4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6"/>
                                        </p:tgtEl>
                                        <p:attrNameLst>
                                          <p:attrName>style.visibility</p:attrName>
                                        </p:attrNameLst>
                                      </p:cBhvr>
                                      <p:to>
                                        <p:strVal val="visible"/>
                                      </p:to>
                                    </p:set>
                                    <p:animEffect transition="in" filter="fade">
                                      <p:cBhvr>
                                        <p:cTn id="34" dur="500"/>
                                        <p:tgtEl>
                                          <p:spTgt spid="46"/>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50"/>
                                        </p:tgtEl>
                                        <p:attrNameLst>
                                          <p:attrName>style.visibility</p:attrName>
                                        </p:attrNameLst>
                                      </p:cBhvr>
                                      <p:to>
                                        <p:strVal val="visible"/>
                                      </p:to>
                                    </p:set>
                                    <p:animEffect transition="in" filter="fade">
                                      <p:cBhvr>
                                        <p:cTn id="37" dur="500"/>
                                        <p:tgtEl>
                                          <p:spTgt spid="50"/>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52"/>
                                        </p:tgtEl>
                                        <p:attrNameLst>
                                          <p:attrName>style.visibility</p:attrName>
                                        </p:attrNameLst>
                                      </p:cBhvr>
                                      <p:to>
                                        <p:strVal val="visible"/>
                                      </p:to>
                                    </p:set>
                                    <p:animEffect transition="in" filter="fade">
                                      <p:cBhvr>
                                        <p:cTn id="40" dur="500"/>
                                        <p:tgtEl>
                                          <p:spTgt spid="5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54"/>
                                        </p:tgtEl>
                                        <p:attrNameLst>
                                          <p:attrName>style.visibility</p:attrName>
                                        </p:attrNameLst>
                                      </p:cBhvr>
                                      <p:to>
                                        <p:strVal val="visible"/>
                                      </p:to>
                                    </p:set>
                                    <p:animEffect transition="in" filter="fade">
                                      <p:cBhvr>
                                        <p:cTn id="4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6" grpId="0"/>
      <p:bldP spid="50" grpId="0"/>
      <p:bldP spid="52" grpId="0"/>
      <p:bldP spid="5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5324" y="621527"/>
            <a:ext cx="10569132" cy="735541"/>
          </a:xfrm>
        </p:spPr>
        <p:txBody>
          <a:bodyPr>
            <a:normAutofit/>
          </a:bodyPr>
          <a:lstStyle/>
          <a:p>
            <a:r>
              <a:rPr lang="zh-CN" altLang="en-US" dirty="0">
                <a:solidFill>
                  <a:prstClr val="black">
                    <a:lumMod val="75000"/>
                    <a:lumOff val="25000"/>
                  </a:prstClr>
                </a:solidFill>
                <a:latin typeface="叶根友刀锋黑草" panose="02010601030101010101" pitchFamily="2" charset="-122"/>
                <a:ea typeface="叶根友刀锋黑草" panose="02010601030101010101" pitchFamily="2" charset="-122"/>
              </a:rPr>
              <a:t>点击添加标题</a:t>
            </a:r>
            <a:endParaRPr lang="vi-VN" dirty="0"/>
          </a:p>
        </p:txBody>
      </p:sp>
      <p:sp>
        <p:nvSpPr>
          <p:cNvPr id="3" name="Slide Number Placeholder 2"/>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C1A69C3-A417-4791-88FC-0E458BBACD37}" type="slidenum">
              <a:rPr kumimoji="0" lang="vi-VN" sz="1800" b="0" i="0" u="none" strike="noStrike" kern="1200" cap="none" spc="0" normalizeH="0" baseline="0" noProof="0" smtClean="0">
                <a:ln>
                  <a:noFill/>
                </a:ln>
                <a:solidFill>
                  <a:prstClr val="white"/>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10</a:t>
            </a:fld>
            <a:endParaRPr kumimoji="0" lang="vi-VN"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2" name="TextBox 21"/>
          <p:cNvSpPr txBox="1"/>
          <p:nvPr/>
        </p:nvSpPr>
        <p:spPr>
          <a:xfrm>
            <a:off x="1184770" y="2202826"/>
            <a:ext cx="1803042"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4400" b="0" i="0" u="none" strike="noStrike" kern="1200" cap="none" spc="0" normalizeH="0" baseline="0" noProof="0" dirty="0">
                <a:ln>
                  <a:noFill/>
                </a:ln>
                <a:solidFill>
                  <a:srgbClr val="5B9BD5"/>
                </a:solidFill>
                <a:effectLst/>
                <a:uLnTx/>
                <a:uFillTx/>
                <a:latin typeface="Roboto Medium"/>
                <a:ea typeface="+mn-ea"/>
                <a:cs typeface="+mn-cs"/>
              </a:rPr>
              <a:t>39</a:t>
            </a:r>
            <a:r>
              <a:rPr kumimoji="0" lang="vi-VN" sz="2000" b="0" i="0" u="none" strike="noStrike" kern="1200" cap="none" spc="0" normalizeH="0" baseline="0" noProof="0" dirty="0">
                <a:ln>
                  <a:noFill/>
                </a:ln>
                <a:solidFill>
                  <a:srgbClr val="5B9BD5"/>
                </a:solidFill>
                <a:effectLst/>
                <a:uLnTx/>
                <a:uFillTx/>
                <a:latin typeface="Roboto Medium"/>
                <a:ea typeface="+mn-ea"/>
                <a:cs typeface="+mn-cs"/>
              </a:rPr>
              <a:t>%</a:t>
            </a:r>
            <a:endParaRPr kumimoji="0" lang="en-US" sz="2000" b="0" i="0" u="none" strike="noStrike" kern="1200" cap="none" spc="0" normalizeH="0" baseline="0" noProof="0" dirty="0">
              <a:ln>
                <a:noFill/>
              </a:ln>
              <a:solidFill>
                <a:srgbClr val="5B9BD5"/>
              </a:solidFill>
              <a:effectLst/>
              <a:uLnTx/>
              <a:uFillTx/>
              <a:latin typeface="Roboto Medium"/>
              <a:ea typeface="+mn-ea"/>
              <a:cs typeface="+mn-cs"/>
            </a:endParaRPr>
          </a:p>
        </p:txBody>
      </p:sp>
      <p:sp>
        <p:nvSpPr>
          <p:cNvPr id="23" name="TextBox 22"/>
          <p:cNvSpPr txBox="1"/>
          <p:nvPr/>
        </p:nvSpPr>
        <p:spPr>
          <a:xfrm>
            <a:off x="4794689" y="4348007"/>
            <a:ext cx="1803042"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4400" b="0" i="0" u="none" strike="noStrike" kern="1200" cap="none" spc="0" normalizeH="0" baseline="0" noProof="0" dirty="0">
                <a:ln>
                  <a:noFill/>
                </a:ln>
                <a:solidFill>
                  <a:srgbClr val="FFC000">
                    <a:lumMod val="75000"/>
                  </a:srgbClr>
                </a:solidFill>
                <a:effectLst/>
                <a:uLnTx/>
                <a:uFillTx/>
                <a:latin typeface="Roboto Medium"/>
                <a:ea typeface="+mn-ea"/>
                <a:cs typeface="+mn-cs"/>
              </a:rPr>
              <a:t>68</a:t>
            </a:r>
            <a:r>
              <a:rPr kumimoji="0" lang="vi-VN" sz="2000" b="0" i="0" u="none" strike="noStrike" kern="1200" cap="none" spc="0" normalizeH="0" baseline="0" noProof="0" dirty="0">
                <a:ln>
                  <a:noFill/>
                </a:ln>
                <a:solidFill>
                  <a:srgbClr val="FFC000">
                    <a:lumMod val="75000"/>
                  </a:srgbClr>
                </a:solidFill>
                <a:effectLst/>
                <a:uLnTx/>
                <a:uFillTx/>
                <a:latin typeface="Roboto Medium"/>
                <a:ea typeface="+mn-ea"/>
                <a:cs typeface="+mn-cs"/>
              </a:rPr>
              <a:t>%</a:t>
            </a:r>
            <a:endParaRPr kumimoji="0" lang="en-US" sz="2000" b="0" i="0" u="none" strike="noStrike" kern="1200" cap="none" spc="0" normalizeH="0" baseline="0" noProof="0" dirty="0">
              <a:ln>
                <a:noFill/>
              </a:ln>
              <a:solidFill>
                <a:srgbClr val="FFC000">
                  <a:lumMod val="75000"/>
                </a:srgbClr>
              </a:solidFill>
              <a:effectLst/>
              <a:uLnTx/>
              <a:uFillTx/>
              <a:latin typeface="Roboto Medium"/>
              <a:ea typeface="+mn-ea"/>
              <a:cs typeface="+mn-cs"/>
            </a:endParaRPr>
          </a:p>
        </p:txBody>
      </p:sp>
      <p:sp>
        <p:nvSpPr>
          <p:cNvPr id="24" name="TextBox 23"/>
          <p:cNvSpPr txBox="1"/>
          <p:nvPr/>
        </p:nvSpPr>
        <p:spPr>
          <a:xfrm>
            <a:off x="7501880" y="1640109"/>
            <a:ext cx="1803042"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4800" b="0" i="0" u="none" strike="noStrike" kern="1200" cap="none" spc="0" normalizeH="0" baseline="0" noProof="0" dirty="0">
                <a:ln>
                  <a:noFill/>
                </a:ln>
                <a:solidFill>
                  <a:srgbClr val="00AC65"/>
                </a:solidFill>
                <a:effectLst/>
                <a:uLnTx/>
                <a:uFillTx/>
                <a:latin typeface="Roboto Medium"/>
                <a:ea typeface="+mn-ea"/>
                <a:cs typeface="+mn-cs"/>
              </a:rPr>
              <a:t>79</a:t>
            </a:r>
            <a:r>
              <a:rPr kumimoji="0" lang="vi-VN" sz="2400" b="0" i="0" u="none" strike="noStrike" kern="1200" cap="none" spc="0" normalizeH="0" baseline="0" noProof="0" dirty="0">
                <a:ln>
                  <a:noFill/>
                </a:ln>
                <a:solidFill>
                  <a:srgbClr val="00AC65"/>
                </a:solidFill>
                <a:effectLst/>
                <a:uLnTx/>
                <a:uFillTx/>
                <a:latin typeface="Roboto Medium"/>
                <a:ea typeface="+mn-ea"/>
                <a:cs typeface="+mn-cs"/>
              </a:rPr>
              <a:t>%</a:t>
            </a:r>
            <a:endParaRPr kumimoji="0" lang="en-US" sz="2400" b="0" i="0" u="none" strike="noStrike" kern="1200" cap="none" spc="0" normalizeH="0" baseline="0" noProof="0" dirty="0">
              <a:ln>
                <a:noFill/>
              </a:ln>
              <a:solidFill>
                <a:srgbClr val="00AC65"/>
              </a:solidFill>
              <a:effectLst/>
              <a:uLnTx/>
              <a:uFillTx/>
              <a:latin typeface="Roboto Medium"/>
              <a:ea typeface="+mn-ea"/>
              <a:cs typeface="+mn-cs"/>
            </a:endParaRPr>
          </a:p>
        </p:txBody>
      </p:sp>
      <p:sp>
        <p:nvSpPr>
          <p:cNvPr id="25" name="TextBox 24"/>
          <p:cNvSpPr txBox="1"/>
          <p:nvPr/>
        </p:nvSpPr>
        <p:spPr>
          <a:xfrm>
            <a:off x="9669042" y="2022452"/>
            <a:ext cx="1803042"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6000" b="0" i="0" u="none" strike="noStrike" kern="1200" cap="none" spc="0" normalizeH="0" baseline="0" noProof="0" dirty="0">
                <a:ln>
                  <a:noFill/>
                </a:ln>
                <a:solidFill>
                  <a:srgbClr val="F1654C"/>
                </a:solidFill>
                <a:effectLst/>
                <a:uLnTx/>
                <a:uFillTx/>
                <a:latin typeface="Roboto Medium"/>
                <a:ea typeface="+mn-ea"/>
                <a:cs typeface="+mn-cs"/>
              </a:rPr>
              <a:t>86</a:t>
            </a:r>
            <a:r>
              <a:rPr kumimoji="0" lang="vi-VN" sz="3200" b="0" i="0" u="none" strike="noStrike" kern="1200" cap="none" spc="0" normalizeH="0" baseline="0" noProof="0" dirty="0">
                <a:ln>
                  <a:noFill/>
                </a:ln>
                <a:solidFill>
                  <a:srgbClr val="F1654C"/>
                </a:solidFill>
                <a:effectLst/>
                <a:uLnTx/>
                <a:uFillTx/>
                <a:latin typeface="Roboto Medium"/>
                <a:ea typeface="+mn-ea"/>
                <a:cs typeface="+mn-cs"/>
              </a:rPr>
              <a:t>%</a:t>
            </a:r>
            <a:endParaRPr kumimoji="0" lang="en-US" sz="3200" b="0" i="0" u="none" strike="noStrike" kern="1200" cap="none" spc="0" normalizeH="0" baseline="0" noProof="0" dirty="0">
              <a:ln>
                <a:noFill/>
              </a:ln>
              <a:solidFill>
                <a:srgbClr val="F1654C"/>
              </a:solidFill>
              <a:effectLst/>
              <a:uLnTx/>
              <a:uFillTx/>
              <a:latin typeface="Roboto Medium"/>
              <a:ea typeface="+mn-ea"/>
              <a:cs typeface="+mn-cs"/>
            </a:endParaRPr>
          </a:p>
        </p:txBody>
      </p:sp>
      <p:grpSp>
        <p:nvGrpSpPr>
          <p:cNvPr id="26" name="Group 25"/>
          <p:cNvGrpSpPr/>
          <p:nvPr/>
        </p:nvGrpSpPr>
        <p:grpSpPr>
          <a:xfrm>
            <a:off x="761449" y="5172856"/>
            <a:ext cx="5337861" cy="1094734"/>
            <a:chOff x="761449" y="4910200"/>
            <a:chExt cx="5337861" cy="1094734"/>
          </a:xfrm>
        </p:grpSpPr>
        <p:sp>
          <p:nvSpPr>
            <p:cNvPr id="27" name="Rectangle 26"/>
            <p:cNvSpPr/>
            <p:nvPr/>
          </p:nvSpPr>
          <p:spPr>
            <a:xfrm>
              <a:off x="761449" y="5266270"/>
              <a:ext cx="5337861" cy="73866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Lorem</a:t>
              </a: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ipsum</a:t>
              </a: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 dolor sit </a:t>
              </a:r>
              <a:r>
                <a:rPr kumimoji="0" lang="en-US" sz="1400" b="0"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Quisque</a:t>
              </a: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ultrices</a:t>
              </a: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venenatis</a:t>
              </a: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ultrices</a:t>
              </a: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Duis</a:t>
              </a: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 et </a:t>
              </a:r>
              <a:r>
                <a:rPr kumimoji="0" lang="en-US" sz="1400" b="0"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lectus</a:t>
              </a: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sapien</a:t>
              </a: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Etiam</a:t>
              </a: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tempor</a:t>
              </a: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sodales</a:t>
              </a: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gravida</a:t>
              </a: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 </a:t>
              </a: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28" name="Rectangle 27"/>
            <p:cNvSpPr/>
            <p:nvPr/>
          </p:nvSpPr>
          <p:spPr>
            <a:xfrm>
              <a:off x="1553917" y="4910200"/>
              <a:ext cx="347307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lumMod val="75000"/>
                      <a:lumOff val="25000"/>
                    </a:prstClr>
                  </a:solidFill>
                  <a:effectLst/>
                  <a:uLnTx/>
                  <a:uFillTx/>
                  <a:latin typeface="Roboto Medium"/>
                  <a:ea typeface="+mn-ea"/>
                  <a:cs typeface="+mn-cs"/>
                </a:rPr>
                <a:t>Lorem ipsum dolor sit amet</a:t>
              </a:r>
              <a:endParaRPr kumimoji="0" lang="en-US" sz="1800" b="0" i="0" u="none" strike="noStrike" kern="1200" cap="none" spc="0" normalizeH="0" baseline="0" noProof="0">
                <a:ln>
                  <a:noFill/>
                </a:ln>
                <a:solidFill>
                  <a:prstClr val="black"/>
                </a:solidFill>
                <a:effectLst/>
                <a:uLnTx/>
                <a:uFillTx/>
                <a:latin typeface="Roboto Medium"/>
                <a:ea typeface="+mn-ea"/>
                <a:cs typeface="+mn-cs"/>
              </a:endParaRPr>
            </a:p>
          </p:txBody>
        </p:sp>
      </p:grpSp>
      <p:grpSp>
        <p:nvGrpSpPr>
          <p:cNvPr id="4" name="Group 3"/>
          <p:cNvGrpSpPr/>
          <p:nvPr/>
        </p:nvGrpSpPr>
        <p:grpSpPr>
          <a:xfrm>
            <a:off x="1993611" y="1974035"/>
            <a:ext cx="1875882" cy="1875882"/>
            <a:chOff x="1993611" y="1974035"/>
            <a:chExt cx="1875882" cy="1875882"/>
          </a:xfrm>
        </p:grpSpPr>
        <p:grpSp>
          <p:nvGrpSpPr>
            <p:cNvPr id="14" name="Group 13"/>
            <p:cNvGrpSpPr/>
            <p:nvPr/>
          </p:nvGrpSpPr>
          <p:grpSpPr>
            <a:xfrm>
              <a:off x="1993611" y="1974035"/>
              <a:ext cx="1875882" cy="1875882"/>
              <a:chOff x="2070568" y="1974299"/>
              <a:chExt cx="1875882" cy="1875882"/>
            </a:xfrm>
          </p:grpSpPr>
          <p:sp>
            <p:nvSpPr>
              <p:cNvPr id="15" name="Freeform 14"/>
              <p:cNvSpPr/>
              <p:nvPr/>
            </p:nvSpPr>
            <p:spPr>
              <a:xfrm>
                <a:off x="2070568" y="1974299"/>
                <a:ext cx="1875882" cy="1875882"/>
              </a:xfrm>
              <a:custGeom>
                <a:avLst/>
                <a:gdLst>
                  <a:gd name="connsiteX0" fmla="*/ 1621800 w 2167466"/>
                  <a:gd name="connsiteY0" fmla="*/ 548964 h 2167466"/>
                  <a:gd name="connsiteX1" fmla="*/ 1941574 w 2167466"/>
                  <a:gd name="connsiteY1" fmla="*/ 452590 h 2167466"/>
                  <a:gd name="connsiteX2" fmla="*/ 2059240 w 2167466"/>
                  <a:gd name="connsiteY2" fmla="*/ 656392 h 2167466"/>
                  <a:gd name="connsiteX3" fmla="*/ 1815890 w 2167466"/>
                  <a:gd name="connsiteY3" fmla="*/ 885138 h 2167466"/>
                  <a:gd name="connsiteX4" fmla="*/ 1815890 w 2167466"/>
                  <a:gd name="connsiteY4" fmla="*/ 1282328 h 2167466"/>
                  <a:gd name="connsiteX5" fmla="*/ 2059240 w 2167466"/>
                  <a:gd name="connsiteY5" fmla="*/ 1511074 h 2167466"/>
                  <a:gd name="connsiteX6" fmla="*/ 1941574 w 2167466"/>
                  <a:gd name="connsiteY6" fmla="*/ 1714876 h 2167466"/>
                  <a:gd name="connsiteX7" fmla="*/ 1621800 w 2167466"/>
                  <a:gd name="connsiteY7" fmla="*/ 1618502 h 2167466"/>
                  <a:gd name="connsiteX8" fmla="*/ 1277823 w 2167466"/>
                  <a:gd name="connsiteY8" fmla="*/ 1817097 h 2167466"/>
                  <a:gd name="connsiteX9" fmla="*/ 1201398 w 2167466"/>
                  <a:gd name="connsiteY9" fmla="*/ 2142217 h 2167466"/>
                  <a:gd name="connsiteX10" fmla="*/ 966068 w 2167466"/>
                  <a:gd name="connsiteY10" fmla="*/ 2142217 h 2167466"/>
                  <a:gd name="connsiteX11" fmla="*/ 889643 w 2167466"/>
                  <a:gd name="connsiteY11" fmla="*/ 1817097 h 2167466"/>
                  <a:gd name="connsiteX12" fmla="*/ 545666 w 2167466"/>
                  <a:gd name="connsiteY12" fmla="*/ 1618502 h 2167466"/>
                  <a:gd name="connsiteX13" fmla="*/ 225892 w 2167466"/>
                  <a:gd name="connsiteY13" fmla="*/ 1714876 h 2167466"/>
                  <a:gd name="connsiteX14" fmla="*/ 108226 w 2167466"/>
                  <a:gd name="connsiteY14" fmla="*/ 1511074 h 2167466"/>
                  <a:gd name="connsiteX15" fmla="*/ 351576 w 2167466"/>
                  <a:gd name="connsiteY15" fmla="*/ 1282328 h 2167466"/>
                  <a:gd name="connsiteX16" fmla="*/ 351576 w 2167466"/>
                  <a:gd name="connsiteY16" fmla="*/ 885138 h 2167466"/>
                  <a:gd name="connsiteX17" fmla="*/ 108226 w 2167466"/>
                  <a:gd name="connsiteY17" fmla="*/ 656392 h 2167466"/>
                  <a:gd name="connsiteX18" fmla="*/ 225892 w 2167466"/>
                  <a:gd name="connsiteY18" fmla="*/ 452590 h 2167466"/>
                  <a:gd name="connsiteX19" fmla="*/ 545666 w 2167466"/>
                  <a:gd name="connsiteY19" fmla="*/ 548964 h 2167466"/>
                  <a:gd name="connsiteX20" fmla="*/ 889643 w 2167466"/>
                  <a:gd name="connsiteY20" fmla="*/ 350369 h 2167466"/>
                  <a:gd name="connsiteX21" fmla="*/ 966068 w 2167466"/>
                  <a:gd name="connsiteY21" fmla="*/ 25249 h 2167466"/>
                  <a:gd name="connsiteX22" fmla="*/ 1201398 w 2167466"/>
                  <a:gd name="connsiteY22" fmla="*/ 25249 h 2167466"/>
                  <a:gd name="connsiteX23" fmla="*/ 1277823 w 2167466"/>
                  <a:gd name="connsiteY23" fmla="*/ 350369 h 2167466"/>
                  <a:gd name="connsiteX24" fmla="*/ 1621800 w 2167466"/>
                  <a:gd name="connsiteY24" fmla="*/ 548964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67466" h="2167466">
                    <a:moveTo>
                      <a:pt x="1621800" y="548964"/>
                    </a:moveTo>
                    <a:lnTo>
                      <a:pt x="1941574" y="452590"/>
                    </a:lnTo>
                    <a:lnTo>
                      <a:pt x="2059240" y="656392"/>
                    </a:lnTo>
                    <a:lnTo>
                      <a:pt x="1815890" y="885138"/>
                    </a:lnTo>
                    <a:cubicBezTo>
                      <a:pt x="1851165" y="1015185"/>
                      <a:pt x="1851165" y="1152281"/>
                      <a:pt x="1815890" y="1282328"/>
                    </a:cubicBezTo>
                    <a:lnTo>
                      <a:pt x="2059240" y="1511074"/>
                    </a:lnTo>
                    <a:lnTo>
                      <a:pt x="1941574" y="1714876"/>
                    </a:lnTo>
                    <a:lnTo>
                      <a:pt x="1621800" y="1618502"/>
                    </a:lnTo>
                    <a:cubicBezTo>
                      <a:pt x="1526813" y="1714075"/>
                      <a:pt x="1408085" y="1782623"/>
                      <a:pt x="1277823" y="1817097"/>
                    </a:cubicBezTo>
                    <a:lnTo>
                      <a:pt x="1201398" y="2142217"/>
                    </a:lnTo>
                    <a:lnTo>
                      <a:pt x="966068" y="2142217"/>
                    </a:lnTo>
                    <a:lnTo>
                      <a:pt x="889643" y="1817097"/>
                    </a:lnTo>
                    <a:cubicBezTo>
                      <a:pt x="759381" y="1782622"/>
                      <a:pt x="640653" y="1714074"/>
                      <a:pt x="545666" y="1618502"/>
                    </a:cubicBezTo>
                    <a:lnTo>
                      <a:pt x="225892" y="1714876"/>
                    </a:lnTo>
                    <a:lnTo>
                      <a:pt x="108226" y="1511074"/>
                    </a:lnTo>
                    <a:lnTo>
                      <a:pt x="351576" y="1282328"/>
                    </a:lnTo>
                    <a:cubicBezTo>
                      <a:pt x="316301" y="1152281"/>
                      <a:pt x="316301" y="1015185"/>
                      <a:pt x="351576" y="885138"/>
                    </a:cubicBezTo>
                    <a:lnTo>
                      <a:pt x="108226" y="656392"/>
                    </a:lnTo>
                    <a:lnTo>
                      <a:pt x="225892" y="452590"/>
                    </a:lnTo>
                    <a:lnTo>
                      <a:pt x="545666" y="548964"/>
                    </a:lnTo>
                    <a:cubicBezTo>
                      <a:pt x="640653" y="453391"/>
                      <a:pt x="759381" y="384843"/>
                      <a:pt x="889643" y="350369"/>
                    </a:cubicBezTo>
                    <a:lnTo>
                      <a:pt x="966068" y="25249"/>
                    </a:lnTo>
                    <a:lnTo>
                      <a:pt x="1201398" y="25249"/>
                    </a:lnTo>
                    <a:lnTo>
                      <a:pt x="1277823" y="350369"/>
                    </a:lnTo>
                    <a:cubicBezTo>
                      <a:pt x="1408085" y="384844"/>
                      <a:pt x="1526813" y="453392"/>
                      <a:pt x="1621800" y="548964"/>
                    </a:cubicBezTo>
                    <a:close/>
                  </a:path>
                </a:pathLst>
              </a:custGeom>
              <a:solidFill>
                <a:schemeClr val="accent3"/>
              </a:solidFill>
              <a:ln/>
            </p:spPr>
            <p:style>
              <a:lnRef idx="0">
                <a:schemeClr val="dk1"/>
              </a:lnRef>
              <a:fillRef idx="3">
                <a:schemeClr val="dk1"/>
              </a:fillRef>
              <a:effectRef idx="3">
                <a:schemeClr val="dk1"/>
              </a:effectRef>
              <a:fontRef idx="minor">
                <a:schemeClr val="lt1"/>
              </a:fontRef>
            </p:style>
            <p:txBody>
              <a:bodyPr spcFirstLastPara="0" vert="horz" wrap="square" lIns="588846" tIns="592144" rIns="588846" bIns="592144" numCol="1" spcCol="1270" anchor="ctr" anchorCtr="0">
                <a:noAutofit/>
              </a:bodyPr>
              <a:lstStyle/>
              <a:p>
                <a:pPr marL="0" marR="0" lvl="0" indent="0" algn="ctr" defTabSz="1511300" rtl="0" eaLnBrk="1" fontAlgn="auto" latinLnBrk="0" hangingPunct="1">
                  <a:lnSpc>
                    <a:spcPct val="90000"/>
                  </a:lnSpc>
                  <a:spcBef>
                    <a:spcPct val="0"/>
                  </a:spcBef>
                  <a:spcAft>
                    <a:spcPct val="35000"/>
                  </a:spcAft>
                  <a:buClrTx/>
                  <a:buSzTx/>
                  <a:buFontTx/>
                  <a:buNone/>
                  <a:tabLst/>
                  <a:defRPr/>
                </a:pPr>
                <a:endParaRPr kumimoji="0" lang="en-US" sz="3400" b="0" i="0" u="none" strike="noStrike" kern="1200" cap="none" spc="0" normalizeH="0" baseline="0" noProof="0">
                  <a:ln>
                    <a:noFill/>
                  </a:ln>
                  <a:solidFill>
                    <a:prstClr val="white"/>
                  </a:solidFill>
                  <a:effectLst/>
                  <a:uLnTx/>
                  <a:uFillTx/>
                  <a:latin typeface="Calibri"/>
                  <a:ea typeface="+mn-ea"/>
                  <a:cs typeface="+mn-cs"/>
                </a:endParaRPr>
              </a:p>
            </p:txBody>
          </p:sp>
          <p:sp>
            <p:nvSpPr>
              <p:cNvPr id="16" name="Oval 15"/>
              <p:cNvSpPr/>
              <p:nvPr/>
            </p:nvSpPr>
            <p:spPr>
              <a:xfrm>
                <a:off x="2496141" y="2399991"/>
                <a:ext cx="1011196" cy="1011196"/>
              </a:xfrm>
              <a:prstGeom prst="ellipse">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grpSp>
        <p:sp>
          <p:nvSpPr>
            <p:cNvPr id="30" name="AutoShape 4"/>
            <p:cNvSpPr>
              <a:spLocks/>
            </p:cNvSpPr>
            <p:nvPr/>
          </p:nvSpPr>
          <p:spPr bwMode="auto">
            <a:xfrm>
              <a:off x="2666961" y="2637974"/>
              <a:ext cx="531257" cy="53313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accent3"/>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grpSp>
        <p:nvGrpSpPr>
          <p:cNvPr id="11" name="Group 10"/>
          <p:cNvGrpSpPr/>
          <p:nvPr/>
        </p:nvGrpSpPr>
        <p:grpSpPr>
          <a:xfrm>
            <a:off x="3083343" y="2530283"/>
            <a:ext cx="2600961" cy="2600961"/>
            <a:chOff x="3083343" y="2530283"/>
            <a:chExt cx="2600961" cy="2600961"/>
          </a:xfrm>
        </p:grpSpPr>
        <p:grpSp>
          <p:nvGrpSpPr>
            <p:cNvPr id="10" name="Group 9"/>
            <p:cNvGrpSpPr/>
            <p:nvPr/>
          </p:nvGrpSpPr>
          <p:grpSpPr>
            <a:xfrm>
              <a:off x="3083343" y="2530283"/>
              <a:ext cx="2600961" cy="2600961"/>
              <a:chOff x="3063583" y="2639853"/>
              <a:chExt cx="2600961" cy="2600961"/>
            </a:xfrm>
          </p:grpSpPr>
          <p:sp>
            <p:nvSpPr>
              <p:cNvPr id="12" name="Freeform 11"/>
              <p:cNvSpPr/>
              <p:nvPr/>
            </p:nvSpPr>
            <p:spPr>
              <a:xfrm>
                <a:off x="3063583" y="2639853"/>
                <a:ext cx="2600961" cy="2600961"/>
              </a:xfrm>
              <a:custGeom>
                <a:avLst/>
                <a:gdLst>
                  <a:gd name="connsiteX0" fmla="*/ 1589033 w 2123675"/>
                  <a:gd name="connsiteY0" fmla="*/ 537873 h 2123675"/>
                  <a:gd name="connsiteX1" fmla="*/ 1902347 w 2123675"/>
                  <a:gd name="connsiteY1" fmla="*/ 443446 h 2123675"/>
                  <a:gd name="connsiteX2" fmla="*/ 2017635 w 2123675"/>
                  <a:gd name="connsiteY2" fmla="*/ 643130 h 2123675"/>
                  <a:gd name="connsiteX3" fmla="*/ 1779202 w 2123675"/>
                  <a:gd name="connsiteY3" fmla="*/ 867255 h 2123675"/>
                  <a:gd name="connsiteX4" fmla="*/ 1779202 w 2123675"/>
                  <a:gd name="connsiteY4" fmla="*/ 1256420 h 2123675"/>
                  <a:gd name="connsiteX5" fmla="*/ 2017635 w 2123675"/>
                  <a:gd name="connsiteY5" fmla="*/ 1480545 h 2123675"/>
                  <a:gd name="connsiteX6" fmla="*/ 1902347 w 2123675"/>
                  <a:gd name="connsiteY6" fmla="*/ 1680229 h 2123675"/>
                  <a:gd name="connsiteX7" fmla="*/ 1589033 w 2123675"/>
                  <a:gd name="connsiteY7" fmla="*/ 1585802 h 2123675"/>
                  <a:gd name="connsiteX8" fmla="*/ 1252006 w 2123675"/>
                  <a:gd name="connsiteY8" fmla="*/ 1780385 h 2123675"/>
                  <a:gd name="connsiteX9" fmla="*/ 1177125 w 2123675"/>
                  <a:gd name="connsiteY9" fmla="*/ 2098936 h 2123675"/>
                  <a:gd name="connsiteX10" fmla="*/ 946550 w 2123675"/>
                  <a:gd name="connsiteY10" fmla="*/ 2098936 h 2123675"/>
                  <a:gd name="connsiteX11" fmla="*/ 871669 w 2123675"/>
                  <a:gd name="connsiteY11" fmla="*/ 1780385 h 2123675"/>
                  <a:gd name="connsiteX12" fmla="*/ 534642 w 2123675"/>
                  <a:gd name="connsiteY12" fmla="*/ 1585802 h 2123675"/>
                  <a:gd name="connsiteX13" fmla="*/ 221328 w 2123675"/>
                  <a:gd name="connsiteY13" fmla="*/ 1680229 h 2123675"/>
                  <a:gd name="connsiteX14" fmla="*/ 106040 w 2123675"/>
                  <a:gd name="connsiteY14" fmla="*/ 1480545 h 2123675"/>
                  <a:gd name="connsiteX15" fmla="*/ 344473 w 2123675"/>
                  <a:gd name="connsiteY15" fmla="*/ 1256420 h 2123675"/>
                  <a:gd name="connsiteX16" fmla="*/ 344473 w 2123675"/>
                  <a:gd name="connsiteY16" fmla="*/ 867255 h 2123675"/>
                  <a:gd name="connsiteX17" fmla="*/ 106040 w 2123675"/>
                  <a:gd name="connsiteY17" fmla="*/ 643130 h 2123675"/>
                  <a:gd name="connsiteX18" fmla="*/ 221328 w 2123675"/>
                  <a:gd name="connsiteY18" fmla="*/ 443446 h 2123675"/>
                  <a:gd name="connsiteX19" fmla="*/ 534642 w 2123675"/>
                  <a:gd name="connsiteY19" fmla="*/ 537873 h 2123675"/>
                  <a:gd name="connsiteX20" fmla="*/ 871669 w 2123675"/>
                  <a:gd name="connsiteY20" fmla="*/ 343290 h 2123675"/>
                  <a:gd name="connsiteX21" fmla="*/ 946550 w 2123675"/>
                  <a:gd name="connsiteY21" fmla="*/ 24739 h 2123675"/>
                  <a:gd name="connsiteX22" fmla="*/ 1177125 w 2123675"/>
                  <a:gd name="connsiteY22" fmla="*/ 24739 h 2123675"/>
                  <a:gd name="connsiteX23" fmla="*/ 1252006 w 2123675"/>
                  <a:gd name="connsiteY23" fmla="*/ 343290 h 2123675"/>
                  <a:gd name="connsiteX24" fmla="*/ 1589033 w 2123675"/>
                  <a:gd name="connsiteY24" fmla="*/ 537873 h 212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23675" h="2123675">
                    <a:moveTo>
                      <a:pt x="1366897" y="537190"/>
                    </a:moveTo>
                    <a:lnTo>
                      <a:pt x="1594045" y="396507"/>
                    </a:lnTo>
                    <a:lnTo>
                      <a:pt x="1727168" y="529630"/>
                    </a:lnTo>
                    <a:lnTo>
                      <a:pt x="1586485" y="756778"/>
                    </a:lnTo>
                    <a:cubicBezTo>
                      <a:pt x="1640670" y="849967"/>
                      <a:pt x="1669056" y="955907"/>
                      <a:pt x="1668725" y="1063703"/>
                    </a:cubicBezTo>
                    <a:lnTo>
                      <a:pt x="1904134" y="1190078"/>
                    </a:lnTo>
                    <a:lnTo>
                      <a:pt x="1855408" y="1371927"/>
                    </a:lnTo>
                    <a:lnTo>
                      <a:pt x="1588350" y="1363666"/>
                    </a:lnTo>
                    <a:cubicBezTo>
                      <a:pt x="1534739" y="1457186"/>
                      <a:pt x="1457186" y="1534739"/>
                      <a:pt x="1363666" y="1588351"/>
                    </a:cubicBezTo>
                    <a:lnTo>
                      <a:pt x="1371926" y="1855408"/>
                    </a:lnTo>
                    <a:lnTo>
                      <a:pt x="1190078" y="1904134"/>
                    </a:lnTo>
                    <a:lnTo>
                      <a:pt x="1063703" y="1668725"/>
                    </a:lnTo>
                    <a:cubicBezTo>
                      <a:pt x="955907" y="1669057"/>
                      <a:pt x="849967" y="1640670"/>
                      <a:pt x="756778" y="1586485"/>
                    </a:cubicBezTo>
                    <a:lnTo>
                      <a:pt x="529630" y="1727168"/>
                    </a:lnTo>
                    <a:lnTo>
                      <a:pt x="396507" y="1594045"/>
                    </a:lnTo>
                    <a:lnTo>
                      <a:pt x="537190" y="1366897"/>
                    </a:lnTo>
                    <a:cubicBezTo>
                      <a:pt x="483005" y="1273708"/>
                      <a:pt x="454619" y="1167768"/>
                      <a:pt x="454950" y="1059972"/>
                    </a:cubicBezTo>
                    <a:lnTo>
                      <a:pt x="219541" y="933597"/>
                    </a:lnTo>
                    <a:lnTo>
                      <a:pt x="268267" y="751748"/>
                    </a:lnTo>
                    <a:lnTo>
                      <a:pt x="535325" y="760009"/>
                    </a:lnTo>
                    <a:cubicBezTo>
                      <a:pt x="588936" y="666489"/>
                      <a:pt x="666489" y="588936"/>
                      <a:pt x="760009" y="535324"/>
                    </a:cubicBezTo>
                    <a:lnTo>
                      <a:pt x="751749" y="268267"/>
                    </a:lnTo>
                    <a:lnTo>
                      <a:pt x="933597" y="219541"/>
                    </a:lnTo>
                    <a:lnTo>
                      <a:pt x="1059972" y="454950"/>
                    </a:lnTo>
                    <a:cubicBezTo>
                      <a:pt x="1167768" y="454618"/>
                      <a:pt x="1273708" y="483005"/>
                      <a:pt x="1366897" y="537190"/>
                    </a:cubicBezTo>
                    <a:close/>
                  </a:path>
                </a:pathLst>
              </a:custGeom>
              <a:ln/>
            </p:spPr>
            <p:style>
              <a:lnRef idx="0">
                <a:schemeClr val="accent2"/>
              </a:lnRef>
              <a:fillRef idx="3">
                <a:schemeClr val="accent2"/>
              </a:fillRef>
              <a:effectRef idx="3">
                <a:schemeClr val="accent2"/>
              </a:effectRef>
              <a:fontRef idx="minor">
                <a:schemeClr val="lt1"/>
              </a:fontRef>
            </p:style>
            <p:txBody>
              <a:bodyPr spcFirstLastPara="0" vert="horz" wrap="square" lIns="752687" tIns="752687" rIns="752688" bIns="752688" numCol="1" spcCol="1270" anchor="ctr" anchorCtr="0">
                <a:noAutofit/>
              </a:bodyPr>
              <a:lstStyle/>
              <a:p>
                <a:pPr marL="0" marR="0" lvl="0" indent="0" algn="ctr" defTabSz="1689100" rtl="0" eaLnBrk="1" fontAlgn="auto" latinLnBrk="0" hangingPunct="1">
                  <a:lnSpc>
                    <a:spcPct val="90000"/>
                  </a:lnSpc>
                  <a:spcBef>
                    <a:spcPct val="0"/>
                  </a:spcBef>
                  <a:spcAft>
                    <a:spcPct val="35000"/>
                  </a:spcAft>
                  <a:buClrTx/>
                  <a:buSzTx/>
                  <a:buFontTx/>
                  <a:buNone/>
                  <a:tabLst/>
                  <a:defRPr/>
                </a:pPr>
                <a:endParaRPr kumimoji="0" lang="en-US" sz="3800" b="0" i="0" u="none" strike="noStrike" kern="1200" cap="none" spc="0" normalizeH="0" baseline="0" noProof="0">
                  <a:ln>
                    <a:noFill/>
                  </a:ln>
                  <a:solidFill>
                    <a:prstClr val="white"/>
                  </a:solidFill>
                  <a:effectLst/>
                  <a:uLnTx/>
                  <a:uFillTx/>
                  <a:latin typeface="Calibri"/>
                  <a:ea typeface="+mn-ea"/>
                  <a:cs typeface="+mn-cs"/>
                </a:endParaRPr>
              </a:p>
            </p:txBody>
          </p:sp>
          <p:sp>
            <p:nvSpPr>
              <p:cNvPr id="13" name="Oval 12"/>
              <p:cNvSpPr/>
              <p:nvPr/>
            </p:nvSpPr>
            <p:spPr>
              <a:xfrm>
                <a:off x="3778334" y="3359767"/>
                <a:ext cx="1161131" cy="1161131"/>
              </a:xfrm>
              <a:prstGeom prst="ellipse">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31" name="Group 30"/>
            <p:cNvGrpSpPr/>
            <p:nvPr/>
          </p:nvGrpSpPr>
          <p:grpSpPr>
            <a:xfrm>
              <a:off x="4075494" y="3501798"/>
              <a:ext cx="621691" cy="622754"/>
              <a:chOff x="9145588" y="4435475"/>
              <a:chExt cx="464344" cy="465138"/>
            </a:xfrm>
            <a:solidFill>
              <a:schemeClr val="accent2"/>
            </a:solidFill>
          </p:grpSpPr>
          <p:sp>
            <p:nvSpPr>
              <p:cNvPr id="32"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33"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34"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35"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36"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37"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38"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39"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40"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grpSp>
      <p:grpSp>
        <p:nvGrpSpPr>
          <p:cNvPr id="7" name="Group 6"/>
          <p:cNvGrpSpPr/>
          <p:nvPr/>
        </p:nvGrpSpPr>
        <p:grpSpPr>
          <a:xfrm>
            <a:off x="4983036" y="1521686"/>
            <a:ext cx="2802369" cy="2802369"/>
            <a:chOff x="4983036" y="1521686"/>
            <a:chExt cx="2802369" cy="2802369"/>
          </a:xfrm>
        </p:grpSpPr>
        <p:grpSp>
          <p:nvGrpSpPr>
            <p:cNvPr id="18" name="Group 17"/>
            <p:cNvGrpSpPr/>
            <p:nvPr/>
          </p:nvGrpSpPr>
          <p:grpSpPr>
            <a:xfrm>
              <a:off x="4983036" y="1521686"/>
              <a:ext cx="2802369" cy="2802369"/>
              <a:chOff x="4479709" y="900463"/>
              <a:chExt cx="2802369" cy="2802369"/>
            </a:xfrm>
          </p:grpSpPr>
          <p:sp>
            <p:nvSpPr>
              <p:cNvPr id="19" name="Freeform 18"/>
              <p:cNvSpPr/>
              <p:nvPr/>
            </p:nvSpPr>
            <p:spPr>
              <a:xfrm>
                <a:off x="4479709" y="900463"/>
                <a:ext cx="2802369" cy="2802369"/>
              </a:xfrm>
              <a:custGeom>
                <a:avLst/>
                <a:gdLst>
                  <a:gd name="connsiteX0" fmla="*/ 2115406 w 2980266"/>
                  <a:gd name="connsiteY0" fmla="*/ 475169 h 2980266"/>
                  <a:gd name="connsiteX1" fmla="*/ 2347223 w 2980266"/>
                  <a:gd name="connsiteY1" fmla="*/ 280641 h 2980266"/>
                  <a:gd name="connsiteX2" fmla="*/ 2532418 w 2980266"/>
                  <a:gd name="connsiteY2" fmla="*/ 436038 h 2980266"/>
                  <a:gd name="connsiteX3" fmla="*/ 2381100 w 2980266"/>
                  <a:gd name="connsiteY3" fmla="*/ 698113 h 2980266"/>
                  <a:gd name="connsiteX4" fmla="*/ 2621526 w 2980266"/>
                  <a:gd name="connsiteY4" fmla="*/ 1114543 h 2980266"/>
                  <a:gd name="connsiteX5" fmla="*/ 2924149 w 2980266"/>
                  <a:gd name="connsiteY5" fmla="*/ 1114535 h 2980266"/>
                  <a:gd name="connsiteX6" fmla="*/ 2966129 w 2980266"/>
                  <a:gd name="connsiteY6" fmla="*/ 1352617 h 2980266"/>
                  <a:gd name="connsiteX7" fmla="*/ 2681754 w 2980266"/>
                  <a:gd name="connsiteY7" fmla="*/ 1456113 h 2980266"/>
                  <a:gd name="connsiteX8" fmla="*/ 2598255 w 2980266"/>
                  <a:gd name="connsiteY8" fmla="*/ 1929659 h 2980266"/>
                  <a:gd name="connsiteX9" fmla="*/ 2830082 w 2980266"/>
                  <a:gd name="connsiteY9" fmla="*/ 2124176 h 2980266"/>
                  <a:gd name="connsiteX10" fmla="*/ 2709205 w 2980266"/>
                  <a:gd name="connsiteY10" fmla="*/ 2333542 h 2980266"/>
                  <a:gd name="connsiteX11" fmla="*/ 2424835 w 2980266"/>
                  <a:gd name="connsiteY11" fmla="*/ 2230031 h 2980266"/>
                  <a:gd name="connsiteX12" fmla="*/ 2056481 w 2980266"/>
                  <a:gd name="connsiteY12" fmla="*/ 2539116 h 2980266"/>
                  <a:gd name="connsiteX13" fmla="*/ 2109039 w 2980266"/>
                  <a:gd name="connsiteY13" fmla="*/ 2837141 h 2980266"/>
                  <a:gd name="connsiteX14" fmla="*/ 1881863 w 2980266"/>
                  <a:gd name="connsiteY14" fmla="*/ 2919826 h 2980266"/>
                  <a:gd name="connsiteX15" fmla="*/ 1730559 w 2980266"/>
                  <a:gd name="connsiteY15" fmla="*/ 2657743 h 2980266"/>
                  <a:gd name="connsiteX16" fmla="*/ 1249707 w 2980266"/>
                  <a:gd name="connsiteY16" fmla="*/ 2657743 h 2980266"/>
                  <a:gd name="connsiteX17" fmla="*/ 1098403 w 2980266"/>
                  <a:gd name="connsiteY17" fmla="*/ 2919826 h 2980266"/>
                  <a:gd name="connsiteX18" fmla="*/ 871227 w 2980266"/>
                  <a:gd name="connsiteY18" fmla="*/ 2837141 h 2980266"/>
                  <a:gd name="connsiteX19" fmla="*/ 923785 w 2980266"/>
                  <a:gd name="connsiteY19" fmla="*/ 2539117 h 2980266"/>
                  <a:gd name="connsiteX20" fmla="*/ 555431 w 2980266"/>
                  <a:gd name="connsiteY20" fmla="*/ 2230032 h 2980266"/>
                  <a:gd name="connsiteX21" fmla="*/ 271061 w 2980266"/>
                  <a:gd name="connsiteY21" fmla="*/ 2333542 h 2980266"/>
                  <a:gd name="connsiteX22" fmla="*/ 150184 w 2980266"/>
                  <a:gd name="connsiteY22" fmla="*/ 2124176 h 2980266"/>
                  <a:gd name="connsiteX23" fmla="*/ 382011 w 2980266"/>
                  <a:gd name="connsiteY23" fmla="*/ 1929660 h 2980266"/>
                  <a:gd name="connsiteX24" fmla="*/ 298512 w 2980266"/>
                  <a:gd name="connsiteY24" fmla="*/ 1456114 h 2980266"/>
                  <a:gd name="connsiteX25" fmla="*/ 14137 w 2980266"/>
                  <a:gd name="connsiteY25" fmla="*/ 1352617 h 2980266"/>
                  <a:gd name="connsiteX26" fmla="*/ 56117 w 2980266"/>
                  <a:gd name="connsiteY26" fmla="*/ 1114535 h 2980266"/>
                  <a:gd name="connsiteX27" fmla="*/ 358740 w 2980266"/>
                  <a:gd name="connsiteY27" fmla="*/ 1114543 h 2980266"/>
                  <a:gd name="connsiteX28" fmla="*/ 599166 w 2980266"/>
                  <a:gd name="connsiteY28" fmla="*/ 698113 h 2980266"/>
                  <a:gd name="connsiteX29" fmla="*/ 447848 w 2980266"/>
                  <a:gd name="connsiteY29" fmla="*/ 436038 h 2980266"/>
                  <a:gd name="connsiteX30" fmla="*/ 633043 w 2980266"/>
                  <a:gd name="connsiteY30" fmla="*/ 280641 h 2980266"/>
                  <a:gd name="connsiteX31" fmla="*/ 864860 w 2980266"/>
                  <a:gd name="connsiteY31" fmla="*/ 475169 h 2980266"/>
                  <a:gd name="connsiteX32" fmla="*/ 1316713 w 2980266"/>
                  <a:gd name="connsiteY32" fmla="*/ 310708 h 2980266"/>
                  <a:gd name="connsiteX33" fmla="*/ 1369255 w 2980266"/>
                  <a:gd name="connsiteY33" fmla="*/ 12681 h 2980266"/>
                  <a:gd name="connsiteX34" fmla="*/ 1611011 w 2980266"/>
                  <a:gd name="connsiteY34" fmla="*/ 12681 h 2980266"/>
                  <a:gd name="connsiteX35" fmla="*/ 1663553 w 2980266"/>
                  <a:gd name="connsiteY35" fmla="*/ 310708 h 2980266"/>
                  <a:gd name="connsiteX36" fmla="*/ 2115406 w 2980266"/>
                  <a:gd name="connsiteY36" fmla="*/ 475169 h 2980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80266" h="2980266">
                    <a:moveTo>
                      <a:pt x="2115406" y="475169"/>
                    </a:moveTo>
                    <a:lnTo>
                      <a:pt x="2347223" y="280641"/>
                    </a:lnTo>
                    <a:lnTo>
                      <a:pt x="2532418" y="436038"/>
                    </a:lnTo>
                    <a:lnTo>
                      <a:pt x="2381100" y="698113"/>
                    </a:lnTo>
                    <a:cubicBezTo>
                      <a:pt x="2488696" y="819151"/>
                      <a:pt x="2570502" y="960843"/>
                      <a:pt x="2621526" y="1114543"/>
                    </a:cubicBezTo>
                    <a:lnTo>
                      <a:pt x="2924149" y="1114535"/>
                    </a:lnTo>
                    <a:lnTo>
                      <a:pt x="2966129" y="1352617"/>
                    </a:lnTo>
                    <a:lnTo>
                      <a:pt x="2681754" y="1456113"/>
                    </a:lnTo>
                    <a:cubicBezTo>
                      <a:pt x="2686376" y="1617995"/>
                      <a:pt x="2657965" y="1779121"/>
                      <a:pt x="2598255" y="1929659"/>
                    </a:cubicBezTo>
                    <a:lnTo>
                      <a:pt x="2830082" y="2124176"/>
                    </a:lnTo>
                    <a:lnTo>
                      <a:pt x="2709205" y="2333542"/>
                    </a:lnTo>
                    <a:lnTo>
                      <a:pt x="2424835" y="2230031"/>
                    </a:lnTo>
                    <a:cubicBezTo>
                      <a:pt x="2324320" y="2357010"/>
                      <a:pt x="2198986" y="2462178"/>
                      <a:pt x="2056481" y="2539116"/>
                    </a:cubicBezTo>
                    <a:lnTo>
                      <a:pt x="2109039" y="2837141"/>
                    </a:lnTo>
                    <a:lnTo>
                      <a:pt x="1881863" y="2919826"/>
                    </a:lnTo>
                    <a:lnTo>
                      <a:pt x="1730559" y="2657743"/>
                    </a:lnTo>
                    <a:cubicBezTo>
                      <a:pt x="1571939" y="2690405"/>
                      <a:pt x="1408327" y="2690405"/>
                      <a:pt x="1249707" y="2657743"/>
                    </a:cubicBezTo>
                    <a:lnTo>
                      <a:pt x="1098403" y="2919826"/>
                    </a:lnTo>
                    <a:lnTo>
                      <a:pt x="871227" y="2837141"/>
                    </a:lnTo>
                    <a:lnTo>
                      <a:pt x="923785" y="2539117"/>
                    </a:lnTo>
                    <a:cubicBezTo>
                      <a:pt x="781280" y="2462179"/>
                      <a:pt x="655947" y="2357011"/>
                      <a:pt x="555431" y="2230032"/>
                    </a:cubicBezTo>
                    <a:lnTo>
                      <a:pt x="271061" y="2333542"/>
                    </a:lnTo>
                    <a:lnTo>
                      <a:pt x="150184" y="2124176"/>
                    </a:lnTo>
                    <a:lnTo>
                      <a:pt x="382011" y="1929660"/>
                    </a:lnTo>
                    <a:cubicBezTo>
                      <a:pt x="322301" y="1779122"/>
                      <a:pt x="293890" y="1617995"/>
                      <a:pt x="298512" y="1456114"/>
                    </a:cubicBezTo>
                    <a:lnTo>
                      <a:pt x="14137" y="1352617"/>
                    </a:lnTo>
                    <a:lnTo>
                      <a:pt x="56117" y="1114535"/>
                    </a:lnTo>
                    <a:lnTo>
                      <a:pt x="358740" y="1114543"/>
                    </a:lnTo>
                    <a:cubicBezTo>
                      <a:pt x="409764" y="960843"/>
                      <a:pt x="491570" y="819151"/>
                      <a:pt x="599166" y="698113"/>
                    </a:cubicBezTo>
                    <a:lnTo>
                      <a:pt x="447848" y="436038"/>
                    </a:lnTo>
                    <a:lnTo>
                      <a:pt x="633043" y="280641"/>
                    </a:lnTo>
                    <a:lnTo>
                      <a:pt x="864860" y="475169"/>
                    </a:lnTo>
                    <a:cubicBezTo>
                      <a:pt x="1002743" y="390226"/>
                      <a:pt x="1156488" y="334267"/>
                      <a:pt x="1316713" y="310708"/>
                    </a:cubicBezTo>
                    <a:lnTo>
                      <a:pt x="1369255" y="12681"/>
                    </a:lnTo>
                    <a:lnTo>
                      <a:pt x="1611011" y="12681"/>
                    </a:lnTo>
                    <a:lnTo>
                      <a:pt x="1663553" y="310708"/>
                    </a:lnTo>
                    <a:cubicBezTo>
                      <a:pt x="1823778" y="334267"/>
                      <a:pt x="1977523" y="390226"/>
                      <a:pt x="2115406" y="475169"/>
                    </a:cubicBezTo>
                    <a:close/>
                  </a:path>
                </a:pathLst>
              </a:custGeom>
              <a:ln/>
            </p:spPr>
            <p:style>
              <a:lnRef idx="0">
                <a:schemeClr val="accent1"/>
              </a:lnRef>
              <a:fillRef idx="3">
                <a:schemeClr val="accent1"/>
              </a:fillRef>
              <a:effectRef idx="3">
                <a:schemeClr val="accent1"/>
              </a:effectRef>
              <a:fontRef idx="minor">
                <a:schemeClr val="lt1"/>
              </a:fontRef>
            </p:style>
            <p:txBody>
              <a:bodyPr spcFirstLastPara="0" vert="horz" wrap="square" lIns="670286" tIns="769233" rIns="670286" bIns="821355" numCol="1" spcCol="1270" anchor="ctr" anchorCtr="0">
                <a:noAutofit/>
              </a:bodyPr>
              <a:lstStyle/>
              <a:p>
                <a:pPr marL="0" marR="0" lvl="0" indent="0" algn="ctr" defTabSz="2489200" rtl="0" eaLnBrk="1" fontAlgn="auto" latinLnBrk="0" hangingPunct="1">
                  <a:lnSpc>
                    <a:spcPct val="90000"/>
                  </a:lnSpc>
                  <a:spcBef>
                    <a:spcPct val="0"/>
                  </a:spcBef>
                  <a:spcAft>
                    <a:spcPct val="35000"/>
                  </a:spcAft>
                  <a:buClrTx/>
                  <a:buSzTx/>
                  <a:buFontTx/>
                  <a:buNone/>
                  <a:tabLst/>
                  <a:defRPr/>
                </a:pPr>
                <a:endParaRPr kumimoji="0" lang="en-US" sz="5600" b="0" i="0" u="none" strike="noStrike" kern="1200" cap="none" spc="0" normalizeH="0" baseline="0" noProof="0">
                  <a:ln>
                    <a:noFill/>
                  </a:ln>
                  <a:solidFill>
                    <a:prstClr val="white"/>
                  </a:solidFill>
                  <a:effectLst/>
                  <a:uLnTx/>
                  <a:uFillTx/>
                  <a:latin typeface="Calibri"/>
                  <a:ea typeface="+mn-ea"/>
                  <a:cs typeface="+mn-cs"/>
                </a:endParaRPr>
              </a:p>
            </p:txBody>
          </p:sp>
          <p:sp>
            <p:nvSpPr>
              <p:cNvPr id="21" name="TextBox 20"/>
              <p:cNvSpPr txBox="1"/>
              <p:nvPr/>
            </p:nvSpPr>
            <p:spPr>
              <a:xfrm>
                <a:off x="5053123" y="2224354"/>
                <a:ext cx="2199872" cy="830997"/>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
                    <a:prstClr val="white"/>
                  </a:buClr>
                  <a:buSzPct val="150000"/>
                  <a:buFont typeface="Courier New" panose="02070309020205020404" pitchFamily="49" charset="0"/>
                  <a:buChar char="o"/>
                  <a:tabLst/>
                  <a:defRPr/>
                </a:pPr>
                <a:r>
                  <a:rPr kumimoji="0" lang="en-US" sz="1200" b="0" i="0" u="none" strike="noStrike" kern="1200" cap="none" spc="0" normalizeH="0" baseline="0" noProof="0" dirty="0">
                    <a:ln>
                      <a:noFill/>
                    </a:ln>
                    <a:solidFill>
                      <a:prstClr val="white"/>
                    </a:solidFill>
                    <a:effectLst/>
                    <a:uLnTx/>
                    <a:uFillTx/>
                    <a:latin typeface="Calibri"/>
                    <a:ea typeface="+mn-ea"/>
                    <a:cs typeface="+mn-cs"/>
                  </a:rPr>
                  <a:t>Bacon </a:t>
                </a:r>
                <a:r>
                  <a:rPr kumimoji="0" lang="en-US" sz="1200" b="0" i="0" u="none" strike="noStrike" kern="1200" cap="none" spc="0" normalizeH="0" baseline="0" noProof="0" dirty="0" err="1">
                    <a:ln>
                      <a:noFill/>
                    </a:ln>
                    <a:solidFill>
                      <a:prstClr val="white"/>
                    </a:solidFill>
                    <a:effectLst/>
                    <a:uLnTx/>
                    <a:uFillTx/>
                    <a:latin typeface="Calibri"/>
                    <a:ea typeface="+mn-ea"/>
                    <a:cs typeface="+mn-cs"/>
                  </a:rPr>
                  <a:t>ipsum</a:t>
                </a:r>
                <a:r>
                  <a:rPr kumimoji="0" lang="en-US" sz="1200" b="0" i="0" u="none" strike="noStrike" kern="1200" cap="none" spc="0" normalizeH="0" baseline="0" noProof="0" dirty="0">
                    <a:ln>
                      <a:noFill/>
                    </a:ln>
                    <a:solidFill>
                      <a:prstClr val="white"/>
                    </a:solidFill>
                    <a:effectLst/>
                    <a:uLnTx/>
                    <a:uFillTx/>
                    <a:latin typeface="Calibri"/>
                    <a:ea typeface="+mn-ea"/>
                    <a:cs typeface="+mn-cs"/>
                  </a:rPr>
                  <a:t> dolor </a:t>
                </a:r>
              </a:p>
              <a:p>
                <a:pPr marL="285750" marR="0" lvl="0" indent="-285750" algn="l" defTabSz="914400" rtl="0" eaLnBrk="1" fontAlgn="auto" latinLnBrk="0" hangingPunct="1">
                  <a:lnSpc>
                    <a:spcPct val="100000"/>
                  </a:lnSpc>
                  <a:spcBef>
                    <a:spcPts val="0"/>
                  </a:spcBef>
                  <a:spcAft>
                    <a:spcPts val="0"/>
                  </a:spcAft>
                  <a:buClr>
                    <a:prstClr val="white"/>
                  </a:buClr>
                  <a:buSzPct val="150000"/>
                  <a:buFont typeface="Courier New" panose="02070309020205020404" pitchFamily="49" charset="0"/>
                  <a:buChar char="o"/>
                  <a:tabLst/>
                  <a:defRPr/>
                </a:pPr>
                <a:r>
                  <a:rPr kumimoji="0" lang="en-US" sz="1200" b="0" i="0" u="none" strike="noStrike" kern="1200" cap="none" spc="0" normalizeH="0" baseline="0" noProof="0" dirty="0">
                    <a:ln>
                      <a:noFill/>
                    </a:ln>
                    <a:solidFill>
                      <a:prstClr val="white"/>
                    </a:solidFill>
                    <a:effectLst/>
                    <a:uLnTx/>
                    <a:uFillTx/>
                    <a:latin typeface="Calibri"/>
                    <a:ea typeface="+mn-ea"/>
                    <a:cs typeface="+mn-cs"/>
                  </a:rPr>
                  <a:t>sit </a:t>
                </a:r>
                <a:r>
                  <a:rPr kumimoji="0" lang="en-US" sz="1200" b="0" i="0" u="none" strike="noStrike" kern="1200" cap="none" spc="0" normalizeH="0" baseline="0" noProof="0" dirty="0" err="1">
                    <a:ln>
                      <a:noFill/>
                    </a:ln>
                    <a:solidFill>
                      <a:prstClr val="white"/>
                    </a:solidFill>
                    <a:effectLst/>
                    <a:uLnTx/>
                    <a:uFillTx/>
                    <a:latin typeface="Calibri"/>
                    <a:ea typeface="+mn-ea"/>
                    <a:cs typeface="+mn-cs"/>
                  </a:rPr>
                  <a:t>amet</a:t>
                </a:r>
                <a:r>
                  <a:rPr kumimoji="0" lang="en-US" sz="1200" b="0" i="0" u="none" strike="noStrike" kern="1200" cap="none" spc="0" normalizeH="0" baseline="0" noProof="0" dirty="0">
                    <a:ln>
                      <a:noFill/>
                    </a:ln>
                    <a:solidFill>
                      <a:prstClr val="white"/>
                    </a:solidFill>
                    <a:effectLst/>
                    <a:uLnTx/>
                    <a:uFillTx/>
                    <a:latin typeface="Calibri"/>
                    <a:ea typeface="+mn-ea"/>
                    <a:cs typeface="+mn-cs"/>
                  </a:rPr>
                  <a:t> tail kielbasa </a:t>
                </a:r>
              </a:p>
              <a:p>
                <a:pPr marL="285750" marR="0" lvl="0" indent="-285750" algn="l" defTabSz="914400" rtl="0" eaLnBrk="1" fontAlgn="auto" latinLnBrk="0" hangingPunct="1">
                  <a:lnSpc>
                    <a:spcPct val="100000"/>
                  </a:lnSpc>
                  <a:spcBef>
                    <a:spcPts val="0"/>
                  </a:spcBef>
                  <a:spcAft>
                    <a:spcPts val="0"/>
                  </a:spcAft>
                  <a:buClr>
                    <a:prstClr val="white"/>
                  </a:buClr>
                  <a:buSzPct val="150000"/>
                  <a:buFont typeface="Courier New" panose="02070309020205020404" pitchFamily="49" charset="0"/>
                  <a:buChar char="o"/>
                  <a:tabLst/>
                  <a:defRPr/>
                </a:pPr>
                <a:r>
                  <a:rPr kumimoji="0" lang="en-US" sz="1200" b="0" i="0" u="none" strike="noStrike" kern="1200" cap="none" spc="0" normalizeH="0" baseline="0" noProof="0" dirty="0" err="1">
                    <a:ln>
                      <a:noFill/>
                    </a:ln>
                    <a:solidFill>
                      <a:prstClr val="white"/>
                    </a:solidFill>
                    <a:effectLst/>
                    <a:uLnTx/>
                    <a:uFillTx/>
                    <a:latin typeface="Calibri"/>
                    <a:ea typeface="+mn-ea"/>
                    <a:cs typeface="+mn-cs"/>
                  </a:rPr>
                  <a:t>fugiat</a:t>
                </a:r>
                <a:r>
                  <a:rPr kumimoji="0" lang="en-US" sz="1200" b="0" i="0" u="none" strike="noStrike" kern="1200" cap="none" spc="0" normalizeH="0" baseline="0" noProof="0" dirty="0">
                    <a:ln>
                      <a:noFill/>
                    </a:ln>
                    <a:solidFill>
                      <a:prstClr val="white"/>
                    </a:solidFill>
                    <a:effectLst/>
                    <a:uLnTx/>
                    <a:uFillTx/>
                    <a:latin typeface="Calibri"/>
                    <a:ea typeface="+mn-ea"/>
                    <a:cs typeface="+mn-cs"/>
                  </a:rPr>
                  <a:t> exercitation</a:t>
                </a:r>
                <a:endParaRPr kumimoji="0" lang="vi-VN" sz="1200" b="0" i="0" u="none" strike="noStrike" kern="1200" cap="none" spc="0" normalizeH="0" baseline="0" noProof="0" dirty="0">
                  <a:ln>
                    <a:noFill/>
                  </a:ln>
                  <a:solidFill>
                    <a:prstClr val="white"/>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
                    <a:prstClr val="white"/>
                  </a:buClr>
                  <a:buSzPct val="150000"/>
                  <a:buFont typeface="Courier New" panose="02070309020205020404" pitchFamily="49" charset="0"/>
                  <a:buChar char="o"/>
                  <a:tabLst/>
                  <a:defRPr/>
                </a:pPr>
                <a:r>
                  <a:rPr kumimoji="0" lang="en-US" sz="1200" b="0" i="0" u="none" strike="noStrike" kern="1200" cap="none" spc="0" normalizeH="0" baseline="0" noProof="0" dirty="0">
                    <a:ln>
                      <a:noFill/>
                    </a:ln>
                    <a:solidFill>
                      <a:prstClr val="white"/>
                    </a:solidFill>
                    <a:effectLst/>
                    <a:uLnTx/>
                    <a:uFillTx/>
                    <a:latin typeface="Calibri"/>
                    <a:ea typeface="+mn-ea"/>
                    <a:cs typeface="+mn-cs"/>
                  </a:rPr>
                  <a:t>spare ribs </a:t>
                </a:r>
                <a:r>
                  <a:rPr kumimoji="0" lang="en-US" sz="1200" b="0" i="0" u="none" strike="noStrike" kern="1200" cap="none" spc="0" normalizeH="0" baseline="0" noProof="0" dirty="0" err="1">
                    <a:ln>
                      <a:noFill/>
                    </a:ln>
                    <a:solidFill>
                      <a:prstClr val="white"/>
                    </a:solidFill>
                    <a:effectLst/>
                    <a:uLnTx/>
                    <a:uFillTx/>
                    <a:latin typeface="Calibri"/>
                    <a:ea typeface="+mn-ea"/>
                    <a:cs typeface="+mn-cs"/>
                  </a:rPr>
                  <a:t>ea</a:t>
                </a:r>
                <a:r>
                  <a:rPr kumimoji="0" lang="en-US" sz="1200" b="0" i="0" u="none" strike="noStrike" kern="1200" cap="none" spc="0" normalizeH="0" baseline="0" noProof="0" dirty="0">
                    <a:ln>
                      <a:noFill/>
                    </a:ln>
                    <a:solidFill>
                      <a:prstClr val="white"/>
                    </a:solidFill>
                    <a:effectLst/>
                    <a:uLnTx/>
                    <a:uFillTx/>
                    <a:latin typeface="Calibri"/>
                    <a:ea typeface="+mn-ea"/>
                    <a:cs typeface="+mn-cs"/>
                  </a:rPr>
                  <a:t> fatback</a:t>
                </a:r>
              </a:p>
            </p:txBody>
          </p:sp>
        </p:grpSp>
        <p:sp>
          <p:nvSpPr>
            <p:cNvPr id="44" name="AutoShape 117"/>
            <p:cNvSpPr>
              <a:spLocks/>
            </p:cNvSpPr>
            <p:nvPr/>
          </p:nvSpPr>
          <p:spPr bwMode="auto">
            <a:xfrm>
              <a:off x="5941720" y="2143737"/>
              <a:ext cx="877674" cy="658630"/>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grpSp>
        <p:nvGrpSpPr>
          <p:cNvPr id="9" name="Group 8"/>
          <p:cNvGrpSpPr/>
          <p:nvPr/>
        </p:nvGrpSpPr>
        <p:grpSpPr>
          <a:xfrm>
            <a:off x="7377609" y="2662647"/>
            <a:ext cx="3097423" cy="3097423"/>
            <a:chOff x="7377609" y="2662647"/>
            <a:chExt cx="3097423" cy="3097423"/>
          </a:xfrm>
        </p:grpSpPr>
        <p:grpSp>
          <p:nvGrpSpPr>
            <p:cNvPr id="5" name="Group 4"/>
            <p:cNvGrpSpPr/>
            <p:nvPr/>
          </p:nvGrpSpPr>
          <p:grpSpPr>
            <a:xfrm>
              <a:off x="7377609" y="2662647"/>
              <a:ext cx="3097423" cy="3097423"/>
              <a:chOff x="6771217" y="2301647"/>
              <a:chExt cx="3097423" cy="3097423"/>
            </a:xfrm>
          </p:grpSpPr>
          <p:sp>
            <p:nvSpPr>
              <p:cNvPr id="6" name="Freeform 5"/>
              <p:cNvSpPr/>
              <p:nvPr/>
            </p:nvSpPr>
            <p:spPr>
              <a:xfrm>
                <a:off x="6771217" y="2301647"/>
                <a:ext cx="3097423" cy="3097423"/>
              </a:xfrm>
              <a:custGeom>
                <a:avLst/>
                <a:gdLst>
                  <a:gd name="connsiteX0" fmla="*/ 2115406 w 2980266"/>
                  <a:gd name="connsiteY0" fmla="*/ 475169 h 2980266"/>
                  <a:gd name="connsiteX1" fmla="*/ 2347223 w 2980266"/>
                  <a:gd name="connsiteY1" fmla="*/ 280641 h 2980266"/>
                  <a:gd name="connsiteX2" fmla="*/ 2532418 w 2980266"/>
                  <a:gd name="connsiteY2" fmla="*/ 436038 h 2980266"/>
                  <a:gd name="connsiteX3" fmla="*/ 2381100 w 2980266"/>
                  <a:gd name="connsiteY3" fmla="*/ 698113 h 2980266"/>
                  <a:gd name="connsiteX4" fmla="*/ 2621526 w 2980266"/>
                  <a:gd name="connsiteY4" fmla="*/ 1114543 h 2980266"/>
                  <a:gd name="connsiteX5" fmla="*/ 2924149 w 2980266"/>
                  <a:gd name="connsiteY5" fmla="*/ 1114535 h 2980266"/>
                  <a:gd name="connsiteX6" fmla="*/ 2966129 w 2980266"/>
                  <a:gd name="connsiteY6" fmla="*/ 1352617 h 2980266"/>
                  <a:gd name="connsiteX7" fmla="*/ 2681754 w 2980266"/>
                  <a:gd name="connsiteY7" fmla="*/ 1456113 h 2980266"/>
                  <a:gd name="connsiteX8" fmla="*/ 2598255 w 2980266"/>
                  <a:gd name="connsiteY8" fmla="*/ 1929659 h 2980266"/>
                  <a:gd name="connsiteX9" fmla="*/ 2830082 w 2980266"/>
                  <a:gd name="connsiteY9" fmla="*/ 2124176 h 2980266"/>
                  <a:gd name="connsiteX10" fmla="*/ 2709205 w 2980266"/>
                  <a:gd name="connsiteY10" fmla="*/ 2333542 h 2980266"/>
                  <a:gd name="connsiteX11" fmla="*/ 2424835 w 2980266"/>
                  <a:gd name="connsiteY11" fmla="*/ 2230031 h 2980266"/>
                  <a:gd name="connsiteX12" fmla="*/ 2056481 w 2980266"/>
                  <a:gd name="connsiteY12" fmla="*/ 2539116 h 2980266"/>
                  <a:gd name="connsiteX13" fmla="*/ 2109039 w 2980266"/>
                  <a:gd name="connsiteY13" fmla="*/ 2837141 h 2980266"/>
                  <a:gd name="connsiteX14" fmla="*/ 1881863 w 2980266"/>
                  <a:gd name="connsiteY14" fmla="*/ 2919826 h 2980266"/>
                  <a:gd name="connsiteX15" fmla="*/ 1730559 w 2980266"/>
                  <a:gd name="connsiteY15" fmla="*/ 2657743 h 2980266"/>
                  <a:gd name="connsiteX16" fmla="*/ 1249707 w 2980266"/>
                  <a:gd name="connsiteY16" fmla="*/ 2657743 h 2980266"/>
                  <a:gd name="connsiteX17" fmla="*/ 1098403 w 2980266"/>
                  <a:gd name="connsiteY17" fmla="*/ 2919826 h 2980266"/>
                  <a:gd name="connsiteX18" fmla="*/ 871227 w 2980266"/>
                  <a:gd name="connsiteY18" fmla="*/ 2837141 h 2980266"/>
                  <a:gd name="connsiteX19" fmla="*/ 923785 w 2980266"/>
                  <a:gd name="connsiteY19" fmla="*/ 2539117 h 2980266"/>
                  <a:gd name="connsiteX20" fmla="*/ 555431 w 2980266"/>
                  <a:gd name="connsiteY20" fmla="*/ 2230032 h 2980266"/>
                  <a:gd name="connsiteX21" fmla="*/ 271061 w 2980266"/>
                  <a:gd name="connsiteY21" fmla="*/ 2333542 h 2980266"/>
                  <a:gd name="connsiteX22" fmla="*/ 150184 w 2980266"/>
                  <a:gd name="connsiteY22" fmla="*/ 2124176 h 2980266"/>
                  <a:gd name="connsiteX23" fmla="*/ 382011 w 2980266"/>
                  <a:gd name="connsiteY23" fmla="*/ 1929660 h 2980266"/>
                  <a:gd name="connsiteX24" fmla="*/ 298512 w 2980266"/>
                  <a:gd name="connsiteY24" fmla="*/ 1456114 h 2980266"/>
                  <a:gd name="connsiteX25" fmla="*/ 14137 w 2980266"/>
                  <a:gd name="connsiteY25" fmla="*/ 1352617 h 2980266"/>
                  <a:gd name="connsiteX26" fmla="*/ 56117 w 2980266"/>
                  <a:gd name="connsiteY26" fmla="*/ 1114535 h 2980266"/>
                  <a:gd name="connsiteX27" fmla="*/ 358740 w 2980266"/>
                  <a:gd name="connsiteY27" fmla="*/ 1114543 h 2980266"/>
                  <a:gd name="connsiteX28" fmla="*/ 599166 w 2980266"/>
                  <a:gd name="connsiteY28" fmla="*/ 698113 h 2980266"/>
                  <a:gd name="connsiteX29" fmla="*/ 447848 w 2980266"/>
                  <a:gd name="connsiteY29" fmla="*/ 436038 h 2980266"/>
                  <a:gd name="connsiteX30" fmla="*/ 633043 w 2980266"/>
                  <a:gd name="connsiteY30" fmla="*/ 280641 h 2980266"/>
                  <a:gd name="connsiteX31" fmla="*/ 864860 w 2980266"/>
                  <a:gd name="connsiteY31" fmla="*/ 475169 h 2980266"/>
                  <a:gd name="connsiteX32" fmla="*/ 1316713 w 2980266"/>
                  <a:gd name="connsiteY32" fmla="*/ 310708 h 2980266"/>
                  <a:gd name="connsiteX33" fmla="*/ 1369255 w 2980266"/>
                  <a:gd name="connsiteY33" fmla="*/ 12681 h 2980266"/>
                  <a:gd name="connsiteX34" fmla="*/ 1611011 w 2980266"/>
                  <a:gd name="connsiteY34" fmla="*/ 12681 h 2980266"/>
                  <a:gd name="connsiteX35" fmla="*/ 1663553 w 2980266"/>
                  <a:gd name="connsiteY35" fmla="*/ 310708 h 2980266"/>
                  <a:gd name="connsiteX36" fmla="*/ 2115406 w 2980266"/>
                  <a:gd name="connsiteY36" fmla="*/ 475169 h 2980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80266" h="2980266">
                    <a:moveTo>
                      <a:pt x="2115406" y="475169"/>
                    </a:moveTo>
                    <a:lnTo>
                      <a:pt x="2347223" y="280641"/>
                    </a:lnTo>
                    <a:lnTo>
                      <a:pt x="2532418" y="436038"/>
                    </a:lnTo>
                    <a:lnTo>
                      <a:pt x="2381100" y="698113"/>
                    </a:lnTo>
                    <a:cubicBezTo>
                      <a:pt x="2488696" y="819151"/>
                      <a:pt x="2570502" y="960843"/>
                      <a:pt x="2621526" y="1114543"/>
                    </a:cubicBezTo>
                    <a:lnTo>
                      <a:pt x="2924149" y="1114535"/>
                    </a:lnTo>
                    <a:lnTo>
                      <a:pt x="2966129" y="1352617"/>
                    </a:lnTo>
                    <a:lnTo>
                      <a:pt x="2681754" y="1456113"/>
                    </a:lnTo>
                    <a:cubicBezTo>
                      <a:pt x="2686376" y="1617995"/>
                      <a:pt x="2657965" y="1779121"/>
                      <a:pt x="2598255" y="1929659"/>
                    </a:cubicBezTo>
                    <a:lnTo>
                      <a:pt x="2830082" y="2124176"/>
                    </a:lnTo>
                    <a:lnTo>
                      <a:pt x="2709205" y="2333542"/>
                    </a:lnTo>
                    <a:lnTo>
                      <a:pt x="2424835" y="2230031"/>
                    </a:lnTo>
                    <a:cubicBezTo>
                      <a:pt x="2324320" y="2357010"/>
                      <a:pt x="2198986" y="2462178"/>
                      <a:pt x="2056481" y="2539116"/>
                    </a:cubicBezTo>
                    <a:lnTo>
                      <a:pt x="2109039" y="2837141"/>
                    </a:lnTo>
                    <a:lnTo>
                      <a:pt x="1881863" y="2919826"/>
                    </a:lnTo>
                    <a:lnTo>
                      <a:pt x="1730559" y="2657743"/>
                    </a:lnTo>
                    <a:cubicBezTo>
                      <a:pt x="1571939" y="2690405"/>
                      <a:pt x="1408327" y="2690405"/>
                      <a:pt x="1249707" y="2657743"/>
                    </a:cubicBezTo>
                    <a:lnTo>
                      <a:pt x="1098403" y="2919826"/>
                    </a:lnTo>
                    <a:lnTo>
                      <a:pt x="871227" y="2837141"/>
                    </a:lnTo>
                    <a:lnTo>
                      <a:pt x="923785" y="2539117"/>
                    </a:lnTo>
                    <a:cubicBezTo>
                      <a:pt x="781280" y="2462179"/>
                      <a:pt x="655947" y="2357011"/>
                      <a:pt x="555431" y="2230032"/>
                    </a:cubicBezTo>
                    <a:lnTo>
                      <a:pt x="271061" y="2333542"/>
                    </a:lnTo>
                    <a:lnTo>
                      <a:pt x="150184" y="2124176"/>
                    </a:lnTo>
                    <a:lnTo>
                      <a:pt x="382011" y="1929660"/>
                    </a:lnTo>
                    <a:cubicBezTo>
                      <a:pt x="322301" y="1779122"/>
                      <a:pt x="293890" y="1617995"/>
                      <a:pt x="298512" y="1456114"/>
                    </a:cubicBezTo>
                    <a:lnTo>
                      <a:pt x="14137" y="1352617"/>
                    </a:lnTo>
                    <a:lnTo>
                      <a:pt x="56117" y="1114535"/>
                    </a:lnTo>
                    <a:lnTo>
                      <a:pt x="358740" y="1114543"/>
                    </a:lnTo>
                    <a:cubicBezTo>
                      <a:pt x="409764" y="960843"/>
                      <a:pt x="491570" y="819151"/>
                      <a:pt x="599166" y="698113"/>
                    </a:cubicBezTo>
                    <a:lnTo>
                      <a:pt x="447848" y="436038"/>
                    </a:lnTo>
                    <a:lnTo>
                      <a:pt x="633043" y="280641"/>
                    </a:lnTo>
                    <a:lnTo>
                      <a:pt x="864860" y="475169"/>
                    </a:lnTo>
                    <a:cubicBezTo>
                      <a:pt x="1002743" y="390226"/>
                      <a:pt x="1156488" y="334267"/>
                      <a:pt x="1316713" y="310708"/>
                    </a:cubicBezTo>
                    <a:lnTo>
                      <a:pt x="1369255" y="12681"/>
                    </a:lnTo>
                    <a:lnTo>
                      <a:pt x="1611011" y="12681"/>
                    </a:lnTo>
                    <a:lnTo>
                      <a:pt x="1663553" y="310708"/>
                    </a:lnTo>
                    <a:cubicBezTo>
                      <a:pt x="1823778" y="334267"/>
                      <a:pt x="1977523" y="390226"/>
                      <a:pt x="2115406" y="475169"/>
                    </a:cubicBezTo>
                    <a:close/>
                  </a:path>
                </a:pathLst>
              </a:custGeom>
              <a:ln/>
            </p:spPr>
            <p:style>
              <a:lnRef idx="0">
                <a:schemeClr val="accent4"/>
              </a:lnRef>
              <a:fillRef idx="3">
                <a:schemeClr val="accent4"/>
              </a:fillRef>
              <a:effectRef idx="3">
                <a:schemeClr val="accent4"/>
              </a:effectRef>
              <a:fontRef idx="minor">
                <a:schemeClr val="lt1"/>
              </a:fontRef>
            </p:style>
            <p:txBody>
              <a:bodyPr spcFirstLastPara="0" vert="horz" wrap="square" lIns="670286" tIns="769233" rIns="670286" bIns="821355" numCol="1" spcCol="1270" anchor="ctr" anchorCtr="0">
                <a:noAutofit/>
              </a:bodyPr>
              <a:lstStyle/>
              <a:p>
                <a:pPr marL="0" marR="0" lvl="0" indent="0" algn="ctr" defTabSz="2489200" rtl="0" eaLnBrk="1" fontAlgn="auto" latinLnBrk="0" hangingPunct="1">
                  <a:lnSpc>
                    <a:spcPct val="90000"/>
                  </a:lnSpc>
                  <a:spcBef>
                    <a:spcPct val="0"/>
                  </a:spcBef>
                  <a:spcAft>
                    <a:spcPct val="35000"/>
                  </a:spcAft>
                  <a:buClrTx/>
                  <a:buSzTx/>
                  <a:buFontTx/>
                  <a:buNone/>
                  <a:tabLst/>
                  <a:defRPr/>
                </a:pPr>
                <a:endParaRPr kumimoji="0" lang="en-US" sz="5600" b="0" i="0" u="none" strike="noStrike" kern="1200" cap="none" spc="0" normalizeH="0" baseline="0" noProof="0">
                  <a:ln>
                    <a:noFill/>
                  </a:ln>
                  <a:solidFill>
                    <a:prstClr val="white"/>
                  </a:solidFill>
                  <a:effectLst/>
                  <a:uLnTx/>
                  <a:uFillTx/>
                  <a:latin typeface="Calibri"/>
                  <a:ea typeface="+mn-ea"/>
                  <a:cs typeface="+mn-cs"/>
                </a:endParaRPr>
              </a:p>
            </p:txBody>
          </p:sp>
          <p:sp>
            <p:nvSpPr>
              <p:cNvPr id="8" name="Rectangle 7"/>
              <p:cNvSpPr/>
              <p:nvPr/>
            </p:nvSpPr>
            <p:spPr>
              <a:xfrm>
                <a:off x="7261837" y="3971531"/>
                <a:ext cx="2080769"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Calibri"/>
                    <a:ea typeface="+mn-ea"/>
                    <a:cs typeface="+mn-cs"/>
                  </a:rPr>
                  <a:t>Lorem ipsum dolor sit amet consectetur adipiscing elit. Quisque ultrices venenatis ultrices. Duis et lectus</a:t>
                </a:r>
              </a:p>
            </p:txBody>
          </p:sp>
        </p:grpSp>
        <p:pic>
          <p:nvPicPr>
            <p:cNvPr id="45" name="Picture 10"/>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8374177" y="3210613"/>
              <a:ext cx="1102158" cy="110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737001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anim calcmode="lin" valueType="num">
                                      <p:cBhvr>
                                        <p:cTn id="12" dur="500" fill="hold"/>
                                        <p:tgtEl>
                                          <p:spTgt spid="4"/>
                                        </p:tgtEl>
                                        <p:attrNameLst>
                                          <p:attrName>ppt_x</p:attrName>
                                        </p:attrNameLst>
                                      </p:cBhvr>
                                      <p:tavLst>
                                        <p:tav tm="0">
                                          <p:val>
                                            <p:strVal val="#ppt_x"/>
                                          </p:val>
                                        </p:tav>
                                        <p:tav tm="100000">
                                          <p:val>
                                            <p:strVal val="#ppt_x"/>
                                          </p:val>
                                        </p:tav>
                                      </p:tavLst>
                                    </p:anim>
                                    <p:anim calcmode="lin" valueType="num">
                                      <p:cBhvr>
                                        <p:cTn id="13" dur="500" fill="hold"/>
                                        <p:tgtEl>
                                          <p:spTgt spid="4"/>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500"/>
                                        <p:tgtEl>
                                          <p:spTgt spid="23"/>
                                        </p:tgtEl>
                                      </p:cBhvr>
                                    </p:animEffect>
                                  </p:childTnLst>
                                </p:cTn>
                              </p:par>
                            </p:childTnLst>
                          </p:cTn>
                        </p:par>
                        <p:par>
                          <p:cTn id="22" fill="hold">
                            <p:stCondLst>
                              <p:cond delay="2000"/>
                            </p:stCondLst>
                            <p:childTnLst>
                              <p:par>
                                <p:cTn id="23" presetID="42"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anim calcmode="lin" valueType="num">
                                      <p:cBhvr>
                                        <p:cTn id="26" dur="500" fill="hold"/>
                                        <p:tgtEl>
                                          <p:spTgt spid="7"/>
                                        </p:tgtEl>
                                        <p:attrNameLst>
                                          <p:attrName>ppt_x</p:attrName>
                                        </p:attrNameLst>
                                      </p:cBhvr>
                                      <p:tavLst>
                                        <p:tav tm="0">
                                          <p:val>
                                            <p:strVal val="#ppt_x"/>
                                          </p:val>
                                        </p:tav>
                                        <p:tav tm="100000">
                                          <p:val>
                                            <p:strVal val="#ppt_x"/>
                                          </p:val>
                                        </p:tav>
                                      </p:tavLst>
                                    </p:anim>
                                    <p:anim calcmode="lin" valueType="num">
                                      <p:cBhvr>
                                        <p:cTn id="27" dur="50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par>
                          <p:cTn id="32" fill="hold">
                            <p:stCondLst>
                              <p:cond delay="3000"/>
                            </p:stCondLst>
                            <p:childTnLst>
                              <p:par>
                                <p:cTn id="33" presetID="47"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anim calcmode="lin" valueType="num">
                                      <p:cBhvr>
                                        <p:cTn id="36" dur="500" fill="hold"/>
                                        <p:tgtEl>
                                          <p:spTgt spid="9"/>
                                        </p:tgtEl>
                                        <p:attrNameLst>
                                          <p:attrName>ppt_x</p:attrName>
                                        </p:attrNameLst>
                                      </p:cBhvr>
                                      <p:tavLst>
                                        <p:tav tm="0">
                                          <p:val>
                                            <p:strVal val="#ppt_x"/>
                                          </p:val>
                                        </p:tav>
                                        <p:tav tm="100000">
                                          <p:val>
                                            <p:strVal val="#ppt_x"/>
                                          </p:val>
                                        </p:tav>
                                      </p:tavLst>
                                    </p:anim>
                                    <p:anim calcmode="lin" valueType="num">
                                      <p:cBhvr>
                                        <p:cTn id="37" dur="500" fill="hold"/>
                                        <p:tgtEl>
                                          <p:spTgt spid="9"/>
                                        </p:tgtEl>
                                        <p:attrNameLst>
                                          <p:attrName>ppt_y</p:attrName>
                                        </p:attrNameLst>
                                      </p:cBhvr>
                                      <p:tavLst>
                                        <p:tav tm="0">
                                          <p:val>
                                            <p:strVal val="#ppt_y-.1"/>
                                          </p:val>
                                        </p:tav>
                                        <p:tav tm="100000">
                                          <p:val>
                                            <p:strVal val="#ppt_y"/>
                                          </p:val>
                                        </p:tav>
                                      </p:tavLst>
                                    </p:anim>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500"/>
                                        <p:tgtEl>
                                          <p:spTgt spid="25"/>
                                        </p:tgtEl>
                                      </p:cBhvr>
                                    </p:animEffect>
                                  </p:childTnLst>
                                </p:cTn>
                              </p:par>
                            </p:childTnLst>
                          </p:cTn>
                        </p:par>
                        <p:par>
                          <p:cTn id="42" fill="hold">
                            <p:stCondLst>
                              <p:cond delay="4000"/>
                            </p:stCondLst>
                            <p:childTnLst>
                              <p:par>
                                <p:cTn id="43" presetID="16" presetClass="entr" presetSubtype="37" fill="hold"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barn(outVertical)">
                                      <p:cBhvr>
                                        <p:cTn id="4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blipFill>
            <a:blip r:embed="rId2" cstate="email">
              <a:extLst>
                <a:ext uri="{28A0092B-C50C-407E-A947-70E740481C1C}">
                  <a14:useLocalDpi xmlns:a14="http://schemas.microsoft.com/office/drawing/2010/main"/>
                </a:ext>
              </a:extLst>
            </a:blip>
            <a:stretch>
              <a:fillRect/>
            </a:stretch>
          </a:blip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itle 1"/>
          <p:cNvSpPr txBox="1">
            <a:spLocks/>
          </p:cNvSpPr>
          <p:nvPr/>
        </p:nvSpPr>
        <p:spPr>
          <a:xfrm>
            <a:off x="641404" y="3616331"/>
            <a:ext cx="10972800" cy="484744"/>
          </a:xfrm>
          <a:prstGeom prst="rect">
            <a:avLst/>
          </a:prstGeom>
        </p:spPr>
        <p:txBody>
          <a:bodyPr vert="horz" lIns="121920" tIns="60960" rIns="121920" bIns="60960" rtlCol="0" anchor="ctr">
            <a:normAutofit fontScale="92500" lnSpcReduction="10000"/>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667" b="0" i="0" u="none" strike="noStrike" kern="1200" cap="none" spc="0" normalizeH="0" baseline="0" noProof="0" dirty="0">
                <a:ln>
                  <a:noFill/>
                </a:ln>
                <a:solidFill>
                  <a:prstClr val="white"/>
                </a:solidFill>
                <a:effectLst/>
                <a:uLnTx/>
                <a:uFillTx/>
                <a:latin typeface="Calibri"/>
                <a:ea typeface="+mj-ea"/>
                <a:cs typeface="+mj-cs"/>
              </a:rPr>
              <a:t>Grab some coffee, We’ll be back in 15min</a:t>
            </a:r>
          </a:p>
        </p:txBody>
      </p:sp>
      <p:sp>
        <p:nvSpPr>
          <p:cNvPr id="6" name="Title 13"/>
          <p:cNvSpPr>
            <a:spLocks noGrp="1"/>
          </p:cNvSpPr>
          <p:nvPr>
            <p:ph type="title"/>
          </p:nvPr>
        </p:nvSpPr>
        <p:spPr>
          <a:xfrm>
            <a:off x="609600" y="2564904"/>
            <a:ext cx="10972800" cy="1143000"/>
          </a:xfrm>
        </p:spPr>
        <p:txBody>
          <a:bodyPr>
            <a:noAutofit/>
          </a:bodyPr>
          <a:lstStyle/>
          <a:p>
            <a:pPr algn="ctr"/>
            <a:r>
              <a:rPr lang="en-US" sz="7200" dirty="0">
                <a:solidFill>
                  <a:schemeClr val="bg1"/>
                </a:solidFill>
              </a:rPr>
              <a:t>It’s time for a break</a:t>
            </a:r>
          </a:p>
        </p:txBody>
      </p:sp>
      <p:grpSp>
        <p:nvGrpSpPr>
          <p:cNvPr id="7" name="Group 6"/>
          <p:cNvGrpSpPr/>
          <p:nvPr/>
        </p:nvGrpSpPr>
        <p:grpSpPr>
          <a:xfrm>
            <a:off x="9218055" y="119692"/>
            <a:ext cx="2607703" cy="276999"/>
            <a:chOff x="9218055" y="119692"/>
            <a:chExt cx="2607703" cy="276999"/>
          </a:xfrm>
        </p:grpSpPr>
        <p:sp>
          <p:nvSpPr>
            <p:cNvPr id="8" name="Oval 7"/>
            <p:cNvSpPr/>
            <p:nvPr/>
          </p:nvSpPr>
          <p:spPr>
            <a:xfrm>
              <a:off x="9218055" y="218436"/>
              <a:ext cx="79513" cy="7951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TextBox 8"/>
            <p:cNvSpPr txBox="1"/>
            <p:nvPr/>
          </p:nvSpPr>
          <p:spPr>
            <a:xfrm>
              <a:off x="9257811" y="119692"/>
              <a:ext cx="2567947"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1200" b="0" i="0" u="none" strike="noStrike" kern="1200" cap="none" spc="0" normalizeH="0" baseline="0" noProof="0" dirty="0">
                  <a:ln>
                    <a:noFill/>
                  </a:ln>
                  <a:solidFill>
                    <a:prstClr val="black"/>
                  </a:solidFill>
                  <a:effectLst/>
                  <a:uLnTx/>
                  <a:uFillTx/>
                  <a:latin typeface="Calibri"/>
                  <a:ea typeface="+mn-ea"/>
                  <a:cs typeface="+mn-cs"/>
                </a:rPr>
                <a:t>Click Right Mouse Change Background</a:t>
              </a:r>
            </a:p>
          </p:txBody>
        </p:sp>
      </p:grpSp>
    </p:spTree>
    <p:extLst>
      <p:ext uri="{BB962C8B-B14F-4D97-AF65-F5344CB8AC3E}">
        <p14:creationId xmlns:p14="http://schemas.microsoft.com/office/powerpoint/2010/main" val="3623066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p:nvPr/>
        </p:nvGrpSpPr>
        <p:grpSpPr>
          <a:xfrm>
            <a:off x="4377043" y="1705880"/>
            <a:ext cx="3437914" cy="3253350"/>
            <a:chOff x="4377043" y="1705880"/>
            <a:chExt cx="3437914" cy="3253350"/>
          </a:xfrm>
        </p:grpSpPr>
        <p:grpSp>
          <p:nvGrpSpPr>
            <p:cNvPr id="20" name="Group 19"/>
            <p:cNvGrpSpPr/>
            <p:nvPr/>
          </p:nvGrpSpPr>
          <p:grpSpPr>
            <a:xfrm>
              <a:off x="4377043" y="1705880"/>
              <a:ext cx="3437914" cy="3253350"/>
              <a:chOff x="4377043" y="1705880"/>
              <a:chExt cx="3437914" cy="3253350"/>
            </a:xfrm>
          </p:grpSpPr>
          <p:sp>
            <p:nvSpPr>
              <p:cNvPr id="4" name="Freeform 104"/>
              <p:cNvSpPr>
                <a:spLocks/>
              </p:cNvSpPr>
              <p:nvPr/>
            </p:nvSpPr>
            <p:spPr bwMode="auto">
              <a:xfrm>
                <a:off x="6178067" y="3892104"/>
                <a:ext cx="982261" cy="1067126"/>
              </a:xfrm>
              <a:custGeom>
                <a:avLst/>
                <a:gdLst>
                  <a:gd name="T0" fmla="*/ 0 w 876"/>
                  <a:gd name="T1" fmla="*/ 29138806 h 952"/>
                  <a:gd name="T2" fmla="*/ 0 w 876"/>
                  <a:gd name="T3" fmla="*/ 477871696 h 952"/>
                  <a:gd name="T4" fmla="*/ 851127092 w 876"/>
                  <a:gd name="T5" fmla="*/ 924662129 h 952"/>
                  <a:gd name="T6" fmla="*/ 691784020 w 876"/>
                  <a:gd name="T7" fmla="*/ 0 h 952"/>
                  <a:gd name="T8" fmla="*/ 367267589 w 876"/>
                  <a:gd name="T9" fmla="*/ 0 h 952"/>
                  <a:gd name="T10" fmla="*/ 410017760 w 876"/>
                  <a:gd name="T11" fmla="*/ 244763215 h 952"/>
                  <a:gd name="T12" fmla="*/ 0 w 876"/>
                  <a:gd name="T13" fmla="*/ 29138806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close/>
                  </a:path>
                </a:pathLst>
              </a:custGeom>
              <a:solidFill>
                <a:schemeClr val="accent4"/>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106"/>
              <p:cNvSpPr>
                <a:spLocks/>
              </p:cNvSpPr>
              <p:nvPr/>
            </p:nvSpPr>
            <p:spPr bwMode="auto">
              <a:xfrm>
                <a:off x="5026341" y="3892104"/>
                <a:ext cx="985872" cy="1067126"/>
              </a:xfrm>
              <a:custGeom>
                <a:avLst/>
                <a:gdLst>
                  <a:gd name="T0" fmla="*/ 854256123 w 878"/>
                  <a:gd name="T1" fmla="*/ 29138806 h 952"/>
                  <a:gd name="T2" fmla="*/ 443668360 w 878"/>
                  <a:gd name="T3" fmla="*/ 244763215 h 952"/>
                  <a:gd name="T4" fmla="*/ 484532161 w 878"/>
                  <a:gd name="T5" fmla="*/ 0 h 952"/>
                  <a:gd name="T6" fmla="*/ 159564590 w 878"/>
                  <a:gd name="T7" fmla="*/ 0 h 952"/>
                  <a:gd name="T8" fmla="*/ 0 w 878"/>
                  <a:gd name="T9" fmla="*/ 924662129 h 952"/>
                  <a:gd name="T10" fmla="*/ 854256123 w 878"/>
                  <a:gd name="T11" fmla="*/ 477871696 h 952"/>
                  <a:gd name="T12" fmla="*/ 854256123 w 878"/>
                  <a:gd name="T13" fmla="*/ 29138806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8" h="952">
                    <a:moveTo>
                      <a:pt x="878" y="30"/>
                    </a:moveTo>
                    <a:lnTo>
                      <a:pt x="456" y="252"/>
                    </a:lnTo>
                    <a:lnTo>
                      <a:pt x="498" y="0"/>
                    </a:lnTo>
                    <a:lnTo>
                      <a:pt x="164" y="0"/>
                    </a:lnTo>
                    <a:lnTo>
                      <a:pt x="0" y="952"/>
                    </a:lnTo>
                    <a:lnTo>
                      <a:pt x="878" y="492"/>
                    </a:lnTo>
                    <a:lnTo>
                      <a:pt x="878" y="30"/>
                    </a:lnTo>
                    <a:close/>
                  </a:path>
                </a:pathLst>
              </a:custGeom>
              <a:solidFill>
                <a:schemeClr val="accent4"/>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108"/>
              <p:cNvSpPr>
                <a:spLocks/>
              </p:cNvSpPr>
              <p:nvPr/>
            </p:nvSpPr>
            <p:spPr bwMode="auto">
              <a:xfrm>
                <a:off x="6096000" y="1705880"/>
                <a:ext cx="1718957" cy="2022302"/>
              </a:xfrm>
              <a:custGeom>
                <a:avLst/>
                <a:gdLst>
                  <a:gd name="T0" fmla="*/ 460241095 w 1534"/>
                  <a:gd name="T1" fmla="*/ 934440516 h 1804"/>
                  <a:gd name="T2" fmla="*/ 0 w 1534"/>
                  <a:gd name="T3" fmla="*/ 0 h 1804"/>
                  <a:gd name="T4" fmla="*/ 0 w 1534"/>
                  <a:gd name="T5" fmla="*/ 679947018 h 1804"/>
                  <a:gd name="T6" fmla="*/ 238859290 w 1534"/>
                  <a:gd name="T7" fmla="*/ 1165622896 h 1804"/>
                  <a:gd name="T8" fmla="*/ 774835825 w 1534"/>
                  <a:gd name="T9" fmla="*/ 1243330563 h 1804"/>
                  <a:gd name="T10" fmla="*/ 388389322 w 1534"/>
                  <a:gd name="T11" fmla="*/ 1622157906 h 1804"/>
                  <a:gd name="T12" fmla="*/ 409750474 w 1534"/>
                  <a:gd name="T13" fmla="*/ 1752319530 h 1804"/>
                  <a:gd name="T14" fmla="*/ 802023462 w 1534"/>
                  <a:gd name="T15" fmla="*/ 1752319530 h 1804"/>
                  <a:gd name="T16" fmla="*/ 1489471863 w 1534"/>
                  <a:gd name="T17" fmla="*/ 1084029057 h 1804"/>
                  <a:gd name="T18" fmla="*/ 460241095 w 1534"/>
                  <a:gd name="T19" fmla="*/ 934440516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solidFill>
                <a:schemeClr val="accent3"/>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109"/>
              <p:cNvSpPr>
                <a:spLocks/>
              </p:cNvSpPr>
              <p:nvPr/>
            </p:nvSpPr>
            <p:spPr bwMode="auto">
              <a:xfrm>
                <a:off x="4377043" y="1705880"/>
                <a:ext cx="1718957" cy="2022302"/>
              </a:xfrm>
              <a:custGeom>
                <a:avLst/>
                <a:gdLst>
                  <a:gd name="T0" fmla="*/ 1029230767 w 1534"/>
                  <a:gd name="T1" fmla="*/ 934440516 h 1804"/>
                  <a:gd name="T2" fmla="*/ 0 w 1534"/>
                  <a:gd name="T3" fmla="*/ 1084029057 h 1804"/>
                  <a:gd name="T4" fmla="*/ 687448400 w 1534"/>
                  <a:gd name="T5" fmla="*/ 1752319530 h 1804"/>
                  <a:gd name="T6" fmla="*/ 1079721389 w 1534"/>
                  <a:gd name="T7" fmla="*/ 1752319530 h 1804"/>
                  <a:gd name="T8" fmla="*/ 1103024374 w 1534"/>
                  <a:gd name="T9" fmla="*/ 1622157906 h 1804"/>
                  <a:gd name="T10" fmla="*/ 714636037 w 1534"/>
                  <a:gd name="T11" fmla="*/ 1243330563 h 1804"/>
                  <a:gd name="T12" fmla="*/ 1250612572 w 1534"/>
                  <a:gd name="T13" fmla="*/ 1165622896 h 1804"/>
                  <a:gd name="T14" fmla="*/ 1489471863 w 1534"/>
                  <a:gd name="T15" fmla="*/ 679947018 h 1804"/>
                  <a:gd name="T16" fmla="*/ 1489471863 w 1534"/>
                  <a:gd name="T17" fmla="*/ 0 h 1804"/>
                  <a:gd name="T18" fmla="*/ 1029230767 w 1534"/>
                  <a:gd name="T19" fmla="*/ 934440516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solidFill>
                <a:schemeClr val="accent2"/>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2" name="AutoShape 117"/>
            <p:cNvSpPr>
              <a:spLocks/>
            </p:cNvSpPr>
            <p:nvPr/>
          </p:nvSpPr>
          <p:spPr bwMode="auto">
            <a:xfrm>
              <a:off x="5844605" y="3257674"/>
              <a:ext cx="502789" cy="377306"/>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sp>
        <p:nvSpPr>
          <p:cNvPr id="2" name="Title 1"/>
          <p:cNvSpPr>
            <a:spLocks noGrp="1"/>
          </p:cNvSpPr>
          <p:nvPr>
            <p:ph type="title"/>
          </p:nvPr>
        </p:nvSpPr>
        <p:spPr>
          <a:xfrm>
            <a:off x="746600" y="541018"/>
            <a:ext cx="10569132" cy="735541"/>
          </a:xfrm>
        </p:spPr>
        <p:txBody>
          <a:bodyPr/>
          <a:lstStyle/>
          <a:p>
            <a:pPr algn="ctr"/>
            <a:r>
              <a:rPr lang="zh-CN" altLang="en-US" dirty="0">
                <a:solidFill>
                  <a:prstClr val="black">
                    <a:lumMod val="75000"/>
                    <a:lumOff val="25000"/>
                  </a:prstClr>
                </a:solidFill>
                <a:latin typeface="叶根友刀锋黑草" panose="02010601030101010101" pitchFamily="2" charset="-122"/>
                <a:ea typeface="叶根友刀锋黑草" panose="02010601030101010101" pitchFamily="2" charset="-122"/>
              </a:rPr>
              <a:t>点击添加标题</a:t>
            </a:r>
            <a:endParaRPr lang="vi-VN" dirty="0"/>
          </a:p>
        </p:txBody>
      </p:sp>
      <p:sp>
        <p:nvSpPr>
          <p:cNvPr id="3" name="Slide Number Placeholder 2"/>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C1A69C3-A417-4791-88FC-0E458BBACD37}" type="slidenum">
              <a:rPr kumimoji="0" lang="vi-VN" sz="1800" b="0" i="0" u="none" strike="noStrike" kern="1200" cap="none" spc="0" normalizeH="0" baseline="0" noProof="0" smtClean="0">
                <a:ln>
                  <a:noFill/>
                </a:ln>
                <a:solidFill>
                  <a:prstClr val="white"/>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a:t>
            </a:fld>
            <a:endParaRPr kumimoji="0" lang="vi-VN"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Oval 54"/>
          <p:cNvSpPr>
            <a:spLocks noChangeArrowheads="1"/>
          </p:cNvSpPr>
          <p:nvPr/>
        </p:nvSpPr>
        <p:spPr bwMode="auto">
          <a:xfrm>
            <a:off x="5676396" y="2817286"/>
            <a:ext cx="82550" cy="82550"/>
          </a:xfrm>
          <a:prstGeom prst="ellipse">
            <a:avLst/>
          </a:prstGeom>
          <a:ln>
            <a:noFill/>
            <a:headEnd/>
            <a:tailEn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endParaRPr>
          </a:p>
        </p:txBody>
      </p:sp>
      <p:sp>
        <p:nvSpPr>
          <p:cNvPr id="9" name="Oval 54"/>
          <p:cNvSpPr>
            <a:spLocks noChangeArrowheads="1"/>
          </p:cNvSpPr>
          <p:nvPr/>
        </p:nvSpPr>
        <p:spPr bwMode="auto">
          <a:xfrm>
            <a:off x="6433054" y="2817286"/>
            <a:ext cx="82550" cy="82550"/>
          </a:xfrm>
          <a:prstGeom prst="ellipse">
            <a:avLst/>
          </a:prstGeom>
          <a:ln>
            <a:noFill/>
            <a:headEnd/>
            <a:tailEn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endParaRPr>
          </a:p>
        </p:txBody>
      </p:sp>
      <p:sp>
        <p:nvSpPr>
          <p:cNvPr id="10" name="Oval 54"/>
          <p:cNvSpPr>
            <a:spLocks noChangeArrowheads="1"/>
          </p:cNvSpPr>
          <p:nvPr/>
        </p:nvSpPr>
        <p:spPr bwMode="auto">
          <a:xfrm>
            <a:off x="6905657" y="4632730"/>
            <a:ext cx="82550" cy="82550"/>
          </a:xfrm>
          <a:prstGeom prst="ellipse">
            <a:avLst/>
          </a:prstGeom>
          <a:ln>
            <a:noFill/>
            <a:headEnd/>
            <a:tailEn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endParaRPr>
          </a:p>
        </p:txBody>
      </p:sp>
      <p:sp>
        <p:nvSpPr>
          <p:cNvPr id="11" name="Oval 54"/>
          <p:cNvSpPr>
            <a:spLocks noChangeArrowheads="1"/>
          </p:cNvSpPr>
          <p:nvPr/>
        </p:nvSpPr>
        <p:spPr bwMode="auto">
          <a:xfrm>
            <a:off x="5237056" y="4623656"/>
            <a:ext cx="82550" cy="82550"/>
          </a:xfrm>
          <a:prstGeom prst="ellipse">
            <a:avLst/>
          </a:prstGeom>
          <a:ln>
            <a:noFill/>
            <a:headEnd/>
            <a:tailEn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endParaRPr>
          </a:p>
        </p:txBody>
      </p:sp>
      <p:grpSp>
        <p:nvGrpSpPr>
          <p:cNvPr id="13" name="Group 12"/>
          <p:cNvGrpSpPr/>
          <p:nvPr/>
        </p:nvGrpSpPr>
        <p:grpSpPr>
          <a:xfrm>
            <a:off x="2226963" y="1672882"/>
            <a:ext cx="2482643" cy="1134403"/>
            <a:chOff x="6450679" y="3228728"/>
            <a:chExt cx="2482643" cy="1134403"/>
          </a:xfrm>
        </p:grpSpPr>
        <p:sp>
          <p:nvSpPr>
            <p:cNvPr id="14" name="AutoShape 112"/>
            <p:cNvSpPr>
              <a:spLocks/>
            </p:cNvSpPr>
            <p:nvPr/>
          </p:nvSpPr>
          <p:spPr bwMode="auto">
            <a:xfrm>
              <a:off x="6450679" y="3228728"/>
              <a:ext cx="509379" cy="510250"/>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FFC000"/>
                </a:solidFill>
                <a:effectLst>
                  <a:outerShdw blurRad="38100" dist="38100" dir="2700000" algn="tl">
                    <a:srgbClr val="000000"/>
                  </a:outerShdw>
                </a:effectLst>
                <a:uLnTx/>
                <a:uFillTx/>
                <a:latin typeface="Calibri"/>
                <a:ea typeface="+mn-ea"/>
                <a:cs typeface="+mn-cs"/>
              </a:endParaRPr>
            </a:p>
          </p:txBody>
        </p:sp>
        <p:sp>
          <p:nvSpPr>
            <p:cNvPr id="15" name="Rectangle 14"/>
            <p:cNvSpPr/>
            <p:nvPr/>
          </p:nvSpPr>
          <p:spPr>
            <a:xfrm>
              <a:off x="7101436" y="3407863"/>
              <a:ext cx="1414170"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C000"/>
                  </a:solidFill>
                  <a:effectLst/>
                  <a:uLnTx/>
                  <a:uFillTx/>
                  <a:latin typeface="Roboto Medium"/>
                  <a:ea typeface="+mn-ea"/>
                  <a:cs typeface="+mn-cs"/>
                </a:rPr>
                <a:t>Web Design</a:t>
              </a:r>
            </a:p>
          </p:txBody>
        </p:sp>
        <p:sp>
          <p:nvSpPr>
            <p:cNvPr id="16" name="TextBox 15"/>
            <p:cNvSpPr txBox="1"/>
            <p:nvPr/>
          </p:nvSpPr>
          <p:spPr>
            <a:xfrm>
              <a:off x="6450679" y="3839911"/>
              <a:ext cx="248264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Lorem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ipsum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endPar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grpSp>
      <p:grpSp>
        <p:nvGrpSpPr>
          <p:cNvPr id="17" name="Group 16"/>
          <p:cNvGrpSpPr/>
          <p:nvPr/>
        </p:nvGrpSpPr>
        <p:grpSpPr>
          <a:xfrm>
            <a:off x="2175687" y="2275443"/>
            <a:ext cx="3490194" cy="556691"/>
            <a:chOff x="779924" y="2730700"/>
            <a:chExt cx="3490194" cy="556691"/>
          </a:xfrm>
        </p:grpSpPr>
        <p:cxnSp>
          <p:nvCxnSpPr>
            <p:cNvPr id="18" name="Straight Connector 17"/>
            <p:cNvCxnSpPr/>
            <p:nvPr/>
          </p:nvCxnSpPr>
          <p:spPr>
            <a:xfrm>
              <a:off x="3742122" y="2730700"/>
              <a:ext cx="527996" cy="556691"/>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779924" y="2730700"/>
              <a:ext cx="2970744"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23" name="Group 22"/>
          <p:cNvGrpSpPr/>
          <p:nvPr/>
        </p:nvGrpSpPr>
        <p:grpSpPr>
          <a:xfrm>
            <a:off x="6515604" y="2247935"/>
            <a:ext cx="3047286" cy="592667"/>
            <a:chOff x="7326995" y="2611406"/>
            <a:chExt cx="3047286" cy="592667"/>
          </a:xfrm>
        </p:grpSpPr>
        <p:cxnSp>
          <p:nvCxnSpPr>
            <p:cNvPr id="24" name="Straight Connector 23"/>
            <p:cNvCxnSpPr/>
            <p:nvPr/>
          </p:nvCxnSpPr>
          <p:spPr>
            <a:xfrm flipH="1">
              <a:off x="7326995" y="2625341"/>
              <a:ext cx="566421" cy="578732"/>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7888796" y="2611406"/>
              <a:ext cx="2485485" cy="13935"/>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33" name="Group 32"/>
          <p:cNvGrpSpPr/>
          <p:nvPr/>
        </p:nvGrpSpPr>
        <p:grpSpPr>
          <a:xfrm>
            <a:off x="2096544" y="3428238"/>
            <a:ext cx="2482643" cy="1173671"/>
            <a:chOff x="6386005" y="1784653"/>
            <a:chExt cx="2482643" cy="1173671"/>
          </a:xfrm>
        </p:grpSpPr>
        <p:grpSp>
          <p:nvGrpSpPr>
            <p:cNvPr id="34" name="Group 33"/>
            <p:cNvGrpSpPr/>
            <p:nvPr/>
          </p:nvGrpSpPr>
          <p:grpSpPr>
            <a:xfrm>
              <a:off x="6582333" y="1784653"/>
              <a:ext cx="510250" cy="509379"/>
              <a:chOff x="5162550" y="5164138"/>
              <a:chExt cx="930275" cy="928687"/>
            </a:xfrm>
            <a:solidFill>
              <a:schemeClr val="accent1"/>
            </a:solidFill>
          </p:grpSpPr>
          <p:sp>
            <p:nvSpPr>
              <p:cNvPr id="37" name="AutoShape 128"/>
              <p:cNvSpPr>
                <a:spLocks/>
              </p:cNvSpPr>
              <p:nvPr/>
            </p:nvSpPr>
            <p:spPr bwMode="auto">
              <a:xfrm>
                <a:off x="5162550" y="5164138"/>
                <a:ext cx="930275" cy="9286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solidFill>
                <a:schemeClr val="accent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Calibri"/>
                  <a:ea typeface="+mn-ea"/>
                  <a:cs typeface="+mn-cs"/>
                </a:endParaRPr>
              </a:p>
            </p:txBody>
          </p:sp>
          <p:sp>
            <p:nvSpPr>
              <p:cNvPr id="38" name="AutoShape 129"/>
              <p:cNvSpPr>
                <a:spLocks/>
              </p:cNvSpPr>
              <p:nvPr/>
            </p:nvSpPr>
            <p:spPr bwMode="auto">
              <a:xfrm>
                <a:off x="5743575" y="5280025"/>
                <a:ext cx="231775" cy="231775"/>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solidFill>
                <a:schemeClr val="accent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Calibri"/>
                  <a:ea typeface="+mn-ea"/>
                  <a:cs typeface="+mn-cs"/>
                </a:endParaRPr>
              </a:p>
            </p:txBody>
          </p:sp>
        </p:grpSp>
        <p:sp>
          <p:nvSpPr>
            <p:cNvPr id="35" name="TextBox 34"/>
            <p:cNvSpPr txBox="1"/>
            <p:nvPr/>
          </p:nvSpPr>
          <p:spPr>
            <a:xfrm>
              <a:off x="6386005" y="2435104"/>
              <a:ext cx="248264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Lorem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ipsum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endPar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sp>
          <p:nvSpPr>
            <p:cNvPr id="36" name="Rectangle 35"/>
            <p:cNvSpPr/>
            <p:nvPr/>
          </p:nvSpPr>
          <p:spPr>
            <a:xfrm>
              <a:off x="7074101" y="2032036"/>
              <a:ext cx="1462260"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1654C"/>
                  </a:solidFill>
                  <a:effectLst/>
                  <a:uLnTx/>
                  <a:uFillTx/>
                  <a:latin typeface="Roboto Medium"/>
                  <a:ea typeface="+mn-ea"/>
                  <a:cs typeface="+mn-cs"/>
                </a:rPr>
                <a:t>Design Face</a:t>
              </a:r>
            </a:p>
          </p:txBody>
        </p:sp>
      </p:grpSp>
      <p:grpSp>
        <p:nvGrpSpPr>
          <p:cNvPr id="42" name="Group 41"/>
          <p:cNvGrpSpPr/>
          <p:nvPr/>
        </p:nvGrpSpPr>
        <p:grpSpPr>
          <a:xfrm>
            <a:off x="2087998" y="4078557"/>
            <a:ext cx="3139977" cy="556691"/>
            <a:chOff x="1130141" y="2730700"/>
            <a:chExt cx="3139977" cy="556691"/>
          </a:xfrm>
        </p:grpSpPr>
        <p:cxnSp>
          <p:nvCxnSpPr>
            <p:cNvPr id="43" name="Straight Connector 42"/>
            <p:cNvCxnSpPr/>
            <p:nvPr/>
          </p:nvCxnSpPr>
          <p:spPr>
            <a:xfrm>
              <a:off x="3742122" y="2730700"/>
              <a:ext cx="527996" cy="556691"/>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1130141" y="2730700"/>
              <a:ext cx="2620527" cy="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46" name="Group 45"/>
          <p:cNvGrpSpPr/>
          <p:nvPr/>
        </p:nvGrpSpPr>
        <p:grpSpPr>
          <a:xfrm>
            <a:off x="7016281" y="4048063"/>
            <a:ext cx="3047286" cy="592667"/>
            <a:chOff x="7326995" y="2611406"/>
            <a:chExt cx="3047286" cy="592667"/>
          </a:xfrm>
        </p:grpSpPr>
        <p:cxnSp>
          <p:nvCxnSpPr>
            <p:cNvPr id="47" name="Straight Connector 46"/>
            <p:cNvCxnSpPr/>
            <p:nvPr/>
          </p:nvCxnSpPr>
          <p:spPr>
            <a:xfrm flipH="1">
              <a:off x="7326995" y="2625341"/>
              <a:ext cx="566421" cy="578732"/>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V="1">
              <a:off x="7888796" y="2611406"/>
              <a:ext cx="2485485" cy="13935"/>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49" name="Group 48"/>
          <p:cNvGrpSpPr/>
          <p:nvPr/>
        </p:nvGrpSpPr>
        <p:grpSpPr>
          <a:xfrm>
            <a:off x="7814068" y="3426680"/>
            <a:ext cx="2482643" cy="1175097"/>
            <a:chOff x="6450679" y="3146292"/>
            <a:chExt cx="2482643" cy="1175097"/>
          </a:xfrm>
        </p:grpSpPr>
        <p:sp>
          <p:nvSpPr>
            <p:cNvPr id="50" name="AutoShape 112"/>
            <p:cNvSpPr>
              <a:spLocks/>
            </p:cNvSpPr>
            <p:nvPr/>
          </p:nvSpPr>
          <p:spPr bwMode="auto">
            <a:xfrm>
              <a:off x="6450679" y="3146292"/>
              <a:ext cx="509379" cy="510250"/>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accent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Calibri"/>
                <a:ea typeface="+mn-ea"/>
                <a:cs typeface="+mn-cs"/>
              </a:endParaRPr>
            </a:p>
          </p:txBody>
        </p:sp>
        <p:sp>
          <p:nvSpPr>
            <p:cNvPr id="51" name="Rectangle 50"/>
            <p:cNvSpPr/>
            <p:nvPr/>
          </p:nvSpPr>
          <p:spPr>
            <a:xfrm>
              <a:off x="7101436" y="3401417"/>
              <a:ext cx="1414170"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1654C"/>
                  </a:solidFill>
                  <a:effectLst/>
                  <a:uLnTx/>
                  <a:uFillTx/>
                  <a:latin typeface="Roboto Medium"/>
                  <a:ea typeface="+mn-ea"/>
                  <a:cs typeface="+mn-cs"/>
                </a:rPr>
                <a:t>Web Design</a:t>
              </a:r>
            </a:p>
          </p:txBody>
        </p:sp>
        <p:sp>
          <p:nvSpPr>
            <p:cNvPr id="52" name="TextBox 51"/>
            <p:cNvSpPr txBox="1"/>
            <p:nvPr/>
          </p:nvSpPr>
          <p:spPr>
            <a:xfrm>
              <a:off x="6450679" y="3798169"/>
              <a:ext cx="248264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Lorem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ipsum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endPar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grpSp>
      <p:sp>
        <p:nvSpPr>
          <p:cNvPr id="53" name="Rectangle 52"/>
          <p:cNvSpPr/>
          <p:nvPr/>
        </p:nvSpPr>
        <p:spPr>
          <a:xfrm>
            <a:off x="0" y="5265492"/>
            <a:ext cx="12192000" cy="891169"/>
          </a:xfrm>
          <a:prstGeom prst="rect">
            <a:avLst/>
          </a:prstGeom>
          <a:solidFill>
            <a:schemeClr val="bg1">
              <a:lumMod val="85000"/>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54" name="TextBox 53"/>
          <p:cNvSpPr txBox="1"/>
          <p:nvPr/>
        </p:nvSpPr>
        <p:spPr>
          <a:xfrm>
            <a:off x="2087998" y="5345524"/>
            <a:ext cx="8436369"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Lorem</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ipsum</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dolor sit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amet</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consectetur</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adipiscing</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elit</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Fusce</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id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urna</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blandit</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eleifend</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nulla</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ac,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fringilla</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purus</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Nulla</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iaculis</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tempor</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felis</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ut</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cursus</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Fusce</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fringilla</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risus</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non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odio</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sollicitudin</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endParaRPr kumimoji="0" lang="vi-VN"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at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gravida</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nibh</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volutpat</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Nullam</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ut</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venenatis</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lectus</a:t>
            </a:r>
            <a:endPar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grpSp>
        <p:nvGrpSpPr>
          <p:cNvPr id="22" name="Group 21"/>
          <p:cNvGrpSpPr/>
          <p:nvPr/>
        </p:nvGrpSpPr>
        <p:grpSpPr>
          <a:xfrm>
            <a:off x="7399673" y="1722907"/>
            <a:ext cx="2482643" cy="1057513"/>
            <a:chOff x="7399673" y="1722907"/>
            <a:chExt cx="2482643" cy="1057513"/>
          </a:xfrm>
        </p:grpSpPr>
        <p:grpSp>
          <p:nvGrpSpPr>
            <p:cNvPr id="27" name="Group 26"/>
            <p:cNvGrpSpPr/>
            <p:nvPr/>
          </p:nvGrpSpPr>
          <p:grpSpPr>
            <a:xfrm>
              <a:off x="7399673" y="1857810"/>
              <a:ext cx="2482643" cy="922610"/>
              <a:chOff x="9072890" y="1997063"/>
              <a:chExt cx="2482643" cy="922610"/>
            </a:xfrm>
          </p:grpSpPr>
          <p:sp>
            <p:nvSpPr>
              <p:cNvPr id="29" name="Rectangle 28"/>
              <p:cNvSpPr/>
              <p:nvPr/>
            </p:nvSpPr>
            <p:spPr>
              <a:xfrm>
                <a:off x="9601355" y="1997063"/>
                <a:ext cx="1521570"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B9BD5"/>
                    </a:solidFill>
                    <a:effectLst/>
                    <a:uLnTx/>
                    <a:uFillTx/>
                    <a:latin typeface="Roboto Medium"/>
                    <a:ea typeface="+mn-ea"/>
                    <a:cs typeface="+mn-cs"/>
                  </a:rPr>
                  <a:t>Social Media</a:t>
                </a:r>
              </a:p>
            </p:txBody>
          </p:sp>
          <p:sp>
            <p:nvSpPr>
              <p:cNvPr id="30" name="TextBox 29"/>
              <p:cNvSpPr txBox="1"/>
              <p:nvPr/>
            </p:nvSpPr>
            <p:spPr>
              <a:xfrm>
                <a:off x="9072890" y="2396453"/>
                <a:ext cx="248264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Lorem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ipsum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endPar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grpSp>
        <p:sp>
          <p:nvSpPr>
            <p:cNvPr id="60" name="AutoShape 59"/>
            <p:cNvSpPr>
              <a:spLocks/>
            </p:cNvSpPr>
            <p:nvPr/>
          </p:nvSpPr>
          <p:spPr bwMode="auto">
            <a:xfrm>
              <a:off x="7399673" y="1722907"/>
              <a:ext cx="533710" cy="464344"/>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accent3"/>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spTree>
    <p:extLst>
      <p:ext uri="{BB962C8B-B14F-4D97-AF65-F5344CB8AC3E}">
        <p14:creationId xmlns:p14="http://schemas.microsoft.com/office/powerpoint/2010/main" val="301480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1"/>
                                        </p:tgtEl>
                                      </p:cBhvr>
                                    </p:animEffect>
                                    <p:animScale>
                                      <p:cBhvr>
                                        <p:cTn id="13" dur="250" autoRev="1" fill="hold"/>
                                        <p:tgtEl>
                                          <p:spTgt spid="21"/>
                                        </p:tgtEl>
                                      </p:cBhvr>
                                      <p:by x="105000" y="105000"/>
                                    </p:animScale>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500"/>
                                        <p:tgtEl>
                                          <p:spTgt spid="17"/>
                                        </p:tgtEl>
                                      </p:cBhvr>
                                    </p:animEffect>
                                  </p:childTnLst>
                                </p:cTn>
                              </p:par>
                            </p:childTnLst>
                          </p:cTn>
                        </p:par>
                        <p:par>
                          <p:cTn id="18" fill="hold">
                            <p:stCondLst>
                              <p:cond delay="1500"/>
                            </p:stCondLst>
                            <p:childTnLst>
                              <p:par>
                                <p:cTn id="19" presetID="17" presetClass="entr" presetSubtype="10"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strVal val="#ppt_h"/>
                                          </p:val>
                                        </p:tav>
                                        <p:tav tm="100000">
                                          <p:val>
                                            <p:strVal val="#ppt_h"/>
                                          </p:val>
                                        </p:tav>
                                      </p:tavLst>
                                    </p:anim>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wipe(left)">
                                      <p:cBhvr>
                                        <p:cTn id="26" dur="500"/>
                                        <p:tgtEl>
                                          <p:spTgt spid="23"/>
                                        </p:tgtEl>
                                      </p:cBhvr>
                                    </p:animEffect>
                                  </p:childTnLst>
                                </p:cTn>
                              </p:par>
                            </p:childTnLst>
                          </p:cTn>
                        </p:par>
                        <p:par>
                          <p:cTn id="27" fill="hold">
                            <p:stCondLst>
                              <p:cond delay="2500"/>
                            </p:stCondLst>
                            <p:childTnLst>
                              <p:par>
                                <p:cTn id="28" presetID="17" presetClass="entr" presetSubtype="10" fill="hold" nodeType="afterEffect">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cBhvr>
                                        <p:cTn id="30" dur="500" fill="hold"/>
                                        <p:tgtEl>
                                          <p:spTgt spid="22"/>
                                        </p:tgtEl>
                                        <p:attrNameLst>
                                          <p:attrName>ppt_w</p:attrName>
                                        </p:attrNameLst>
                                      </p:cBhvr>
                                      <p:tavLst>
                                        <p:tav tm="0">
                                          <p:val>
                                            <p:fltVal val="0"/>
                                          </p:val>
                                        </p:tav>
                                        <p:tav tm="100000">
                                          <p:val>
                                            <p:strVal val="#ppt_w"/>
                                          </p:val>
                                        </p:tav>
                                      </p:tavLst>
                                    </p:anim>
                                    <p:anim calcmode="lin" valueType="num">
                                      <p:cBhvr>
                                        <p:cTn id="31" dur="500" fill="hold"/>
                                        <p:tgtEl>
                                          <p:spTgt spid="22"/>
                                        </p:tgtEl>
                                        <p:attrNameLst>
                                          <p:attrName>ppt_h</p:attrName>
                                        </p:attrNameLst>
                                      </p:cBhvr>
                                      <p:tavLst>
                                        <p:tav tm="0">
                                          <p:val>
                                            <p:strVal val="#ppt_h"/>
                                          </p:val>
                                        </p:tav>
                                        <p:tav tm="100000">
                                          <p:val>
                                            <p:strVal val="#ppt_h"/>
                                          </p:val>
                                        </p:tav>
                                      </p:tavLst>
                                    </p:anim>
                                  </p:childTnLst>
                                </p:cTn>
                              </p:par>
                            </p:childTnLst>
                          </p:cTn>
                        </p:par>
                        <p:par>
                          <p:cTn id="32" fill="hold">
                            <p:stCondLst>
                              <p:cond delay="3000"/>
                            </p:stCondLst>
                            <p:childTnLst>
                              <p:par>
                                <p:cTn id="33" presetID="22" presetClass="entr" presetSubtype="2" fill="hold" nodeType="after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wipe(right)">
                                      <p:cBhvr>
                                        <p:cTn id="35" dur="500"/>
                                        <p:tgtEl>
                                          <p:spTgt spid="42"/>
                                        </p:tgtEl>
                                      </p:cBhvr>
                                    </p:animEffect>
                                  </p:childTnLst>
                                </p:cTn>
                              </p:par>
                            </p:childTnLst>
                          </p:cTn>
                        </p:par>
                        <p:par>
                          <p:cTn id="36" fill="hold">
                            <p:stCondLst>
                              <p:cond delay="3500"/>
                            </p:stCondLst>
                            <p:childTnLst>
                              <p:par>
                                <p:cTn id="37" presetID="17" presetClass="entr" presetSubtype="10" fill="hold" nodeType="afterEffect">
                                  <p:stCondLst>
                                    <p:cond delay="0"/>
                                  </p:stCondLst>
                                  <p:childTnLst>
                                    <p:set>
                                      <p:cBhvr>
                                        <p:cTn id="38" dur="1" fill="hold">
                                          <p:stCondLst>
                                            <p:cond delay="0"/>
                                          </p:stCondLst>
                                        </p:cTn>
                                        <p:tgtEl>
                                          <p:spTgt spid="33"/>
                                        </p:tgtEl>
                                        <p:attrNameLst>
                                          <p:attrName>style.visibility</p:attrName>
                                        </p:attrNameLst>
                                      </p:cBhvr>
                                      <p:to>
                                        <p:strVal val="visible"/>
                                      </p:to>
                                    </p:set>
                                    <p:anim calcmode="lin" valueType="num">
                                      <p:cBhvr>
                                        <p:cTn id="39" dur="500" fill="hold"/>
                                        <p:tgtEl>
                                          <p:spTgt spid="33"/>
                                        </p:tgtEl>
                                        <p:attrNameLst>
                                          <p:attrName>ppt_w</p:attrName>
                                        </p:attrNameLst>
                                      </p:cBhvr>
                                      <p:tavLst>
                                        <p:tav tm="0">
                                          <p:val>
                                            <p:fltVal val="0"/>
                                          </p:val>
                                        </p:tav>
                                        <p:tav tm="100000">
                                          <p:val>
                                            <p:strVal val="#ppt_w"/>
                                          </p:val>
                                        </p:tav>
                                      </p:tavLst>
                                    </p:anim>
                                    <p:anim calcmode="lin" valueType="num">
                                      <p:cBhvr>
                                        <p:cTn id="40" dur="500" fill="hold"/>
                                        <p:tgtEl>
                                          <p:spTgt spid="33"/>
                                        </p:tgtEl>
                                        <p:attrNameLst>
                                          <p:attrName>ppt_h</p:attrName>
                                        </p:attrNameLst>
                                      </p:cBhvr>
                                      <p:tavLst>
                                        <p:tav tm="0">
                                          <p:val>
                                            <p:strVal val="#ppt_h"/>
                                          </p:val>
                                        </p:tav>
                                        <p:tav tm="100000">
                                          <p:val>
                                            <p:strVal val="#ppt_h"/>
                                          </p:val>
                                        </p:tav>
                                      </p:tavLst>
                                    </p:anim>
                                  </p:childTnLst>
                                </p:cTn>
                              </p:par>
                            </p:childTnLst>
                          </p:cTn>
                        </p:par>
                        <p:par>
                          <p:cTn id="41" fill="hold">
                            <p:stCondLst>
                              <p:cond delay="4000"/>
                            </p:stCondLst>
                            <p:childTnLst>
                              <p:par>
                                <p:cTn id="42" presetID="22" presetClass="entr" presetSubtype="8" fill="hold" nodeType="afterEffect">
                                  <p:stCondLst>
                                    <p:cond delay="0"/>
                                  </p:stCondLst>
                                  <p:childTnLst>
                                    <p:set>
                                      <p:cBhvr>
                                        <p:cTn id="43" dur="1" fill="hold">
                                          <p:stCondLst>
                                            <p:cond delay="0"/>
                                          </p:stCondLst>
                                        </p:cTn>
                                        <p:tgtEl>
                                          <p:spTgt spid="46"/>
                                        </p:tgtEl>
                                        <p:attrNameLst>
                                          <p:attrName>style.visibility</p:attrName>
                                        </p:attrNameLst>
                                      </p:cBhvr>
                                      <p:to>
                                        <p:strVal val="visible"/>
                                      </p:to>
                                    </p:set>
                                    <p:animEffect transition="in" filter="wipe(left)">
                                      <p:cBhvr>
                                        <p:cTn id="44" dur="500"/>
                                        <p:tgtEl>
                                          <p:spTgt spid="46"/>
                                        </p:tgtEl>
                                      </p:cBhvr>
                                    </p:animEffect>
                                  </p:childTnLst>
                                </p:cTn>
                              </p:par>
                            </p:childTnLst>
                          </p:cTn>
                        </p:par>
                        <p:par>
                          <p:cTn id="45" fill="hold">
                            <p:stCondLst>
                              <p:cond delay="4500"/>
                            </p:stCondLst>
                            <p:childTnLst>
                              <p:par>
                                <p:cTn id="46" presetID="17" presetClass="entr" presetSubtype="10" fill="hold" nodeType="afterEffect">
                                  <p:stCondLst>
                                    <p:cond delay="0"/>
                                  </p:stCondLst>
                                  <p:childTnLst>
                                    <p:set>
                                      <p:cBhvr>
                                        <p:cTn id="47" dur="1" fill="hold">
                                          <p:stCondLst>
                                            <p:cond delay="0"/>
                                          </p:stCondLst>
                                        </p:cTn>
                                        <p:tgtEl>
                                          <p:spTgt spid="49"/>
                                        </p:tgtEl>
                                        <p:attrNameLst>
                                          <p:attrName>style.visibility</p:attrName>
                                        </p:attrNameLst>
                                      </p:cBhvr>
                                      <p:to>
                                        <p:strVal val="visible"/>
                                      </p:to>
                                    </p:set>
                                    <p:anim calcmode="lin" valueType="num">
                                      <p:cBhvr>
                                        <p:cTn id="48" dur="500" fill="hold"/>
                                        <p:tgtEl>
                                          <p:spTgt spid="49"/>
                                        </p:tgtEl>
                                        <p:attrNameLst>
                                          <p:attrName>ppt_w</p:attrName>
                                        </p:attrNameLst>
                                      </p:cBhvr>
                                      <p:tavLst>
                                        <p:tav tm="0">
                                          <p:val>
                                            <p:fltVal val="0"/>
                                          </p:val>
                                        </p:tav>
                                        <p:tav tm="100000">
                                          <p:val>
                                            <p:strVal val="#ppt_w"/>
                                          </p:val>
                                        </p:tav>
                                      </p:tavLst>
                                    </p:anim>
                                    <p:anim calcmode="lin" valueType="num">
                                      <p:cBhvr>
                                        <p:cTn id="49" dur="500" fill="hold"/>
                                        <p:tgtEl>
                                          <p:spTgt spid="49"/>
                                        </p:tgtEl>
                                        <p:attrNameLst>
                                          <p:attrName>ppt_h</p:attrName>
                                        </p:attrNameLst>
                                      </p:cBhvr>
                                      <p:tavLst>
                                        <p:tav tm="0">
                                          <p:val>
                                            <p:strVal val="#ppt_h"/>
                                          </p:val>
                                        </p:tav>
                                        <p:tav tm="100000">
                                          <p:val>
                                            <p:strVal val="#ppt_h"/>
                                          </p:val>
                                        </p:tav>
                                      </p:tavLst>
                                    </p:anim>
                                  </p:childTnLst>
                                </p:cTn>
                              </p:par>
                            </p:childTnLst>
                          </p:cTn>
                        </p:par>
                        <p:par>
                          <p:cTn id="50" fill="hold">
                            <p:stCondLst>
                              <p:cond delay="5000"/>
                            </p:stCondLst>
                            <p:childTnLst>
                              <p:par>
                                <p:cTn id="51" presetID="14" presetClass="entr" presetSubtype="10" fill="hold" grpId="0" nodeType="afterEffect">
                                  <p:stCondLst>
                                    <p:cond delay="0"/>
                                  </p:stCondLst>
                                  <p:childTnLst>
                                    <p:set>
                                      <p:cBhvr>
                                        <p:cTn id="52" dur="1" fill="hold">
                                          <p:stCondLst>
                                            <p:cond delay="0"/>
                                          </p:stCondLst>
                                        </p:cTn>
                                        <p:tgtEl>
                                          <p:spTgt spid="54"/>
                                        </p:tgtEl>
                                        <p:attrNameLst>
                                          <p:attrName>style.visibility</p:attrName>
                                        </p:attrNameLst>
                                      </p:cBhvr>
                                      <p:to>
                                        <p:strVal val="visible"/>
                                      </p:to>
                                    </p:set>
                                    <p:animEffect transition="in" filter="randombar(horizontal)">
                                      <p:cBhvr>
                                        <p:cTn id="53" dur="500"/>
                                        <p:tgtEl>
                                          <p:spTgt spid="54"/>
                                        </p:tgtEl>
                                      </p:cBhvr>
                                    </p:animEffect>
                                  </p:childTnLst>
                                </p:cTn>
                              </p:par>
                            </p:childTnLst>
                          </p:cTn>
                        </p:par>
                        <p:par>
                          <p:cTn id="54" fill="hold">
                            <p:stCondLst>
                              <p:cond delay="5500"/>
                            </p:stCondLst>
                            <p:childTnLst>
                              <p:par>
                                <p:cTn id="55" presetID="16" presetClass="entr" presetSubtype="37" fill="hold" grpId="0" nodeType="afterEffect">
                                  <p:stCondLst>
                                    <p:cond delay="0"/>
                                  </p:stCondLst>
                                  <p:childTnLst>
                                    <p:set>
                                      <p:cBhvr>
                                        <p:cTn id="56" dur="1" fill="hold">
                                          <p:stCondLst>
                                            <p:cond delay="0"/>
                                          </p:stCondLst>
                                        </p:cTn>
                                        <p:tgtEl>
                                          <p:spTgt spid="53"/>
                                        </p:tgtEl>
                                        <p:attrNameLst>
                                          <p:attrName>style.visibility</p:attrName>
                                        </p:attrNameLst>
                                      </p:cBhvr>
                                      <p:to>
                                        <p:strVal val="visible"/>
                                      </p:to>
                                    </p:set>
                                    <p:animEffect transition="in" filter="barn(outVertical)">
                                      <p:cBhvr>
                                        <p:cTn id="57"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9357" y="617916"/>
            <a:ext cx="10569132" cy="735541"/>
          </a:xfrm>
        </p:spPr>
        <p:txBody>
          <a:bodyPr/>
          <a:lstStyle/>
          <a:p>
            <a:r>
              <a:rPr lang="zh-CN" altLang="en-US" dirty="0">
                <a:solidFill>
                  <a:prstClr val="black">
                    <a:lumMod val="75000"/>
                    <a:lumOff val="25000"/>
                  </a:prstClr>
                </a:solidFill>
                <a:latin typeface="叶根友刀锋黑草" panose="02010601030101010101" pitchFamily="2" charset="-122"/>
                <a:ea typeface="叶根友刀锋黑草" panose="02010601030101010101" pitchFamily="2" charset="-122"/>
              </a:rPr>
              <a:t>点击添加标题</a:t>
            </a:r>
            <a:endParaRPr lang="vi-VN" dirty="0"/>
          </a:p>
        </p:txBody>
      </p:sp>
      <p:sp>
        <p:nvSpPr>
          <p:cNvPr id="3" name="Slide Number Placeholder 2"/>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C1A69C3-A417-4791-88FC-0E458BBACD37}" type="slidenum">
              <a:rPr kumimoji="0" lang="vi-VN" sz="1800" b="0" i="0" u="none" strike="noStrike" kern="1200" cap="none" spc="0" normalizeH="0" baseline="0" noProof="0" smtClean="0">
                <a:ln>
                  <a:noFill/>
                </a:ln>
                <a:solidFill>
                  <a:prstClr val="white"/>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13</a:t>
            </a:fld>
            <a:endParaRPr kumimoji="0" lang="vi-VN" sz="18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4" name="组合 303"/>
          <p:cNvGrpSpPr/>
          <p:nvPr/>
        </p:nvGrpSpPr>
        <p:grpSpPr>
          <a:xfrm rot="19790647">
            <a:off x="5033078" y="2268308"/>
            <a:ext cx="2125845" cy="2253014"/>
            <a:chOff x="2898882" y="3289548"/>
            <a:chExt cx="1684027" cy="1784764"/>
          </a:xfrm>
        </p:grpSpPr>
        <p:sp>
          <p:nvSpPr>
            <p:cNvPr id="5" name="直角三角形 304"/>
            <p:cNvSpPr/>
            <p:nvPr/>
          </p:nvSpPr>
          <p:spPr>
            <a:xfrm rot="10740953">
              <a:off x="3198531" y="3289548"/>
              <a:ext cx="1008112" cy="582740"/>
            </a:xfrm>
            <a:prstGeom prst="rtTriangle">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直角三角形 305"/>
            <p:cNvSpPr/>
            <p:nvPr/>
          </p:nvSpPr>
          <p:spPr>
            <a:xfrm rot="7167729">
              <a:off x="2686196" y="3614952"/>
              <a:ext cx="1008112" cy="582740"/>
            </a:xfrm>
            <a:prstGeom prst="rtTriangle">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直角三角形 306"/>
            <p:cNvSpPr/>
            <p:nvPr/>
          </p:nvSpPr>
          <p:spPr>
            <a:xfrm rot="3448034">
              <a:off x="2713383" y="4214573"/>
              <a:ext cx="1008113" cy="582741"/>
            </a:xfrm>
            <a:prstGeom prst="rtTriangle">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直角三角形 307"/>
            <p:cNvSpPr/>
            <p:nvPr/>
          </p:nvSpPr>
          <p:spPr>
            <a:xfrm>
              <a:off x="3254124" y="4491572"/>
              <a:ext cx="1008115" cy="582740"/>
            </a:xfrm>
            <a:prstGeom prst="rtTriangle">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直角三角形 308"/>
            <p:cNvSpPr/>
            <p:nvPr/>
          </p:nvSpPr>
          <p:spPr>
            <a:xfrm rot="18009353">
              <a:off x="3787483" y="4189847"/>
              <a:ext cx="1008112" cy="582740"/>
            </a:xfrm>
            <a:prstGeom prst="rtTriangle">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直角三角形 309"/>
            <p:cNvSpPr/>
            <p:nvPr/>
          </p:nvSpPr>
          <p:spPr>
            <a:xfrm rot="14254423">
              <a:off x="3745067" y="3596582"/>
              <a:ext cx="1008112" cy="582740"/>
            </a:xfrm>
            <a:prstGeom prst="rtTriangle">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grpSp>
      <p:cxnSp>
        <p:nvCxnSpPr>
          <p:cNvPr id="12" name="直接连接符 330"/>
          <p:cNvCxnSpPr/>
          <p:nvPr/>
        </p:nvCxnSpPr>
        <p:spPr>
          <a:xfrm flipV="1">
            <a:off x="1845480" y="3328856"/>
            <a:ext cx="3043083" cy="1646"/>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3" name="直接连接符 332"/>
          <p:cNvCxnSpPr/>
          <p:nvPr/>
        </p:nvCxnSpPr>
        <p:spPr>
          <a:xfrm flipV="1">
            <a:off x="7342099" y="3313721"/>
            <a:ext cx="2996206" cy="3"/>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4" name="椭圆 333"/>
          <p:cNvSpPr/>
          <p:nvPr/>
        </p:nvSpPr>
        <p:spPr>
          <a:xfrm>
            <a:off x="7175384" y="3230366"/>
            <a:ext cx="166715" cy="166715"/>
          </a:xfrm>
          <a:prstGeom prst="ellipse">
            <a:avLst/>
          </a:prstGeom>
          <a:solidFill>
            <a:schemeClr val="bg2">
              <a:lumMod val="75000"/>
            </a:schemeClr>
          </a:solidFill>
          <a:ln w="381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椭圆 337"/>
          <p:cNvSpPr/>
          <p:nvPr/>
        </p:nvSpPr>
        <p:spPr>
          <a:xfrm>
            <a:off x="5993224" y="4549806"/>
            <a:ext cx="166715" cy="166715"/>
          </a:xfrm>
          <a:prstGeom prst="ellipse">
            <a:avLst/>
          </a:prstGeom>
          <a:solidFill>
            <a:schemeClr val="bg2">
              <a:lumMod val="75000"/>
            </a:schemeClr>
          </a:solidFill>
          <a:ln w="381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椭圆 338"/>
          <p:cNvSpPr/>
          <p:nvPr/>
        </p:nvSpPr>
        <p:spPr>
          <a:xfrm>
            <a:off x="5993223" y="2048784"/>
            <a:ext cx="166715" cy="166715"/>
          </a:xfrm>
          <a:prstGeom prst="ellipse">
            <a:avLst/>
          </a:prstGeom>
          <a:solidFill>
            <a:schemeClr val="bg2">
              <a:lumMod val="75000"/>
            </a:schemeClr>
          </a:solidFill>
          <a:ln w="381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extBox 16"/>
          <p:cNvSpPr txBox="1"/>
          <p:nvPr/>
        </p:nvSpPr>
        <p:spPr>
          <a:xfrm>
            <a:off x="1845480" y="2821279"/>
            <a:ext cx="307251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err="1">
                <a:ln>
                  <a:noFill/>
                </a:ln>
                <a:solidFill>
                  <a:srgbClr val="F1654C"/>
                </a:solidFill>
                <a:effectLst/>
                <a:uLnTx/>
                <a:uFillTx/>
                <a:latin typeface="Calibri"/>
                <a:ea typeface="+mn-ea"/>
                <a:cs typeface="+mn-cs"/>
              </a:rPr>
              <a:t>Lorem</a:t>
            </a:r>
            <a:r>
              <a:rPr kumimoji="0" lang="en-US" sz="1400" b="1" i="1" u="none" strike="noStrike" kern="1200" cap="none" spc="0" normalizeH="0" baseline="0" noProof="0" dirty="0">
                <a:ln>
                  <a:noFill/>
                </a:ln>
                <a:solidFill>
                  <a:srgbClr val="F1654C"/>
                </a:solidFill>
                <a:effectLst/>
                <a:uLnTx/>
                <a:uFillTx/>
                <a:latin typeface="Calibri"/>
                <a:ea typeface="+mn-ea"/>
                <a:cs typeface="+mn-cs"/>
              </a:rPr>
              <a:t> </a:t>
            </a:r>
            <a:r>
              <a:rPr kumimoji="0" lang="en-US" sz="1400" b="1" i="1" u="none" strike="noStrike" kern="1200" cap="none" spc="0" normalizeH="0" baseline="0" noProof="0" dirty="0" err="1">
                <a:ln>
                  <a:noFill/>
                </a:ln>
                <a:solidFill>
                  <a:srgbClr val="F1654C"/>
                </a:solidFill>
                <a:effectLst/>
                <a:uLnTx/>
                <a:uFillTx/>
                <a:latin typeface="Calibri"/>
                <a:ea typeface="+mn-ea"/>
                <a:cs typeface="+mn-cs"/>
              </a:rPr>
              <a:t>ipsum</a:t>
            </a:r>
            <a:r>
              <a:rPr kumimoji="0" lang="en-US" sz="1400" b="1" i="1" u="none" strike="noStrike" kern="1200" cap="none" spc="0" normalizeH="0" baseline="0" noProof="0" dirty="0">
                <a:ln>
                  <a:noFill/>
                </a:ln>
                <a:solidFill>
                  <a:srgbClr val="F1654C"/>
                </a:solidFill>
                <a:effectLst/>
                <a:uLnTx/>
                <a:uFillTx/>
                <a:latin typeface="Calibri"/>
                <a:ea typeface="+mn-ea"/>
                <a:cs typeface="+mn-cs"/>
              </a:rPr>
              <a:t> dolor sit </a:t>
            </a:r>
            <a:r>
              <a:rPr kumimoji="0" lang="en-US" sz="1400" b="1" i="1" u="none" strike="noStrike" kern="1200" cap="none" spc="0" normalizeH="0" baseline="0" noProof="0" dirty="0" err="1">
                <a:ln>
                  <a:noFill/>
                </a:ln>
                <a:solidFill>
                  <a:srgbClr val="F1654C"/>
                </a:solidFill>
                <a:effectLst/>
                <a:uLnTx/>
                <a:uFillTx/>
                <a:latin typeface="Calibri"/>
                <a:ea typeface="+mn-ea"/>
                <a:cs typeface="+mn-cs"/>
              </a:rPr>
              <a:t>amet</a:t>
            </a:r>
            <a:r>
              <a:rPr kumimoji="0" lang="en-US" sz="1400" b="1" i="1" u="none" strike="noStrike" kern="1200" cap="none" spc="0" normalizeH="0" baseline="0" noProof="0" dirty="0">
                <a:ln>
                  <a:noFill/>
                </a:ln>
                <a:solidFill>
                  <a:srgbClr val="F1654C"/>
                </a:solidFill>
                <a:effectLst/>
                <a:uLnTx/>
                <a:uFillTx/>
                <a:latin typeface="Calibri"/>
                <a:ea typeface="+mn-ea"/>
                <a:cs typeface="+mn-cs"/>
              </a:rPr>
              <a:t> </a:t>
            </a:r>
            <a:r>
              <a:rPr kumimoji="0" lang="en-US" sz="1400" b="1" i="1" u="none" strike="noStrike" kern="1200" cap="none" spc="0" normalizeH="0" baseline="0" noProof="0" dirty="0" err="1">
                <a:ln>
                  <a:noFill/>
                </a:ln>
                <a:solidFill>
                  <a:srgbClr val="F1654C"/>
                </a:solidFill>
                <a:effectLst/>
                <a:uLnTx/>
                <a:uFillTx/>
                <a:latin typeface="Calibri"/>
                <a:ea typeface="+mn-ea"/>
                <a:cs typeface="+mn-cs"/>
              </a:rPr>
              <a:t>consectetur</a:t>
            </a:r>
            <a:r>
              <a:rPr kumimoji="0" lang="en-US" sz="1400" b="1" i="1" u="none" strike="noStrike" kern="1200" cap="none" spc="0" normalizeH="0" baseline="0" noProof="0" dirty="0">
                <a:ln>
                  <a:noFill/>
                </a:ln>
                <a:solidFill>
                  <a:srgbClr val="F1654C"/>
                </a:solidFill>
                <a:effectLst/>
                <a:uLnTx/>
                <a:uFillTx/>
                <a:latin typeface="Calibri"/>
                <a:ea typeface="+mn-ea"/>
                <a:cs typeface="+mn-cs"/>
              </a:rPr>
              <a:t> </a:t>
            </a:r>
            <a:r>
              <a:rPr kumimoji="0" lang="en-US" sz="1400" b="1" i="1" u="none" strike="noStrike" kern="1200" cap="none" spc="0" normalizeH="0" baseline="0" noProof="0" dirty="0" err="1">
                <a:ln>
                  <a:noFill/>
                </a:ln>
                <a:solidFill>
                  <a:srgbClr val="F1654C"/>
                </a:solidFill>
                <a:effectLst/>
                <a:uLnTx/>
                <a:uFillTx/>
                <a:latin typeface="Calibri"/>
                <a:ea typeface="+mn-ea"/>
                <a:cs typeface="+mn-cs"/>
              </a:rPr>
              <a:t>adipiscing</a:t>
            </a:r>
            <a:r>
              <a:rPr kumimoji="0" lang="en-US" sz="1400" b="1" i="1" u="none" strike="noStrike" kern="1200" cap="none" spc="0" normalizeH="0" baseline="0" noProof="0" dirty="0">
                <a:ln>
                  <a:noFill/>
                </a:ln>
                <a:solidFill>
                  <a:srgbClr val="F1654C"/>
                </a:solidFill>
                <a:effectLst/>
                <a:uLnTx/>
                <a:uFillTx/>
                <a:latin typeface="Calibri"/>
                <a:ea typeface="+mn-ea"/>
                <a:cs typeface="+mn-cs"/>
              </a:rPr>
              <a:t> </a:t>
            </a:r>
            <a:r>
              <a:rPr kumimoji="0" lang="en-US" sz="1400" b="1" i="1" u="none" strike="noStrike" kern="1200" cap="none" spc="0" normalizeH="0" baseline="0" noProof="0" dirty="0" err="1">
                <a:ln>
                  <a:noFill/>
                </a:ln>
                <a:solidFill>
                  <a:srgbClr val="F1654C"/>
                </a:solidFill>
                <a:effectLst/>
                <a:uLnTx/>
                <a:uFillTx/>
                <a:latin typeface="Calibri"/>
                <a:ea typeface="+mn-ea"/>
                <a:cs typeface="+mn-cs"/>
              </a:rPr>
              <a:t>elit</a:t>
            </a:r>
            <a:r>
              <a:rPr kumimoji="0" lang="en-US" sz="1400" b="1" i="1" u="none" strike="noStrike" kern="1200" cap="none" spc="0" normalizeH="0" baseline="0" noProof="0" dirty="0">
                <a:ln>
                  <a:noFill/>
                </a:ln>
                <a:solidFill>
                  <a:srgbClr val="F1654C"/>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Vestibulum</a:t>
            </a:r>
            <a:endPar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sp>
        <p:nvSpPr>
          <p:cNvPr id="19" name="TextBox 18"/>
          <p:cNvSpPr txBox="1"/>
          <p:nvPr/>
        </p:nvSpPr>
        <p:spPr>
          <a:xfrm>
            <a:off x="7365782" y="2821278"/>
            <a:ext cx="30599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err="1">
                <a:ln>
                  <a:noFill/>
                </a:ln>
                <a:solidFill>
                  <a:srgbClr val="F1654C"/>
                </a:solidFill>
                <a:effectLst/>
                <a:uLnTx/>
                <a:uFillTx/>
                <a:latin typeface="Calibri"/>
                <a:ea typeface="+mn-ea"/>
                <a:cs typeface="+mn-cs"/>
              </a:rPr>
              <a:t>Lorem</a:t>
            </a:r>
            <a:r>
              <a:rPr kumimoji="0" lang="en-US" sz="1400" b="1" i="1" u="none" strike="noStrike" kern="1200" cap="none" spc="0" normalizeH="0" baseline="0" noProof="0" dirty="0">
                <a:ln>
                  <a:noFill/>
                </a:ln>
                <a:solidFill>
                  <a:srgbClr val="F1654C"/>
                </a:solidFill>
                <a:effectLst/>
                <a:uLnTx/>
                <a:uFillTx/>
                <a:latin typeface="Calibri"/>
                <a:ea typeface="+mn-ea"/>
                <a:cs typeface="+mn-cs"/>
              </a:rPr>
              <a:t> </a:t>
            </a:r>
            <a:r>
              <a:rPr kumimoji="0" lang="en-US" sz="1400" b="1" i="1" u="none" strike="noStrike" kern="1200" cap="none" spc="0" normalizeH="0" baseline="0" noProof="0" dirty="0" err="1">
                <a:ln>
                  <a:noFill/>
                </a:ln>
                <a:solidFill>
                  <a:srgbClr val="F1654C"/>
                </a:solidFill>
                <a:effectLst/>
                <a:uLnTx/>
                <a:uFillTx/>
                <a:latin typeface="Calibri"/>
                <a:ea typeface="+mn-ea"/>
                <a:cs typeface="+mn-cs"/>
              </a:rPr>
              <a:t>ipsum</a:t>
            </a:r>
            <a:r>
              <a:rPr kumimoji="0" lang="en-US" sz="1400" b="1" i="1" u="none" strike="noStrike" kern="1200" cap="none" spc="0" normalizeH="0" baseline="0" noProof="0" dirty="0">
                <a:ln>
                  <a:noFill/>
                </a:ln>
                <a:solidFill>
                  <a:srgbClr val="F1654C"/>
                </a:solidFill>
                <a:effectLst/>
                <a:uLnTx/>
                <a:uFillTx/>
                <a:latin typeface="Calibri"/>
                <a:ea typeface="+mn-ea"/>
                <a:cs typeface="+mn-cs"/>
              </a:rPr>
              <a:t> dolor sit </a:t>
            </a:r>
            <a:r>
              <a:rPr kumimoji="0" lang="en-US" sz="1400" b="1" i="1" u="none" strike="noStrike" kern="1200" cap="none" spc="0" normalizeH="0" baseline="0" noProof="0" dirty="0" err="1">
                <a:ln>
                  <a:noFill/>
                </a:ln>
                <a:solidFill>
                  <a:srgbClr val="F1654C"/>
                </a:solidFill>
                <a:effectLst/>
                <a:uLnTx/>
                <a:uFillTx/>
                <a:latin typeface="Calibri"/>
                <a:ea typeface="+mn-ea"/>
                <a:cs typeface="+mn-cs"/>
              </a:rPr>
              <a:t>amet</a:t>
            </a:r>
            <a:r>
              <a:rPr kumimoji="0" lang="en-US" sz="1400" b="1" i="1" u="none" strike="noStrike" kern="1200" cap="none" spc="0" normalizeH="0" baseline="0" noProof="0" dirty="0">
                <a:ln>
                  <a:noFill/>
                </a:ln>
                <a:solidFill>
                  <a:srgbClr val="F1654C"/>
                </a:solidFill>
                <a:effectLst/>
                <a:uLnTx/>
                <a:uFillTx/>
                <a:latin typeface="Calibri"/>
                <a:ea typeface="+mn-ea"/>
                <a:cs typeface="+mn-cs"/>
              </a:rPr>
              <a:t> </a:t>
            </a:r>
            <a:r>
              <a:rPr kumimoji="0" lang="en-US" sz="1400" b="1" i="1" u="none" strike="noStrike" kern="1200" cap="none" spc="0" normalizeH="0" baseline="0" noProof="0" dirty="0" err="1">
                <a:ln>
                  <a:noFill/>
                </a:ln>
                <a:solidFill>
                  <a:srgbClr val="F1654C"/>
                </a:solidFill>
                <a:effectLst/>
                <a:uLnTx/>
                <a:uFillTx/>
                <a:latin typeface="Calibri"/>
                <a:ea typeface="+mn-ea"/>
                <a:cs typeface="+mn-cs"/>
              </a:rPr>
              <a:t>consectetur</a:t>
            </a:r>
            <a:r>
              <a:rPr kumimoji="0" lang="en-US" sz="1400" b="1" i="1" u="none" strike="noStrike" kern="1200" cap="none" spc="0" normalizeH="0" baseline="0" noProof="0" dirty="0">
                <a:ln>
                  <a:noFill/>
                </a:ln>
                <a:solidFill>
                  <a:srgbClr val="F1654C"/>
                </a:solidFill>
                <a:effectLst/>
                <a:uLnTx/>
                <a:uFillTx/>
                <a:latin typeface="Calibri"/>
                <a:ea typeface="+mn-ea"/>
                <a:cs typeface="+mn-cs"/>
              </a:rPr>
              <a:t> </a:t>
            </a:r>
            <a:r>
              <a:rPr kumimoji="0" lang="en-US" sz="1400" b="1" i="1" u="none" strike="noStrike" kern="1200" cap="none" spc="0" normalizeH="0" baseline="0" noProof="0" dirty="0" err="1">
                <a:ln>
                  <a:noFill/>
                </a:ln>
                <a:solidFill>
                  <a:srgbClr val="F1654C"/>
                </a:solidFill>
                <a:effectLst/>
                <a:uLnTx/>
                <a:uFillTx/>
                <a:latin typeface="Calibri"/>
                <a:ea typeface="+mn-ea"/>
                <a:cs typeface="+mn-cs"/>
              </a:rPr>
              <a:t>adipiscing</a:t>
            </a:r>
            <a:r>
              <a:rPr kumimoji="0" lang="en-US" sz="1400" b="1" i="1" u="none" strike="noStrike" kern="1200" cap="none" spc="0" normalizeH="0" baseline="0" noProof="0" dirty="0">
                <a:ln>
                  <a:noFill/>
                </a:ln>
                <a:solidFill>
                  <a:srgbClr val="F1654C"/>
                </a:solidFill>
                <a:effectLst/>
                <a:uLnTx/>
                <a:uFillTx/>
                <a:latin typeface="Calibri"/>
                <a:ea typeface="+mn-ea"/>
                <a:cs typeface="+mn-cs"/>
              </a:rPr>
              <a:t> </a:t>
            </a:r>
            <a:r>
              <a:rPr kumimoji="0" lang="en-US" sz="1400" b="1" i="1" u="none" strike="noStrike" kern="1200" cap="none" spc="0" normalizeH="0" baseline="0" noProof="0" dirty="0" err="1">
                <a:ln>
                  <a:noFill/>
                </a:ln>
                <a:solidFill>
                  <a:srgbClr val="F1654C"/>
                </a:solidFill>
                <a:effectLst/>
                <a:uLnTx/>
                <a:uFillTx/>
                <a:latin typeface="Calibri"/>
                <a:ea typeface="+mn-ea"/>
                <a:cs typeface="+mn-cs"/>
              </a:rPr>
              <a:t>elit</a:t>
            </a:r>
            <a:r>
              <a:rPr kumimoji="0" lang="en-US" sz="1400" b="1" i="1" u="none" strike="noStrike" kern="1200" cap="none" spc="0" normalizeH="0" baseline="0" noProof="0" dirty="0">
                <a:ln>
                  <a:noFill/>
                </a:ln>
                <a:solidFill>
                  <a:srgbClr val="F1654C"/>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Vestibulum</a:t>
            </a:r>
            <a:endPar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sp>
        <p:nvSpPr>
          <p:cNvPr id="21" name="TextBox 20"/>
          <p:cNvSpPr txBox="1"/>
          <p:nvPr/>
        </p:nvSpPr>
        <p:spPr>
          <a:xfrm>
            <a:off x="4938232" y="1493464"/>
            <a:ext cx="231641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err="1">
                <a:ln>
                  <a:noFill/>
                </a:ln>
                <a:solidFill>
                  <a:srgbClr val="5B9BD5"/>
                </a:solidFill>
                <a:effectLst/>
                <a:uLnTx/>
                <a:uFillTx/>
                <a:latin typeface="Calibri"/>
                <a:ea typeface="+mn-ea"/>
                <a:cs typeface="+mn-cs"/>
              </a:rPr>
              <a:t>Lorem</a:t>
            </a:r>
            <a:r>
              <a:rPr kumimoji="0" lang="en-US" sz="1400" b="1" i="1" u="none" strike="noStrike" kern="1200" cap="none" spc="0" normalizeH="0" baseline="0" noProof="0" dirty="0">
                <a:ln>
                  <a:noFill/>
                </a:ln>
                <a:solidFill>
                  <a:srgbClr val="5B9BD5"/>
                </a:solidFill>
                <a:effectLst/>
                <a:uLnTx/>
                <a:uFillTx/>
                <a:latin typeface="Calibri"/>
                <a:ea typeface="+mn-ea"/>
                <a:cs typeface="+mn-cs"/>
              </a:rPr>
              <a:t> </a:t>
            </a:r>
            <a:r>
              <a:rPr kumimoji="0" lang="en-US" sz="1400" b="1" i="1" u="none" strike="noStrike" kern="1200" cap="none" spc="0" normalizeH="0" baseline="0" noProof="0" dirty="0" err="1">
                <a:ln>
                  <a:noFill/>
                </a:ln>
                <a:solidFill>
                  <a:srgbClr val="5B9BD5"/>
                </a:solidFill>
                <a:effectLst/>
                <a:uLnTx/>
                <a:uFillTx/>
                <a:latin typeface="Calibri"/>
                <a:ea typeface="+mn-ea"/>
                <a:cs typeface="+mn-cs"/>
              </a:rPr>
              <a:t>ipsum</a:t>
            </a:r>
            <a:r>
              <a:rPr kumimoji="0" lang="en-US" sz="1400" b="1" i="1" u="none" strike="noStrike" kern="1200" cap="none" spc="0" normalizeH="0" baseline="0" noProof="0" dirty="0">
                <a:ln>
                  <a:noFill/>
                </a:ln>
                <a:solidFill>
                  <a:srgbClr val="5B9BD5"/>
                </a:solidFill>
                <a:effectLst/>
                <a:uLnTx/>
                <a:uFillTx/>
                <a:latin typeface="Calibri"/>
                <a:ea typeface="+mn-ea"/>
                <a:cs typeface="+mn-cs"/>
              </a:rPr>
              <a:t> dolor sit </a:t>
            </a:r>
            <a:r>
              <a:rPr kumimoji="0" lang="en-US" sz="1400" b="1" i="1" u="none" strike="noStrike" kern="1200" cap="none" spc="0" normalizeH="0" baseline="0" noProof="0" dirty="0" err="1">
                <a:ln>
                  <a:noFill/>
                </a:ln>
                <a:solidFill>
                  <a:srgbClr val="5B9BD5"/>
                </a:solidFill>
                <a:effectLst/>
                <a:uLnTx/>
                <a:uFillTx/>
                <a:latin typeface="Calibri"/>
                <a:ea typeface="+mn-ea"/>
                <a:cs typeface="+mn-cs"/>
              </a:rPr>
              <a:t>amet</a:t>
            </a:r>
            <a:r>
              <a:rPr kumimoji="0" lang="en-US" sz="1400" b="1" i="1" u="none" strike="noStrike" kern="1200" cap="none" spc="0" normalizeH="0" baseline="0" noProof="0" dirty="0">
                <a:ln>
                  <a:noFill/>
                </a:ln>
                <a:solidFill>
                  <a:srgbClr val="5B9BD5"/>
                </a:solidFill>
                <a:effectLst/>
                <a:uLnTx/>
                <a:uFillTx/>
                <a:latin typeface="Calibri"/>
                <a:ea typeface="+mn-ea"/>
                <a:cs typeface="+mn-cs"/>
              </a:rPr>
              <a:t> </a:t>
            </a:r>
            <a:r>
              <a:rPr kumimoji="0" lang="en-US" sz="1400" b="1" i="1" u="none" strike="noStrike" kern="1200" cap="none" spc="0" normalizeH="0" baseline="0" noProof="0" dirty="0" err="1">
                <a:ln>
                  <a:noFill/>
                </a:ln>
                <a:solidFill>
                  <a:srgbClr val="5B9BD5"/>
                </a:solidFill>
                <a:effectLst/>
                <a:uLnTx/>
                <a:uFillTx/>
                <a:latin typeface="Calibri"/>
                <a:ea typeface="+mn-ea"/>
                <a:cs typeface="+mn-cs"/>
              </a:rPr>
              <a:t>consectetur</a:t>
            </a:r>
            <a:r>
              <a:rPr kumimoji="0" lang="en-US" sz="1400" b="1" i="1" u="none" strike="noStrike" kern="1200" cap="none" spc="0" normalizeH="0" baseline="0" noProof="0" dirty="0">
                <a:ln>
                  <a:noFill/>
                </a:ln>
                <a:solidFill>
                  <a:srgbClr val="5B9BD5"/>
                </a:solidFill>
                <a:effectLst/>
                <a:uLnTx/>
                <a:uFillTx/>
                <a:latin typeface="Calibri"/>
                <a:ea typeface="+mn-ea"/>
                <a:cs typeface="+mn-cs"/>
              </a:rPr>
              <a:t> </a:t>
            </a:r>
            <a:r>
              <a:rPr kumimoji="0" lang="en-US" sz="1400" b="1" i="1" u="none" strike="noStrike" kern="1200" cap="none" spc="0" normalizeH="0" baseline="0" noProof="0" dirty="0" err="1">
                <a:ln>
                  <a:noFill/>
                </a:ln>
                <a:solidFill>
                  <a:srgbClr val="5B9BD5"/>
                </a:solidFill>
                <a:effectLst/>
                <a:uLnTx/>
                <a:uFillTx/>
                <a:latin typeface="Calibri"/>
                <a:ea typeface="+mn-ea"/>
                <a:cs typeface="+mn-cs"/>
              </a:rPr>
              <a:t>adipiscing</a:t>
            </a:r>
            <a:r>
              <a:rPr kumimoji="0" lang="en-US" sz="1400" b="1" i="1" u="none" strike="noStrike" kern="1200" cap="none" spc="0" normalizeH="0" baseline="0" noProof="0" dirty="0">
                <a:ln>
                  <a:noFill/>
                </a:ln>
                <a:solidFill>
                  <a:srgbClr val="5B9BD5"/>
                </a:solidFill>
                <a:effectLst/>
                <a:uLnTx/>
                <a:uFillTx/>
                <a:latin typeface="Calibri"/>
                <a:ea typeface="+mn-ea"/>
                <a:cs typeface="+mn-cs"/>
              </a:rPr>
              <a:t> </a:t>
            </a:r>
            <a:r>
              <a:rPr kumimoji="0" lang="en-US" sz="1400" b="1" i="1" u="none" strike="noStrike" kern="1200" cap="none" spc="0" normalizeH="0" baseline="0" noProof="0" dirty="0" err="1">
                <a:ln>
                  <a:noFill/>
                </a:ln>
                <a:solidFill>
                  <a:srgbClr val="5B9BD5"/>
                </a:solidFill>
                <a:effectLst/>
                <a:uLnTx/>
                <a:uFillTx/>
                <a:latin typeface="Calibri"/>
                <a:ea typeface="+mn-ea"/>
                <a:cs typeface="+mn-cs"/>
              </a:rPr>
              <a:t>elit</a:t>
            </a:r>
            <a:endParaRPr kumimoji="0" lang="en-US" sz="1400" b="0" i="0" u="none" strike="noStrike" kern="1200" cap="none" spc="0" normalizeH="0" baseline="0" noProof="0" dirty="0">
              <a:ln>
                <a:noFill/>
              </a:ln>
              <a:solidFill>
                <a:srgbClr val="5B9BD5"/>
              </a:solidFill>
              <a:effectLst/>
              <a:uLnTx/>
              <a:uFillTx/>
              <a:latin typeface="Calibri"/>
              <a:ea typeface="+mn-ea"/>
              <a:cs typeface="+mn-cs"/>
            </a:endParaRPr>
          </a:p>
        </p:txBody>
      </p:sp>
      <p:sp>
        <p:nvSpPr>
          <p:cNvPr id="22" name="TextBox 21"/>
          <p:cNvSpPr txBox="1"/>
          <p:nvPr/>
        </p:nvSpPr>
        <p:spPr>
          <a:xfrm>
            <a:off x="4944698" y="4753902"/>
            <a:ext cx="2309944"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err="1">
                <a:ln>
                  <a:noFill/>
                </a:ln>
                <a:solidFill>
                  <a:srgbClr val="FFC000"/>
                </a:solidFill>
                <a:effectLst/>
                <a:uLnTx/>
                <a:uFillTx/>
                <a:latin typeface="Calibri"/>
                <a:ea typeface="+mn-ea"/>
                <a:cs typeface="+mn-cs"/>
              </a:rPr>
              <a:t>Lorem</a:t>
            </a:r>
            <a:r>
              <a:rPr kumimoji="0" lang="en-US" sz="1400" b="1" i="1" u="none" strike="noStrike" kern="1200" cap="none" spc="0" normalizeH="0" baseline="0" noProof="0" dirty="0">
                <a:ln>
                  <a:noFill/>
                </a:ln>
                <a:solidFill>
                  <a:srgbClr val="FFC000"/>
                </a:solidFill>
                <a:effectLst/>
                <a:uLnTx/>
                <a:uFillTx/>
                <a:latin typeface="Calibri"/>
                <a:ea typeface="+mn-ea"/>
                <a:cs typeface="+mn-cs"/>
              </a:rPr>
              <a:t> </a:t>
            </a:r>
            <a:r>
              <a:rPr kumimoji="0" lang="en-US" sz="1400" b="1" i="1" u="none" strike="noStrike" kern="1200" cap="none" spc="0" normalizeH="0" baseline="0" noProof="0" dirty="0" err="1">
                <a:ln>
                  <a:noFill/>
                </a:ln>
                <a:solidFill>
                  <a:srgbClr val="FFC000"/>
                </a:solidFill>
                <a:effectLst/>
                <a:uLnTx/>
                <a:uFillTx/>
                <a:latin typeface="Calibri"/>
                <a:ea typeface="+mn-ea"/>
                <a:cs typeface="+mn-cs"/>
              </a:rPr>
              <a:t>ipsum</a:t>
            </a:r>
            <a:r>
              <a:rPr kumimoji="0" lang="en-US" sz="1400" b="1" i="1" u="none" strike="noStrike" kern="1200" cap="none" spc="0" normalizeH="0" baseline="0" noProof="0" dirty="0">
                <a:ln>
                  <a:noFill/>
                </a:ln>
                <a:solidFill>
                  <a:srgbClr val="FFC000"/>
                </a:solidFill>
                <a:effectLst/>
                <a:uLnTx/>
                <a:uFillTx/>
                <a:latin typeface="Calibri"/>
                <a:ea typeface="+mn-ea"/>
                <a:cs typeface="+mn-cs"/>
              </a:rPr>
              <a:t> dolor sit </a:t>
            </a:r>
            <a:r>
              <a:rPr kumimoji="0" lang="en-US" sz="1400" b="1" i="1" u="none" strike="noStrike" kern="1200" cap="none" spc="0" normalizeH="0" baseline="0" noProof="0" dirty="0" err="1">
                <a:ln>
                  <a:noFill/>
                </a:ln>
                <a:solidFill>
                  <a:srgbClr val="FFC000"/>
                </a:solidFill>
                <a:effectLst/>
                <a:uLnTx/>
                <a:uFillTx/>
                <a:latin typeface="Calibri"/>
                <a:ea typeface="+mn-ea"/>
                <a:cs typeface="+mn-cs"/>
              </a:rPr>
              <a:t>amet</a:t>
            </a:r>
            <a:r>
              <a:rPr kumimoji="0" lang="en-US" sz="1400" b="1" i="1" u="none" strike="noStrike" kern="1200" cap="none" spc="0" normalizeH="0" baseline="0" noProof="0" dirty="0">
                <a:ln>
                  <a:noFill/>
                </a:ln>
                <a:solidFill>
                  <a:srgbClr val="FFC000"/>
                </a:solidFill>
                <a:effectLst/>
                <a:uLnTx/>
                <a:uFillTx/>
                <a:latin typeface="Calibri"/>
                <a:ea typeface="+mn-ea"/>
                <a:cs typeface="+mn-cs"/>
              </a:rPr>
              <a:t> </a:t>
            </a:r>
            <a:r>
              <a:rPr kumimoji="0" lang="en-US" sz="1400" b="1" i="1" u="none" strike="noStrike" kern="1200" cap="none" spc="0" normalizeH="0" baseline="0" noProof="0" dirty="0" err="1">
                <a:ln>
                  <a:noFill/>
                </a:ln>
                <a:solidFill>
                  <a:srgbClr val="FFC000"/>
                </a:solidFill>
                <a:effectLst/>
                <a:uLnTx/>
                <a:uFillTx/>
                <a:latin typeface="Calibri"/>
                <a:ea typeface="+mn-ea"/>
                <a:cs typeface="+mn-cs"/>
              </a:rPr>
              <a:t>consectetur</a:t>
            </a:r>
            <a:r>
              <a:rPr kumimoji="0" lang="en-US" sz="1400" b="1" i="1" u="none" strike="noStrike" kern="1200" cap="none" spc="0" normalizeH="0" baseline="0" noProof="0" dirty="0">
                <a:ln>
                  <a:noFill/>
                </a:ln>
                <a:solidFill>
                  <a:srgbClr val="FFC000"/>
                </a:solidFill>
                <a:effectLst/>
                <a:uLnTx/>
                <a:uFillTx/>
                <a:latin typeface="Calibri"/>
                <a:ea typeface="+mn-ea"/>
                <a:cs typeface="+mn-cs"/>
              </a:rPr>
              <a:t> </a:t>
            </a:r>
            <a:r>
              <a:rPr kumimoji="0" lang="en-US" sz="1400" b="1" i="1" u="none" strike="noStrike" kern="1200" cap="none" spc="0" normalizeH="0" baseline="0" noProof="0" dirty="0" err="1">
                <a:ln>
                  <a:noFill/>
                </a:ln>
                <a:solidFill>
                  <a:srgbClr val="FFC000"/>
                </a:solidFill>
                <a:effectLst/>
                <a:uLnTx/>
                <a:uFillTx/>
                <a:latin typeface="Calibri"/>
                <a:ea typeface="+mn-ea"/>
                <a:cs typeface="+mn-cs"/>
              </a:rPr>
              <a:t>adipiscing</a:t>
            </a:r>
            <a:r>
              <a:rPr kumimoji="0" lang="en-US" sz="1400" b="1" i="1" u="none" strike="noStrike" kern="1200" cap="none" spc="0" normalizeH="0" baseline="0" noProof="0" dirty="0">
                <a:ln>
                  <a:noFill/>
                </a:ln>
                <a:solidFill>
                  <a:srgbClr val="FFC000"/>
                </a:solidFill>
                <a:effectLst/>
                <a:uLnTx/>
                <a:uFillTx/>
                <a:latin typeface="Calibri"/>
                <a:ea typeface="+mn-ea"/>
                <a:cs typeface="+mn-cs"/>
              </a:rPr>
              <a:t> </a:t>
            </a:r>
            <a:r>
              <a:rPr kumimoji="0" lang="en-US" sz="1400" b="1" i="1" u="none" strike="noStrike" kern="1200" cap="none" spc="0" normalizeH="0" baseline="0" noProof="0" dirty="0" err="1">
                <a:ln>
                  <a:noFill/>
                </a:ln>
                <a:solidFill>
                  <a:srgbClr val="FFC000"/>
                </a:solidFill>
                <a:effectLst/>
                <a:uLnTx/>
                <a:uFillTx/>
                <a:latin typeface="Calibri"/>
                <a:ea typeface="+mn-ea"/>
                <a:cs typeface="+mn-cs"/>
              </a:rPr>
              <a:t>elit</a:t>
            </a:r>
            <a:endParaRPr kumimoji="0" lang="en-US" sz="1400" b="0" i="0" u="none" strike="noStrike" kern="1200" cap="none" spc="0" normalizeH="0" baseline="0" noProof="0" dirty="0">
              <a:ln>
                <a:noFill/>
              </a:ln>
              <a:solidFill>
                <a:srgbClr val="FFC000"/>
              </a:solidFill>
              <a:effectLst/>
              <a:uLnTx/>
              <a:uFillTx/>
              <a:latin typeface="Calibri"/>
              <a:ea typeface="+mn-ea"/>
              <a:cs typeface="+mn-cs"/>
            </a:endParaRPr>
          </a:p>
        </p:txBody>
      </p:sp>
      <p:grpSp>
        <p:nvGrpSpPr>
          <p:cNvPr id="24" name="组合 324"/>
          <p:cNvGrpSpPr/>
          <p:nvPr/>
        </p:nvGrpSpPr>
        <p:grpSpPr>
          <a:xfrm>
            <a:off x="5774188" y="3010248"/>
            <a:ext cx="653920" cy="674453"/>
            <a:chOff x="3862388" y="1625601"/>
            <a:chExt cx="608013" cy="628649"/>
          </a:xfrm>
          <a:solidFill>
            <a:schemeClr val="tx1">
              <a:lumMod val="65000"/>
              <a:lumOff val="35000"/>
            </a:schemeClr>
          </a:solidFill>
        </p:grpSpPr>
        <p:sp>
          <p:nvSpPr>
            <p:cNvPr id="25" name="Freeform 37"/>
            <p:cNvSpPr>
              <a:spLocks noEditPoints="1"/>
            </p:cNvSpPr>
            <p:nvPr/>
          </p:nvSpPr>
          <p:spPr bwMode="auto">
            <a:xfrm>
              <a:off x="4052888" y="1625601"/>
              <a:ext cx="227013" cy="628649"/>
            </a:xfrm>
            <a:custGeom>
              <a:avLst/>
              <a:gdLst>
                <a:gd name="T0" fmla="*/ 67 w 135"/>
                <a:gd name="T1" fmla="*/ 0 h 373"/>
                <a:gd name="T2" fmla="*/ 0 w 135"/>
                <a:gd name="T3" fmla="*/ 186 h 373"/>
                <a:gd name="T4" fmla="*/ 67 w 135"/>
                <a:gd name="T5" fmla="*/ 373 h 373"/>
                <a:gd name="T6" fmla="*/ 135 w 135"/>
                <a:gd name="T7" fmla="*/ 186 h 373"/>
                <a:gd name="T8" fmla="*/ 67 w 135"/>
                <a:gd name="T9" fmla="*/ 0 h 373"/>
                <a:gd name="T10" fmla="*/ 67 w 135"/>
                <a:gd name="T11" fmla="*/ 354 h 373"/>
                <a:gd name="T12" fmla="*/ 14 w 135"/>
                <a:gd name="T13" fmla="*/ 186 h 373"/>
                <a:gd name="T14" fmla="*/ 67 w 135"/>
                <a:gd name="T15" fmla="*/ 18 h 373"/>
                <a:gd name="T16" fmla="*/ 121 w 135"/>
                <a:gd name="T17" fmla="*/ 186 h 373"/>
                <a:gd name="T18" fmla="*/ 67 w 135"/>
                <a:gd name="T19" fmla="*/ 354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5" h="373">
                  <a:moveTo>
                    <a:pt x="67" y="0"/>
                  </a:moveTo>
                  <a:cubicBezTo>
                    <a:pt x="30" y="0"/>
                    <a:pt x="0" y="83"/>
                    <a:pt x="0" y="186"/>
                  </a:cubicBezTo>
                  <a:cubicBezTo>
                    <a:pt x="0" y="289"/>
                    <a:pt x="30" y="373"/>
                    <a:pt x="67" y="373"/>
                  </a:cubicBezTo>
                  <a:cubicBezTo>
                    <a:pt x="105" y="373"/>
                    <a:pt x="135" y="289"/>
                    <a:pt x="135" y="186"/>
                  </a:cubicBezTo>
                  <a:cubicBezTo>
                    <a:pt x="135" y="83"/>
                    <a:pt x="105" y="0"/>
                    <a:pt x="67" y="0"/>
                  </a:cubicBezTo>
                  <a:close/>
                  <a:moveTo>
                    <a:pt x="67" y="354"/>
                  </a:moveTo>
                  <a:cubicBezTo>
                    <a:pt x="42" y="354"/>
                    <a:pt x="14" y="283"/>
                    <a:pt x="14" y="186"/>
                  </a:cubicBezTo>
                  <a:cubicBezTo>
                    <a:pt x="14" y="90"/>
                    <a:pt x="42" y="18"/>
                    <a:pt x="67" y="18"/>
                  </a:cubicBezTo>
                  <a:cubicBezTo>
                    <a:pt x="93" y="18"/>
                    <a:pt x="121" y="90"/>
                    <a:pt x="121" y="186"/>
                  </a:cubicBezTo>
                  <a:cubicBezTo>
                    <a:pt x="121" y="283"/>
                    <a:pt x="93" y="354"/>
                    <a:pt x="67" y="354"/>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6" name="Freeform 38"/>
            <p:cNvSpPr>
              <a:spLocks noEditPoints="1"/>
            </p:cNvSpPr>
            <p:nvPr/>
          </p:nvSpPr>
          <p:spPr bwMode="auto">
            <a:xfrm>
              <a:off x="3862388" y="1728788"/>
              <a:ext cx="608013" cy="422275"/>
            </a:xfrm>
            <a:custGeom>
              <a:avLst/>
              <a:gdLst>
                <a:gd name="T0" fmla="*/ 19 w 361"/>
                <a:gd name="T1" fmla="*/ 32 h 251"/>
                <a:gd name="T2" fmla="*/ 146 w 361"/>
                <a:gd name="T3" fmla="*/ 184 h 251"/>
                <a:gd name="T4" fmla="*/ 342 w 361"/>
                <a:gd name="T5" fmla="*/ 219 h 251"/>
                <a:gd name="T6" fmla="*/ 214 w 361"/>
                <a:gd name="T7" fmla="*/ 67 h 251"/>
                <a:gd name="T8" fmla="*/ 19 w 361"/>
                <a:gd name="T9" fmla="*/ 32 h 251"/>
                <a:gd name="T10" fmla="*/ 326 w 361"/>
                <a:gd name="T11" fmla="*/ 209 h 251"/>
                <a:gd name="T12" fmla="*/ 154 w 361"/>
                <a:gd name="T13" fmla="*/ 172 h 251"/>
                <a:gd name="T14" fmla="*/ 35 w 361"/>
                <a:gd name="T15" fmla="*/ 41 h 251"/>
                <a:gd name="T16" fmla="*/ 207 w 361"/>
                <a:gd name="T17" fmla="*/ 79 h 251"/>
                <a:gd name="T18" fmla="*/ 326 w 361"/>
                <a:gd name="T19" fmla="*/ 209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1" h="251">
                  <a:moveTo>
                    <a:pt x="19" y="32"/>
                  </a:moveTo>
                  <a:cubicBezTo>
                    <a:pt x="0" y="64"/>
                    <a:pt x="57" y="132"/>
                    <a:pt x="146" y="184"/>
                  </a:cubicBezTo>
                  <a:cubicBezTo>
                    <a:pt x="236" y="236"/>
                    <a:pt x="323" y="251"/>
                    <a:pt x="342" y="219"/>
                  </a:cubicBezTo>
                  <a:cubicBezTo>
                    <a:pt x="361" y="186"/>
                    <a:pt x="303" y="118"/>
                    <a:pt x="214" y="67"/>
                  </a:cubicBezTo>
                  <a:cubicBezTo>
                    <a:pt x="125" y="15"/>
                    <a:pt x="37" y="0"/>
                    <a:pt x="19" y="32"/>
                  </a:cubicBezTo>
                  <a:close/>
                  <a:moveTo>
                    <a:pt x="326" y="209"/>
                  </a:moveTo>
                  <a:cubicBezTo>
                    <a:pt x="313" y="231"/>
                    <a:pt x="237" y="220"/>
                    <a:pt x="154" y="172"/>
                  </a:cubicBezTo>
                  <a:cubicBezTo>
                    <a:pt x="70" y="124"/>
                    <a:pt x="22" y="63"/>
                    <a:pt x="35" y="41"/>
                  </a:cubicBezTo>
                  <a:cubicBezTo>
                    <a:pt x="47" y="19"/>
                    <a:pt x="124" y="31"/>
                    <a:pt x="207" y="79"/>
                  </a:cubicBezTo>
                  <a:cubicBezTo>
                    <a:pt x="290" y="127"/>
                    <a:pt x="338" y="187"/>
                    <a:pt x="326" y="209"/>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7" name="Freeform 39"/>
            <p:cNvSpPr>
              <a:spLocks noEditPoints="1"/>
            </p:cNvSpPr>
            <p:nvPr/>
          </p:nvSpPr>
          <p:spPr bwMode="auto">
            <a:xfrm>
              <a:off x="3862388" y="1728788"/>
              <a:ext cx="608013" cy="422275"/>
            </a:xfrm>
            <a:custGeom>
              <a:avLst/>
              <a:gdLst>
                <a:gd name="T0" fmla="*/ 214 w 361"/>
                <a:gd name="T1" fmla="*/ 184 h 251"/>
                <a:gd name="T2" fmla="*/ 342 w 361"/>
                <a:gd name="T3" fmla="*/ 32 h 251"/>
                <a:gd name="T4" fmla="*/ 146 w 361"/>
                <a:gd name="T5" fmla="*/ 67 h 251"/>
                <a:gd name="T6" fmla="*/ 19 w 361"/>
                <a:gd name="T7" fmla="*/ 219 h 251"/>
                <a:gd name="T8" fmla="*/ 214 w 361"/>
                <a:gd name="T9" fmla="*/ 184 h 251"/>
                <a:gd name="T10" fmla="*/ 207 w 361"/>
                <a:gd name="T11" fmla="*/ 172 h 251"/>
                <a:gd name="T12" fmla="*/ 35 w 361"/>
                <a:gd name="T13" fmla="*/ 209 h 251"/>
                <a:gd name="T14" fmla="*/ 154 w 361"/>
                <a:gd name="T15" fmla="*/ 79 h 251"/>
                <a:gd name="T16" fmla="*/ 326 w 361"/>
                <a:gd name="T17" fmla="*/ 41 h 251"/>
                <a:gd name="T18" fmla="*/ 207 w 361"/>
                <a:gd name="T19" fmla="*/ 172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1" h="251">
                  <a:moveTo>
                    <a:pt x="214" y="184"/>
                  </a:moveTo>
                  <a:cubicBezTo>
                    <a:pt x="303" y="132"/>
                    <a:pt x="361" y="64"/>
                    <a:pt x="342" y="32"/>
                  </a:cubicBezTo>
                  <a:cubicBezTo>
                    <a:pt x="323" y="0"/>
                    <a:pt x="236" y="15"/>
                    <a:pt x="146" y="67"/>
                  </a:cubicBezTo>
                  <a:cubicBezTo>
                    <a:pt x="57" y="118"/>
                    <a:pt x="0" y="186"/>
                    <a:pt x="19" y="219"/>
                  </a:cubicBezTo>
                  <a:cubicBezTo>
                    <a:pt x="37" y="251"/>
                    <a:pt x="125" y="236"/>
                    <a:pt x="214" y="184"/>
                  </a:cubicBezTo>
                  <a:close/>
                  <a:moveTo>
                    <a:pt x="207" y="172"/>
                  </a:moveTo>
                  <a:cubicBezTo>
                    <a:pt x="124" y="220"/>
                    <a:pt x="47" y="231"/>
                    <a:pt x="35" y="209"/>
                  </a:cubicBezTo>
                  <a:cubicBezTo>
                    <a:pt x="22" y="187"/>
                    <a:pt x="70" y="127"/>
                    <a:pt x="154" y="79"/>
                  </a:cubicBezTo>
                  <a:cubicBezTo>
                    <a:pt x="237" y="31"/>
                    <a:pt x="313" y="19"/>
                    <a:pt x="326" y="41"/>
                  </a:cubicBezTo>
                  <a:cubicBezTo>
                    <a:pt x="338" y="63"/>
                    <a:pt x="290" y="123"/>
                    <a:pt x="207" y="172"/>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Oval 40"/>
            <p:cNvSpPr>
              <a:spLocks noChangeArrowheads="1"/>
            </p:cNvSpPr>
            <p:nvPr/>
          </p:nvSpPr>
          <p:spPr bwMode="auto">
            <a:xfrm>
              <a:off x="4121150" y="1895475"/>
              <a:ext cx="88900" cy="87312"/>
            </a:xfrm>
            <a:prstGeom prst="ellipse">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9" name="Rectangle 28"/>
          <p:cNvSpPr/>
          <p:nvPr/>
        </p:nvSpPr>
        <p:spPr>
          <a:xfrm>
            <a:off x="0" y="5436184"/>
            <a:ext cx="12192000" cy="891169"/>
          </a:xfrm>
          <a:prstGeom prst="rect">
            <a:avLst/>
          </a:prstGeom>
          <a:solidFill>
            <a:schemeClr val="bg1">
              <a:lumMod val="85000"/>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30" name="TextBox 29"/>
          <p:cNvSpPr txBox="1"/>
          <p:nvPr/>
        </p:nvSpPr>
        <p:spPr>
          <a:xfrm>
            <a:off x="2081805" y="5506507"/>
            <a:ext cx="8436369"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Lorem</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ipsum</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dolor sit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amet</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consectetur</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adipiscing</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elit</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Fusce</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id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urna</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blandit</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eleifend</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nulla</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ac,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fringilla</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purus</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Nulla</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iaculis</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tempor</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felis</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ut</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cursus</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Fusce</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fringilla</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risus</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non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odio</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sollicitudin</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endParaRPr kumimoji="0" lang="vi-VN"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at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gravida</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nibh</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volutpat</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Nullam</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ut</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venenatis</a:t>
            </a: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1"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lectus</a:t>
            </a:r>
            <a:endPar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sp>
        <p:nvSpPr>
          <p:cNvPr id="31" name="椭圆 333"/>
          <p:cNvSpPr/>
          <p:nvPr/>
        </p:nvSpPr>
        <p:spPr>
          <a:xfrm>
            <a:off x="4873895" y="3225845"/>
            <a:ext cx="166715" cy="166715"/>
          </a:xfrm>
          <a:prstGeom prst="ellipse">
            <a:avLst/>
          </a:prstGeom>
          <a:solidFill>
            <a:schemeClr val="bg2">
              <a:lumMod val="75000"/>
            </a:schemeClr>
          </a:solidFill>
          <a:ln w="381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114438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100" fill="hold"/>
                                        <p:tgtEl>
                                          <p:spTgt spid="4"/>
                                        </p:tgtEl>
                                        <p:attrNameLst>
                                          <p:attrName>ppt_w</p:attrName>
                                        </p:attrNameLst>
                                      </p:cBhvr>
                                      <p:tavLst>
                                        <p:tav tm="0">
                                          <p:val>
                                            <p:fltVal val="0"/>
                                          </p:val>
                                        </p:tav>
                                        <p:tav tm="100000">
                                          <p:val>
                                            <p:strVal val="#ppt_w"/>
                                          </p:val>
                                        </p:tav>
                                      </p:tavLst>
                                    </p:anim>
                                    <p:anim calcmode="lin" valueType="num">
                                      <p:cBhvr>
                                        <p:cTn id="8" dur="1100" fill="hold"/>
                                        <p:tgtEl>
                                          <p:spTgt spid="4"/>
                                        </p:tgtEl>
                                        <p:attrNameLst>
                                          <p:attrName>ppt_h</p:attrName>
                                        </p:attrNameLst>
                                      </p:cBhvr>
                                      <p:tavLst>
                                        <p:tav tm="0">
                                          <p:val>
                                            <p:fltVal val="0"/>
                                          </p:val>
                                        </p:tav>
                                        <p:tav tm="100000">
                                          <p:val>
                                            <p:strVal val="#ppt_h"/>
                                          </p:val>
                                        </p:tav>
                                      </p:tavLst>
                                    </p:anim>
                                    <p:animEffect transition="in" filter="fade">
                                      <p:cBhvr>
                                        <p:cTn id="9" dur="1100"/>
                                        <p:tgtEl>
                                          <p:spTgt spid="4"/>
                                        </p:tgtEl>
                                      </p:cBhvr>
                                    </p:animEffect>
                                  </p:childTnLst>
                                </p:cTn>
                              </p:par>
                            </p:childTnLst>
                          </p:cTn>
                        </p:par>
                        <p:par>
                          <p:cTn id="10" fill="hold">
                            <p:stCondLst>
                              <p:cond delay="1100"/>
                            </p:stCondLst>
                            <p:childTnLst>
                              <p:par>
                                <p:cTn id="11" presetID="10" presetClass="entr" presetSubtype="0" repeatCount="3000" fill="hold" grpId="0"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150"/>
                                        <p:tgtEl>
                                          <p:spTgt spid="31"/>
                                        </p:tgtEl>
                                      </p:cBhvr>
                                    </p:animEffect>
                                  </p:childTnLst>
                                </p:cTn>
                              </p:par>
                            </p:childTnLst>
                          </p:cTn>
                        </p:par>
                        <p:par>
                          <p:cTn id="14" fill="hold">
                            <p:stCondLst>
                              <p:cond delay="1550"/>
                            </p:stCondLst>
                            <p:childTnLst>
                              <p:par>
                                <p:cTn id="15" presetID="22" presetClass="entr" presetSubtype="2"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right)">
                                      <p:cBhvr>
                                        <p:cTn id="17" dur="500"/>
                                        <p:tgtEl>
                                          <p:spTgt spid="12"/>
                                        </p:tgtEl>
                                      </p:cBhvr>
                                    </p:animEffect>
                                  </p:childTnLst>
                                </p:cTn>
                              </p:par>
                            </p:childTnLst>
                          </p:cTn>
                        </p:par>
                        <p:par>
                          <p:cTn id="18" fill="hold">
                            <p:stCondLst>
                              <p:cond delay="2050"/>
                            </p:stCondLst>
                            <p:childTnLst>
                              <p:par>
                                <p:cTn id="19" presetID="14" presetClass="entr" presetSubtype="10"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randombar(horizontal)">
                                      <p:cBhvr>
                                        <p:cTn id="21" dur="500"/>
                                        <p:tgtEl>
                                          <p:spTgt spid="17"/>
                                        </p:tgtEl>
                                      </p:cBhvr>
                                    </p:animEffect>
                                  </p:childTnLst>
                                </p:cTn>
                              </p:par>
                            </p:childTnLst>
                          </p:cTn>
                        </p:par>
                        <p:par>
                          <p:cTn id="22" fill="hold">
                            <p:stCondLst>
                              <p:cond delay="2550"/>
                            </p:stCondLst>
                            <p:childTnLst>
                              <p:par>
                                <p:cTn id="23" presetID="10" presetClass="entr" presetSubtype="0" repeatCount="3000"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50"/>
                                        <p:tgtEl>
                                          <p:spTgt spid="14"/>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500"/>
                                        <p:tgtEl>
                                          <p:spTgt spid="13"/>
                                        </p:tgtEl>
                                      </p:cBhvr>
                                    </p:animEffect>
                                  </p:childTnLst>
                                </p:cTn>
                              </p:par>
                            </p:childTnLst>
                          </p:cTn>
                        </p:par>
                        <p:par>
                          <p:cTn id="30" fill="hold">
                            <p:stCondLst>
                              <p:cond delay="3500"/>
                            </p:stCondLst>
                            <p:childTnLst>
                              <p:par>
                                <p:cTn id="31" presetID="14" presetClass="entr" presetSubtype="10"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randombar(horizontal)">
                                      <p:cBhvr>
                                        <p:cTn id="33" dur="500"/>
                                        <p:tgtEl>
                                          <p:spTgt spid="19"/>
                                        </p:tgtEl>
                                      </p:cBhvr>
                                    </p:animEffect>
                                  </p:childTnLst>
                                </p:cTn>
                              </p:par>
                            </p:childTnLst>
                          </p:cTn>
                        </p:par>
                        <p:par>
                          <p:cTn id="34" fill="hold">
                            <p:stCondLst>
                              <p:cond delay="4000"/>
                            </p:stCondLst>
                            <p:childTnLst>
                              <p:par>
                                <p:cTn id="35" presetID="10" presetClass="entr" presetSubtype="0" repeatCount="300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150"/>
                                        <p:tgtEl>
                                          <p:spTgt spid="16"/>
                                        </p:tgtEl>
                                      </p:cBhvr>
                                    </p:animEffect>
                                  </p:childTnLst>
                                </p:cTn>
                              </p:par>
                            </p:childTnLst>
                          </p:cTn>
                        </p:par>
                        <p:par>
                          <p:cTn id="38" fill="hold">
                            <p:stCondLst>
                              <p:cond delay="4450"/>
                            </p:stCondLst>
                            <p:childTnLst>
                              <p:par>
                                <p:cTn id="39" presetID="14" presetClass="entr" presetSubtype="10"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randombar(horizontal)">
                                      <p:cBhvr>
                                        <p:cTn id="41" dur="500"/>
                                        <p:tgtEl>
                                          <p:spTgt spid="21"/>
                                        </p:tgtEl>
                                      </p:cBhvr>
                                    </p:animEffect>
                                  </p:childTnLst>
                                </p:cTn>
                              </p:par>
                            </p:childTnLst>
                          </p:cTn>
                        </p:par>
                        <p:par>
                          <p:cTn id="42" fill="hold">
                            <p:stCondLst>
                              <p:cond delay="4950"/>
                            </p:stCondLst>
                            <p:childTnLst>
                              <p:par>
                                <p:cTn id="43" presetID="10" presetClass="entr" presetSubtype="0" repeatCount="3000" fill="hold" grpId="0" nodeType="after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150"/>
                                        <p:tgtEl>
                                          <p:spTgt spid="15"/>
                                        </p:tgtEl>
                                      </p:cBhvr>
                                    </p:animEffect>
                                  </p:childTnLst>
                                </p:cTn>
                              </p:par>
                            </p:childTnLst>
                          </p:cTn>
                        </p:par>
                        <p:par>
                          <p:cTn id="46" fill="hold">
                            <p:stCondLst>
                              <p:cond delay="5400"/>
                            </p:stCondLst>
                            <p:childTnLst>
                              <p:par>
                                <p:cTn id="47" presetID="14" presetClass="entr" presetSubtype="10" fill="hold" grpId="0" nodeType="after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randombar(horizontal)">
                                      <p:cBhvr>
                                        <p:cTn id="49" dur="500"/>
                                        <p:tgtEl>
                                          <p:spTgt spid="22"/>
                                        </p:tgtEl>
                                      </p:cBhvr>
                                    </p:animEffect>
                                  </p:childTnLst>
                                </p:cTn>
                              </p:par>
                              <p:par>
                                <p:cTn id="50" presetID="53" presetClass="entr" presetSubtype="16" fill="hold" nodeType="with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p:cTn id="52" dur="1100" fill="hold"/>
                                        <p:tgtEl>
                                          <p:spTgt spid="24"/>
                                        </p:tgtEl>
                                        <p:attrNameLst>
                                          <p:attrName>ppt_w</p:attrName>
                                        </p:attrNameLst>
                                      </p:cBhvr>
                                      <p:tavLst>
                                        <p:tav tm="0">
                                          <p:val>
                                            <p:fltVal val="0"/>
                                          </p:val>
                                        </p:tav>
                                        <p:tav tm="100000">
                                          <p:val>
                                            <p:strVal val="#ppt_w"/>
                                          </p:val>
                                        </p:tav>
                                      </p:tavLst>
                                    </p:anim>
                                    <p:anim calcmode="lin" valueType="num">
                                      <p:cBhvr>
                                        <p:cTn id="53" dur="1100" fill="hold"/>
                                        <p:tgtEl>
                                          <p:spTgt spid="24"/>
                                        </p:tgtEl>
                                        <p:attrNameLst>
                                          <p:attrName>ppt_h</p:attrName>
                                        </p:attrNameLst>
                                      </p:cBhvr>
                                      <p:tavLst>
                                        <p:tav tm="0">
                                          <p:val>
                                            <p:fltVal val="0"/>
                                          </p:val>
                                        </p:tav>
                                        <p:tav tm="100000">
                                          <p:val>
                                            <p:strVal val="#ppt_h"/>
                                          </p:val>
                                        </p:tav>
                                      </p:tavLst>
                                    </p:anim>
                                    <p:animEffect transition="in" filter="fade">
                                      <p:cBhvr>
                                        <p:cTn id="54" dur="1100"/>
                                        <p:tgtEl>
                                          <p:spTgt spid="24"/>
                                        </p:tgtEl>
                                      </p:cBhvr>
                                    </p:animEffect>
                                  </p:childTnLst>
                                </p:cTn>
                              </p:par>
                              <p:par>
                                <p:cTn id="55" presetID="8" presetClass="emph" presetSubtype="0" fill="hold" nodeType="withEffect">
                                  <p:stCondLst>
                                    <p:cond delay="0"/>
                                  </p:stCondLst>
                                  <p:childTnLst>
                                    <p:animRot by="-21600000">
                                      <p:cBhvr>
                                        <p:cTn id="56" dur="1100" fill="hold"/>
                                        <p:tgtEl>
                                          <p:spTgt spid="24"/>
                                        </p:tgtEl>
                                        <p:attrNameLst>
                                          <p:attrName>r</p:attrName>
                                        </p:attrNameLst>
                                      </p:cBhvr>
                                    </p:animRot>
                                  </p:childTnLst>
                                </p:cTn>
                              </p:par>
                            </p:childTnLst>
                          </p:cTn>
                        </p:par>
                        <p:par>
                          <p:cTn id="57" fill="hold">
                            <p:stCondLst>
                              <p:cond delay="6500"/>
                            </p:stCondLst>
                            <p:childTnLst>
                              <p:par>
                                <p:cTn id="58" presetID="14" presetClass="entr" presetSubtype="10" fill="hold" grpId="0" nodeType="after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randombar(horizontal)">
                                      <p:cBhvr>
                                        <p:cTn id="60" dur="500"/>
                                        <p:tgtEl>
                                          <p:spTgt spid="30"/>
                                        </p:tgtEl>
                                      </p:cBhvr>
                                    </p:animEffect>
                                  </p:childTnLst>
                                </p:cTn>
                              </p:par>
                            </p:childTnLst>
                          </p:cTn>
                        </p:par>
                        <p:par>
                          <p:cTn id="61" fill="hold">
                            <p:stCondLst>
                              <p:cond delay="7000"/>
                            </p:stCondLst>
                            <p:childTnLst>
                              <p:par>
                                <p:cTn id="62" presetID="16" presetClass="entr" presetSubtype="37" fill="hold" grpId="0" nodeType="after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barn(outVertical)">
                                      <p:cBhvr>
                                        <p:cTn id="64"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p:bldP spid="19" grpId="0"/>
      <p:bldP spid="21" grpId="0"/>
      <p:bldP spid="22" grpId="0"/>
      <p:bldP spid="29" grpId="0" animBg="1"/>
      <p:bldP spid="30" grpId="0"/>
      <p:bldP spid="3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8426" y="665074"/>
            <a:ext cx="10569132" cy="735541"/>
          </a:xfrm>
        </p:spPr>
        <p:txBody>
          <a:bodyPr/>
          <a:lstStyle/>
          <a:p>
            <a:r>
              <a:rPr lang="zh-CN" altLang="en-US" dirty="0">
                <a:solidFill>
                  <a:prstClr val="black">
                    <a:lumMod val="75000"/>
                    <a:lumOff val="25000"/>
                  </a:prstClr>
                </a:solidFill>
                <a:latin typeface="叶根友刀锋黑草" panose="02010601030101010101" pitchFamily="2" charset="-122"/>
                <a:ea typeface="叶根友刀锋黑草" panose="02010601030101010101" pitchFamily="2" charset="-122"/>
              </a:rPr>
              <a:t>点击添加标题</a:t>
            </a:r>
            <a:endParaRPr lang="vi-VN" dirty="0"/>
          </a:p>
        </p:txBody>
      </p:sp>
      <p:sp>
        <p:nvSpPr>
          <p:cNvPr id="3" name="Slide Number Placeholder 2"/>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C1A69C3-A417-4791-88FC-0E458BBACD37}" type="slidenum">
              <a:rPr kumimoji="0" lang="vi-VN" sz="1800" b="0" i="0" u="none" strike="noStrike" kern="1200" cap="none" spc="0" normalizeH="0" baseline="0" noProof="0" smtClean="0">
                <a:ln>
                  <a:noFill/>
                </a:ln>
                <a:solidFill>
                  <a:prstClr val="white"/>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14</a:t>
            </a:fld>
            <a:endParaRPr kumimoji="0" lang="vi-VN" sz="18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6" name="Group 5"/>
          <p:cNvGrpSpPr/>
          <p:nvPr/>
        </p:nvGrpSpPr>
        <p:grpSpPr>
          <a:xfrm>
            <a:off x="4618896" y="1837282"/>
            <a:ext cx="2945762" cy="3054304"/>
            <a:chOff x="4618896" y="1837282"/>
            <a:chExt cx="2945762" cy="3054304"/>
          </a:xfrm>
        </p:grpSpPr>
        <p:grpSp>
          <p:nvGrpSpPr>
            <p:cNvPr id="7" name="组合 30"/>
            <p:cNvGrpSpPr/>
            <p:nvPr/>
          </p:nvGrpSpPr>
          <p:grpSpPr>
            <a:xfrm rot="14400000" flipH="1">
              <a:off x="5831786" y="1434599"/>
              <a:ext cx="902166" cy="1707532"/>
              <a:chOff x="3248126" y="2095041"/>
              <a:chExt cx="720362" cy="1363432"/>
            </a:xfrm>
            <a:solidFill>
              <a:srgbClr val="FFC000"/>
            </a:solidFill>
          </p:grpSpPr>
          <p:sp>
            <p:nvSpPr>
              <p:cNvPr id="8" name="梯形 31"/>
              <p:cNvSpPr/>
              <p:nvPr/>
            </p:nvSpPr>
            <p:spPr>
              <a:xfrm rot="3600000">
                <a:off x="3638891" y="2374089"/>
                <a:ext cx="549314" cy="109881"/>
              </a:xfrm>
              <a:prstGeom prst="trapezoid">
                <a:avLst>
                  <a:gd name="adj" fmla="val 5654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梯形 32"/>
              <p:cNvSpPr/>
              <p:nvPr/>
            </p:nvSpPr>
            <p:spPr>
              <a:xfrm rot="3600000">
                <a:off x="2958480" y="2596801"/>
                <a:ext cx="1114324" cy="120468"/>
              </a:xfrm>
              <a:prstGeom prst="trapezoid">
                <a:avLst>
                  <a:gd name="adj" fmla="val 5654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梯形 33"/>
              <p:cNvSpPr/>
              <p:nvPr/>
            </p:nvSpPr>
            <p:spPr>
              <a:xfrm rot="3600000">
                <a:off x="3319257" y="2489735"/>
                <a:ext cx="784526" cy="109881"/>
              </a:xfrm>
              <a:prstGeom prst="trapezoid">
                <a:avLst>
                  <a:gd name="adj" fmla="val 5654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梯形 34"/>
              <p:cNvSpPr/>
              <p:nvPr/>
            </p:nvSpPr>
            <p:spPr>
              <a:xfrm rot="3600000">
                <a:off x="2629041" y="2714126"/>
                <a:ext cx="1363432" cy="125262"/>
              </a:xfrm>
              <a:prstGeom prst="trapezoid">
                <a:avLst>
                  <a:gd name="adj" fmla="val 5654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2" name="组合 25"/>
            <p:cNvGrpSpPr/>
            <p:nvPr/>
          </p:nvGrpSpPr>
          <p:grpSpPr>
            <a:xfrm flipH="1">
              <a:off x="6466515" y="3184053"/>
              <a:ext cx="902166" cy="1707533"/>
              <a:chOff x="3248126" y="2095041"/>
              <a:chExt cx="720362" cy="1363432"/>
            </a:xfrm>
            <a:solidFill>
              <a:schemeClr val="tx1">
                <a:lumMod val="65000"/>
                <a:lumOff val="35000"/>
              </a:schemeClr>
            </a:solidFill>
          </p:grpSpPr>
          <p:sp>
            <p:nvSpPr>
              <p:cNvPr id="13" name="梯形 26"/>
              <p:cNvSpPr/>
              <p:nvPr/>
            </p:nvSpPr>
            <p:spPr>
              <a:xfrm rot="3600000">
                <a:off x="3638891" y="2374089"/>
                <a:ext cx="549314" cy="109881"/>
              </a:xfrm>
              <a:prstGeom prst="trapezoid">
                <a:avLst>
                  <a:gd name="adj" fmla="val 56545"/>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梯形 27"/>
              <p:cNvSpPr/>
              <p:nvPr/>
            </p:nvSpPr>
            <p:spPr>
              <a:xfrm rot="3600000">
                <a:off x="2958480" y="2596801"/>
                <a:ext cx="1114324" cy="120468"/>
              </a:xfrm>
              <a:prstGeom prst="trapezoid">
                <a:avLst>
                  <a:gd name="adj" fmla="val 56545"/>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梯形 28"/>
              <p:cNvSpPr/>
              <p:nvPr/>
            </p:nvSpPr>
            <p:spPr>
              <a:xfrm rot="3600000">
                <a:off x="3319257" y="2489735"/>
                <a:ext cx="784526" cy="109881"/>
              </a:xfrm>
              <a:prstGeom prst="trapezoid">
                <a:avLst>
                  <a:gd name="adj" fmla="val 56545"/>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梯形 29"/>
              <p:cNvSpPr/>
              <p:nvPr/>
            </p:nvSpPr>
            <p:spPr>
              <a:xfrm rot="3600000">
                <a:off x="2629041" y="2714126"/>
                <a:ext cx="1363432" cy="125262"/>
              </a:xfrm>
              <a:prstGeom prst="trapezoid">
                <a:avLst>
                  <a:gd name="adj" fmla="val 56545"/>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7" name="组合 24"/>
            <p:cNvGrpSpPr/>
            <p:nvPr/>
          </p:nvGrpSpPr>
          <p:grpSpPr>
            <a:xfrm>
              <a:off x="4821219" y="3178914"/>
              <a:ext cx="902166" cy="1707533"/>
              <a:chOff x="3248126" y="2095041"/>
              <a:chExt cx="720362" cy="1363432"/>
            </a:xfrm>
          </p:grpSpPr>
          <p:sp>
            <p:nvSpPr>
              <p:cNvPr id="18" name="梯形 23"/>
              <p:cNvSpPr/>
              <p:nvPr/>
            </p:nvSpPr>
            <p:spPr>
              <a:xfrm rot="3600000">
                <a:off x="3638891" y="2374089"/>
                <a:ext cx="549314" cy="109881"/>
              </a:xfrm>
              <a:prstGeom prst="trapezoid">
                <a:avLst>
                  <a:gd name="adj" fmla="val 5654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梯形 21"/>
              <p:cNvSpPr/>
              <p:nvPr/>
            </p:nvSpPr>
            <p:spPr>
              <a:xfrm rot="3600000">
                <a:off x="2958480" y="2596801"/>
                <a:ext cx="1114324" cy="120468"/>
              </a:xfrm>
              <a:prstGeom prst="trapezoid">
                <a:avLst>
                  <a:gd name="adj" fmla="val 5654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梯形 22"/>
              <p:cNvSpPr/>
              <p:nvPr/>
            </p:nvSpPr>
            <p:spPr>
              <a:xfrm rot="3600000">
                <a:off x="3319257" y="2489735"/>
                <a:ext cx="784526" cy="109881"/>
              </a:xfrm>
              <a:prstGeom prst="trapezoid">
                <a:avLst>
                  <a:gd name="adj" fmla="val 5654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梯形 20"/>
              <p:cNvSpPr/>
              <p:nvPr/>
            </p:nvSpPr>
            <p:spPr>
              <a:xfrm rot="3600000">
                <a:off x="2629041" y="2714126"/>
                <a:ext cx="1363432" cy="125262"/>
              </a:xfrm>
              <a:prstGeom prst="trapezoid">
                <a:avLst>
                  <a:gd name="adj" fmla="val 5654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2" name="梯形 9"/>
            <p:cNvSpPr/>
            <p:nvPr/>
          </p:nvSpPr>
          <p:spPr>
            <a:xfrm>
              <a:off x="5274397" y="3775931"/>
              <a:ext cx="1643207" cy="1025886"/>
            </a:xfrm>
            <a:prstGeom prst="trapezoid">
              <a:avLst>
                <a:gd name="adj" fmla="val 56545"/>
              </a:avLst>
            </a:prstGeom>
            <a:solidFill>
              <a:schemeClr val="accent4"/>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梯形 15"/>
            <p:cNvSpPr/>
            <p:nvPr/>
          </p:nvSpPr>
          <p:spPr>
            <a:xfrm rot="3600000" flipV="1">
              <a:off x="6094435" y="2355577"/>
              <a:ext cx="1643207" cy="1025886"/>
            </a:xfrm>
            <a:prstGeom prst="trapezoid">
              <a:avLst>
                <a:gd name="adj" fmla="val 56545"/>
              </a:avLst>
            </a:prstGeom>
            <a:solidFill>
              <a:schemeClr val="accent3"/>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梯形 17"/>
            <p:cNvSpPr/>
            <p:nvPr/>
          </p:nvSpPr>
          <p:spPr>
            <a:xfrm rot="7200000">
              <a:off x="4454353" y="2355578"/>
              <a:ext cx="1643207" cy="1025886"/>
            </a:xfrm>
            <a:prstGeom prst="trapezoid">
              <a:avLst>
                <a:gd name="adj" fmla="val 56545"/>
              </a:avLst>
            </a:prstGeom>
            <a:solidFill>
              <a:schemeClr val="accent2"/>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等腰三角形 42"/>
            <p:cNvSpPr/>
            <p:nvPr/>
          </p:nvSpPr>
          <p:spPr>
            <a:xfrm rot="10800000">
              <a:off x="5150780" y="2376268"/>
              <a:ext cx="183998" cy="15862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等腰三角形 43"/>
            <p:cNvSpPr/>
            <p:nvPr/>
          </p:nvSpPr>
          <p:spPr>
            <a:xfrm rot="10800000">
              <a:off x="6849849" y="2376268"/>
              <a:ext cx="183998" cy="15862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等腰三角形 44"/>
            <p:cNvSpPr/>
            <p:nvPr/>
          </p:nvSpPr>
          <p:spPr>
            <a:xfrm rot="10800000">
              <a:off x="6002993" y="3958506"/>
              <a:ext cx="183998" cy="15862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9" name="矩形 45"/>
            <p:cNvSpPr/>
            <p:nvPr/>
          </p:nvSpPr>
          <p:spPr>
            <a:xfrm>
              <a:off x="4618896" y="2645770"/>
              <a:ext cx="1228691" cy="43088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latin typeface="Calibri"/>
                  <a:ea typeface="+mn-ea"/>
                  <a:cs typeface="+mn-cs"/>
                </a:rPr>
                <a:t>Click here to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latin typeface="Calibri"/>
                  <a:ea typeface="+mn-ea"/>
                  <a:cs typeface="+mn-cs"/>
                </a:rPr>
                <a:t>add your text </a:t>
              </a:r>
              <a:endParaRPr kumimoji="0" lang="zh-CN" altLang="en-US" sz="1100" b="0" i="0" u="none" strike="noStrike" kern="1200" cap="none" spc="0" normalizeH="0" baseline="0" noProof="0" dirty="0">
                <a:ln>
                  <a:noFill/>
                </a:ln>
                <a:solidFill>
                  <a:prstClr val="white"/>
                </a:solidFill>
                <a:effectLst/>
                <a:uLnTx/>
                <a:uFillTx/>
                <a:latin typeface="Calibri"/>
                <a:ea typeface="+mn-ea"/>
                <a:cs typeface="+mn-cs"/>
              </a:endParaRPr>
            </a:p>
          </p:txBody>
        </p:sp>
        <p:sp>
          <p:nvSpPr>
            <p:cNvPr id="30" name="矩形 46"/>
            <p:cNvSpPr/>
            <p:nvPr/>
          </p:nvSpPr>
          <p:spPr>
            <a:xfrm>
              <a:off x="6335967" y="2645770"/>
              <a:ext cx="1228691" cy="43088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latin typeface="Calibri"/>
                  <a:ea typeface="+mn-ea"/>
                  <a:cs typeface="+mn-cs"/>
                </a:rPr>
                <a:t>Click here to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latin typeface="Calibri"/>
                  <a:ea typeface="+mn-ea"/>
                  <a:cs typeface="+mn-cs"/>
                </a:rPr>
                <a:t>add your text </a:t>
              </a:r>
              <a:endParaRPr kumimoji="0" lang="zh-CN" altLang="en-US" sz="1100" b="0" i="0" u="none" strike="noStrike" kern="1200" cap="none" spc="0" normalizeH="0" baseline="0" noProof="0" dirty="0">
                <a:ln>
                  <a:noFill/>
                </a:ln>
                <a:solidFill>
                  <a:prstClr val="white"/>
                </a:solidFill>
                <a:effectLst/>
                <a:uLnTx/>
                <a:uFillTx/>
                <a:latin typeface="Calibri"/>
                <a:ea typeface="+mn-ea"/>
                <a:cs typeface="+mn-cs"/>
              </a:endParaRPr>
            </a:p>
          </p:txBody>
        </p:sp>
        <p:sp>
          <p:nvSpPr>
            <p:cNvPr id="31" name="矩形 47"/>
            <p:cNvSpPr/>
            <p:nvPr/>
          </p:nvSpPr>
          <p:spPr>
            <a:xfrm>
              <a:off x="5497549" y="4182787"/>
              <a:ext cx="1228691" cy="43088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latin typeface="Calibri"/>
                  <a:ea typeface="+mn-ea"/>
                  <a:cs typeface="+mn-cs"/>
                </a:rPr>
                <a:t>Click here to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latin typeface="Calibri"/>
                  <a:ea typeface="+mn-ea"/>
                  <a:cs typeface="+mn-cs"/>
                </a:rPr>
                <a:t>add your text </a:t>
              </a:r>
              <a:endParaRPr kumimoji="0" lang="zh-CN" altLang="en-US" sz="1100" b="0" i="0" u="none" strike="noStrike" kern="1200" cap="none" spc="0" normalizeH="0" baseline="0" noProof="0" dirty="0">
                <a:ln>
                  <a:noFill/>
                </a:ln>
                <a:solidFill>
                  <a:prstClr val="white"/>
                </a:solidFill>
                <a:effectLst/>
                <a:uLnTx/>
                <a:uFillTx/>
                <a:latin typeface="Calibri"/>
                <a:ea typeface="+mn-ea"/>
                <a:cs typeface="+mn-cs"/>
              </a:endParaRPr>
            </a:p>
          </p:txBody>
        </p:sp>
      </p:grpSp>
      <p:grpSp>
        <p:nvGrpSpPr>
          <p:cNvPr id="44" name="Group 43"/>
          <p:cNvGrpSpPr/>
          <p:nvPr/>
        </p:nvGrpSpPr>
        <p:grpSpPr>
          <a:xfrm>
            <a:off x="1142151" y="2276403"/>
            <a:ext cx="3743917" cy="952726"/>
            <a:chOff x="747251" y="3014932"/>
            <a:chExt cx="3270183" cy="1096690"/>
          </a:xfrm>
        </p:grpSpPr>
        <p:cxnSp>
          <p:nvCxnSpPr>
            <p:cNvPr id="45" name="Straight Connector 44"/>
            <p:cNvCxnSpPr/>
            <p:nvPr/>
          </p:nvCxnSpPr>
          <p:spPr>
            <a:xfrm flipH="1" flipV="1">
              <a:off x="3372075" y="3432349"/>
              <a:ext cx="645359" cy="679273"/>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H="1">
              <a:off x="838200" y="3442278"/>
              <a:ext cx="2548945"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47" name="Rectangle 46"/>
            <p:cNvSpPr/>
            <p:nvPr/>
          </p:nvSpPr>
          <p:spPr>
            <a:xfrm>
              <a:off x="747251" y="3408899"/>
              <a:ext cx="2574057" cy="5981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50000"/>
                      <a:lumOff val="50000"/>
                    </a:prstClr>
                  </a:solidFill>
                  <a:effectLst/>
                  <a:uLnTx/>
                  <a:uFillTx/>
                  <a:latin typeface="Calibri"/>
                  <a:ea typeface="+mn-ea"/>
                  <a:cs typeface="+mn-cs"/>
                </a:rPr>
                <a:t>Lorem ipsum dolor sit </a:t>
              </a:r>
              <a:r>
                <a:rPr kumimoji="0" lang="en-US" sz="1400" b="0" i="0" u="none" strike="noStrike" kern="1200" cap="none" spc="0" normalizeH="0" baseline="0" noProof="0" dirty="0" err="1">
                  <a:ln>
                    <a:noFill/>
                  </a:ln>
                  <a:solidFill>
                    <a:prstClr val="black">
                      <a:lumMod val="50000"/>
                      <a:lumOff val="50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50000"/>
                      <a:lumOff val="50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50000"/>
                      <a:lumOff val="50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50000"/>
                      <a:lumOff val="50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50000"/>
                      <a:lumOff val="50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50000"/>
                      <a:lumOff val="50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50000"/>
                      <a:lumOff val="50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50000"/>
                      <a:lumOff val="50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50000"/>
                      <a:lumOff val="50000"/>
                    </a:prstClr>
                  </a:solidFill>
                  <a:effectLst/>
                  <a:uLnTx/>
                  <a:uFillTx/>
                  <a:latin typeface="Calibri"/>
                  <a:ea typeface="+mn-ea"/>
                  <a:cs typeface="+mn-cs"/>
                </a:rPr>
                <a:t>Etiam</a:t>
              </a:r>
              <a:endParaRPr kumimoji="0" lang="en-US" sz="1400" b="0" i="0" u="none" strike="noStrike" kern="1200" cap="none" spc="0" normalizeH="0" baseline="0" noProof="0" dirty="0">
                <a:ln>
                  <a:noFill/>
                </a:ln>
                <a:solidFill>
                  <a:prstClr val="black">
                    <a:lumMod val="50000"/>
                    <a:lumOff val="50000"/>
                  </a:prstClr>
                </a:solidFill>
                <a:effectLst/>
                <a:uLnTx/>
                <a:uFillTx/>
                <a:latin typeface="Calibri"/>
                <a:ea typeface="+mn-ea"/>
                <a:cs typeface="+mn-cs"/>
              </a:endParaRPr>
            </a:p>
          </p:txBody>
        </p:sp>
        <p:sp>
          <p:nvSpPr>
            <p:cNvPr id="48" name="Rectangle 47"/>
            <p:cNvSpPr/>
            <p:nvPr/>
          </p:nvSpPr>
          <p:spPr>
            <a:xfrm>
              <a:off x="747251" y="3014932"/>
              <a:ext cx="2160739" cy="38971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srgbClr val="FFC000"/>
                  </a:solidFill>
                  <a:effectLst/>
                  <a:uLnTx/>
                  <a:uFillTx/>
                  <a:latin typeface="Roboto Medium"/>
                  <a:ea typeface="+mn-ea"/>
                  <a:cs typeface="+mn-cs"/>
                </a:rPr>
                <a:t>Fusce</a:t>
              </a:r>
              <a:r>
                <a:rPr kumimoji="0" lang="en-US" sz="1600" b="0" i="0" u="none" strike="noStrike" kern="1200" cap="none" spc="0" normalizeH="0" baseline="0" noProof="0" dirty="0">
                  <a:ln>
                    <a:noFill/>
                  </a:ln>
                  <a:solidFill>
                    <a:srgbClr val="FFC000"/>
                  </a:solidFill>
                  <a:effectLst/>
                  <a:uLnTx/>
                  <a:uFillTx/>
                  <a:latin typeface="Roboto Medium"/>
                  <a:ea typeface="+mn-ea"/>
                  <a:cs typeface="+mn-cs"/>
                </a:rPr>
                <a:t> </a:t>
              </a:r>
              <a:r>
                <a:rPr kumimoji="0" lang="en-US" sz="1600" b="0" i="0" u="none" strike="noStrike" kern="1200" cap="none" spc="0" normalizeH="0" baseline="0" noProof="0" dirty="0" err="1">
                  <a:ln>
                    <a:noFill/>
                  </a:ln>
                  <a:solidFill>
                    <a:srgbClr val="FFC000"/>
                  </a:solidFill>
                  <a:effectLst/>
                  <a:uLnTx/>
                  <a:uFillTx/>
                  <a:latin typeface="Roboto Medium"/>
                  <a:ea typeface="+mn-ea"/>
                  <a:cs typeface="+mn-cs"/>
                </a:rPr>
                <a:t>imperdiet</a:t>
              </a:r>
              <a:r>
                <a:rPr kumimoji="0" lang="en-US" sz="1600" b="0" i="0" u="none" strike="noStrike" kern="1200" cap="none" spc="0" normalizeH="0" baseline="0" noProof="0" dirty="0">
                  <a:ln>
                    <a:noFill/>
                  </a:ln>
                  <a:solidFill>
                    <a:srgbClr val="FFC000"/>
                  </a:solidFill>
                  <a:effectLst/>
                  <a:uLnTx/>
                  <a:uFillTx/>
                  <a:latin typeface="Roboto Medium"/>
                  <a:ea typeface="+mn-ea"/>
                  <a:cs typeface="+mn-cs"/>
                </a:rPr>
                <a:t> </a:t>
              </a:r>
              <a:r>
                <a:rPr kumimoji="0" lang="en-US" sz="1600" b="0" i="0" u="none" strike="noStrike" kern="1200" cap="none" spc="0" normalizeH="0" baseline="0" noProof="0" dirty="0" err="1">
                  <a:ln>
                    <a:noFill/>
                  </a:ln>
                  <a:solidFill>
                    <a:srgbClr val="FFC000"/>
                  </a:solidFill>
                  <a:effectLst/>
                  <a:uLnTx/>
                  <a:uFillTx/>
                  <a:latin typeface="Roboto Medium"/>
                  <a:ea typeface="+mn-ea"/>
                  <a:cs typeface="+mn-cs"/>
                </a:rPr>
                <a:t>ut</a:t>
              </a:r>
              <a:r>
                <a:rPr kumimoji="0" lang="en-US" sz="1600" b="0" i="0" u="none" strike="noStrike" kern="1200" cap="none" spc="0" normalizeH="0" baseline="0" noProof="0" dirty="0">
                  <a:ln>
                    <a:noFill/>
                  </a:ln>
                  <a:solidFill>
                    <a:srgbClr val="FFC000"/>
                  </a:solidFill>
                  <a:effectLst/>
                  <a:uLnTx/>
                  <a:uFillTx/>
                  <a:latin typeface="Roboto Medium"/>
                  <a:ea typeface="+mn-ea"/>
                  <a:cs typeface="+mn-cs"/>
                </a:rPr>
                <a:t> </a:t>
              </a:r>
              <a:r>
                <a:rPr kumimoji="0" lang="en-US" sz="1600" b="0" i="0" u="none" strike="noStrike" kern="1200" cap="none" spc="0" normalizeH="0" baseline="0" noProof="0" dirty="0" err="1">
                  <a:ln>
                    <a:noFill/>
                  </a:ln>
                  <a:solidFill>
                    <a:srgbClr val="FFC000"/>
                  </a:solidFill>
                  <a:effectLst/>
                  <a:uLnTx/>
                  <a:uFillTx/>
                  <a:latin typeface="Roboto Medium"/>
                  <a:ea typeface="+mn-ea"/>
                  <a:cs typeface="+mn-cs"/>
                </a:rPr>
                <a:t>enim</a:t>
              </a:r>
              <a:r>
                <a:rPr kumimoji="0" lang="en-US" sz="1600" b="0" i="0" u="none" strike="noStrike" kern="1200" cap="none" spc="0" normalizeH="0" baseline="0" noProof="0" dirty="0">
                  <a:ln>
                    <a:noFill/>
                  </a:ln>
                  <a:solidFill>
                    <a:srgbClr val="FFC000"/>
                  </a:solidFill>
                  <a:effectLst/>
                  <a:uLnTx/>
                  <a:uFillTx/>
                  <a:latin typeface="Roboto Medium"/>
                  <a:ea typeface="+mn-ea"/>
                  <a:cs typeface="+mn-cs"/>
                </a:rPr>
                <a:t> </a:t>
              </a:r>
            </a:p>
          </p:txBody>
        </p:sp>
      </p:grpSp>
      <p:grpSp>
        <p:nvGrpSpPr>
          <p:cNvPr id="49" name="Group 48"/>
          <p:cNvGrpSpPr/>
          <p:nvPr/>
        </p:nvGrpSpPr>
        <p:grpSpPr>
          <a:xfrm>
            <a:off x="7574835" y="2187393"/>
            <a:ext cx="3845763" cy="917187"/>
            <a:chOff x="6684135" y="2122417"/>
            <a:chExt cx="3845763" cy="917187"/>
          </a:xfrm>
        </p:grpSpPr>
        <p:cxnSp>
          <p:nvCxnSpPr>
            <p:cNvPr id="50" name="Straight Connector 49"/>
            <p:cNvCxnSpPr/>
            <p:nvPr/>
          </p:nvCxnSpPr>
          <p:spPr>
            <a:xfrm flipV="1">
              <a:off x="6684135" y="2498501"/>
              <a:ext cx="515265" cy="515265"/>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7199400" y="2498501"/>
              <a:ext cx="3091351"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52" name="Rectangle 51"/>
            <p:cNvSpPr/>
            <p:nvPr/>
          </p:nvSpPr>
          <p:spPr>
            <a:xfrm>
              <a:off x="7308964" y="2516384"/>
              <a:ext cx="3220934"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50000"/>
                      <a:lumOff val="50000"/>
                    </a:prstClr>
                  </a:solidFill>
                  <a:effectLst/>
                  <a:uLnTx/>
                  <a:uFillTx/>
                  <a:latin typeface="Calibri"/>
                  <a:ea typeface="+mn-ea"/>
                  <a:cs typeface="+mn-cs"/>
                </a:rPr>
                <a:t>Lorem ipsum dolor sit </a:t>
              </a:r>
              <a:r>
                <a:rPr kumimoji="0" lang="en-US" sz="1400" b="0" i="0" u="none" strike="noStrike" kern="1200" cap="none" spc="0" normalizeH="0" baseline="0" noProof="0" dirty="0" err="1">
                  <a:ln>
                    <a:noFill/>
                  </a:ln>
                  <a:solidFill>
                    <a:prstClr val="black">
                      <a:lumMod val="50000"/>
                      <a:lumOff val="50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50000"/>
                      <a:lumOff val="50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50000"/>
                      <a:lumOff val="50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50000"/>
                      <a:lumOff val="50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50000"/>
                      <a:lumOff val="50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50000"/>
                      <a:lumOff val="50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50000"/>
                      <a:lumOff val="50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50000"/>
                      <a:lumOff val="50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50000"/>
                      <a:lumOff val="50000"/>
                    </a:prstClr>
                  </a:solidFill>
                  <a:effectLst/>
                  <a:uLnTx/>
                  <a:uFillTx/>
                  <a:latin typeface="Calibri"/>
                  <a:ea typeface="+mn-ea"/>
                  <a:cs typeface="+mn-cs"/>
                </a:rPr>
                <a:t>Etiam</a:t>
              </a:r>
              <a:r>
                <a:rPr kumimoji="0" lang="en-US" sz="1400" b="0" i="0" u="none" strike="noStrike" kern="1200" cap="none" spc="0" normalizeH="0" baseline="0" noProof="0" dirty="0">
                  <a:ln>
                    <a:noFill/>
                  </a:ln>
                  <a:solidFill>
                    <a:prstClr val="black">
                      <a:lumMod val="50000"/>
                      <a:lumOff val="50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50000"/>
                      <a:lumOff val="50000"/>
                    </a:prstClr>
                  </a:solidFill>
                  <a:effectLst/>
                  <a:uLnTx/>
                  <a:uFillTx/>
                  <a:latin typeface="Calibri"/>
                  <a:ea typeface="+mn-ea"/>
                  <a:cs typeface="+mn-cs"/>
                </a:rPr>
                <a:t>luctus</a:t>
              </a:r>
              <a:r>
                <a:rPr kumimoji="0" lang="en-US" sz="1400" b="0" i="0" u="none" strike="noStrike" kern="1200" cap="none" spc="0" normalizeH="0" baseline="0" noProof="0" dirty="0">
                  <a:ln>
                    <a:noFill/>
                  </a:ln>
                  <a:solidFill>
                    <a:prstClr val="black">
                      <a:lumMod val="50000"/>
                      <a:lumOff val="50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50000"/>
                      <a:lumOff val="50000"/>
                    </a:prstClr>
                  </a:solidFill>
                  <a:effectLst/>
                  <a:uLnTx/>
                  <a:uFillTx/>
                  <a:latin typeface="Calibri"/>
                  <a:ea typeface="+mn-ea"/>
                  <a:cs typeface="+mn-cs"/>
                </a:rPr>
                <a:t>lectus</a:t>
              </a:r>
              <a:r>
                <a:rPr kumimoji="0" lang="en-US" sz="1400" b="0" i="0" u="none" strike="noStrike" kern="1200" cap="none" spc="0" normalizeH="0" baseline="0" noProof="0" dirty="0">
                  <a:ln>
                    <a:noFill/>
                  </a:ln>
                  <a:solidFill>
                    <a:prstClr val="black">
                      <a:lumMod val="50000"/>
                      <a:lumOff val="50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50000"/>
                      <a:lumOff val="50000"/>
                    </a:prstClr>
                  </a:solidFill>
                  <a:effectLst/>
                  <a:uLnTx/>
                  <a:uFillTx/>
                  <a:latin typeface="Calibri"/>
                  <a:ea typeface="+mn-ea"/>
                  <a:cs typeface="+mn-cs"/>
                </a:rPr>
                <a:t>vel</a:t>
              </a:r>
              <a:endParaRPr kumimoji="0" lang="en-US" sz="1400" b="0" i="0" u="none" strike="noStrike" kern="1200" cap="none" spc="0" normalizeH="0" baseline="0" noProof="0" dirty="0">
                <a:ln>
                  <a:noFill/>
                </a:ln>
                <a:solidFill>
                  <a:prstClr val="black">
                    <a:lumMod val="50000"/>
                    <a:lumOff val="50000"/>
                  </a:prstClr>
                </a:solidFill>
                <a:effectLst/>
                <a:uLnTx/>
                <a:uFillTx/>
                <a:latin typeface="Calibri"/>
                <a:ea typeface="+mn-ea"/>
                <a:cs typeface="+mn-cs"/>
              </a:endParaRPr>
            </a:p>
          </p:txBody>
        </p:sp>
        <p:sp>
          <p:nvSpPr>
            <p:cNvPr id="53" name="Rectangle 52"/>
            <p:cNvSpPr/>
            <p:nvPr/>
          </p:nvSpPr>
          <p:spPr>
            <a:xfrm>
              <a:off x="7308964" y="2122417"/>
              <a:ext cx="2472152"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srgbClr val="5B9BD5"/>
                  </a:solidFill>
                  <a:effectLst/>
                  <a:uLnTx/>
                  <a:uFillTx/>
                  <a:latin typeface="Roboto Medium"/>
                  <a:ea typeface="+mn-ea"/>
                  <a:cs typeface="+mn-cs"/>
                </a:rPr>
                <a:t>Fusce</a:t>
              </a:r>
              <a:r>
                <a:rPr kumimoji="0" lang="en-US" sz="1600" b="0" i="0" u="none" strike="noStrike" kern="1200" cap="none" spc="0" normalizeH="0" baseline="0" noProof="0" dirty="0">
                  <a:ln>
                    <a:noFill/>
                  </a:ln>
                  <a:solidFill>
                    <a:srgbClr val="5B9BD5"/>
                  </a:solidFill>
                  <a:effectLst/>
                  <a:uLnTx/>
                  <a:uFillTx/>
                  <a:latin typeface="Roboto Medium"/>
                  <a:ea typeface="+mn-ea"/>
                  <a:cs typeface="+mn-cs"/>
                </a:rPr>
                <a:t> </a:t>
              </a:r>
              <a:r>
                <a:rPr kumimoji="0" lang="en-US" sz="1600" b="0" i="0" u="none" strike="noStrike" kern="1200" cap="none" spc="0" normalizeH="0" baseline="0" noProof="0" dirty="0" err="1">
                  <a:ln>
                    <a:noFill/>
                  </a:ln>
                  <a:solidFill>
                    <a:srgbClr val="5B9BD5"/>
                  </a:solidFill>
                  <a:effectLst/>
                  <a:uLnTx/>
                  <a:uFillTx/>
                  <a:latin typeface="Roboto Medium"/>
                  <a:ea typeface="+mn-ea"/>
                  <a:cs typeface="+mn-cs"/>
                </a:rPr>
                <a:t>imperdiet</a:t>
              </a:r>
              <a:r>
                <a:rPr kumimoji="0" lang="en-US" sz="1600" b="0" i="0" u="none" strike="noStrike" kern="1200" cap="none" spc="0" normalizeH="0" baseline="0" noProof="0" dirty="0">
                  <a:ln>
                    <a:noFill/>
                  </a:ln>
                  <a:solidFill>
                    <a:srgbClr val="5B9BD5"/>
                  </a:solidFill>
                  <a:effectLst/>
                  <a:uLnTx/>
                  <a:uFillTx/>
                  <a:latin typeface="Roboto Medium"/>
                  <a:ea typeface="+mn-ea"/>
                  <a:cs typeface="+mn-cs"/>
                </a:rPr>
                <a:t> </a:t>
              </a:r>
              <a:r>
                <a:rPr kumimoji="0" lang="en-US" sz="1600" b="0" i="0" u="none" strike="noStrike" kern="1200" cap="none" spc="0" normalizeH="0" baseline="0" noProof="0" dirty="0" err="1">
                  <a:ln>
                    <a:noFill/>
                  </a:ln>
                  <a:solidFill>
                    <a:srgbClr val="5B9BD5"/>
                  </a:solidFill>
                  <a:effectLst/>
                  <a:uLnTx/>
                  <a:uFillTx/>
                  <a:latin typeface="Roboto Medium"/>
                  <a:ea typeface="+mn-ea"/>
                  <a:cs typeface="+mn-cs"/>
                </a:rPr>
                <a:t>ut</a:t>
              </a:r>
              <a:r>
                <a:rPr kumimoji="0" lang="en-US" sz="1600" b="0" i="0" u="none" strike="noStrike" kern="1200" cap="none" spc="0" normalizeH="0" baseline="0" noProof="0" dirty="0">
                  <a:ln>
                    <a:noFill/>
                  </a:ln>
                  <a:solidFill>
                    <a:srgbClr val="5B9BD5"/>
                  </a:solidFill>
                  <a:effectLst/>
                  <a:uLnTx/>
                  <a:uFillTx/>
                  <a:latin typeface="Roboto Medium"/>
                  <a:ea typeface="+mn-ea"/>
                  <a:cs typeface="+mn-cs"/>
                </a:rPr>
                <a:t> </a:t>
              </a:r>
              <a:r>
                <a:rPr kumimoji="0" lang="en-US" sz="1600" b="0" i="0" u="none" strike="noStrike" kern="1200" cap="none" spc="0" normalizeH="0" baseline="0" noProof="0" dirty="0" err="1">
                  <a:ln>
                    <a:noFill/>
                  </a:ln>
                  <a:solidFill>
                    <a:srgbClr val="5B9BD5"/>
                  </a:solidFill>
                  <a:effectLst/>
                  <a:uLnTx/>
                  <a:uFillTx/>
                  <a:latin typeface="Roboto Medium"/>
                  <a:ea typeface="+mn-ea"/>
                  <a:cs typeface="+mn-cs"/>
                </a:rPr>
                <a:t>enim</a:t>
              </a:r>
              <a:r>
                <a:rPr kumimoji="0" lang="en-US" sz="1600" b="0" i="0" u="none" strike="noStrike" kern="1200" cap="none" spc="0" normalizeH="0" baseline="0" noProof="0" dirty="0">
                  <a:ln>
                    <a:noFill/>
                  </a:ln>
                  <a:solidFill>
                    <a:srgbClr val="5B9BD5"/>
                  </a:solidFill>
                  <a:effectLst/>
                  <a:uLnTx/>
                  <a:uFillTx/>
                  <a:latin typeface="Roboto Medium"/>
                  <a:ea typeface="+mn-ea"/>
                  <a:cs typeface="+mn-cs"/>
                </a:rPr>
                <a:t> </a:t>
              </a:r>
            </a:p>
          </p:txBody>
        </p:sp>
      </p:grpSp>
      <p:grpSp>
        <p:nvGrpSpPr>
          <p:cNvPr id="5" name="Group 4"/>
          <p:cNvGrpSpPr/>
          <p:nvPr/>
        </p:nvGrpSpPr>
        <p:grpSpPr>
          <a:xfrm>
            <a:off x="6096000" y="4801817"/>
            <a:ext cx="3470378" cy="1189041"/>
            <a:chOff x="6096000" y="4801817"/>
            <a:chExt cx="3470378" cy="1189041"/>
          </a:xfrm>
        </p:grpSpPr>
        <p:cxnSp>
          <p:nvCxnSpPr>
            <p:cNvPr id="63" name="Straight Connector 62"/>
            <p:cNvCxnSpPr/>
            <p:nvPr/>
          </p:nvCxnSpPr>
          <p:spPr>
            <a:xfrm>
              <a:off x="6096000" y="5479813"/>
              <a:ext cx="3091351" cy="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4" name="Group 3"/>
            <p:cNvGrpSpPr/>
            <p:nvPr/>
          </p:nvGrpSpPr>
          <p:grpSpPr>
            <a:xfrm>
              <a:off x="6096000" y="4801817"/>
              <a:ext cx="3470378" cy="1189041"/>
              <a:chOff x="6096000" y="4801817"/>
              <a:chExt cx="3470378" cy="1189041"/>
            </a:xfrm>
          </p:grpSpPr>
          <p:cxnSp>
            <p:nvCxnSpPr>
              <p:cNvPr id="57" name="Straight Connector 56"/>
              <p:cNvCxnSpPr>
                <a:stCxn id="22" idx="2"/>
              </p:cNvCxnSpPr>
              <p:nvPr/>
            </p:nvCxnSpPr>
            <p:spPr>
              <a:xfrm flipH="1">
                <a:off x="6096000" y="4801817"/>
                <a:ext cx="1" cy="679444"/>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sp>
            <p:nvSpPr>
              <p:cNvPr id="64" name="Rectangle 63"/>
              <p:cNvSpPr/>
              <p:nvPr/>
            </p:nvSpPr>
            <p:spPr>
              <a:xfrm>
                <a:off x="6619431" y="5471187"/>
                <a:ext cx="2946947" cy="51967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50000"/>
                        <a:lumOff val="50000"/>
                      </a:prstClr>
                    </a:solidFill>
                    <a:effectLst/>
                    <a:uLnTx/>
                    <a:uFillTx/>
                    <a:latin typeface="Calibri"/>
                    <a:ea typeface="+mn-ea"/>
                    <a:cs typeface="+mn-cs"/>
                  </a:rPr>
                  <a:t>Lorem ipsum dolor sit </a:t>
                </a:r>
                <a:r>
                  <a:rPr kumimoji="0" lang="en-US" sz="1400" b="0" i="0" u="none" strike="noStrike" kern="1200" cap="none" spc="0" normalizeH="0" baseline="0" noProof="0" dirty="0" err="1">
                    <a:ln>
                      <a:noFill/>
                    </a:ln>
                    <a:solidFill>
                      <a:prstClr val="black">
                        <a:lumMod val="50000"/>
                        <a:lumOff val="50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50000"/>
                        <a:lumOff val="50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50000"/>
                        <a:lumOff val="50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50000"/>
                        <a:lumOff val="50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50000"/>
                        <a:lumOff val="50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50000"/>
                        <a:lumOff val="50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50000"/>
                        <a:lumOff val="50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50000"/>
                        <a:lumOff val="50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50000"/>
                        <a:lumOff val="50000"/>
                      </a:prstClr>
                    </a:solidFill>
                    <a:effectLst/>
                    <a:uLnTx/>
                    <a:uFillTx/>
                    <a:latin typeface="Calibri"/>
                    <a:ea typeface="+mn-ea"/>
                    <a:cs typeface="+mn-cs"/>
                  </a:rPr>
                  <a:t>Etiam</a:t>
                </a:r>
                <a:endParaRPr kumimoji="0" lang="en-US" sz="1400" b="0" i="0" u="none" strike="noStrike" kern="1200" cap="none" spc="0" normalizeH="0" baseline="0" noProof="0" dirty="0">
                  <a:ln>
                    <a:noFill/>
                  </a:ln>
                  <a:solidFill>
                    <a:prstClr val="black">
                      <a:lumMod val="50000"/>
                      <a:lumOff val="50000"/>
                    </a:prstClr>
                  </a:solidFill>
                  <a:effectLst/>
                  <a:uLnTx/>
                  <a:uFillTx/>
                  <a:latin typeface="Calibri"/>
                  <a:ea typeface="+mn-ea"/>
                  <a:cs typeface="+mn-cs"/>
                </a:endParaRPr>
              </a:p>
            </p:txBody>
          </p:sp>
          <p:sp>
            <p:nvSpPr>
              <p:cNvPr id="65" name="Rectangle 64"/>
              <p:cNvSpPr/>
              <p:nvPr/>
            </p:nvSpPr>
            <p:spPr>
              <a:xfrm>
                <a:off x="6619431" y="5128937"/>
                <a:ext cx="2473754"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srgbClr val="F1654C"/>
                    </a:solidFill>
                    <a:effectLst/>
                    <a:uLnTx/>
                    <a:uFillTx/>
                    <a:latin typeface="Roboto Medium"/>
                    <a:ea typeface="+mn-ea"/>
                    <a:cs typeface="+mn-cs"/>
                  </a:rPr>
                  <a:t>Fusce</a:t>
                </a:r>
                <a:r>
                  <a:rPr kumimoji="0" lang="en-US" sz="1600" b="0" i="0" u="none" strike="noStrike" kern="1200" cap="none" spc="0" normalizeH="0" baseline="0" noProof="0" dirty="0">
                    <a:ln>
                      <a:noFill/>
                    </a:ln>
                    <a:solidFill>
                      <a:srgbClr val="F1654C"/>
                    </a:solidFill>
                    <a:effectLst/>
                    <a:uLnTx/>
                    <a:uFillTx/>
                    <a:latin typeface="Roboto Medium"/>
                    <a:ea typeface="+mn-ea"/>
                    <a:cs typeface="+mn-cs"/>
                  </a:rPr>
                  <a:t> </a:t>
                </a:r>
                <a:r>
                  <a:rPr kumimoji="0" lang="en-US" sz="1600" b="0" i="0" u="none" strike="noStrike" kern="1200" cap="none" spc="0" normalizeH="0" baseline="0" noProof="0" dirty="0" err="1">
                    <a:ln>
                      <a:noFill/>
                    </a:ln>
                    <a:solidFill>
                      <a:srgbClr val="F1654C"/>
                    </a:solidFill>
                    <a:effectLst/>
                    <a:uLnTx/>
                    <a:uFillTx/>
                    <a:latin typeface="Roboto Medium"/>
                    <a:ea typeface="+mn-ea"/>
                    <a:cs typeface="+mn-cs"/>
                  </a:rPr>
                  <a:t>imperdiet</a:t>
                </a:r>
                <a:r>
                  <a:rPr kumimoji="0" lang="en-US" sz="1600" b="0" i="0" u="none" strike="noStrike" kern="1200" cap="none" spc="0" normalizeH="0" baseline="0" noProof="0" dirty="0">
                    <a:ln>
                      <a:noFill/>
                    </a:ln>
                    <a:solidFill>
                      <a:srgbClr val="F1654C"/>
                    </a:solidFill>
                    <a:effectLst/>
                    <a:uLnTx/>
                    <a:uFillTx/>
                    <a:latin typeface="Roboto Medium"/>
                    <a:ea typeface="+mn-ea"/>
                    <a:cs typeface="+mn-cs"/>
                  </a:rPr>
                  <a:t> </a:t>
                </a:r>
                <a:r>
                  <a:rPr kumimoji="0" lang="en-US" sz="1600" b="0" i="0" u="none" strike="noStrike" kern="1200" cap="none" spc="0" normalizeH="0" baseline="0" noProof="0" dirty="0" err="1">
                    <a:ln>
                      <a:noFill/>
                    </a:ln>
                    <a:solidFill>
                      <a:srgbClr val="F1654C"/>
                    </a:solidFill>
                    <a:effectLst/>
                    <a:uLnTx/>
                    <a:uFillTx/>
                    <a:latin typeface="Roboto Medium"/>
                    <a:ea typeface="+mn-ea"/>
                    <a:cs typeface="+mn-cs"/>
                  </a:rPr>
                  <a:t>ut</a:t>
                </a:r>
                <a:r>
                  <a:rPr kumimoji="0" lang="en-US" sz="1600" b="0" i="0" u="none" strike="noStrike" kern="1200" cap="none" spc="0" normalizeH="0" baseline="0" noProof="0" dirty="0">
                    <a:ln>
                      <a:noFill/>
                    </a:ln>
                    <a:solidFill>
                      <a:srgbClr val="F1654C"/>
                    </a:solidFill>
                    <a:effectLst/>
                    <a:uLnTx/>
                    <a:uFillTx/>
                    <a:latin typeface="Roboto Medium"/>
                    <a:ea typeface="+mn-ea"/>
                    <a:cs typeface="+mn-cs"/>
                  </a:rPr>
                  <a:t> </a:t>
                </a:r>
                <a:r>
                  <a:rPr kumimoji="0" lang="en-US" sz="1600" b="0" i="0" u="none" strike="noStrike" kern="1200" cap="none" spc="0" normalizeH="0" baseline="0" noProof="0" dirty="0" err="1">
                    <a:ln>
                      <a:noFill/>
                    </a:ln>
                    <a:solidFill>
                      <a:srgbClr val="F1654C"/>
                    </a:solidFill>
                    <a:effectLst/>
                    <a:uLnTx/>
                    <a:uFillTx/>
                    <a:latin typeface="Roboto Medium"/>
                    <a:ea typeface="+mn-ea"/>
                    <a:cs typeface="+mn-cs"/>
                  </a:rPr>
                  <a:t>enim</a:t>
                </a:r>
                <a:r>
                  <a:rPr kumimoji="0" lang="en-US" sz="1600" b="0" i="0" u="none" strike="noStrike" kern="1200" cap="none" spc="0" normalizeH="0" baseline="0" noProof="0" dirty="0">
                    <a:ln>
                      <a:noFill/>
                    </a:ln>
                    <a:solidFill>
                      <a:srgbClr val="F1654C"/>
                    </a:solidFill>
                    <a:effectLst/>
                    <a:uLnTx/>
                    <a:uFillTx/>
                    <a:latin typeface="Roboto Medium"/>
                    <a:ea typeface="+mn-ea"/>
                    <a:cs typeface="+mn-cs"/>
                  </a:rPr>
                  <a:t> </a:t>
                </a:r>
              </a:p>
            </p:txBody>
          </p:sp>
        </p:grpSp>
      </p:grpSp>
      <p:grpSp>
        <p:nvGrpSpPr>
          <p:cNvPr id="42" name="Group 41"/>
          <p:cNvGrpSpPr/>
          <p:nvPr/>
        </p:nvGrpSpPr>
        <p:grpSpPr>
          <a:xfrm>
            <a:off x="723153" y="5121964"/>
            <a:ext cx="5337862" cy="1099614"/>
            <a:chOff x="761448" y="4905320"/>
            <a:chExt cx="5337862" cy="1099614"/>
          </a:xfrm>
        </p:grpSpPr>
        <p:sp>
          <p:nvSpPr>
            <p:cNvPr id="43" name="Rectangle 42"/>
            <p:cNvSpPr/>
            <p:nvPr/>
          </p:nvSpPr>
          <p:spPr>
            <a:xfrm>
              <a:off x="761449" y="5266270"/>
              <a:ext cx="533786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Lorem</a:t>
              </a: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ipsum</a:t>
              </a: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 dolor sit </a:t>
              </a:r>
              <a:r>
                <a:rPr kumimoji="0" lang="en-US" sz="1400" b="0"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Quisque</a:t>
              </a: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ultrices</a:t>
              </a: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venenatis</a:t>
              </a: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ultrices</a:t>
              </a: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Duis</a:t>
              </a: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 et </a:t>
              </a:r>
              <a:r>
                <a:rPr kumimoji="0" lang="en-US" sz="1400" b="0"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lectus</a:t>
              </a: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sapien</a:t>
              </a: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Etiam</a:t>
              </a: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tempor</a:t>
              </a: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sodales</a:t>
              </a: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gravida</a:t>
              </a: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 </a:t>
              </a: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54" name="Rectangle 53"/>
            <p:cNvSpPr/>
            <p:nvPr/>
          </p:nvSpPr>
          <p:spPr>
            <a:xfrm>
              <a:off x="761448" y="4905320"/>
              <a:ext cx="347307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Roboto Medium"/>
                  <a:ea typeface="+mn-ea"/>
                  <a:cs typeface="+mn-cs"/>
                </a:rPr>
                <a:t>Lorem ipsum dolor sit </a:t>
              </a:r>
              <a:r>
                <a:rPr kumimoji="0" lang="en-US" sz="1800" b="0" i="0" u="none" strike="noStrike" kern="1200" cap="none" spc="0" normalizeH="0" baseline="0" noProof="0" dirty="0" err="1">
                  <a:ln>
                    <a:noFill/>
                  </a:ln>
                  <a:solidFill>
                    <a:prstClr val="black">
                      <a:lumMod val="75000"/>
                      <a:lumOff val="25000"/>
                    </a:prstClr>
                  </a:solidFill>
                  <a:effectLst/>
                  <a:uLnTx/>
                  <a:uFillTx/>
                  <a:latin typeface="Roboto Medium"/>
                  <a:ea typeface="+mn-ea"/>
                  <a:cs typeface="+mn-cs"/>
                </a:rPr>
                <a:t>amet</a:t>
              </a:r>
              <a:endParaRPr kumimoji="0" lang="en-US" sz="1800" b="0" i="0" u="none" strike="noStrike" kern="1200" cap="none" spc="0" normalizeH="0" baseline="0" noProof="0" dirty="0">
                <a:ln>
                  <a:noFill/>
                </a:ln>
                <a:solidFill>
                  <a:prstClr val="black"/>
                </a:solidFill>
                <a:effectLst/>
                <a:uLnTx/>
                <a:uFillTx/>
                <a:latin typeface="Roboto Medium"/>
                <a:ea typeface="+mn-ea"/>
                <a:cs typeface="+mn-cs"/>
              </a:endParaRPr>
            </a:p>
          </p:txBody>
        </p:sp>
      </p:grpSp>
    </p:spTree>
    <p:extLst>
      <p:ext uri="{BB962C8B-B14F-4D97-AF65-F5344CB8AC3E}">
        <p14:creationId xmlns:p14="http://schemas.microsoft.com/office/powerpoint/2010/main" val="2180539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6" presetClass="emph" presetSubtype="0" fill="hold" nodeType="afterEffect">
                                  <p:stCondLst>
                                    <p:cond delay="0"/>
                                  </p:stCondLst>
                                  <p:childTnLst>
                                    <p:animEffect transition="out" filter="fade">
                                      <p:cBhvr>
                                        <p:cTn id="10" dur="500" tmFilter="0, 0; .2, .5; .8, .5; 1, 0"/>
                                        <p:tgtEl>
                                          <p:spTgt spid="6"/>
                                        </p:tgtEl>
                                      </p:cBhvr>
                                    </p:animEffect>
                                    <p:animScale>
                                      <p:cBhvr>
                                        <p:cTn id="11" dur="250" autoRev="1" fill="hold"/>
                                        <p:tgtEl>
                                          <p:spTgt spid="6"/>
                                        </p:tgtEl>
                                      </p:cBhvr>
                                      <p:by x="105000" y="105000"/>
                                    </p:animScale>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wipe(left)">
                                      <p:cBhvr>
                                        <p:cTn id="15" dur="500"/>
                                        <p:tgtEl>
                                          <p:spTgt spid="49"/>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wipe(right)">
                                      <p:cBhvr>
                                        <p:cTn id="19" dur="500"/>
                                        <p:tgtEl>
                                          <p:spTgt spid="44"/>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up)">
                                      <p:cBhvr>
                                        <p:cTn id="23" dur="500"/>
                                        <p:tgtEl>
                                          <p:spTgt spid="5"/>
                                        </p:tgtEl>
                                      </p:cBhvr>
                                    </p:animEffect>
                                  </p:childTnLst>
                                </p:cTn>
                              </p:par>
                            </p:childTnLst>
                          </p:cTn>
                        </p:par>
                        <p:par>
                          <p:cTn id="24" fill="hold">
                            <p:stCondLst>
                              <p:cond delay="2500"/>
                            </p:stCondLst>
                            <p:childTnLst>
                              <p:par>
                                <p:cTn id="25" presetID="16" presetClass="entr" presetSubtype="37" fill="hold" nodeType="after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barn(outVertical)">
                                      <p:cBhvr>
                                        <p:cTn id="2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5325" y="631579"/>
            <a:ext cx="10569132" cy="735541"/>
          </a:xfrm>
        </p:spPr>
        <p:txBody>
          <a:bodyPr/>
          <a:lstStyle/>
          <a:p>
            <a:pPr algn="ctr"/>
            <a:r>
              <a:rPr lang="zh-CN" altLang="en-US" dirty="0">
                <a:solidFill>
                  <a:prstClr val="black">
                    <a:lumMod val="75000"/>
                    <a:lumOff val="25000"/>
                  </a:prstClr>
                </a:solidFill>
                <a:latin typeface="叶根友刀锋黑草" panose="02010601030101010101" pitchFamily="2" charset="-122"/>
                <a:ea typeface="叶根友刀锋黑草" panose="02010601030101010101" pitchFamily="2" charset="-122"/>
              </a:rPr>
              <a:t>点击添加标题</a:t>
            </a:r>
            <a:endParaRPr lang="vi-VN" dirty="0"/>
          </a:p>
        </p:txBody>
      </p:sp>
      <p:sp>
        <p:nvSpPr>
          <p:cNvPr id="3" name="Slide Number Placeholder 2"/>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C1A69C3-A417-4791-88FC-0E458BBACD37}" type="slidenum">
              <a:rPr kumimoji="0" lang="vi-VN" sz="1800" b="0" i="0" u="none" strike="noStrike" kern="1200" cap="none" spc="0" normalizeH="0" baseline="0" noProof="0" smtClean="0">
                <a:ln>
                  <a:noFill/>
                </a:ln>
                <a:solidFill>
                  <a:prstClr val="white"/>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15</a:t>
            </a:fld>
            <a:endParaRPr kumimoji="0" lang="vi-VN" sz="18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17" name="Group 16"/>
          <p:cNvGrpSpPr/>
          <p:nvPr/>
        </p:nvGrpSpPr>
        <p:grpSpPr>
          <a:xfrm>
            <a:off x="1029151" y="2318722"/>
            <a:ext cx="1990852" cy="1144783"/>
            <a:chOff x="1029151" y="2318722"/>
            <a:chExt cx="1990852" cy="1144783"/>
          </a:xfrm>
        </p:grpSpPr>
        <p:sp>
          <p:nvSpPr>
            <p:cNvPr id="5" name="Freeform 4"/>
            <p:cNvSpPr>
              <a:spLocks/>
            </p:cNvSpPr>
            <p:nvPr/>
          </p:nvSpPr>
          <p:spPr bwMode="auto">
            <a:xfrm>
              <a:off x="2701086" y="3289299"/>
              <a:ext cx="318917" cy="174206"/>
            </a:xfrm>
            <a:custGeom>
              <a:avLst/>
              <a:gdLst>
                <a:gd name="T0" fmla="*/ 220 w 240"/>
                <a:gd name="T1" fmla="*/ 4 h 131"/>
                <a:gd name="T2" fmla="*/ 203 w 240"/>
                <a:gd name="T3" fmla="*/ 0 h 131"/>
                <a:gd name="T4" fmla="*/ 38 w 240"/>
                <a:gd name="T5" fmla="*/ 0 h 131"/>
                <a:gd name="T6" fmla="*/ 20 w 240"/>
                <a:gd name="T7" fmla="*/ 4 h 131"/>
                <a:gd name="T8" fmla="*/ 0 w 240"/>
                <a:gd name="T9" fmla="*/ 33 h 131"/>
                <a:gd name="T10" fmla="*/ 0 w 240"/>
                <a:gd name="T11" fmla="*/ 98 h 131"/>
                <a:gd name="T12" fmla="*/ 38 w 240"/>
                <a:gd name="T13" fmla="*/ 131 h 131"/>
                <a:gd name="T14" fmla="*/ 203 w 240"/>
                <a:gd name="T15" fmla="*/ 131 h 131"/>
                <a:gd name="T16" fmla="*/ 240 w 240"/>
                <a:gd name="T17" fmla="*/ 98 h 131"/>
                <a:gd name="T18" fmla="*/ 240 w 240"/>
                <a:gd name="T19" fmla="*/ 33 h 131"/>
                <a:gd name="T20" fmla="*/ 220 w 240"/>
                <a:gd name="T21" fmla="*/ 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0" h="131">
                  <a:moveTo>
                    <a:pt x="220" y="4"/>
                  </a:moveTo>
                  <a:cubicBezTo>
                    <a:pt x="215" y="2"/>
                    <a:pt x="209" y="0"/>
                    <a:pt x="203" y="0"/>
                  </a:cubicBezTo>
                  <a:cubicBezTo>
                    <a:pt x="38" y="0"/>
                    <a:pt x="38" y="0"/>
                    <a:pt x="38" y="0"/>
                  </a:cubicBezTo>
                  <a:cubicBezTo>
                    <a:pt x="31" y="0"/>
                    <a:pt x="25" y="2"/>
                    <a:pt x="20" y="4"/>
                  </a:cubicBezTo>
                  <a:cubicBezTo>
                    <a:pt x="8" y="10"/>
                    <a:pt x="0" y="21"/>
                    <a:pt x="0" y="33"/>
                  </a:cubicBezTo>
                  <a:cubicBezTo>
                    <a:pt x="0" y="98"/>
                    <a:pt x="0" y="98"/>
                    <a:pt x="0" y="98"/>
                  </a:cubicBezTo>
                  <a:cubicBezTo>
                    <a:pt x="0" y="116"/>
                    <a:pt x="17" y="131"/>
                    <a:pt x="38" y="131"/>
                  </a:cubicBezTo>
                  <a:cubicBezTo>
                    <a:pt x="203" y="131"/>
                    <a:pt x="203" y="131"/>
                    <a:pt x="203" y="131"/>
                  </a:cubicBezTo>
                  <a:cubicBezTo>
                    <a:pt x="223" y="131"/>
                    <a:pt x="240" y="116"/>
                    <a:pt x="240" y="98"/>
                  </a:cubicBezTo>
                  <a:cubicBezTo>
                    <a:pt x="240" y="33"/>
                    <a:pt x="240" y="33"/>
                    <a:pt x="240" y="33"/>
                  </a:cubicBezTo>
                  <a:cubicBezTo>
                    <a:pt x="240" y="21"/>
                    <a:pt x="232" y="10"/>
                    <a:pt x="220" y="4"/>
                  </a:cubicBezTo>
                  <a:close/>
                </a:path>
              </a:pathLst>
            </a:custGeom>
            <a:solidFill>
              <a:schemeClr val="accent1"/>
            </a:solidFill>
            <a:ln w="3175">
              <a:noFill/>
            </a:ln>
            <a:sp3d prstMaterial="matte"/>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Freeform 5"/>
            <p:cNvSpPr>
              <a:spLocks/>
            </p:cNvSpPr>
            <p:nvPr/>
          </p:nvSpPr>
          <p:spPr bwMode="auto">
            <a:xfrm>
              <a:off x="2328709" y="2880975"/>
              <a:ext cx="664564" cy="392655"/>
            </a:xfrm>
            <a:custGeom>
              <a:avLst/>
              <a:gdLst>
                <a:gd name="T0" fmla="*/ 412 w 500"/>
                <a:gd name="T1" fmla="*/ 88 h 295"/>
                <a:gd name="T2" fmla="*/ 200 w 500"/>
                <a:gd name="T3" fmla="*/ 0 h 295"/>
                <a:gd name="T4" fmla="*/ 0 w 500"/>
                <a:gd name="T5" fmla="*/ 0 h 295"/>
                <a:gd name="T6" fmla="*/ 13 w 500"/>
                <a:gd name="T7" fmla="*/ 49 h 295"/>
                <a:gd name="T8" fmla="*/ 13 w 500"/>
                <a:gd name="T9" fmla="*/ 152 h 295"/>
                <a:gd name="T10" fmla="*/ 0 w 500"/>
                <a:gd name="T11" fmla="*/ 200 h 295"/>
                <a:gd name="T12" fmla="*/ 200 w 500"/>
                <a:gd name="T13" fmla="*/ 200 h 295"/>
                <a:gd name="T14" fmla="*/ 271 w 500"/>
                <a:gd name="T15" fmla="*/ 230 h 295"/>
                <a:gd name="T16" fmla="*/ 300 w 500"/>
                <a:gd name="T17" fmla="*/ 295 h 295"/>
                <a:gd name="T18" fmla="*/ 318 w 500"/>
                <a:gd name="T19" fmla="*/ 291 h 295"/>
                <a:gd name="T20" fmla="*/ 483 w 500"/>
                <a:gd name="T21" fmla="*/ 291 h 295"/>
                <a:gd name="T22" fmla="*/ 500 w 500"/>
                <a:gd name="T23" fmla="*/ 295 h 295"/>
                <a:gd name="T24" fmla="*/ 412 w 500"/>
                <a:gd name="T25" fmla="*/ 8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0" h="295">
                  <a:moveTo>
                    <a:pt x="412" y="88"/>
                  </a:moveTo>
                  <a:cubicBezTo>
                    <a:pt x="358" y="34"/>
                    <a:pt x="283" y="0"/>
                    <a:pt x="200" y="0"/>
                  </a:cubicBezTo>
                  <a:cubicBezTo>
                    <a:pt x="0" y="0"/>
                    <a:pt x="0" y="0"/>
                    <a:pt x="0" y="0"/>
                  </a:cubicBezTo>
                  <a:cubicBezTo>
                    <a:pt x="8" y="16"/>
                    <a:pt x="13" y="33"/>
                    <a:pt x="13" y="49"/>
                  </a:cubicBezTo>
                  <a:cubicBezTo>
                    <a:pt x="13" y="83"/>
                    <a:pt x="13" y="117"/>
                    <a:pt x="13" y="152"/>
                  </a:cubicBezTo>
                  <a:cubicBezTo>
                    <a:pt x="13" y="168"/>
                    <a:pt x="8" y="185"/>
                    <a:pt x="0" y="200"/>
                  </a:cubicBezTo>
                  <a:cubicBezTo>
                    <a:pt x="200" y="200"/>
                    <a:pt x="200" y="200"/>
                    <a:pt x="200" y="200"/>
                  </a:cubicBezTo>
                  <a:cubicBezTo>
                    <a:pt x="228" y="200"/>
                    <a:pt x="252" y="211"/>
                    <a:pt x="271" y="230"/>
                  </a:cubicBezTo>
                  <a:cubicBezTo>
                    <a:pt x="288" y="247"/>
                    <a:pt x="299" y="269"/>
                    <a:pt x="300" y="295"/>
                  </a:cubicBezTo>
                  <a:cubicBezTo>
                    <a:pt x="305" y="293"/>
                    <a:pt x="311" y="291"/>
                    <a:pt x="318" y="291"/>
                  </a:cubicBezTo>
                  <a:cubicBezTo>
                    <a:pt x="483" y="291"/>
                    <a:pt x="483" y="291"/>
                    <a:pt x="483" y="291"/>
                  </a:cubicBezTo>
                  <a:cubicBezTo>
                    <a:pt x="489" y="291"/>
                    <a:pt x="495" y="293"/>
                    <a:pt x="500" y="295"/>
                  </a:cubicBezTo>
                  <a:cubicBezTo>
                    <a:pt x="499" y="215"/>
                    <a:pt x="465" y="141"/>
                    <a:pt x="412" y="88"/>
                  </a:cubicBezTo>
                  <a:close/>
                </a:path>
              </a:pathLst>
            </a:custGeom>
            <a:solidFill>
              <a:schemeClr val="accent1"/>
            </a:solidFill>
            <a:ln w="3175">
              <a:noFill/>
            </a:ln>
            <a:sp3d prstMaterial="matte"/>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Freeform 6"/>
            <p:cNvSpPr>
              <a:spLocks/>
            </p:cNvSpPr>
            <p:nvPr/>
          </p:nvSpPr>
          <p:spPr bwMode="auto">
            <a:xfrm>
              <a:off x="1196830" y="2846871"/>
              <a:ext cx="525384" cy="336430"/>
            </a:xfrm>
            <a:custGeom>
              <a:avLst/>
              <a:gdLst>
                <a:gd name="T0" fmla="*/ 0 w 396"/>
                <a:gd name="T1" fmla="*/ 253 h 253"/>
                <a:gd name="T2" fmla="*/ 396 w 396"/>
                <a:gd name="T3" fmla="*/ 253 h 253"/>
                <a:gd name="T4" fmla="*/ 378 w 396"/>
                <a:gd name="T5" fmla="*/ 226 h 253"/>
                <a:gd name="T6" fmla="*/ 365 w 396"/>
                <a:gd name="T7" fmla="*/ 178 h 253"/>
                <a:gd name="T8" fmla="*/ 365 w 396"/>
                <a:gd name="T9" fmla="*/ 75 h 253"/>
                <a:gd name="T10" fmla="*/ 378 w 396"/>
                <a:gd name="T11" fmla="*/ 26 h 253"/>
                <a:gd name="T12" fmla="*/ 396 w 396"/>
                <a:gd name="T13" fmla="*/ 0 h 253"/>
                <a:gd name="T14" fmla="*/ 0 w 396"/>
                <a:gd name="T15" fmla="*/ 0 h 253"/>
                <a:gd name="T16" fmla="*/ 0 w 396"/>
                <a:gd name="T17" fmla="*/ 253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6" h="253">
                  <a:moveTo>
                    <a:pt x="0" y="253"/>
                  </a:moveTo>
                  <a:cubicBezTo>
                    <a:pt x="396" y="253"/>
                    <a:pt x="396" y="253"/>
                    <a:pt x="396" y="253"/>
                  </a:cubicBezTo>
                  <a:cubicBezTo>
                    <a:pt x="389" y="245"/>
                    <a:pt x="383" y="236"/>
                    <a:pt x="378" y="226"/>
                  </a:cubicBezTo>
                  <a:cubicBezTo>
                    <a:pt x="370" y="211"/>
                    <a:pt x="365" y="194"/>
                    <a:pt x="365" y="178"/>
                  </a:cubicBezTo>
                  <a:cubicBezTo>
                    <a:pt x="365" y="75"/>
                    <a:pt x="365" y="75"/>
                    <a:pt x="365" y="75"/>
                  </a:cubicBezTo>
                  <a:cubicBezTo>
                    <a:pt x="365" y="59"/>
                    <a:pt x="370" y="42"/>
                    <a:pt x="378" y="26"/>
                  </a:cubicBezTo>
                  <a:cubicBezTo>
                    <a:pt x="383" y="17"/>
                    <a:pt x="389" y="8"/>
                    <a:pt x="396" y="0"/>
                  </a:cubicBezTo>
                  <a:cubicBezTo>
                    <a:pt x="0" y="0"/>
                    <a:pt x="0" y="0"/>
                    <a:pt x="0" y="0"/>
                  </a:cubicBezTo>
                  <a:lnTo>
                    <a:pt x="0" y="253"/>
                  </a:lnTo>
                  <a:close/>
                </a:path>
              </a:pathLst>
            </a:custGeom>
            <a:solidFill>
              <a:schemeClr val="accent1"/>
            </a:solidFill>
            <a:ln w="3175">
              <a:noFill/>
            </a:ln>
            <a:sp3d prstMaterial="matte"/>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7"/>
            <p:cNvSpPr>
              <a:spLocks/>
            </p:cNvSpPr>
            <p:nvPr/>
          </p:nvSpPr>
          <p:spPr bwMode="auto">
            <a:xfrm>
              <a:off x="1982140" y="2645013"/>
              <a:ext cx="63599" cy="40556"/>
            </a:xfrm>
            <a:custGeom>
              <a:avLst/>
              <a:gdLst>
                <a:gd name="T0" fmla="*/ 0 w 48"/>
                <a:gd name="T1" fmla="*/ 31 h 31"/>
                <a:gd name="T2" fmla="*/ 24 w 48"/>
                <a:gd name="T3" fmla="*/ 29 h 31"/>
                <a:gd name="T4" fmla="*/ 48 w 48"/>
                <a:gd name="T5" fmla="*/ 31 h 31"/>
                <a:gd name="T6" fmla="*/ 48 w 48"/>
                <a:gd name="T7" fmla="*/ 0 h 31"/>
                <a:gd name="T8" fmla="*/ 0 w 48"/>
                <a:gd name="T9" fmla="*/ 0 h 31"/>
                <a:gd name="T10" fmla="*/ 0 w 48"/>
                <a:gd name="T11" fmla="*/ 31 h 31"/>
              </a:gdLst>
              <a:ahLst/>
              <a:cxnLst>
                <a:cxn ang="0">
                  <a:pos x="T0" y="T1"/>
                </a:cxn>
                <a:cxn ang="0">
                  <a:pos x="T2" y="T3"/>
                </a:cxn>
                <a:cxn ang="0">
                  <a:pos x="T4" y="T5"/>
                </a:cxn>
                <a:cxn ang="0">
                  <a:pos x="T6" y="T7"/>
                </a:cxn>
                <a:cxn ang="0">
                  <a:pos x="T8" y="T9"/>
                </a:cxn>
                <a:cxn ang="0">
                  <a:pos x="T10" y="T11"/>
                </a:cxn>
              </a:cxnLst>
              <a:rect l="0" t="0" r="r" b="b"/>
              <a:pathLst>
                <a:path w="48" h="31">
                  <a:moveTo>
                    <a:pt x="0" y="31"/>
                  </a:moveTo>
                  <a:cubicBezTo>
                    <a:pt x="8" y="30"/>
                    <a:pt x="16" y="29"/>
                    <a:pt x="24" y="29"/>
                  </a:cubicBezTo>
                  <a:cubicBezTo>
                    <a:pt x="33" y="29"/>
                    <a:pt x="41" y="30"/>
                    <a:pt x="48" y="31"/>
                  </a:cubicBezTo>
                  <a:cubicBezTo>
                    <a:pt x="48" y="0"/>
                    <a:pt x="48" y="0"/>
                    <a:pt x="48" y="0"/>
                  </a:cubicBezTo>
                  <a:cubicBezTo>
                    <a:pt x="0" y="0"/>
                    <a:pt x="0" y="0"/>
                    <a:pt x="0" y="0"/>
                  </a:cubicBezTo>
                  <a:lnTo>
                    <a:pt x="0" y="31"/>
                  </a:lnTo>
                  <a:close/>
                </a:path>
              </a:pathLst>
            </a:custGeom>
            <a:solidFill>
              <a:schemeClr val="accent1"/>
            </a:solidFill>
            <a:ln w="3175">
              <a:noFill/>
            </a:ln>
            <a:sp3d prstMaterial="matte"/>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reeform 8"/>
            <p:cNvSpPr>
              <a:spLocks/>
            </p:cNvSpPr>
            <p:nvPr/>
          </p:nvSpPr>
          <p:spPr bwMode="auto">
            <a:xfrm>
              <a:off x="2179389" y="2318722"/>
              <a:ext cx="294030" cy="341960"/>
            </a:xfrm>
            <a:custGeom>
              <a:avLst/>
              <a:gdLst>
                <a:gd name="T0" fmla="*/ 192 w 221"/>
                <a:gd name="T1" fmla="*/ 28 h 257"/>
                <a:gd name="T2" fmla="*/ 0 w 221"/>
                <a:gd name="T3" fmla="*/ 71 h 257"/>
                <a:gd name="T4" fmla="*/ 0 w 221"/>
                <a:gd name="T5" fmla="*/ 77 h 257"/>
                <a:gd name="T6" fmla="*/ 0 w 221"/>
                <a:gd name="T7" fmla="*/ 181 h 257"/>
                <a:gd name="T8" fmla="*/ 0 w 221"/>
                <a:gd name="T9" fmla="*/ 186 h 257"/>
                <a:gd name="T10" fmla="*/ 192 w 221"/>
                <a:gd name="T11" fmla="*/ 229 h 257"/>
                <a:gd name="T12" fmla="*/ 221 w 221"/>
                <a:gd name="T13" fmla="*/ 182 h 257"/>
                <a:gd name="T14" fmla="*/ 221 w 221"/>
                <a:gd name="T15" fmla="*/ 75 h 257"/>
                <a:gd name="T16" fmla="*/ 192 w 221"/>
                <a:gd name="T17" fmla="*/ 28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 h="257">
                  <a:moveTo>
                    <a:pt x="192" y="28"/>
                  </a:moveTo>
                  <a:cubicBezTo>
                    <a:pt x="128" y="0"/>
                    <a:pt x="64" y="62"/>
                    <a:pt x="0" y="71"/>
                  </a:cubicBezTo>
                  <a:cubicBezTo>
                    <a:pt x="0" y="73"/>
                    <a:pt x="0" y="75"/>
                    <a:pt x="0" y="77"/>
                  </a:cubicBezTo>
                  <a:cubicBezTo>
                    <a:pt x="0" y="181"/>
                    <a:pt x="0" y="181"/>
                    <a:pt x="0" y="181"/>
                  </a:cubicBezTo>
                  <a:cubicBezTo>
                    <a:pt x="0" y="182"/>
                    <a:pt x="0" y="184"/>
                    <a:pt x="0" y="186"/>
                  </a:cubicBezTo>
                  <a:cubicBezTo>
                    <a:pt x="64" y="195"/>
                    <a:pt x="128" y="257"/>
                    <a:pt x="192" y="229"/>
                  </a:cubicBezTo>
                  <a:cubicBezTo>
                    <a:pt x="208" y="222"/>
                    <a:pt x="221" y="197"/>
                    <a:pt x="221" y="182"/>
                  </a:cubicBezTo>
                  <a:cubicBezTo>
                    <a:pt x="221" y="147"/>
                    <a:pt x="221" y="111"/>
                    <a:pt x="221" y="75"/>
                  </a:cubicBezTo>
                  <a:cubicBezTo>
                    <a:pt x="221" y="60"/>
                    <a:pt x="208" y="35"/>
                    <a:pt x="192" y="28"/>
                  </a:cubicBezTo>
                  <a:close/>
                </a:path>
              </a:pathLst>
            </a:custGeom>
            <a:solidFill>
              <a:schemeClr val="accent1"/>
            </a:solidFill>
            <a:ln w="3175">
              <a:noFill/>
            </a:ln>
            <a:sp3d prstMaterial="matte"/>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Freeform 9"/>
            <p:cNvSpPr>
              <a:spLocks/>
            </p:cNvSpPr>
            <p:nvPr/>
          </p:nvSpPr>
          <p:spPr bwMode="auto">
            <a:xfrm>
              <a:off x="1555381" y="2318722"/>
              <a:ext cx="293109" cy="341960"/>
            </a:xfrm>
            <a:custGeom>
              <a:avLst/>
              <a:gdLst>
                <a:gd name="T0" fmla="*/ 221 w 221"/>
                <a:gd name="T1" fmla="*/ 77 h 257"/>
                <a:gd name="T2" fmla="*/ 221 w 221"/>
                <a:gd name="T3" fmla="*/ 71 h 257"/>
                <a:gd name="T4" fmla="*/ 28 w 221"/>
                <a:gd name="T5" fmla="*/ 28 h 257"/>
                <a:gd name="T6" fmla="*/ 0 w 221"/>
                <a:gd name="T7" fmla="*/ 75 h 257"/>
                <a:gd name="T8" fmla="*/ 0 w 221"/>
                <a:gd name="T9" fmla="*/ 182 h 257"/>
                <a:gd name="T10" fmla="*/ 28 w 221"/>
                <a:gd name="T11" fmla="*/ 229 h 257"/>
                <a:gd name="T12" fmla="*/ 221 w 221"/>
                <a:gd name="T13" fmla="*/ 186 h 257"/>
                <a:gd name="T14" fmla="*/ 221 w 221"/>
                <a:gd name="T15" fmla="*/ 181 h 257"/>
                <a:gd name="T16" fmla="*/ 221 w 221"/>
                <a:gd name="T17" fmla="*/ 77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 h="257">
                  <a:moveTo>
                    <a:pt x="221" y="77"/>
                  </a:moveTo>
                  <a:cubicBezTo>
                    <a:pt x="221" y="75"/>
                    <a:pt x="221" y="73"/>
                    <a:pt x="221" y="71"/>
                  </a:cubicBezTo>
                  <a:cubicBezTo>
                    <a:pt x="157" y="62"/>
                    <a:pt x="92" y="0"/>
                    <a:pt x="28" y="28"/>
                  </a:cubicBezTo>
                  <a:cubicBezTo>
                    <a:pt x="12" y="35"/>
                    <a:pt x="0" y="60"/>
                    <a:pt x="0" y="75"/>
                  </a:cubicBezTo>
                  <a:cubicBezTo>
                    <a:pt x="0" y="111"/>
                    <a:pt x="0" y="147"/>
                    <a:pt x="0" y="182"/>
                  </a:cubicBezTo>
                  <a:cubicBezTo>
                    <a:pt x="0" y="197"/>
                    <a:pt x="12" y="222"/>
                    <a:pt x="28" y="229"/>
                  </a:cubicBezTo>
                  <a:cubicBezTo>
                    <a:pt x="92" y="257"/>
                    <a:pt x="157" y="195"/>
                    <a:pt x="221" y="186"/>
                  </a:cubicBezTo>
                  <a:cubicBezTo>
                    <a:pt x="221" y="184"/>
                    <a:pt x="221" y="182"/>
                    <a:pt x="221" y="181"/>
                  </a:cubicBezTo>
                  <a:lnTo>
                    <a:pt x="221" y="77"/>
                  </a:lnTo>
                  <a:close/>
                </a:path>
              </a:pathLst>
            </a:custGeom>
            <a:solidFill>
              <a:schemeClr val="accent1"/>
            </a:solidFill>
            <a:ln w="3175">
              <a:noFill/>
            </a:ln>
            <a:sp3d prstMaterial="matte"/>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Freeform 10"/>
            <p:cNvSpPr>
              <a:spLocks/>
            </p:cNvSpPr>
            <p:nvPr/>
          </p:nvSpPr>
          <p:spPr bwMode="auto">
            <a:xfrm>
              <a:off x="1870611" y="2345452"/>
              <a:ext cx="287578" cy="288500"/>
            </a:xfrm>
            <a:custGeom>
              <a:avLst/>
              <a:gdLst>
                <a:gd name="T0" fmla="*/ 217 w 217"/>
                <a:gd name="T1" fmla="*/ 51 h 217"/>
                <a:gd name="T2" fmla="*/ 160 w 217"/>
                <a:gd name="T3" fmla="*/ 0 h 217"/>
                <a:gd name="T4" fmla="*/ 56 w 217"/>
                <a:gd name="T5" fmla="*/ 0 h 217"/>
                <a:gd name="T6" fmla="*/ 0 w 217"/>
                <a:gd name="T7" fmla="*/ 51 h 217"/>
                <a:gd name="T8" fmla="*/ 0 w 217"/>
                <a:gd name="T9" fmla="*/ 57 h 217"/>
                <a:gd name="T10" fmla="*/ 0 w 217"/>
                <a:gd name="T11" fmla="*/ 161 h 217"/>
                <a:gd name="T12" fmla="*/ 0 w 217"/>
                <a:gd name="T13" fmla="*/ 166 h 217"/>
                <a:gd name="T14" fmla="*/ 56 w 217"/>
                <a:gd name="T15" fmla="*/ 217 h 217"/>
                <a:gd name="T16" fmla="*/ 160 w 217"/>
                <a:gd name="T17" fmla="*/ 217 h 217"/>
                <a:gd name="T18" fmla="*/ 217 w 217"/>
                <a:gd name="T19" fmla="*/ 166 h 217"/>
                <a:gd name="T20" fmla="*/ 217 w 217"/>
                <a:gd name="T21" fmla="*/ 161 h 217"/>
                <a:gd name="T22" fmla="*/ 217 w 217"/>
                <a:gd name="T23" fmla="*/ 57 h 217"/>
                <a:gd name="T24" fmla="*/ 217 w 217"/>
                <a:gd name="T25" fmla="*/ 51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7" h="217">
                  <a:moveTo>
                    <a:pt x="217" y="51"/>
                  </a:moveTo>
                  <a:cubicBezTo>
                    <a:pt x="214" y="22"/>
                    <a:pt x="190" y="0"/>
                    <a:pt x="160" y="0"/>
                  </a:cubicBezTo>
                  <a:cubicBezTo>
                    <a:pt x="56" y="0"/>
                    <a:pt x="56" y="0"/>
                    <a:pt x="56" y="0"/>
                  </a:cubicBezTo>
                  <a:cubicBezTo>
                    <a:pt x="27" y="0"/>
                    <a:pt x="3" y="22"/>
                    <a:pt x="0" y="51"/>
                  </a:cubicBezTo>
                  <a:cubicBezTo>
                    <a:pt x="0" y="53"/>
                    <a:pt x="0" y="55"/>
                    <a:pt x="0" y="57"/>
                  </a:cubicBezTo>
                  <a:cubicBezTo>
                    <a:pt x="0" y="161"/>
                    <a:pt x="0" y="161"/>
                    <a:pt x="0" y="161"/>
                  </a:cubicBezTo>
                  <a:cubicBezTo>
                    <a:pt x="0" y="162"/>
                    <a:pt x="0" y="164"/>
                    <a:pt x="0" y="166"/>
                  </a:cubicBezTo>
                  <a:cubicBezTo>
                    <a:pt x="3" y="195"/>
                    <a:pt x="27" y="217"/>
                    <a:pt x="56" y="217"/>
                  </a:cubicBezTo>
                  <a:cubicBezTo>
                    <a:pt x="160" y="217"/>
                    <a:pt x="160" y="217"/>
                    <a:pt x="160" y="217"/>
                  </a:cubicBezTo>
                  <a:cubicBezTo>
                    <a:pt x="190" y="217"/>
                    <a:pt x="214" y="195"/>
                    <a:pt x="217" y="166"/>
                  </a:cubicBezTo>
                  <a:cubicBezTo>
                    <a:pt x="217" y="164"/>
                    <a:pt x="217" y="162"/>
                    <a:pt x="217" y="161"/>
                  </a:cubicBezTo>
                  <a:cubicBezTo>
                    <a:pt x="217" y="57"/>
                    <a:pt x="217" y="57"/>
                    <a:pt x="217" y="57"/>
                  </a:cubicBezTo>
                  <a:cubicBezTo>
                    <a:pt x="217" y="55"/>
                    <a:pt x="217" y="53"/>
                    <a:pt x="217" y="51"/>
                  </a:cubicBezTo>
                  <a:close/>
                </a:path>
              </a:pathLst>
            </a:custGeom>
            <a:solidFill>
              <a:schemeClr val="accent1"/>
            </a:solidFill>
            <a:ln w="3175">
              <a:noFill/>
            </a:ln>
            <a:sp3d prstMaterial="matte"/>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Freeform 11"/>
            <p:cNvSpPr>
              <a:spLocks/>
            </p:cNvSpPr>
            <p:nvPr/>
          </p:nvSpPr>
          <p:spPr bwMode="auto">
            <a:xfrm>
              <a:off x="1932367" y="2693864"/>
              <a:ext cx="164067" cy="66364"/>
            </a:xfrm>
            <a:custGeom>
              <a:avLst/>
              <a:gdLst>
                <a:gd name="T0" fmla="*/ 85 w 123"/>
                <a:gd name="T1" fmla="*/ 2 h 50"/>
                <a:gd name="T2" fmla="*/ 61 w 123"/>
                <a:gd name="T3" fmla="*/ 0 h 50"/>
                <a:gd name="T4" fmla="*/ 37 w 123"/>
                <a:gd name="T5" fmla="*/ 2 h 50"/>
                <a:gd name="T6" fmla="*/ 0 w 123"/>
                <a:gd name="T7" fmla="*/ 24 h 50"/>
                <a:gd name="T8" fmla="*/ 0 w 123"/>
                <a:gd name="T9" fmla="*/ 50 h 50"/>
                <a:gd name="T10" fmla="*/ 37 w 123"/>
                <a:gd name="T11" fmla="*/ 48 h 50"/>
                <a:gd name="T12" fmla="*/ 85 w 123"/>
                <a:gd name="T13" fmla="*/ 48 h 50"/>
                <a:gd name="T14" fmla="*/ 123 w 123"/>
                <a:gd name="T15" fmla="*/ 50 h 50"/>
                <a:gd name="T16" fmla="*/ 123 w 123"/>
                <a:gd name="T17" fmla="*/ 24 h 50"/>
                <a:gd name="T18" fmla="*/ 85 w 123"/>
                <a:gd name="T19"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50">
                  <a:moveTo>
                    <a:pt x="85" y="2"/>
                  </a:moveTo>
                  <a:cubicBezTo>
                    <a:pt x="78" y="1"/>
                    <a:pt x="70" y="0"/>
                    <a:pt x="61" y="0"/>
                  </a:cubicBezTo>
                  <a:cubicBezTo>
                    <a:pt x="53" y="0"/>
                    <a:pt x="45" y="1"/>
                    <a:pt x="37" y="2"/>
                  </a:cubicBezTo>
                  <a:cubicBezTo>
                    <a:pt x="15" y="6"/>
                    <a:pt x="0" y="14"/>
                    <a:pt x="0" y="24"/>
                  </a:cubicBezTo>
                  <a:cubicBezTo>
                    <a:pt x="0" y="50"/>
                    <a:pt x="0" y="50"/>
                    <a:pt x="0" y="50"/>
                  </a:cubicBezTo>
                  <a:cubicBezTo>
                    <a:pt x="12" y="49"/>
                    <a:pt x="25" y="48"/>
                    <a:pt x="37" y="48"/>
                  </a:cubicBezTo>
                  <a:cubicBezTo>
                    <a:pt x="53" y="47"/>
                    <a:pt x="69" y="47"/>
                    <a:pt x="85" y="48"/>
                  </a:cubicBezTo>
                  <a:cubicBezTo>
                    <a:pt x="98" y="48"/>
                    <a:pt x="110" y="49"/>
                    <a:pt x="123" y="50"/>
                  </a:cubicBezTo>
                  <a:cubicBezTo>
                    <a:pt x="123" y="24"/>
                    <a:pt x="123" y="24"/>
                    <a:pt x="123" y="24"/>
                  </a:cubicBezTo>
                  <a:cubicBezTo>
                    <a:pt x="123" y="14"/>
                    <a:pt x="107" y="6"/>
                    <a:pt x="85" y="2"/>
                  </a:cubicBezTo>
                  <a:close/>
                </a:path>
              </a:pathLst>
            </a:custGeom>
            <a:solidFill>
              <a:schemeClr val="accent1"/>
            </a:solidFill>
            <a:ln w="3175">
              <a:noFill/>
            </a:ln>
            <a:sp3d prstMaterial="matte"/>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Freeform 12"/>
            <p:cNvSpPr>
              <a:spLocks/>
            </p:cNvSpPr>
            <p:nvPr/>
          </p:nvSpPr>
          <p:spPr bwMode="auto">
            <a:xfrm>
              <a:off x="1700092" y="2775898"/>
              <a:ext cx="628617" cy="483906"/>
            </a:xfrm>
            <a:custGeom>
              <a:avLst/>
              <a:gdLst>
                <a:gd name="T0" fmla="*/ 460 w 473"/>
                <a:gd name="T1" fmla="*/ 79 h 364"/>
                <a:gd name="T2" fmla="*/ 391 w 473"/>
                <a:gd name="T3" fmla="*/ 19 h 364"/>
                <a:gd name="T4" fmla="*/ 296 w 473"/>
                <a:gd name="T5" fmla="*/ 4 h 364"/>
                <a:gd name="T6" fmla="*/ 176 w 473"/>
                <a:gd name="T7" fmla="*/ 4 h 364"/>
                <a:gd name="T8" fmla="*/ 81 w 473"/>
                <a:gd name="T9" fmla="*/ 19 h 364"/>
                <a:gd name="T10" fmla="*/ 30 w 473"/>
                <a:gd name="T11" fmla="*/ 53 h 364"/>
                <a:gd name="T12" fmla="*/ 12 w 473"/>
                <a:gd name="T13" fmla="*/ 79 h 364"/>
                <a:gd name="T14" fmla="*/ 0 w 473"/>
                <a:gd name="T15" fmla="*/ 128 h 364"/>
                <a:gd name="T16" fmla="*/ 0 w 473"/>
                <a:gd name="T17" fmla="*/ 231 h 364"/>
                <a:gd name="T18" fmla="*/ 12 w 473"/>
                <a:gd name="T19" fmla="*/ 279 h 364"/>
                <a:gd name="T20" fmla="*/ 30 w 473"/>
                <a:gd name="T21" fmla="*/ 306 h 364"/>
                <a:gd name="T22" fmla="*/ 81 w 473"/>
                <a:gd name="T23" fmla="*/ 340 h 364"/>
                <a:gd name="T24" fmla="*/ 391 w 473"/>
                <a:gd name="T25" fmla="*/ 340 h 364"/>
                <a:gd name="T26" fmla="*/ 460 w 473"/>
                <a:gd name="T27" fmla="*/ 279 h 364"/>
                <a:gd name="T28" fmla="*/ 473 w 473"/>
                <a:gd name="T29" fmla="*/ 231 h 364"/>
                <a:gd name="T30" fmla="*/ 473 w 473"/>
                <a:gd name="T31" fmla="*/ 128 h 364"/>
                <a:gd name="T32" fmla="*/ 460 w 473"/>
                <a:gd name="T33" fmla="*/ 79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3" h="364">
                  <a:moveTo>
                    <a:pt x="460" y="79"/>
                  </a:moveTo>
                  <a:cubicBezTo>
                    <a:pt x="446" y="51"/>
                    <a:pt x="421" y="27"/>
                    <a:pt x="391" y="19"/>
                  </a:cubicBezTo>
                  <a:cubicBezTo>
                    <a:pt x="360" y="12"/>
                    <a:pt x="328" y="7"/>
                    <a:pt x="296" y="4"/>
                  </a:cubicBezTo>
                  <a:cubicBezTo>
                    <a:pt x="256" y="0"/>
                    <a:pt x="216" y="0"/>
                    <a:pt x="176" y="4"/>
                  </a:cubicBezTo>
                  <a:cubicBezTo>
                    <a:pt x="144" y="7"/>
                    <a:pt x="112" y="12"/>
                    <a:pt x="81" y="19"/>
                  </a:cubicBezTo>
                  <a:cubicBezTo>
                    <a:pt x="62" y="24"/>
                    <a:pt x="44" y="37"/>
                    <a:pt x="30" y="53"/>
                  </a:cubicBezTo>
                  <a:cubicBezTo>
                    <a:pt x="23" y="61"/>
                    <a:pt x="17" y="70"/>
                    <a:pt x="12" y="79"/>
                  </a:cubicBezTo>
                  <a:cubicBezTo>
                    <a:pt x="4" y="95"/>
                    <a:pt x="0" y="112"/>
                    <a:pt x="0" y="128"/>
                  </a:cubicBezTo>
                  <a:cubicBezTo>
                    <a:pt x="0" y="231"/>
                    <a:pt x="0" y="231"/>
                    <a:pt x="0" y="231"/>
                  </a:cubicBezTo>
                  <a:cubicBezTo>
                    <a:pt x="0" y="247"/>
                    <a:pt x="4" y="264"/>
                    <a:pt x="12" y="279"/>
                  </a:cubicBezTo>
                  <a:cubicBezTo>
                    <a:pt x="17" y="289"/>
                    <a:pt x="23" y="298"/>
                    <a:pt x="30" y="306"/>
                  </a:cubicBezTo>
                  <a:cubicBezTo>
                    <a:pt x="44" y="322"/>
                    <a:pt x="62" y="335"/>
                    <a:pt x="81" y="340"/>
                  </a:cubicBezTo>
                  <a:cubicBezTo>
                    <a:pt x="183" y="364"/>
                    <a:pt x="289" y="364"/>
                    <a:pt x="391" y="340"/>
                  </a:cubicBezTo>
                  <a:cubicBezTo>
                    <a:pt x="421" y="332"/>
                    <a:pt x="446" y="308"/>
                    <a:pt x="460" y="279"/>
                  </a:cubicBezTo>
                  <a:cubicBezTo>
                    <a:pt x="468" y="264"/>
                    <a:pt x="473" y="247"/>
                    <a:pt x="473" y="231"/>
                  </a:cubicBezTo>
                  <a:cubicBezTo>
                    <a:pt x="473" y="128"/>
                    <a:pt x="473" y="128"/>
                    <a:pt x="473" y="128"/>
                  </a:cubicBezTo>
                  <a:cubicBezTo>
                    <a:pt x="473" y="112"/>
                    <a:pt x="468" y="95"/>
                    <a:pt x="460" y="79"/>
                  </a:cubicBezTo>
                  <a:close/>
                </a:path>
              </a:pathLst>
            </a:custGeom>
            <a:solidFill>
              <a:schemeClr val="accent1"/>
            </a:solidFill>
            <a:ln w="3175">
              <a:noFill/>
            </a:ln>
            <a:sp3d prstMaterial="matte"/>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Freeform 15"/>
            <p:cNvSpPr>
              <a:spLocks/>
            </p:cNvSpPr>
            <p:nvPr/>
          </p:nvSpPr>
          <p:spPr bwMode="auto">
            <a:xfrm rot="16200000">
              <a:off x="882521" y="2847407"/>
              <a:ext cx="628617" cy="335357"/>
            </a:xfrm>
            <a:custGeom>
              <a:avLst/>
              <a:gdLst>
                <a:gd name="T0" fmla="*/ 460 w 473"/>
                <a:gd name="T1" fmla="*/ 79 h 364"/>
                <a:gd name="T2" fmla="*/ 391 w 473"/>
                <a:gd name="T3" fmla="*/ 19 h 364"/>
                <a:gd name="T4" fmla="*/ 296 w 473"/>
                <a:gd name="T5" fmla="*/ 4 h 364"/>
                <a:gd name="T6" fmla="*/ 176 w 473"/>
                <a:gd name="T7" fmla="*/ 4 h 364"/>
                <a:gd name="T8" fmla="*/ 81 w 473"/>
                <a:gd name="T9" fmla="*/ 19 h 364"/>
                <a:gd name="T10" fmla="*/ 30 w 473"/>
                <a:gd name="T11" fmla="*/ 53 h 364"/>
                <a:gd name="T12" fmla="*/ 12 w 473"/>
                <a:gd name="T13" fmla="*/ 79 h 364"/>
                <a:gd name="T14" fmla="*/ 0 w 473"/>
                <a:gd name="T15" fmla="*/ 128 h 364"/>
                <a:gd name="T16" fmla="*/ 0 w 473"/>
                <a:gd name="T17" fmla="*/ 231 h 364"/>
                <a:gd name="T18" fmla="*/ 12 w 473"/>
                <a:gd name="T19" fmla="*/ 279 h 364"/>
                <a:gd name="T20" fmla="*/ 30 w 473"/>
                <a:gd name="T21" fmla="*/ 306 h 364"/>
                <a:gd name="T22" fmla="*/ 81 w 473"/>
                <a:gd name="T23" fmla="*/ 340 h 364"/>
                <a:gd name="T24" fmla="*/ 391 w 473"/>
                <a:gd name="T25" fmla="*/ 340 h 364"/>
                <a:gd name="T26" fmla="*/ 460 w 473"/>
                <a:gd name="T27" fmla="*/ 279 h 364"/>
                <a:gd name="T28" fmla="*/ 473 w 473"/>
                <a:gd name="T29" fmla="*/ 231 h 364"/>
                <a:gd name="T30" fmla="*/ 473 w 473"/>
                <a:gd name="T31" fmla="*/ 128 h 364"/>
                <a:gd name="T32" fmla="*/ 460 w 473"/>
                <a:gd name="T33" fmla="*/ 79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3" h="364">
                  <a:moveTo>
                    <a:pt x="460" y="79"/>
                  </a:moveTo>
                  <a:cubicBezTo>
                    <a:pt x="446" y="51"/>
                    <a:pt x="421" y="27"/>
                    <a:pt x="391" y="19"/>
                  </a:cubicBezTo>
                  <a:cubicBezTo>
                    <a:pt x="360" y="12"/>
                    <a:pt x="328" y="7"/>
                    <a:pt x="296" y="4"/>
                  </a:cubicBezTo>
                  <a:cubicBezTo>
                    <a:pt x="256" y="0"/>
                    <a:pt x="216" y="0"/>
                    <a:pt x="176" y="4"/>
                  </a:cubicBezTo>
                  <a:cubicBezTo>
                    <a:pt x="144" y="7"/>
                    <a:pt x="112" y="12"/>
                    <a:pt x="81" y="19"/>
                  </a:cubicBezTo>
                  <a:cubicBezTo>
                    <a:pt x="62" y="24"/>
                    <a:pt x="44" y="37"/>
                    <a:pt x="30" y="53"/>
                  </a:cubicBezTo>
                  <a:cubicBezTo>
                    <a:pt x="23" y="61"/>
                    <a:pt x="17" y="70"/>
                    <a:pt x="12" y="79"/>
                  </a:cubicBezTo>
                  <a:cubicBezTo>
                    <a:pt x="4" y="95"/>
                    <a:pt x="0" y="112"/>
                    <a:pt x="0" y="128"/>
                  </a:cubicBezTo>
                  <a:cubicBezTo>
                    <a:pt x="0" y="231"/>
                    <a:pt x="0" y="231"/>
                    <a:pt x="0" y="231"/>
                  </a:cubicBezTo>
                  <a:cubicBezTo>
                    <a:pt x="0" y="247"/>
                    <a:pt x="4" y="264"/>
                    <a:pt x="12" y="279"/>
                  </a:cubicBezTo>
                  <a:cubicBezTo>
                    <a:pt x="17" y="289"/>
                    <a:pt x="23" y="298"/>
                    <a:pt x="30" y="306"/>
                  </a:cubicBezTo>
                  <a:cubicBezTo>
                    <a:pt x="44" y="322"/>
                    <a:pt x="62" y="335"/>
                    <a:pt x="81" y="340"/>
                  </a:cubicBezTo>
                  <a:cubicBezTo>
                    <a:pt x="183" y="364"/>
                    <a:pt x="289" y="364"/>
                    <a:pt x="391" y="340"/>
                  </a:cubicBezTo>
                  <a:cubicBezTo>
                    <a:pt x="421" y="332"/>
                    <a:pt x="446" y="308"/>
                    <a:pt x="460" y="279"/>
                  </a:cubicBezTo>
                  <a:cubicBezTo>
                    <a:pt x="468" y="264"/>
                    <a:pt x="473" y="247"/>
                    <a:pt x="473" y="231"/>
                  </a:cubicBezTo>
                  <a:cubicBezTo>
                    <a:pt x="473" y="128"/>
                    <a:pt x="473" y="128"/>
                    <a:pt x="473" y="128"/>
                  </a:cubicBezTo>
                  <a:cubicBezTo>
                    <a:pt x="473" y="112"/>
                    <a:pt x="468" y="95"/>
                    <a:pt x="460" y="79"/>
                  </a:cubicBezTo>
                  <a:close/>
                </a:path>
              </a:pathLst>
            </a:custGeom>
            <a:solidFill>
              <a:schemeClr val="accent1"/>
            </a:solidFill>
            <a:ln w="3175">
              <a:noFill/>
            </a:ln>
            <a:sp3d prstMaterial="matte"/>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8" name="Group 17"/>
          <p:cNvGrpSpPr/>
          <p:nvPr/>
        </p:nvGrpSpPr>
        <p:grpSpPr>
          <a:xfrm>
            <a:off x="3621890" y="2318722"/>
            <a:ext cx="1990852" cy="1144783"/>
            <a:chOff x="3621890" y="2318722"/>
            <a:chExt cx="1990852" cy="1144783"/>
          </a:xfrm>
        </p:grpSpPr>
        <p:sp>
          <p:nvSpPr>
            <p:cNvPr id="49" name="Freeform 48"/>
            <p:cNvSpPr>
              <a:spLocks/>
            </p:cNvSpPr>
            <p:nvPr/>
          </p:nvSpPr>
          <p:spPr bwMode="auto">
            <a:xfrm>
              <a:off x="5293825" y="3289299"/>
              <a:ext cx="318917" cy="174206"/>
            </a:xfrm>
            <a:custGeom>
              <a:avLst/>
              <a:gdLst>
                <a:gd name="T0" fmla="*/ 220 w 240"/>
                <a:gd name="T1" fmla="*/ 4 h 131"/>
                <a:gd name="T2" fmla="*/ 203 w 240"/>
                <a:gd name="T3" fmla="*/ 0 h 131"/>
                <a:gd name="T4" fmla="*/ 38 w 240"/>
                <a:gd name="T5" fmla="*/ 0 h 131"/>
                <a:gd name="T6" fmla="*/ 20 w 240"/>
                <a:gd name="T7" fmla="*/ 4 h 131"/>
                <a:gd name="T8" fmla="*/ 0 w 240"/>
                <a:gd name="T9" fmla="*/ 33 h 131"/>
                <a:gd name="T10" fmla="*/ 0 w 240"/>
                <a:gd name="T11" fmla="*/ 98 h 131"/>
                <a:gd name="T12" fmla="*/ 38 w 240"/>
                <a:gd name="T13" fmla="*/ 131 h 131"/>
                <a:gd name="T14" fmla="*/ 203 w 240"/>
                <a:gd name="T15" fmla="*/ 131 h 131"/>
                <a:gd name="T16" fmla="*/ 240 w 240"/>
                <a:gd name="T17" fmla="*/ 98 h 131"/>
                <a:gd name="T18" fmla="*/ 240 w 240"/>
                <a:gd name="T19" fmla="*/ 33 h 131"/>
                <a:gd name="T20" fmla="*/ 220 w 240"/>
                <a:gd name="T21" fmla="*/ 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0" h="131">
                  <a:moveTo>
                    <a:pt x="220" y="4"/>
                  </a:moveTo>
                  <a:cubicBezTo>
                    <a:pt x="215" y="2"/>
                    <a:pt x="209" y="0"/>
                    <a:pt x="203" y="0"/>
                  </a:cubicBezTo>
                  <a:cubicBezTo>
                    <a:pt x="38" y="0"/>
                    <a:pt x="38" y="0"/>
                    <a:pt x="38" y="0"/>
                  </a:cubicBezTo>
                  <a:cubicBezTo>
                    <a:pt x="31" y="0"/>
                    <a:pt x="25" y="2"/>
                    <a:pt x="20" y="4"/>
                  </a:cubicBezTo>
                  <a:cubicBezTo>
                    <a:pt x="8" y="10"/>
                    <a:pt x="0" y="21"/>
                    <a:pt x="0" y="33"/>
                  </a:cubicBezTo>
                  <a:cubicBezTo>
                    <a:pt x="0" y="98"/>
                    <a:pt x="0" y="98"/>
                    <a:pt x="0" y="98"/>
                  </a:cubicBezTo>
                  <a:cubicBezTo>
                    <a:pt x="0" y="116"/>
                    <a:pt x="17" y="131"/>
                    <a:pt x="38" y="131"/>
                  </a:cubicBezTo>
                  <a:cubicBezTo>
                    <a:pt x="203" y="131"/>
                    <a:pt x="203" y="131"/>
                    <a:pt x="203" y="131"/>
                  </a:cubicBezTo>
                  <a:cubicBezTo>
                    <a:pt x="223" y="131"/>
                    <a:pt x="240" y="116"/>
                    <a:pt x="240" y="98"/>
                  </a:cubicBezTo>
                  <a:cubicBezTo>
                    <a:pt x="240" y="33"/>
                    <a:pt x="240" y="33"/>
                    <a:pt x="240" y="33"/>
                  </a:cubicBezTo>
                  <a:cubicBezTo>
                    <a:pt x="240" y="21"/>
                    <a:pt x="232" y="10"/>
                    <a:pt x="220" y="4"/>
                  </a:cubicBezTo>
                  <a:close/>
                </a:path>
              </a:pathLst>
            </a:custGeom>
            <a:solidFill>
              <a:schemeClr val="accent2"/>
            </a:solidFill>
            <a:ln w="3175">
              <a:noFill/>
            </a:ln>
            <a:sp3d prstMaterial="matte"/>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0" name="Freeform 49"/>
            <p:cNvSpPr>
              <a:spLocks/>
            </p:cNvSpPr>
            <p:nvPr/>
          </p:nvSpPr>
          <p:spPr bwMode="auto">
            <a:xfrm>
              <a:off x="4921448" y="2880975"/>
              <a:ext cx="664564" cy="392655"/>
            </a:xfrm>
            <a:custGeom>
              <a:avLst/>
              <a:gdLst>
                <a:gd name="T0" fmla="*/ 412 w 500"/>
                <a:gd name="T1" fmla="*/ 88 h 295"/>
                <a:gd name="T2" fmla="*/ 200 w 500"/>
                <a:gd name="T3" fmla="*/ 0 h 295"/>
                <a:gd name="T4" fmla="*/ 0 w 500"/>
                <a:gd name="T5" fmla="*/ 0 h 295"/>
                <a:gd name="T6" fmla="*/ 13 w 500"/>
                <a:gd name="T7" fmla="*/ 49 h 295"/>
                <a:gd name="T8" fmla="*/ 13 w 500"/>
                <a:gd name="T9" fmla="*/ 152 h 295"/>
                <a:gd name="T10" fmla="*/ 0 w 500"/>
                <a:gd name="T11" fmla="*/ 200 h 295"/>
                <a:gd name="T12" fmla="*/ 200 w 500"/>
                <a:gd name="T13" fmla="*/ 200 h 295"/>
                <a:gd name="T14" fmla="*/ 271 w 500"/>
                <a:gd name="T15" fmla="*/ 230 h 295"/>
                <a:gd name="T16" fmla="*/ 300 w 500"/>
                <a:gd name="T17" fmla="*/ 295 h 295"/>
                <a:gd name="T18" fmla="*/ 318 w 500"/>
                <a:gd name="T19" fmla="*/ 291 h 295"/>
                <a:gd name="T20" fmla="*/ 483 w 500"/>
                <a:gd name="T21" fmla="*/ 291 h 295"/>
                <a:gd name="T22" fmla="*/ 500 w 500"/>
                <a:gd name="T23" fmla="*/ 295 h 295"/>
                <a:gd name="T24" fmla="*/ 412 w 500"/>
                <a:gd name="T25" fmla="*/ 8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0" h="295">
                  <a:moveTo>
                    <a:pt x="412" y="88"/>
                  </a:moveTo>
                  <a:cubicBezTo>
                    <a:pt x="358" y="34"/>
                    <a:pt x="283" y="0"/>
                    <a:pt x="200" y="0"/>
                  </a:cubicBezTo>
                  <a:cubicBezTo>
                    <a:pt x="0" y="0"/>
                    <a:pt x="0" y="0"/>
                    <a:pt x="0" y="0"/>
                  </a:cubicBezTo>
                  <a:cubicBezTo>
                    <a:pt x="8" y="16"/>
                    <a:pt x="13" y="33"/>
                    <a:pt x="13" y="49"/>
                  </a:cubicBezTo>
                  <a:cubicBezTo>
                    <a:pt x="13" y="83"/>
                    <a:pt x="13" y="117"/>
                    <a:pt x="13" y="152"/>
                  </a:cubicBezTo>
                  <a:cubicBezTo>
                    <a:pt x="13" y="168"/>
                    <a:pt x="8" y="185"/>
                    <a:pt x="0" y="200"/>
                  </a:cubicBezTo>
                  <a:cubicBezTo>
                    <a:pt x="200" y="200"/>
                    <a:pt x="200" y="200"/>
                    <a:pt x="200" y="200"/>
                  </a:cubicBezTo>
                  <a:cubicBezTo>
                    <a:pt x="228" y="200"/>
                    <a:pt x="252" y="211"/>
                    <a:pt x="271" y="230"/>
                  </a:cubicBezTo>
                  <a:cubicBezTo>
                    <a:pt x="288" y="247"/>
                    <a:pt x="299" y="269"/>
                    <a:pt x="300" y="295"/>
                  </a:cubicBezTo>
                  <a:cubicBezTo>
                    <a:pt x="305" y="293"/>
                    <a:pt x="311" y="291"/>
                    <a:pt x="318" y="291"/>
                  </a:cubicBezTo>
                  <a:cubicBezTo>
                    <a:pt x="483" y="291"/>
                    <a:pt x="483" y="291"/>
                    <a:pt x="483" y="291"/>
                  </a:cubicBezTo>
                  <a:cubicBezTo>
                    <a:pt x="489" y="291"/>
                    <a:pt x="495" y="293"/>
                    <a:pt x="500" y="295"/>
                  </a:cubicBezTo>
                  <a:cubicBezTo>
                    <a:pt x="499" y="215"/>
                    <a:pt x="465" y="141"/>
                    <a:pt x="412" y="88"/>
                  </a:cubicBezTo>
                  <a:close/>
                </a:path>
              </a:pathLst>
            </a:custGeom>
            <a:solidFill>
              <a:schemeClr val="accent2"/>
            </a:solidFill>
            <a:ln w="3175">
              <a:noFill/>
            </a:ln>
            <a:sp3d prstMaterial="matte"/>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1" name="Freeform 50"/>
            <p:cNvSpPr>
              <a:spLocks/>
            </p:cNvSpPr>
            <p:nvPr/>
          </p:nvSpPr>
          <p:spPr bwMode="auto">
            <a:xfrm>
              <a:off x="3789569" y="2846871"/>
              <a:ext cx="525384" cy="336430"/>
            </a:xfrm>
            <a:custGeom>
              <a:avLst/>
              <a:gdLst>
                <a:gd name="T0" fmla="*/ 0 w 396"/>
                <a:gd name="T1" fmla="*/ 253 h 253"/>
                <a:gd name="T2" fmla="*/ 396 w 396"/>
                <a:gd name="T3" fmla="*/ 253 h 253"/>
                <a:gd name="T4" fmla="*/ 378 w 396"/>
                <a:gd name="T5" fmla="*/ 226 h 253"/>
                <a:gd name="T6" fmla="*/ 365 w 396"/>
                <a:gd name="T7" fmla="*/ 178 h 253"/>
                <a:gd name="T8" fmla="*/ 365 w 396"/>
                <a:gd name="T9" fmla="*/ 75 h 253"/>
                <a:gd name="T10" fmla="*/ 378 w 396"/>
                <a:gd name="T11" fmla="*/ 26 h 253"/>
                <a:gd name="T12" fmla="*/ 396 w 396"/>
                <a:gd name="T13" fmla="*/ 0 h 253"/>
                <a:gd name="T14" fmla="*/ 0 w 396"/>
                <a:gd name="T15" fmla="*/ 0 h 253"/>
                <a:gd name="T16" fmla="*/ 0 w 396"/>
                <a:gd name="T17" fmla="*/ 253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6" h="253">
                  <a:moveTo>
                    <a:pt x="0" y="253"/>
                  </a:moveTo>
                  <a:cubicBezTo>
                    <a:pt x="396" y="253"/>
                    <a:pt x="396" y="253"/>
                    <a:pt x="396" y="253"/>
                  </a:cubicBezTo>
                  <a:cubicBezTo>
                    <a:pt x="389" y="245"/>
                    <a:pt x="383" y="236"/>
                    <a:pt x="378" y="226"/>
                  </a:cubicBezTo>
                  <a:cubicBezTo>
                    <a:pt x="370" y="211"/>
                    <a:pt x="365" y="194"/>
                    <a:pt x="365" y="178"/>
                  </a:cubicBezTo>
                  <a:cubicBezTo>
                    <a:pt x="365" y="75"/>
                    <a:pt x="365" y="75"/>
                    <a:pt x="365" y="75"/>
                  </a:cubicBezTo>
                  <a:cubicBezTo>
                    <a:pt x="365" y="59"/>
                    <a:pt x="370" y="42"/>
                    <a:pt x="378" y="26"/>
                  </a:cubicBezTo>
                  <a:cubicBezTo>
                    <a:pt x="383" y="17"/>
                    <a:pt x="389" y="8"/>
                    <a:pt x="396" y="0"/>
                  </a:cubicBezTo>
                  <a:cubicBezTo>
                    <a:pt x="0" y="0"/>
                    <a:pt x="0" y="0"/>
                    <a:pt x="0" y="0"/>
                  </a:cubicBezTo>
                  <a:lnTo>
                    <a:pt x="0" y="253"/>
                  </a:lnTo>
                  <a:close/>
                </a:path>
              </a:pathLst>
            </a:custGeom>
            <a:solidFill>
              <a:schemeClr val="accent2"/>
            </a:solidFill>
            <a:ln w="3175">
              <a:noFill/>
            </a:ln>
            <a:sp3d prstMaterial="matte"/>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2" name="Freeform 51"/>
            <p:cNvSpPr>
              <a:spLocks/>
            </p:cNvSpPr>
            <p:nvPr/>
          </p:nvSpPr>
          <p:spPr bwMode="auto">
            <a:xfrm>
              <a:off x="4574879" y="2645013"/>
              <a:ext cx="63599" cy="40556"/>
            </a:xfrm>
            <a:custGeom>
              <a:avLst/>
              <a:gdLst>
                <a:gd name="T0" fmla="*/ 0 w 48"/>
                <a:gd name="T1" fmla="*/ 31 h 31"/>
                <a:gd name="T2" fmla="*/ 24 w 48"/>
                <a:gd name="T3" fmla="*/ 29 h 31"/>
                <a:gd name="T4" fmla="*/ 48 w 48"/>
                <a:gd name="T5" fmla="*/ 31 h 31"/>
                <a:gd name="T6" fmla="*/ 48 w 48"/>
                <a:gd name="T7" fmla="*/ 0 h 31"/>
                <a:gd name="T8" fmla="*/ 0 w 48"/>
                <a:gd name="T9" fmla="*/ 0 h 31"/>
                <a:gd name="T10" fmla="*/ 0 w 48"/>
                <a:gd name="T11" fmla="*/ 31 h 31"/>
              </a:gdLst>
              <a:ahLst/>
              <a:cxnLst>
                <a:cxn ang="0">
                  <a:pos x="T0" y="T1"/>
                </a:cxn>
                <a:cxn ang="0">
                  <a:pos x="T2" y="T3"/>
                </a:cxn>
                <a:cxn ang="0">
                  <a:pos x="T4" y="T5"/>
                </a:cxn>
                <a:cxn ang="0">
                  <a:pos x="T6" y="T7"/>
                </a:cxn>
                <a:cxn ang="0">
                  <a:pos x="T8" y="T9"/>
                </a:cxn>
                <a:cxn ang="0">
                  <a:pos x="T10" y="T11"/>
                </a:cxn>
              </a:cxnLst>
              <a:rect l="0" t="0" r="r" b="b"/>
              <a:pathLst>
                <a:path w="48" h="31">
                  <a:moveTo>
                    <a:pt x="0" y="31"/>
                  </a:moveTo>
                  <a:cubicBezTo>
                    <a:pt x="8" y="30"/>
                    <a:pt x="16" y="29"/>
                    <a:pt x="24" y="29"/>
                  </a:cubicBezTo>
                  <a:cubicBezTo>
                    <a:pt x="33" y="29"/>
                    <a:pt x="41" y="30"/>
                    <a:pt x="48" y="31"/>
                  </a:cubicBezTo>
                  <a:cubicBezTo>
                    <a:pt x="48" y="0"/>
                    <a:pt x="48" y="0"/>
                    <a:pt x="48" y="0"/>
                  </a:cubicBezTo>
                  <a:cubicBezTo>
                    <a:pt x="0" y="0"/>
                    <a:pt x="0" y="0"/>
                    <a:pt x="0" y="0"/>
                  </a:cubicBezTo>
                  <a:lnTo>
                    <a:pt x="0" y="31"/>
                  </a:lnTo>
                  <a:close/>
                </a:path>
              </a:pathLst>
            </a:custGeom>
            <a:solidFill>
              <a:schemeClr val="accent2"/>
            </a:solidFill>
            <a:ln w="3175">
              <a:noFill/>
            </a:ln>
            <a:sp3d prstMaterial="matte"/>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3" name="Freeform 52"/>
            <p:cNvSpPr>
              <a:spLocks/>
            </p:cNvSpPr>
            <p:nvPr/>
          </p:nvSpPr>
          <p:spPr bwMode="auto">
            <a:xfrm>
              <a:off x="4772128" y="2318722"/>
              <a:ext cx="294030" cy="341960"/>
            </a:xfrm>
            <a:custGeom>
              <a:avLst/>
              <a:gdLst>
                <a:gd name="T0" fmla="*/ 192 w 221"/>
                <a:gd name="T1" fmla="*/ 28 h 257"/>
                <a:gd name="T2" fmla="*/ 0 w 221"/>
                <a:gd name="T3" fmla="*/ 71 h 257"/>
                <a:gd name="T4" fmla="*/ 0 w 221"/>
                <a:gd name="T5" fmla="*/ 77 h 257"/>
                <a:gd name="T6" fmla="*/ 0 w 221"/>
                <a:gd name="T7" fmla="*/ 181 h 257"/>
                <a:gd name="T8" fmla="*/ 0 w 221"/>
                <a:gd name="T9" fmla="*/ 186 h 257"/>
                <a:gd name="T10" fmla="*/ 192 w 221"/>
                <a:gd name="T11" fmla="*/ 229 h 257"/>
                <a:gd name="T12" fmla="*/ 221 w 221"/>
                <a:gd name="T13" fmla="*/ 182 h 257"/>
                <a:gd name="T14" fmla="*/ 221 w 221"/>
                <a:gd name="T15" fmla="*/ 75 h 257"/>
                <a:gd name="T16" fmla="*/ 192 w 221"/>
                <a:gd name="T17" fmla="*/ 28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 h="257">
                  <a:moveTo>
                    <a:pt x="192" y="28"/>
                  </a:moveTo>
                  <a:cubicBezTo>
                    <a:pt x="128" y="0"/>
                    <a:pt x="64" y="62"/>
                    <a:pt x="0" y="71"/>
                  </a:cubicBezTo>
                  <a:cubicBezTo>
                    <a:pt x="0" y="73"/>
                    <a:pt x="0" y="75"/>
                    <a:pt x="0" y="77"/>
                  </a:cubicBezTo>
                  <a:cubicBezTo>
                    <a:pt x="0" y="181"/>
                    <a:pt x="0" y="181"/>
                    <a:pt x="0" y="181"/>
                  </a:cubicBezTo>
                  <a:cubicBezTo>
                    <a:pt x="0" y="182"/>
                    <a:pt x="0" y="184"/>
                    <a:pt x="0" y="186"/>
                  </a:cubicBezTo>
                  <a:cubicBezTo>
                    <a:pt x="64" y="195"/>
                    <a:pt x="128" y="257"/>
                    <a:pt x="192" y="229"/>
                  </a:cubicBezTo>
                  <a:cubicBezTo>
                    <a:pt x="208" y="222"/>
                    <a:pt x="221" y="197"/>
                    <a:pt x="221" y="182"/>
                  </a:cubicBezTo>
                  <a:cubicBezTo>
                    <a:pt x="221" y="147"/>
                    <a:pt x="221" y="111"/>
                    <a:pt x="221" y="75"/>
                  </a:cubicBezTo>
                  <a:cubicBezTo>
                    <a:pt x="221" y="60"/>
                    <a:pt x="208" y="35"/>
                    <a:pt x="192" y="28"/>
                  </a:cubicBezTo>
                  <a:close/>
                </a:path>
              </a:pathLst>
            </a:custGeom>
            <a:solidFill>
              <a:schemeClr val="accent2"/>
            </a:solidFill>
            <a:ln w="3175">
              <a:noFill/>
            </a:ln>
            <a:sp3d prstMaterial="matte"/>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4" name="Freeform 53"/>
            <p:cNvSpPr>
              <a:spLocks/>
            </p:cNvSpPr>
            <p:nvPr/>
          </p:nvSpPr>
          <p:spPr bwMode="auto">
            <a:xfrm>
              <a:off x="4148120" y="2318722"/>
              <a:ext cx="293109" cy="341960"/>
            </a:xfrm>
            <a:custGeom>
              <a:avLst/>
              <a:gdLst>
                <a:gd name="T0" fmla="*/ 221 w 221"/>
                <a:gd name="T1" fmla="*/ 77 h 257"/>
                <a:gd name="T2" fmla="*/ 221 w 221"/>
                <a:gd name="T3" fmla="*/ 71 h 257"/>
                <a:gd name="T4" fmla="*/ 28 w 221"/>
                <a:gd name="T5" fmla="*/ 28 h 257"/>
                <a:gd name="T6" fmla="*/ 0 w 221"/>
                <a:gd name="T7" fmla="*/ 75 h 257"/>
                <a:gd name="T8" fmla="*/ 0 w 221"/>
                <a:gd name="T9" fmla="*/ 182 h 257"/>
                <a:gd name="T10" fmla="*/ 28 w 221"/>
                <a:gd name="T11" fmla="*/ 229 h 257"/>
                <a:gd name="T12" fmla="*/ 221 w 221"/>
                <a:gd name="T13" fmla="*/ 186 h 257"/>
                <a:gd name="T14" fmla="*/ 221 w 221"/>
                <a:gd name="T15" fmla="*/ 181 h 257"/>
                <a:gd name="T16" fmla="*/ 221 w 221"/>
                <a:gd name="T17" fmla="*/ 77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 h="257">
                  <a:moveTo>
                    <a:pt x="221" y="77"/>
                  </a:moveTo>
                  <a:cubicBezTo>
                    <a:pt x="221" y="75"/>
                    <a:pt x="221" y="73"/>
                    <a:pt x="221" y="71"/>
                  </a:cubicBezTo>
                  <a:cubicBezTo>
                    <a:pt x="157" y="62"/>
                    <a:pt x="92" y="0"/>
                    <a:pt x="28" y="28"/>
                  </a:cubicBezTo>
                  <a:cubicBezTo>
                    <a:pt x="12" y="35"/>
                    <a:pt x="0" y="60"/>
                    <a:pt x="0" y="75"/>
                  </a:cubicBezTo>
                  <a:cubicBezTo>
                    <a:pt x="0" y="111"/>
                    <a:pt x="0" y="147"/>
                    <a:pt x="0" y="182"/>
                  </a:cubicBezTo>
                  <a:cubicBezTo>
                    <a:pt x="0" y="197"/>
                    <a:pt x="12" y="222"/>
                    <a:pt x="28" y="229"/>
                  </a:cubicBezTo>
                  <a:cubicBezTo>
                    <a:pt x="92" y="257"/>
                    <a:pt x="157" y="195"/>
                    <a:pt x="221" y="186"/>
                  </a:cubicBezTo>
                  <a:cubicBezTo>
                    <a:pt x="221" y="184"/>
                    <a:pt x="221" y="182"/>
                    <a:pt x="221" y="181"/>
                  </a:cubicBezTo>
                  <a:lnTo>
                    <a:pt x="221" y="77"/>
                  </a:lnTo>
                  <a:close/>
                </a:path>
              </a:pathLst>
            </a:custGeom>
            <a:solidFill>
              <a:schemeClr val="accent2"/>
            </a:solidFill>
            <a:ln w="3175">
              <a:noFill/>
            </a:ln>
            <a:sp3d prstMaterial="matte"/>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Freeform 54"/>
            <p:cNvSpPr>
              <a:spLocks/>
            </p:cNvSpPr>
            <p:nvPr/>
          </p:nvSpPr>
          <p:spPr bwMode="auto">
            <a:xfrm>
              <a:off x="4463350" y="2345452"/>
              <a:ext cx="287578" cy="288500"/>
            </a:xfrm>
            <a:custGeom>
              <a:avLst/>
              <a:gdLst>
                <a:gd name="T0" fmla="*/ 217 w 217"/>
                <a:gd name="T1" fmla="*/ 51 h 217"/>
                <a:gd name="T2" fmla="*/ 160 w 217"/>
                <a:gd name="T3" fmla="*/ 0 h 217"/>
                <a:gd name="T4" fmla="*/ 56 w 217"/>
                <a:gd name="T5" fmla="*/ 0 h 217"/>
                <a:gd name="T6" fmla="*/ 0 w 217"/>
                <a:gd name="T7" fmla="*/ 51 h 217"/>
                <a:gd name="T8" fmla="*/ 0 w 217"/>
                <a:gd name="T9" fmla="*/ 57 h 217"/>
                <a:gd name="T10" fmla="*/ 0 w 217"/>
                <a:gd name="T11" fmla="*/ 161 h 217"/>
                <a:gd name="T12" fmla="*/ 0 w 217"/>
                <a:gd name="T13" fmla="*/ 166 h 217"/>
                <a:gd name="T14" fmla="*/ 56 w 217"/>
                <a:gd name="T15" fmla="*/ 217 h 217"/>
                <a:gd name="T16" fmla="*/ 160 w 217"/>
                <a:gd name="T17" fmla="*/ 217 h 217"/>
                <a:gd name="T18" fmla="*/ 217 w 217"/>
                <a:gd name="T19" fmla="*/ 166 h 217"/>
                <a:gd name="T20" fmla="*/ 217 w 217"/>
                <a:gd name="T21" fmla="*/ 161 h 217"/>
                <a:gd name="T22" fmla="*/ 217 w 217"/>
                <a:gd name="T23" fmla="*/ 57 h 217"/>
                <a:gd name="T24" fmla="*/ 217 w 217"/>
                <a:gd name="T25" fmla="*/ 51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7" h="217">
                  <a:moveTo>
                    <a:pt x="217" y="51"/>
                  </a:moveTo>
                  <a:cubicBezTo>
                    <a:pt x="214" y="22"/>
                    <a:pt x="190" y="0"/>
                    <a:pt x="160" y="0"/>
                  </a:cubicBezTo>
                  <a:cubicBezTo>
                    <a:pt x="56" y="0"/>
                    <a:pt x="56" y="0"/>
                    <a:pt x="56" y="0"/>
                  </a:cubicBezTo>
                  <a:cubicBezTo>
                    <a:pt x="27" y="0"/>
                    <a:pt x="3" y="22"/>
                    <a:pt x="0" y="51"/>
                  </a:cubicBezTo>
                  <a:cubicBezTo>
                    <a:pt x="0" y="53"/>
                    <a:pt x="0" y="55"/>
                    <a:pt x="0" y="57"/>
                  </a:cubicBezTo>
                  <a:cubicBezTo>
                    <a:pt x="0" y="161"/>
                    <a:pt x="0" y="161"/>
                    <a:pt x="0" y="161"/>
                  </a:cubicBezTo>
                  <a:cubicBezTo>
                    <a:pt x="0" y="162"/>
                    <a:pt x="0" y="164"/>
                    <a:pt x="0" y="166"/>
                  </a:cubicBezTo>
                  <a:cubicBezTo>
                    <a:pt x="3" y="195"/>
                    <a:pt x="27" y="217"/>
                    <a:pt x="56" y="217"/>
                  </a:cubicBezTo>
                  <a:cubicBezTo>
                    <a:pt x="160" y="217"/>
                    <a:pt x="160" y="217"/>
                    <a:pt x="160" y="217"/>
                  </a:cubicBezTo>
                  <a:cubicBezTo>
                    <a:pt x="190" y="217"/>
                    <a:pt x="214" y="195"/>
                    <a:pt x="217" y="166"/>
                  </a:cubicBezTo>
                  <a:cubicBezTo>
                    <a:pt x="217" y="164"/>
                    <a:pt x="217" y="162"/>
                    <a:pt x="217" y="161"/>
                  </a:cubicBezTo>
                  <a:cubicBezTo>
                    <a:pt x="217" y="57"/>
                    <a:pt x="217" y="57"/>
                    <a:pt x="217" y="57"/>
                  </a:cubicBezTo>
                  <a:cubicBezTo>
                    <a:pt x="217" y="55"/>
                    <a:pt x="217" y="53"/>
                    <a:pt x="217" y="51"/>
                  </a:cubicBezTo>
                  <a:close/>
                </a:path>
              </a:pathLst>
            </a:custGeom>
            <a:solidFill>
              <a:schemeClr val="accent2"/>
            </a:solidFill>
            <a:ln w="3175">
              <a:noFill/>
            </a:ln>
            <a:sp3d prstMaterial="matte"/>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6" name="Freeform 55"/>
            <p:cNvSpPr>
              <a:spLocks/>
            </p:cNvSpPr>
            <p:nvPr/>
          </p:nvSpPr>
          <p:spPr bwMode="auto">
            <a:xfrm>
              <a:off x="4525106" y="2693864"/>
              <a:ext cx="164067" cy="66364"/>
            </a:xfrm>
            <a:custGeom>
              <a:avLst/>
              <a:gdLst>
                <a:gd name="T0" fmla="*/ 85 w 123"/>
                <a:gd name="T1" fmla="*/ 2 h 50"/>
                <a:gd name="T2" fmla="*/ 61 w 123"/>
                <a:gd name="T3" fmla="*/ 0 h 50"/>
                <a:gd name="T4" fmla="*/ 37 w 123"/>
                <a:gd name="T5" fmla="*/ 2 h 50"/>
                <a:gd name="T6" fmla="*/ 0 w 123"/>
                <a:gd name="T7" fmla="*/ 24 h 50"/>
                <a:gd name="T8" fmla="*/ 0 w 123"/>
                <a:gd name="T9" fmla="*/ 50 h 50"/>
                <a:gd name="T10" fmla="*/ 37 w 123"/>
                <a:gd name="T11" fmla="*/ 48 h 50"/>
                <a:gd name="T12" fmla="*/ 85 w 123"/>
                <a:gd name="T13" fmla="*/ 48 h 50"/>
                <a:gd name="T14" fmla="*/ 123 w 123"/>
                <a:gd name="T15" fmla="*/ 50 h 50"/>
                <a:gd name="T16" fmla="*/ 123 w 123"/>
                <a:gd name="T17" fmla="*/ 24 h 50"/>
                <a:gd name="T18" fmla="*/ 85 w 123"/>
                <a:gd name="T19"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50">
                  <a:moveTo>
                    <a:pt x="85" y="2"/>
                  </a:moveTo>
                  <a:cubicBezTo>
                    <a:pt x="78" y="1"/>
                    <a:pt x="70" y="0"/>
                    <a:pt x="61" y="0"/>
                  </a:cubicBezTo>
                  <a:cubicBezTo>
                    <a:pt x="53" y="0"/>
                    <a:pt x="45" y="1"/>
                    <a:pt x="37" y="2"/>
                  </a:cubicBezTo>
                  <a:cubicBezTo>
                    <a:pt x="15" y="6"/>
                    <a:pt x="0" y="14"/>
                    <a:pt x="0" y="24"/>
                  </a:cubicBezTo>
                  <a:cubicBezTo>
                    <a:pt x="0" y="50"/>
                    <a:pt x="0" y="50"/>
                    <a:pt x="0" y="50"/>
                  </a:cubicBezTo>
                  <a:cubicBezTo>
                    <a:pt x="12" y="49"/>
                    <a:pt x="25" y="48"/>
                    <a:pt x="37" y="48"/>
                  </a:cubicBezTo>
                  <a:cubicBezTo>
                    <a:pt x="53" y="47"/>
                    <a:pt x="69" y="47"/>
                    <a:pt x="85" y="48"/>
                  </a:cubicBezTo>
                  <a:cubicBezTo>
                    <a:pt x="98" y="48"/>
                    <a:pt x="110" y="49"/>
                    <a:pt x="123" y="50"/>
                  </a:cubicBezTo>
                  <a:cubicBezTo>
                    <a:pt x="123" y="24"/>
                    <a:pt x="123" y="24"/>
                    <a:pt x="123" y="24"/>
                  </a:cubicBezTo>
                  <a:cubicBezTo>
                    <a:pt x="123" y="14"/>
                    <a:pt x="107" y="6"/>
                    <a:pt x="85" y="2"/>
                  </a:cubicBezTo>
                  <a:close/>
                </a:path>
              </a:pathLst>
            </a:custGeom>
            <a:solidFill>
              <a:schemeClr val="accent2"/>
            </a:solidFill>
            <a:ln w="3175">
              <a:noFill/>
            </a:ln>
            <a:sp3d prstMaterial="matte"/>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7" name="Freeform 56"/>
            <p:cNvSpPr>
              <a:spLocks/>
            </p:cNvSpPr>
            <p:nvPr/>
          </p:nvSpPr>
          <p:spPr bwMode="auto">
            <a:xfrm>
              <a:off x="4292831" y="2775898"/>
              <a:ext cx="628617" cy="483906"/>
            </a:xfrm>
            <a:custGeom>
              <a:avLst/>
              <a:gdLst>
                <a:gd name="T0" fmla="*/ 460 w 473"/>
                <a:gd name="T1" fmla="*/ 79 h 364"/>
                <a:gd name="T2" fmla="*/ 391 w 473"/>
                <a:gd name="T3" fmla="*/ 19 h 364"/>
                <a:gd name="T4" fmla="*/ 296 w 473"/>
                <a:gd name="T5" fmla="*/ 4 h 364"/>
                <a:gd name="T6" fmla="*/ 176 w 473"/>
                <a:gd name="T7" fmla="*/ 4 h 364"/>
                <a:gd name="T8" fmla="*/ 81 w 473"/>
                <a:gd name="T9" fmla="*/ 19 h 364"/>
                <a:gd name="T10" fmla="*/ 30 w 473"/>
                <a:gd name="T11" fmla="*/ 53 h 364"/>
                <a:gd name="T12" fmla="*/ 12 w 473"/>
                <a:gd name="T13" fmla="*/ 79 h 364"/>
                <a:gd name="T14" fmla="*/ 0 w 473"/>
                <a:gd name="T15" fmla="*/ 128 h 364"/>
                <a:gd name="T16" fmla="*/ 0 w 473"/>
                <a:gd name="T17" fmla="*/ 231 h 364"/>
                <a:gd name="T18" fmla="*/ 12 w 473"/>
                <a:gd name="T19" fmla="*/ 279 h 364"/>
                <a:gd name="T20" fmla="*/ 30 w 473"/>
                <a:gd name="T21" fmla="*/ 306 h 364"/>
                <a:gd name="T22" fmla="*/ 81 w 473"/>
                <a:gd name="T23" fmla="*/ 340 h 364"/>
                <a:gd name="T24" fmla="*/ 391 w 473"/>
                <a:gd name="T25" fmla="*/ 340 h 364"/>
                <a:gd name="T26" fmla="*/ 460 w 473"/>
                <a:gd name="T27" fmla="*/ 279 h 364"/>
                <a:gd name="T28" fmla="*/ 473 w 473"/>
                <a:gd name="T29" fmla="*/ 231 h 364"/>
                <a:gd name="T30" fmla="*/ 473 w 473"/>
                <a:gd name="T31" fmla="*/ 128 h 364"/>
                <a:gd name="T32" fmla="*/ 460 w 473"/>
                <a:gd name="T33" fmla="*/ 79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3" h="364">
                  <a:moveTo>
                    <a:pt x="460" y="79"/>
                  </a:moveTo>
                  <a:cubicBezTo>
                    <a:pt x="446" y="51"/>
                    <a:pt x="421" y="27"/>
                    <a:pt x="391" y="19"/>
                  </a:cubicBezTo>
                  <a:cubicBezTo>
                    <a:pt x="360" y="12"/>
                    <a:pt x="328" y="7"/>
                    <a:pt x="296" y="4"/>
                  </a:cubicBezTo>
                  <a:cubicBezTo>
                    <a:pt x="256" y="0"/>
                    <a:pt x="216" y="0"/>
                    <a:pt x="176" y="4"/>
                  </a:cubicBezTo>
                  <a:cubicBezTo>
                    <a:pt x="144" y="7"/>
                    <a:pt x="112" y="12"/>
                    <a:pt x="81" y="19"/>
                  </a:cubicBezTo>
                  <a:cubicBezTo>
                    <a:pt x="62" y="24"/>
                    <a:pt x="44" y="37"/>
                    <a:pt x="30" y="53"/>
                  </a:cubicBezTo>
                  <a:cubicBezTo>
                    <a:pt x="23" y="61"/>
                    <a:pt x="17" y="70"/>
                    <a:pt x="12" y="79"/>
                  </a:cubicBezTo>
                  <a:cubicBezTo>
                    <a:pt x="4" y="95"/>
                    <a:pt x="0" y="112"/>
                    <a:pt x="0" y="128"/>
                  </a:cubicBezTo>
                  <a:cubicBezTo>
                    <a:pt x="0" y="231"/>
                    <a:pt x="0" y="231"/>
                    <a:pt x="0" y="231"/>
                  </a:cubicBezTo>
                  <a:cubicBezTo>
                    <a:pt x="0" y="247"/>
                    <a:pt x="4" y="264"/>
                    <a:pt x="12" y="279"/>
                  </a:cubicBezTo>
                  <a:cubicBezTo>
                    <a:pt x="17" y="289"/>
                    <a:pt x="23" y="298"/>
                    <a:pt x="30" y="306"/>
                  </a:cubicBezTo>
                  <a:cubicBezTo>
                    <a:pt x="44" y="322"/>
                    <a:pt x="62" y="335"/>
                    <a:pt x="81" y="340"/>
                  </a:cubicBezTo>
                  <a:cubicBezTo>
                    <a:pt x="183" y="364"/>
                    <a:pt x="289" y="364"/>
                    <a:pt x="391" y="340"/>
                  </a:cubicBezTo>
                  <a:cubicBezTo>
                    <a:pt x="421" y="332"/>
                    <a:pt x="446" y="308"/>
                    <a:pt x="460" y="279"/>
                  </a:cubicBezTo>
                  <a:cubicBezTo>
                    <a:pt x="468" y="264"/>
                    <a:pt x="473" y="247"/>
                    <a:pt x="473" y="231"/>
                  </a:cubicBezTo>
                  <a:cubicBezTo>
                    <a:pt x="473" y="128"/>
                    <a:pt x="473" y="128"/>
                    <a:pt x="473" y="128"/>
                  </a:cubicBezTo>
                  <a:cubicBezTo>
                    <a:pt x="473" y="112"/>
                    <a:pt x="468" y="95"/>
                    <a:pt x="460" y="79"/>
                  </a:cubicBezTo>
                  <a:close/>
                </a:path>
              </a:pathLst>
            </a:custGeom>
            <a:solidFill>
              <a:schemeClr val="accent2"/>
            </a:solidFill>
            <a:ln w="3175">
              <a:noFill/>
            </a:ln>
            <a:sp3d prstMaterial="matte"/>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8" name="Freeform 15"/>
            <p:cNvSpPr>
              <a:spLocks/>
            </p:cNvSpPr>
            <p:nvPr/>
          </p:nvSpPr>
          <p:spPr bwMode="auto">
            <a:xfrm rot="16200000">
              <a:off x="3475260" y="2847407"/>
              <a:ext cx="628617" cy="335357"/>
            </a:xfrm>
            <a:custGeom>
              <a:avLst/>
              <a:gdLst>
                <a:gd name="T0" fmla="*/ 460 w 473"/>
                <a:gd name="T1" fmla="*/ 79 h 364"/>
                <a:gd name="T2" fmla="*/ 391 w 473"/>
                <a:gd name="T3" fmla="*/ 19 h 364"/>
                <a:gd name="T4" fmla="*/ 296 w 473"/>
                <a:gd name="T5" fmla="*/ 4 h 364"/>
                <a:gd name="T6" fmla="*/ 176 w 473"/>
                <a:gd name="T7" fmla="*/ 4 h 364"/>
                <a:gd name="T8" fmla="*/ 81 w 473"/>
                <a:gd name="T9" fmla="*/ 19 h 364"/>
                <a:gd name="T10" fmla="*/ 30 w 473"/>
                <a:gd name="T11" fmla="*/ 53 h 364"/>
                <a:gd name="T12" fmla="*/ 12 w 473"/>
                <a:gd name="T13" fmla="*/ 79 h 364"/>
                <a:gd name="T14" fmla="*/ 0 w 473"/>
                <a:gd name="T15" fmla="*/ 128 h 364"/>
                <a:gd name="T16" fmla="*/ 0 w 473"/>
                <a:gd name="T17" fmla="*/ 231 h 364"/>
                <a:gd name="T18" fmla="*/ 12 w 473"/>
                <a:gd name="T19" fmla="*/ 279 h 364"/>
                <a:gd name="T20" fmla="*/ 30 w 473"/>
                <a:gd name="T21" fmla="*/ 306 h 364"/>
                <a:gd name="T22" fmla="*/ 81 w 473"/>
                <a:gd name="T23" fmla="*/ 340 h 364"/>
                <a:gd name="T24" fmla="*/ 391 w 473"/>
                <a:gd name="T25" fmla="*/ 340 h 364"/>
                <a:gd name="T26" fmla="*/ 460 w 473"/>
                <a:gd name="T27" fmla="*/ 279 h 364"/>
                <a:gd name="T28" fmla="*/ 473 w 473"/>
                <a:gd name="T29" fmla="*/ 231 h 364"/>
                <a:gd name="T30" fmla="*/ 473 w 473"/>
                <a:gd name="T31" fmla="*/ 128 h 364"/>
                <a:gd name="T32" fmla="*/ 460 w 473"/>
                <a:gd name="T33" fmla="*/ 79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3" h="364">
                  <a:moveTo>
                    <a:pt x="460" y="79"/>
                  </a:moveTo>
                  <a:cubicBezTo>
                    <a:pt x="446" y="51"/>
                    <a:pt x="421" y="27"/>
                    <a:pt x="391" y="19"/>
                  </a:cubicBezTo>
                  <a:cubicBezTo>
                    <a:pt x="360" y="12"/>
                    <a:pt x="328" y="7"/>
                    <a:pt x="296" y="4"/>
                  </a:cubicBezTo>
                  <a:cubicBezTo>
                    <a:pt x="256" y="0"/>
                    <a:pt x="216" y="0"/>
                    <a:pt x="176" y="4"/>
                  </a:cubicBezTo>
                  <a:cubicBezTo>
                    <a:pt x="144" y="7"/>
                    <a:pt x="112" y="12"/>
                    <a:pt x="81" y="19"/>
                  </a:cubicBezTo>
                  <a:cubicBezTo>
                    <a:pt x="62" y="24"/>
                    <a:pt x="44" y="37"/>
                    <a:pt x="30" y="53"/>
                  </a:cubicBezTo>
                  <a:cubicBezTo>
                    <a:pt x="23" y="61"/>
                    <a:pt x="17" y="70"/>
                    <a:pt x="12" y="79"/>
                  </a:cubicBezTo>
                  <a:cubicBezTo>
                    <a:pt x="4" y="95"/>
                    <a:pt x="0" y="112"/>
                    <a:pt x="0" y="128"/>
                  </a:cubicBezTo>
                  <a:cubicBezTo>
                    <a:pt x="0" y="231"/>
                    <a:pt x="0" y="231"/>
                    <a:pt x="0" y="231"/>
                  </a:cubicBezTo>
                  <a:cubicBezTo>
                    <a:pt x="0" y="247"/>
                    <a:pt x="4" y="264"/>
                    <a:pt x="12" y="279"/>
                  </a:cubicBezTo>
                  <a:cubicBezTo>
                    <a:pt x="17" y="289"/>
                    <a:pt x="23" y="298"/>
                    <a:pt x="30" y="306"/>
                  </a:cubicBezTo>
                  <a:cubicBezTo>
                    <a:pt x="44" y="322"/>
                    <a:pt x="62" y="335"/>
                    <a:pt x="81" y="340"/>
                  </a:cubicBezTo>
                  <a:cubicBezTo>
                    <a:pt x="183" y="364"/>
                    <a:pt x="289" y="364"/>
                    <a:pt x="391" y="340"/>
                  </a:cubicBezTo>
                  <a:cubicBezTo>
                    <a:pt x="421" y="332"/>
                    <a:pt x="446" y="308"/>
                    <a:pt x="460" y="279"/>
                  </a:cubicBezTo>
                  <a:cubicBezTo>
                    <a:pt x="468" y="264"/>
                    <a:pt x="473" y="247"/>
                    <a:pt x="473" y="231"/>
                  </a:cubicBezTo>
                  <a:cubicBezTo>
                    <a:pt x="473" y="128"/>
                    <a:pt x="473" y="128"/>
                    <a:pt x="473" y="128"/>
                  </a:cubicBezTo>
                  <a:cubicBezTo>
                    <a:pt x="473" y="112"/>
                    <a:pt x="468" y="95"/>
                    <a:pt x="460" y="79"/>
                  </a:cubicBezTo>
                  <a:close/>
                </a:path>
              </a:pathLst>
            </a:custGeom>
            <a:solidFill>
              <a:schemeClr val="accent2"/>
            </a:solidFill>
            <a:ln w="3175">
              <a:noFill/>
            </a:ln>
            <a:sp3d prstMaterial="matte"/>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 name="Group 18"/>
          <p:cNvGrpSpPr/>
          <p:nvPr/>
        </p:nvGrpSpPr>
        <p:grpSpPr>
          <a:xfrm>
            <a:off x="6222893" y="2318722"/>
            <a:ext cx="1990852" cy="1144783"/>
            <a:chOff x="6222887" y="2318722"/>
            <a:chExt cx="1990852" cy="1144783"/>
          </a:xfrm>
        </p:grpSpPr>
        <p:sp>
          <p:nvSpPr>
            <p:cNvPr id="60" name="Freeform 59"/>
            <p:cNvSpPr>
              <a:spLocks/>
            </p:cNvSpPr>
            <p:nvPr/>
          </p:nvSpPr>
          <p:spPr bwMode="auto">
            <a:xfrm>
              <a:off x="7894822" y="3289299"/>
              <a:ext cx="318917" cy="174206"/>
            </a:xfrm>
            <a:custGeom>
              <a:avLst/>
              <a:gdLst>
                <a:gd name="T0" fmla="*/ 220 w 240"/>
                <a:gd name="T1" fmla="*/ 4 h 131"/>
                <a:gd name="T2" fmla="*/ 203 w 240"/>
                <a:gd name="T3" fmla="*/ 0 h 131"/>
                <a:gd name="T4" fmla="*/ 38 w 240"/>
                <a:gd name="T5" fmla="*/ 0 h 131"/>
                <a:gd name="T6" fmla="*/ 20 w 240"/>
                <a:gd name="T7" fmla="*/ 4 h 131"/>
                <a:gd name="T8" fmla="*/ 0 w 240"/>
                <a:gd name="T9" fmla="*/ 33 h 131"/>
                <a:gd name="T10" fmla="*/ 0 w 240"/>
                <a:gd name="T11" fmla="*/ 98 h 131"/>
                <a:gd name="T12" fmla="*/ 38 w 240"/>
                <a:gd name="T13" fmla="*/ 131 h 131"/>
                <a:gd name="T14" fmla="*/ 203 w 240"/>
                <a:gd name="T15" fmla="*/ 131 h 131"/>
                <a:gd name="T16" fmla="*/ 240 w 240"/>
                <a:gd name="T17" fmla="*/ 98 h 131"/>
                <a:gd name="T18" fmla="*/ 240 w 240"/>
                <a:gd name="T19" fmla="*/ 33 h 131"/>
                <a:gd name="T20" fmla="*/ 220 w 240"/>
                <a:gd name="T21" fmla="*/ 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0" h="131">
                  <a:moveTo>
                    <a:pt x="220" y="4"/>
                  </a:moveTo>
                  <a:cubicBezTo>
                    <a:pt x="215" y="2"/>
                    <a:pt x="209" y="0"/>
                    <a:pt x="203" y="0"/>
                  </a:cubicBezTo>
                  <a:cubicBezTo>
                    <a:pt x="38" y="0"/>
                    <a:pt x="38" y="0"/>
                    <a:pt x="38" y="0"/>
                  </a:cubicBezTo>
                  <a:cubicBezTo>
                    <a:pt x="31" y="0"/>
                    <a:pt x="25" y="2"/>
                    <a:pt x="20" y="4"/>
                  </a:cubicBezTo>
                  <a:cubicBezTo>
                    <a:pt x="8" y="10"/>
                    <a:pt x="0" y="21"/>
                    <a:pt x="0" y="33"/>
                  </a:cubicBezTo>
                  <a:cubicBezTo>
                    <a:pt x="0" y="98"/>
                    <a:pt x="0" y="98"/>
                    <a:pt x="0" y="98"/>
                  </a:cubicBezTo>
                  <a:cubicBezTo>
                    <a:pt x="0" y="116"/>
                    <a:pt x="17" y="131"/>
                    <a:pt x="38" y="131"/>
                  </a:cubicBezTo>
                  <a:cubicBezTo>
                    <a:pt x="203" y="131"/>
                    <a:pt x="203" y="131"/>
                    <a:pt x="203" y="131"/>
                  </a:cubicBezTo>
                  <a:cubicBezTo>
                    <a:pt x="223" y="131"/>
                    <a:pt x="240" y="116"/>
                    <a:pt x="240" y="98"/>
                  </a:cubicBezTo>
                  <a:cubicBezTo>
                    <a:pt x="240" y="33"/>
                    <a:pt x="240" y="33"/>
                    <a:pt x="240" y="33"/>
                  </a:cubicBezTo>
                  <a:cubicBezTo>
                    <a:pt x="240" y="21"/>
                    <a:pt x="232" y="10"/>
                    <a:pt x="220" y="4"/>
                  </a:cubicBezTo>
                  <a:close/>
                </a:path>
              </a:pathLst>
            </a:custGeom>
            <a:solidFill>
              <a:schemeClr val="accent3"/>
            </a:solidFill>
            <a:ln w="3175">
              <a:noFill/>
            </a:ln>
            <a:sp3d prstMaterial="matte"/>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1" name="Freeform 60"/>
            <p:cNvSpPr>
              <a:spLocks/>
            </p:cNvSpPr>
            <p:nvPr/>
          </p:nvSpPr>
          <p:spPr bwMode="auto">
            <a:xfrm>
              <a:off x="7522445" y="2880975"/>
              <a:ext cx="664564" cy="392655"/>
            </a:xfrm>
            <a:custGeom>
              <a:avLst/>
              <a:gdLst>
                <a:gd name="T0" fmla="*/ 412 w 500"/>
                <a:gd name="T1" fmla="*/ 88 h 295"/>
                <a:gd name="T2" fmla="*/ 200 w 500"/>
                <a:gd name="T3" fmla="*/ 0 h 295"/>
                <a:gd name="T4" fmla="*/ 0 w 500"/>
                <a:gd name="T5" fmla="*/ 0 h 295"/>
                <a:gd name="T6" fmla="*/ 13 w 500"/>
                <a:gd name="T7" fmla="*/ 49 h 295"/>
                <a:gd name="T8" fmla="*/ 13 w 500"/>
                <a:gd name="T9" fmla="*/ 152 h 295"/>
                <a:gd name="T10" fmla="*/ 0 w 500"/>
                <a:gd name="T11" fmla="*/ 200 h 295"/>
                <a:gd name="T12" fmla="*/ 200 w 500"/>
                <a:gd name="T13" fmla="*/ 200 h 295"/>
                <a:gd name="T14" fmla="*/ 271 w 500"/>
                <a:gd name="T15" fmla="*/ 230 h 295"/>
                <a:gd name="T16" fmla="*/ 300 w 500"/>
                <a:gd name="T17" fmla="*/ 295 h 295"/>
                <a:gd name="T18" fmla="*/ 318 w 500"/>
                <a:gd name="T19" fmla="*/ 291 h 295"/>
                <a:gd name="T20" fmla="*/ 483 w 500"/>
                <a:gd name="T21" fmla="*/ 291 h 295"/>
                <a:gd name="T22" fmla="*/ 500 w 500"/>
                <a:gd name="T23" fmla="*/ 295 h 295"/>
                <a:gd name="T24" fmla="*/ 412 w 500"/>
                <a:gd name="T25" fmla="*/ 8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0" h="295">
                  <a:moveTo>
                    <a:pt x="412" y="88"/>
                  </a:moveTo>
                  <a:cubicBezTo>
                    <a:pt x="358" y="34"/>
                    <a:pt x="283" y="0"/>
                    <a:pt x="200" y="0"/>
                  </a:cubicBezTo>
                  <a:cubicBezTo>
                    <a:pt x="0" y="0"/>
                    <a:pt x="0" y="0"/>
                    <a:pt x="0" y="0"/>
                  </a:cubicBezTo>
                  <a:cubicBezTo>
                    <a:pt x="8" y="16"/>
                    <a:pt x="13" y="33"/>
                    <a:pt x="13" y="49"/>
                  </a:cubicBezTo>
                  <a:cubicBezTo>
                    <a:pt x="13" y="83"/>
                    <a:pt x="13" y="117"/>
                    <a:pt x="13" y="152"/>
                  </a:cubicBezTo>
                  <a:cubicBezTo>
                    <a:pt x="13" y="168"/>
                    <a:pt x="8" y="185"/>
                    <a:pt x="0" y="200"/>
                  </a:cubicBezTo>
                  <a:cubicBezTo>
                    <a:pt x="200" y="200"/>
                    <a:pt x="200" y="200"/>
                    <a:pt x="200" y="200"/>
                  </a:cubicBezTo>
                  <a:cubicBezTo>
                    <a:pt x="228" y="200"/>
                    <a:pt x="252" y="211"/>
                    <a:pt x="271" y="230"/>
                  </a:cubicBezTo>
                  <a:cubicBezTo>
                    <a:pt x="288" y="247"/>
                    <a:pt x="299" y="269"/>
                    <a:pt x="300" y="295"/>
                  </a:cubicBezTo>
                  <a:cubicBezTo>
                    <a:pt x="305" y="293"/>
                    <a:pt x="311" y="291"/>
                    <a:pt x="318" y="291"/>
                  </a:cubicBezTo>
                  <a:cubicBezTo>
                    <a:pt x="483" y="291"/>
                    <a:pt x="483" y="291"/>
                    <a:pt x="483" y="291"/>
                  </a:cubicBezTo>
                  <a:cubicBezTo>
                    <a:pt x="489" y="291"/>
                    <a:pt x="495" y="293"/>
                    <a:pt x="500" y="295"/>
                  </a:cubicBezTo>
                  <a:cubicBezTo>
                    <a:pt x="499" y="215"/>
                    <a:pt x="465" y="141"/>
                    <a:pt x="412" y="88"/>
                  </a:cubicBezTo>
                  <a:close/>
                </a:path>
              </a:pathLst>
            </a:custGeom>
            <a:solidFill>
              <a:schemeClr val="accent3"/>
            </a:solidFill>
            <a:ln w="3175">
              <a:noFill/>
            </a:ln>
            <a:sp3d prstMaterial="matte"/>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2" name="Freeform 61"/>
            <p:cNvSpPr>
              <a:spLocks/>
            </p:cNvSpPr>
            <p:nvPr/>
          </p:nvSpPr>
          <p:spPr bwMode="auto">
            <a:xfrm>
              <a:off x="6390566" y="2846871"/>
              <a:ext cx="525384" cy="336430"/>
            </a:xfrm>
            <a:custGeom>
              <a:avLst/>
              <a:gdLst>
                <a:gd name="T0" fmla="*/ 0 w 396"/>
                <a:gd name="T1" fmla="*/ 253 h 253"/>
                <a:gd name="T2" fmla="*/ 396 w 396"/>
                <a:gd name="T3" fmla="*/ 253 h 253"/>
                <a:gd name="T4" fmla="*/ 378 w 396"/>
                <a:gd name="T5" fmla="*/ 226 h 253"/>
                <a:gd name="T6" fmla="*/ 365 w 396"/>
                <a:gd name="T7" fmla="*/ 178 h 253"/>
                <a:gd name="T8" fmla="*/ 365 w 396"/>
                <a:gd name="T9" fmla="*/ 75 h 253"/>
                <a:gd name="T10" fmla="*/ 378 w 396"/>
                <a:gd name="T11" fmla="*/ 26 h 253"/>
                <a:gd name="T12" fmla="*/ 396 w 396"/>
                <a:gd name="T13" fmla="*/ 0 h 253"/>
                <a:gd name="T14" fmla="*/ 0 w 396"/>
                <a:gd name="T15" fmla="*/ 0 h 253"/>
                <a:gd name="T16" fmla="*/ 0 w 396"/>
                <a:gd name="T17" fmla="*/ 253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6" h="253">
                  <a:moveTo>
                    <a:pt x="0" y="253"/>
                  </a:moveTo>
                  <a:cubicBezTo>
                    <a:pt x="396" y="253"/>
                    <a:pt x="396" y="253"/>
                    <a:pt x="396" y="253"/>
                  </a:cubicBezTo>
                  <a:cubicBezTo>
                    <a:pt x="389" y="245"/>
                    <a:pt x="383" y="236"/>
                    <a:pt x="378" y="226"/>
                  </a:cubicBezTo>
                  <a:cubicBezTo>
                    <a:pt x="370" y="211"/>
                    <a:pt x="365" y="194"/>
                    <a:pt x="365" y="178"/>
                  </a:cubicBezTo>
                  <a:cubicBezTo>
                    <a:pt x="365" y="75"/>
                    <a:pt x="365" y="75"/>
                    <a:pt x="365" y="75"/>
                  </a:cubicBezTo>
                  <a:cubicBezTo>
                    <a:pt x="365" y="59"/>
                    <a:pt x="370" y="42"/>
                    <a:pt x="378" y="26"/>
                  </a:cubicBezTo>
                  <a:cubicBezTo>
                    <a:pt x="383" y="17"/>
                    <a:pt x="389" y="8"/>
                    <a:pt x="396" y="0"/>
                  </a:cubicBezTo>
                  <a:cubicBezTo>
                    <a:pt x="0" y="0"/>
                    <a:pt x="0" y="0"/>
                    <a:pt x="0" y="0"/>
                  </a:cubicBezTo>
                  <a:lnTo>
                    <a:pt x="0" y="253"/>
                  </a:lnTo>
                  <a:close/>
                </a:path>
              </a:pathLst>
            </a:custGeom>
            <a:solidFill>
              <a:schemeClr val="accent3"/>
            </a:solidFill>
            <a:ln w="3175">
              <a:noFill/>
            </a:ln>
            <a:sp3d prstMaterial="matte"/>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3" name="Freeform 62"/>
            <p:cNvSpPr>
              <a:spLocks/>
            </p:cNvSpPr>
            <p:nvPr/>
          </p:nvSpPr>
          <p:spPr bwMode="auto">
            <a:xfrm>
              <a:off x="7175876" y="2645013"/>
              <a:ext cx="63599" cy="40556"/>
            </a:xfrm>
            <a:custGeom>
              <a:avLst/>
              <a:gdLst>
                <a:gd name="T0" fmla="*/ 0 w 48"/>
                <a:gd name="T1" fmla="*/ 31 h 31"/>
                <a:gd name="T2" fmla="*/ 24 w 48"/>
                <a:gd name="T3" fmla="*/ 29 h 31"/>
                <a:gd name="T4" fmla="*/ 48 w 48"/>
                <a:gd name="T5" fmla="*/ 31 h 31"/>
                <a:gd name="T6" fmla="*/ 48 w 48"/>
                <a:gd name="T7" fmla="*/ 0 h 31"/>
                <a:gd name="T8" fmla="*/ 0 w 48"/>
                <a:gd name="T9" fmla="*/ 0 h 31"/>
                <a:gd name="T10" fmla="*/ 0 w 48"/>
                <a:gd name="T11" fmla="*/ 31 h 31"/>
              </a:gdLst>
              <a:ahLst/>
              <a:cxnLst>
                <a:cxn ang="0">
                  <a:pos x="T0" y="T1"/>
                </a:cxn>
                <a:cxn ang="0">
                  <a:pos x="T2" y="T3"/>
                </a:cxn>
                <a:cxn ang="0">
                  <a:pos x="T4" y="T5"/>
                </a:cxn>
                <a:cxn ang="0">
                  <a:pos x="T6" y="T7"/>
                </a:cxn>
                <a:cxn ang="0">
                  <a:pos x="T8" y="T9"/>
                </a:cxn>
                <a:cxn ang="0">
                  <a:pos x="T10" y="T11"/>
                </a:cxn>
              </a:cxnLst>
              <a:rect l="0" t="0" r="r" b="b"/>
              <a:pathLst>
                <a:path w="48" h="31">
                  <a:moveTo>
                    <a:pt x="0" y="31"/>
                  </a:moveTo>
                  <a:cubicBezTo>
                    <a:pt x="8" y="30"/>
                    <a:pt x="16" y="29"/>
                    <a:pt x="24" y="29"/>
                  </a:cubicBezTo>
                  <a:cubicBezTo>
                    <a:pt x="33" y="29"/>
                    <a:pt x="41" y="30"/>
                    <a:pt x="48" y="31"/>
                  </a:cubicBezTo>
                  <a:cubicBezTo>
                    <a:pt x="48" y="0"/>
                    <a:pt x="48" y="0"/>
                    <a:pt x="48" y="0"/>
                  </a:cubicBezTo>
                  <a:cubicBezTo>
                    <a:pt x="0" y="0"/>
                    <a:pt x="0" y="0"/>
                    <a:pt x="0" y="0"/>
                  </a:cubicBezTo>
                  <a:lnTo>
                    <a:pt x="0" y="31"/>
                  </a:lnTo>
                  <a:close/>
                </a:path>
              </a:pathLst>
            </a:custGeom>
            <a:solidFill>
              <a:schemeClr val="accent3"/>
            </a:solidFill>
            <a:ln w="3175">
              <a:noFill/>
            </a:ln>
            <a:sp3d prstMaterial="matte"/>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4" name="Freeform 63"/>
            <p:cNvSpPr>
              <a:spLocks/>
            </p:cNvSpPr>
            <p:nvPr/>
          </p:nvSpPr>
          <p:spPr bwMode="auto">
            <a:xfrm>
              <a:off x="7373125" y="2318722"/>
              <a:ext cx="294030" cy="341960"/>
            </a:xfrm>
            <a:custGeom>
              <a:avLst/>
              <a:gdLst>
                <a:gd name="T0" fmla="*/ 192 w 221"/>
                <a:gd name="T1" fmla="*/ 28 h 257"/>
                <a:gd name="T2" fmla="*/ 0 w 221"/>
                <a:gd name="T3" fmla="*/ 71 h 257"/>
                <a:gd name="T4" fmla="*/ 0 w 221"/>
                <a:gd name="T5" fmla="*/ 77 h 257"/>
                <a:gd name="T6" fmla="*/ 0 w 221"/>
                <a:gd name="T7" fmla="*/ 181 h 257"/>
                <a:gd name="T8" fmla="*/ 0 w 221"/>
                <a:gd name="T9" fmla="*/ 186 h 257"/>
                <a:gd name="T10" fmla="*/ 192 w 221"/>
                <a:gd name="T11" fmla="*/ 229 h 257"/>
                <a:gd name="T12" fmla="*/ 221 w 221"/>
                <a:gd name="T13" fmla="*/ 182 h 257"/>
                <a:gd name="T14" fmla="*/ 221 w 221"/>
                <a:gd name="T15" fmla="*/ 75 h 257"/>
                <a:gd name="T16" fmla="*/ 192 w 221"/>
                <a:gd name="T17" fmla="*/ 28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 h="257">
                  <a:moveTo>
                    <a:pt x="192" y="28"/>
                  </a:moveTo>
                  <a:cubicBezTo>
                    <a:pt x="128" y="0"/>
                    <a:pt x="64" y="62"/>
                    <a:pt x="0" y="71"/>
                  </a:cubicBezTo>
                  <a:cubicBezTo>
                    <a:pt x="0" y="73"/>
                    <a:pt x="0" y="75"/>
                    <a:pt x="0" y="77"/>
                  </a:cubicBezTo>
                  <a:cubicBezTo>
                    <a:pt x="0" y="181"/>
                    <a:pt x="0" y="181"/>
                    <a:pt x="0" y="181"/>
                  </a:cubicBezTo>
                  <a:cubicBezTo>
                    <a:pt x="0" y="182"/>
                    <a:pt x="0" y="184"/>
                    <a:pt x="0" y="186"/>
                  </a:cubicBezTo>
                  <a:cubicBezTo>
                    <a:pt x="64" y="195"/>
                    <a:pt x="128" y="257"/>
                    <a:pt x="192" y="229"/>
                  </a:cubicBezTo>
                  <a:cubicBezTo>
                    <a:pt x="208" y="222"/>
                    <a:pt x="221" y="197"/>
                    <a:pt x="221" y="182"/>
                  </a:cubicBezTo>
                  <a:cubicBezTo>
                    <a:pt x="221" y="147"/>
                    <a:pt x="221" y="111"/>
                    <a:pt x="221" y="75"/>
                  </a:cubicBezTo>
                  <a:cubicBezTo>
                    <a:pt x="221" y="60"/>
                    <a:pt x="208" y="35"/>
                    <a:pt x="192" y="28"/>
                  </a:cubicBezTo>
                  <a:close/>
                </a:path>
              </a:pathLst>
            </a:custGeom>
            <a:solidFill>
              <a:schemeClr val="accent3"/>
            </a:solidFill>
            <a:ln w="3175">
              <a:noFill/>
            </a:ln>
            <a:sp3d prstMaterial="matte"/>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5" name="Freeform 64"/>
            <p:cNvSpPr>
              <a:spLocks/>
            </p:cNvSpPr>
            <p:nvPr/>
          </p:nvSpPr>
          <p:spPr bwMode="auto">
            <a:xfrm>
              <a:off x="6749117" y="2318722"/>
              <a:ext cx="293109" cy="341960"/>
            </a:xfrm>
            <a:custGeom>
              <a:avLst/>
              <a:gdLst>
                <a:gd name="T0" fmla="*/ 221 w 221"/>
                <a:gd name="T1" fmla="*/ 77 h 257"/>
                <a:gd name="T2" fmla="*/ 221 w 221"/>
                <a:gd name="T3" fmla="*/ 71 h 257"/>
                <a:gd name="T4" fmla="*/ 28 w 221"/>
                <a:gd name="T5" fmla="*/ 28 h 257"/>
                <a:gd name="T6" fmla="*/ 0 w 221"/>
                <a:gd name="T7" fmla="*/ 75 h 257"/>
                <a:gd name="T8" fmla="*/ 0 w 221"/>
                <a:gd name="T9" fmla="*/ 182 h 257"/>
                <a:gd name="T10" fmla="*/ 28 w 221"/>
                <a:gd name="T11" fmla="*/ 229 h 257"/>
                <a:gd name="T12" fmla="*/ 221 w 221"/>
                <a:gd name="T13" fmla="*/ 186 h 257"/>
                <a:gd name="T14" fmla="*/ 221 w 221"/>
                <a:gd name="T15" fmla="*/ 181 h 257"/>
                <a:gd name="T16" fmla="*/ 221 w 221"/>
                <a:gd name="T17" fmla="*/ 77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 h="257">
                  <a:moveTo>
                    <a:pt x="221" y="77"/>
                  </a:moveTo>
                  <a:cubicBezTo>
                    <a:pt x="221" y="75"/>
                    <a:pt x="221" y="73"/>
                    <a:pt x="221" y="71"/>
                  </a:cubicBezTo>
                  <a:cubicBezTo>
                    <a:pt x="157" y="62"/>
                    <a:pt x="92" y="0"/>
                    <a:pt x="28" y="28"/>
                  </a:cubicBezTo>
                  <a:cubicBezTo>
                    <a:pt x="12" y="35"/>
                    <a:pt x="0" y="60"/>
                    <a:pt x="0" y="75"/>
                  </a:cubicBezTo>
                  <a:cubicBezTo>
                    <a:pt x="0" y="111"/>
                    <a:pt x="0" y="147"/>
                    <a:pt x="0" y="182"/>
                  </a:cubicBezTo>
                  <a:cubicBezTo>
                    <a:pt x="0" y="197"/>
                    <a:pt x="12" y="222"/>
                    <a:pt x="28" y="229"/>
                  </a:cubicBezTo>
                  <a:cubicBezTo>
                    <a:pt x="92" y="257"/>
                    <a:pt x="157" y="195"/>
                    <a:pt x="221" y="186"/>
                  </a:cubicBezTo>
                  <a:cubicBezTo>
                    <a:pt x="221" y="184"/>
                    <a:pt x="221" y="182"/>
                    <a:pt x="221" y="181"/>
                  </a:cubicBezTo>
                  <a:lnTo>
                    <a:pt x="221" y="77"/>
                  </a:lnTo>
                  <a:close/>
                </a:path>
              </a:pathLst>
            </a:custGeom>
            <a:solidFill>
              <a:schemeClr val="accent3"/>
            </a:solidFill>
            <a:ln w="3175">
              <a:noFill/>
            </a:ln>
            <a:sp3d prstMaterial="matte"/>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6" name="Freeform 65"/>
            <p:cNvSpPr>
              <a:spLocks/>
            </p:cNvSpPr>
            <p:nvPr/>
          </p:nvSpPr>
          <p:spPr bwMode="auto">
            <a:xfrm>
              <a:off x="7064347" y="2345452"/>
              <a:ext cx="287578" cy="288500"/>
            </a:xfrm>
            <a:custGeom>
              <a:avLst/>
              <a:gdLst>
                <a:gd name="T0" fmla="*/ 217 w 217"/>
                <a:gd name="T1" fmla="*/ 51 h 217"/>
                <a:gd name="T2" fmla="*/ 160 w 217"/>
                <a:gd name="T3" fmla="*/ 0 h 217"/>
                <a:gd name="T4" fmla="*/ 56 w 217"/>
                <a:gd name="T5" fmla="*/ 0 h 217"/>
                <a:gd name="T6" fmla="*/ 0 w 217"/>
                <a:gd name="T7" fmla="*/ 51 h 217"/>
                <a:gd name="T8" fmla="*/ 0 w 217"/>
                <a:gd name="T9" fmla="*/ 57 h 217"/>
                <a:gd name="T10" fmla="*/ 0 w 217"/>
                <a:gd name="T11" fmla="*/ 161 h 217"/>
                <a:gd name="T12" fmla="*/ 0 w 217"/>
                <a:gd name="T13" fmla="*/ 166 h 217"/>
                <a:gd name="T14" fmla="*/ 56 w 217"/>
                <a:gd name="T15" fmla="*/ 217 h 217"/>
                <a:gd name="T16" fmla="*/ 160 w 217"/>
                <a:gd name="T17" fmla="*/ 217 h 217"/>
                <a:gd name="T18" fmla="*/ 217 w 217"/>
                <a:gd name="T19" fmla="*/ 166 h 217"/>
                <a:gd name="T20" fmla="*/ 217 w 217"/>
                <a:gd name="T21" fmla="*/ 161 h 217"/>
                <a:gd name="T22" fmla="*/ 217 w 217"/>
                <a:gd name="T23" fmla="*/ 57 h 217"/>
                <a:gd name="T24" fmla="*/ 217 w 217"/>
                <a:gd name="T25" fmla="*/ 51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7" h="217">
                  <a:moveTo>
                    <a:pt x="217" y="51"/>
                  </a:moveTo>
                  <a:cubicBezTo>
                    <a:pt x="214" y="22"/>
                    <a:pt x="190" y="0"/>
                    <a:pt x="160" y="0"/>
                  </a:cubicBezTo>
                  <a:cubicBezTo>
                    <a:pt x="56" y="0"/>
                    <a:pt x="56" y="0"/>
                    <a:pt x="56" y="0"/>
                  </a:cubicBezTo>
                  <a:cubicBezTo>
                    <a:pt x="27" y="0"/>
                    <a:pt x="3" y="22"/>
                    <a:pt x="0" y="51"/>
                  </a:cubicBezTo>
                  <a:cubicBezTo>
                    <a:pt x="0" y="53"/>
                    <a:pt x="0" y="55"/>
                    <a:pt x="0" y="57"/>
                  </a:cubicBezTo>
                  <a:cubicBezTo>
                    <a:pt x="0" y="161"/>
                    <a:pt x="0" y="161"/>
                    <a:pt x="0" y="161"/>
                  </a:cubicBezTo>
                  <a:cubicBezTo>
                    <a:pt x="0" y="162"/>
                    <a:pt x="0" y="164"/>
                    <a:pt x="0" y="166"/>
                  </a:cubicBezTo>
                  <a:cubicBezTo>
                    <a:pt x="3" y="195"/>
                    <a:pt x="27" y="217"/>
                    <a:pt x="56" y="217"/>
                  </a:cubicBezTo>
                  <a:cubicBezTo>
                    <a:pt x="160" y="217"/>
                    <a:pt x="160" y="217"/>
                    <a:pt x="160" y="217"/>
                  </a:cubicBezTo>
                  <a:cubicBezTo>
                    <a:pt x="190" y="217"/>
                    <a:pt x="214" y="195"/>
                    <a:pt x="217" y="166"/>
                  </a:cubicBezTo>
                  <a:cubicBezTo>
                    <a:pt x="217" y="164"/>
                    <a:pt x="217" y="162"/>
                    <a:pt x="217" y="161"/>
                  </a:cubicBezTo>
                  <a:cubicBezTo>
                    <a:pt x="217" y="57"/>
                    <a:pt x="217" y="57"/>
                    <a:pt x="217" y="57"/>
                  </a:cubicBezTo>
                  <a:cubicBezTo>
                    <a:pt x="217" y="55"/>
                    <a:pt x="217" y="53"/>
                    <a:pt x="217" y="51"/>
                  </a:cubicBezTo>
                  <a:close/>
                </a:path>
              </a:pathLst>
            </a:custGeom>
            <a:solidFill>
              <a:schemeClr val="accent3"/>
            </a:solidFill>
            <a:ln w="3175">
              <a:noFill/>
            </a:ln>
            <a:sp3d prstMaterial="matte"/>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7" name="Freeform 66"/>
            <p:cNvSpPr>
              <a:spLocks/>
            </p:cNvSpPr>
            <p:nvPr/>
          </p:nvSpPr>
          <p:spPr bwMode="auto">
            <a:xfrm>
              <a:off x="7126103" y="2693864"/>
              <a:ext cx="164067" cy="66364"/>
            </a:xfrm>
            <a:custGeom>
              <a:avLst/>
              <a:gdLst>
                <a:gd name="T0" fmla="*/ 85 w 123"/>
                <a:gd name="T1" fmla="*/ 2 h 50"/>
                <a:gd name="T2" fmla="*/ 61 w 123"/>
                <a:gd name="T3" fmla="*/ 0 h 50"/>
                <a:gd name="T4" fmla="*/ 37 w 123"/>
                <a:gd name="T5" fmla="*/ 2 h 50"/>
                <a:gd name="T6" fmla="*/ 0 w 123"/>
                <a:gd name="T7" fmla="*/ 24 h 50"/>
                <a:gd name="T8" fmla="*/ 0 w 123"/>
                <a:gd name="T9" fmla="*/ 50 h 50"/>
                <a:gd name="T10" fmla="*/ 37 w 123"/>
                <a:gd name="T11" fmla="*/ 48 h 50"/>
                <a:gd name="T12" fmla="*/ 85 w 123"/>
                <a:gd name="T13" fmla="*/ 48 h 50"/>
                <a:gd name="T14" fmla="*/ 123 w 123"/>
                <a:gd name="T15" fmla="*/ 50 h 50"/>
                <a:gd name="T16" fmla="*/ 123 w 123"/>
                <a:gd name="T17" fmla="*/ 24 h 50"/>
                <a:gd name="T18" fmla="*/ 85 w 123"/>
                <a:gd name="T19"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50">
                  <a:moveTo>
                    <a:pt x="85" y="2"/>
                  </a:moveTo>
                  <a:cubicBezTo>
                    <a:pt x="78" y="1"/>
                    <a:pt x="70" y="0"/>
                    <a:pt x="61" y="0"/>
                  </a:cubicBezTo>
                  <a:cubicBezTo>
                    <a:pt x="53" y="0"/>
                    <a:pt x="45" y="1"/>
                    <a:pt x="37" y="2"/>
                  </a:cubicBezTo>
                  <a:cubicBezTo>
                    <a:pt x="15" y="6"/>
                    <a:pt x="0" y="14"/>
                    <a:pt x="0" y="24"/>
                  </a:cubicBezTo>
                  <a:cubicBezTo>
                    <a:pt x="0" y="50"/>
                    <a:pt x="0" y="50"/>
                    <a:pt x="0" y="50"/>
                  </a:cubicBezTo>
                  <a:cubicBezTo>
                    <a:pt x="12" y="49"/>
                    <a:pt x="25" y="48"/>
                    <a:pt x="37" y="48"/>
                  </a:cubicBezTo>
                  <a:cubicBezTo>
                    <a:pt x="53" y="47"/>
                    <a:pt x="69" y="47"/>
                    <a:pt x="85" y="48"/>
                  </a:cubicBezTo>
                  <a:cubicBezTo>
                    <a:pt x="98" y="48"/>
                    <a:pt x="110" y="49"/>
                    <a:pt x="123" y="50"/>
                  </a:cubicBezTo>
                  <a:cubicBezTo>
                    <a:pt x="123" y="24"/>
                    <a:pt x="123" y="24"/>
                    <a:pt x="123" y="24"/>
                  </a:cubicBezTo>
                  <a:cubicBezTo>
                    <a:pt x="123" y="14"/>
                    <a:pt x="107" y="6"/>
                    <a:pt x="85" y="2"/>
                  </a:cubicBezTo>
                  <a:close/>
                </a:path>
              </a:pathLst>
            </a:custGeom>
            <a:solidFill>
              <a:schemeClr val="accent3"/>
            </a:solidFill>
            <a:ln w="3175">
              <a:noFill/>
            </a:ln>
            <a:sp3d prstMaterial="matte"/>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8" name="Freeform 67"/>
            <p:cNvSpPr>
              <a:spLocks/>
            </p:cNvSpPr>
            <p:nvPr/>
          </p:nvSpPr>
          <p:spPr bwMode="auto">
            <a:xfrm>
              <a:off x="6893828" y="2775898"/>
              <a:ext cx="628617" cy="483906"/>
            </a:xfrm>
            <a:custGeom>
              <a:avLst/>
              <a:gdLst>
                <a:gd name="T0" fmla="*/ 460 w 473"/>
                <a:gd name="T1" fmla="*/ 79 h 364"/>
                <a:gd name="T2" fmla="*/ 391 w 473"/>
                <a:gd name="T3" fmla="*/ 19 h 364"/>
                <a:gd name="T4" fmla="*/ 296 w 473"/>
                <a:gd name="T5" fmla="*/ 4 h 364"/>
                <a:gd name="T6" fmla="*/ 176 w 473"/>
                <a:gd name="T7" fmla="*/ 4 h 364"/>
                <a:gd name="T8" fmla="*/ 81 w 473"/>
                <a:gd name="T9" fmla="*/ 19 h 364"/>
                <a:gd name="T10" fmla="*/ 30 w 473"/>
                <a:gd name="T11" fmla="*/ 53 h 364"/>
                <a:gd name="T12" fmla="*/ 12 w 473"/>
                <a:gd name="T13" fmla="*/ 79 h 364"/>
                <a:gd name="T14" fmla="*/ 0 w 473"/>
                <a:gd name="T15" fmla="*/ 128 h 364"/>
                <a:gd name="T16" fmla="*/ 0 w 473"/>
                <a:gd name="T17" fmla="*/ 231 h 364"/>
                <a:gd name="T18" fmla="*/ 12 w 473"/>
                <a:gd name="T19" fmla="*/ 279 h 364"/>
                <a:gd name="T20" fmla="*/ 30 w 473"/>
                <a:gd name="T21" fmla="*/ 306 h 364"/>
                <a:gd name="T22" fmla="*/ 81 w 473"/>
                <a:gd name="T23" fmla="*/ 340 h 364"/>
                <a:gd name="T24" fmla="*/ 391 w 473"/>
                <a:gd name="T25" fmla="*/ 340 h 364"/>
                <a:gd name="T26" fmla="*/ 460 w 473"/>
                <a:gd name="T27" fmla="*/ 279 h 364"/>
                <a:gd name="T28" fmla="*/ 473 w 473"/>
                <a:gd name="T29" fmla="*/ 231 h 364"/>
                <a:gd name="T30" fmla="*/ 473 w 473"/>
                <a:gd name="T31" fmla="*/ 128 h 364"/>
                <a:gd name="T32" fmla="*/ 460 w 473"/>
                <a:gd name="T33" fmla="*/ 79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3" h="364">
                  <a:moveTo>
                    <a:pt x="460" y="79"/>
                  </a:moveTo>
                  <a:cubicBezTo>
                    <a:pt x="446" y="51"/>
                    <a:pt x="421" y="27"/>
                    <a:pt x="391" y="19"/>
                  </a:cubicBezTo>
                  <a:cubicBezTo>
                    <a:pt x="360" y="12"/>
                    <a:pt x="328" y="7"/>
                    <a:pt x="296" y="4"/>
                  </a:cubicBezTo>
                  <a:cubicBezTo>
                    <a:pt x="256" y="0"/>
                    <a:pt x="216" y="0"/>
                    <a:pt x="176" y="4"/>
                  </a:cubicBezTo>
                  <a:cubicBezTo>
                    <a:pt x="144" y="7"/>
                    <a:pt x="112" y="12"/>
                    <a:pt x="81" y="19"/>
                  </a:cubicBezTo>
                  <a:cubicBezTo>
                    <a:pt x="62" y="24"/>
                    <a:pt x="44" y="37"/>
                    <a:pt x="30" y="53"/>
                  </a:cubicBezTo>
                  <a:cubicBezTo>
                    <a:pt x="23" y="61"/>
                    <a:pt x="17" y="70"/>
                    <a:pt x="12" y="79"/>
                  </a:cubicBezTo>
                  <a:cubicBezTo>
                    <a:pt x="4" y="95"/>
                    <a:pt x="0" y="112"/>
                    <a:pt x="0" y="128"/>
                  </a:cubicBezTo>
                  <a:cubicBezTo>
                    <a:pt x="0" y="231"/>
                    <a:pt x="0" y="231"/>
                    <a:pt x="0" y="231"/>
                  </a:cubicBezTo>
                  <a:cubicBezTo>
                    <a:pt x="0" y="247"/>
                    <a:pt x="4" y="264"/>
                    <a:pt x="12" y="279"/>
                  </a:cubicBezTo>
                  <a:cubicBezTo>
                    <a:pt x="17" y="289"/>
                    <a:pt x="23" y="298"/>
                    <a:pt x="30" y="306"/>
                  </a:cubicBezTo>
                  <a:cubicBezTo>
                    <a:pt x="44" y="322"/>
                    <a:pt x="62" y="335"/>
                    <a:pt x="81" y="340"/>
                  </a:cubicBezTo>
                  <a:cubicBezTo>
                    <a:pt x="183" y="364"/>
                    <a:pt x="289" y="364"/>
                    <a:pt x="391" y="340"/>
                  </a:cubicBezTo>
                  <a:cubicBezTo>
                    <a:pt x="421" y="332"/>
                    <a:pt x="446" y="308"/>
                    <a:pt x="460" y="279"/>
                  </a:cubicBezTo>
                  <a:cubicBezTo>
                    <a:pt x="468" y="264"/>
                    <a:pt x="473" y="247"/>
                    <a:pt x="473" y="231"/>
                  </a:cubicBezTo>
                  <a:cubicBezTo>
                    <a:pt x="473" y="128"/>
                    <a:pt x="473" y="128"/>
                    <a:pt x="473" y="128"/>
                  </a:cubicBezTo>
                  <a:cubicBezTo>
                    <a:pt x="473" y="112"/>
                    <a:pt x="468" y="95"/>
                    <a:pt x="460" y="79"/>
                  </a:cubicBezTo>
                  <a:close/>
                </a:path>
              </a:pathLst>
            </a:custGeom>
            <a:solidFill>
              <a:schemeClr val="accent3"/>
            </a:solidFill>
            <a:ln w="3175">
              <a:noFill/>
            </a:ln>
            <a:sp3d prstMaterial="matte"/>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9" name="Freeform 15"/>
            <p:cNvSpPr>
              <a:spLocks/>
            </p:cNvSpPr>
            <p:nvPr/>
          </p:nvSpPr>
          <p:spPr bwMode="auto">
            <a:xfrm rot="16200000">
              <a:off x="6076257" y="2847407"/>
              <a:ext cx="628617" cy="335357"/>
            </a:xfrm>
            <a:custGeom>
              <a:avLst/>
              <a:gdLst>
                <a:gd name="T0" fmla="*/ 460 w 473"/>
                <a:gd name="T1" fmla="*/ 79 h 364"/>
                <a:gd name="T2" fmla="*/ 391 w 473"/>
                <a:gd name="T3" fmla="*/ 19 h 364"/>
                <a:gd name="T4" fmla="*/ 296 w 473"/>
                <a:gd name="T5" fmla="*/ 4 h 364"/>
                <a:gd name="T6" fmla="*/ 176 w 473"/>
                <a:gd name="T7" fmla="*/ 4 h 364"/>
                <a:gd name="T8" fmla="*/ 81 w 473"/>
                <a:gd name="T9" fmla="*/ 19 h 364"/>
                <a:gd name="T10" fmla="*/ 30 w 473"/>
                <a:gd name="T11" fmla="*/ 53 h 364"/>
                <a:gd name="T12" fmla="*/ 12 w 473"/>
                <a:gd name="T13" fmla="*/ 79 h 364"/>
                <a:gd name="T14" fmla="*/ 0 w 473"/>
                <a:gd name="T15" fmla="*/ 128 h 364"/>
                <a:gd name="T16" fmla="*/ 0 w 473"/>
                <a:gd name="T17" fmla="*/ 231 h 364"/>
                <a:gd name="T18" fmla="*/ 12 w 473"/>
                <a:gd name="T19" fmla="*/ 279 h 364"/>
                <a:gd name="T20" fmla="*/ 30 w 473"/>
                <a:gd name="T21" fmla="*/ 306 h 364"/>
                <a:gd name="T22" fmla="*/ 81 w 473"/>
                <a:gd name="T23" fmla="*/ 340 h 364"/>
                <a:gd name="T24" fmla="*/ 391 w 473"/>
                <a:gd name="T25" fmla="*/ 340 h 364"/>
                <a:gd name="T26" fmla="*/ 460 w 473"/>
                <a:gd name="T27" fmla="*/ 279 h 364"/>
                <a:gd name="T28" fmla="*/ 473 w 473"/>
                <a:gd name="T29" fmla="*/ 231 h 364"/>
                <a:gd name="T30" fmla="*/ 473 w 473"/>
                <a:gd name="T31" fmla="*/ 128 h 364"/>
                <a:gd name="T32" fmla="*/ 460 w 473"/>
                <a:gd name="T33" fmla="*/ 79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3" h="364">
                  <a:moveTo>
                    <a:pt x="460" y="79"/>
                  </a:moveTo>
                  <a:cubicBezTo>
                    <a:pt x="446" y="51"/>
                    <a:pt x="421" y="27"/>
                    <a:pt x="391" y="19"/>
                  </a:cubicBezTo>
                  <a:cubicBezTo>
                    <a:pt x="360" y="12"/>
                    <a:pt x="328" y="7"/>
                    <a:pt x="296" y="4"/>
                  </a:cubicBezTo>
                  <a:cubicBezTo>
                    <a:pt x="256" y="0"/>
                    <a:pt x="216" y="0"/>
                    <a:pt x="176" y="4"/>
                  </a:cubicBezTo>
                  <a:cubicBezTo>
                    <a:pt x="144" y="7"/>
                    <a:pt x="112" y="12"/>
                    <a:pt x="81" y="19"/>
                  </a:cubicBezTo>
                  <a:cubicBezTo>
                    <a:pt x="62" y="24"/>
                    <a:pt x="44" y="37"/>
                    <a:pt x="30" y="53"/>
                  </a:cubicBezTo>
                  <a:cubicBezTo>
                    <a:pt x="23" y="61"/>
                    <a:pt x="17" y="70"/>
                    <a:pt x="12" y="79"/>
                  </a:cubicBezTo>
                  <a:cubicBezTo>
                    <a:pt x="4" y="95"/>
                    <a:pt x="0" y="112"/>
                    <a:pt x="0" y="128"/>
                  </a:cubicBezTo>
                  <a:cubicBezTo>
                    <a:pt x="0" y="231"/>
                    <a:pt x="0" y="231"/>
                    <a:pt x="0" y="231"/>
                  </a:cubicBezTo>
                  <a:cubicBezTo>
                    <a:pt x="0" y="247"/>
                    <a:pt x="4" y="264"/>
                    <a:pt x="12" y="279"/>
                  </a:cubicBezTo>
                  <a:cubicBezTo>
                    <a:pt x="17" y="289"/>
                    <a:pt x="23" y="298"/>
                    <a:pt x="30" y="306"/>
                  </a:cubicBezTo>
                  <a:cubicBezTo>
                    <a:pt x="44" y="322"/>
                    <a:pt x="62" y="335"/>
                    <a:pt x="81" y="340"/>
                  </a:cubicBezTo>
                  <a:cubicBezTo>
                    <a:pt x="183" y="364"/>
                    <a:pt x="289" y="364"/>
                    <a:pt x="391" y="340"/>
                  </a:cubicBezTo>
                  <a:cubicBezTo>
                    <a:pt x="421" y="332"/>
                    <a:pt x="446" y="308"/>
                    <a:pt x="460" y="279"/>
                  </a:cubicBezTo>
                  <a:cubicBezTo>
                    <a:pt x="468" y="264"/>
                    <a:pt x="473" y="247"/>
                    <a:pt x="473" y="231"/>
                  </a:cubicBezTo>
                  <a:cubicBezTo>
                    <a:pt x="473" y="128"/>
                    <a:pt x="473" y="128"/>
                    <a:pt x="473" y="128"/>
                  </a:cubicBezTo>
                  <a:cubicBezTo>
                    <a:pt x="473" y="112"/>
                    <a:pt x="468" y="95"/>
                    <a:pt x="460" y="79"/>
                  </a:cubicBezTo>
                  <a:close/>
                </a:path>
              </a:pathLst>
            </a:custGeom>
            <a:solidFill>
              <a:schemeClr val="accent3"/>
            </a:solidFill>
            <a:ln w="3175">
              <a:noFill/>
            </a:ln>
            <a:sp3d prstMaterial="matte"/>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5" name="Group 14"/>
          <p:cNvGrpSpPr/>
          <p:nvPr/>
        </p:nvGrpSpPr>
        <p:grpSpPr>
          <a:xfrm>
            <a:off x="8731674" y="2318722"/>
            <a:ext cx="1990852" cy="1144783"/>
            <a:chOff x="8731674" y="2318722"/>
            <a:chExt cx="1990852" cy="1144783"/>
          </a:xfrm>
        </p:grpSpPr>
        <p:sp>
          <p:nvSpPr>
            <p:cNvPr id="71" name="Freeform 70"/>
            <p:cNvSpPr>
              <a:spLocks/>
            </p:cNvSpPr>
            <p:nvPr/>
          </p:nvSpPr>
          <p:spPr bwMode="auto">
            <a:xfrm>
              <a:off x="10403609" y="3289299"/>
              <a:ext cx="318917" cy="174206"/>
            </a:xfrm>
            <a:custGeom>
              <a:avLst/>
              <a:gdLst>
                <a:gd name="T0" fmla="*/ 220 w 240"/>
                <a:gd name="T1" fmla="*/ 4 h 131"/>
                <a:gd name="T2" fmla="*/ 203 w 240"/>
                <a:gd name="T3" fmla="*/ 0 h 131"/>
                <a:gd name="T4" fmla="*/ 38 w 240"/>
                <a:gd name="T5" fmla="*/ 0 h 131"/>
                <a:gd name="T6" fmla="*/ 20 w 240"/>
                <a:gd name="T7" fmla="*/ 4 h 131"/>
                <a:gd name="T8" fmla="*/ 0 w 240"/>
                <a:gd name="T9" fmla="*/ 33 h 131"/>
                <a:gd name="T10" fmla="*/ 0 w 240"/>
                <a:gd name="T11" fmla="*/ 98 h 131"/>
                <a:gd name="T12" fmla="*/ 38 w 240"/>
                <a:gd name="T13" fmla="*/ 131 h 131"/>
                <a:gd name="T14" fmla="*/ 203 w 240"/>
                <a:gd name="T15" fmla="*/ 131 h 131"/>
                <a:gd name="T16" fmla="*/ 240 w 240"/>
                <a:gd name="T17" fmla="*/ 98 h 131"/>
                <a:gd name="T18" fmla="*/ 240 w 240"/>
                <a:gd name="T19" fmla="*/ 33 h 131"/>
                <a:gd name="T20" fmla="*/ 220 w 240"/>
                <a:gd name="T21" fmla="*/ 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0" h="131">
                  <a:moveTo>
                    <a:pt x="220" y="4"/>
                  </a:moveTo>
                  <a:cubicBezTo>
                    <a:pt x="215" y="2"/>
                    <a:pt x="209" y="0"/>
                    <a:pt x="203" y="0"/>
                  </a:cubicBezTo>
                  <a:cubicBezTo>
                    <a:pt x="38" y="0"/>
                    <a:pt x="38" y="0"/>
                    <a:pt x="38" y="0"/>
                  </a:cubicBezTo>
                  <a:cubicBezTo>
                    <a:pt x="31" y="0"/>
                    <a:pt x="25" y="2"/>
                    <a:pt x="20" y="4"/>
                  </a:cubicBezTo>
                  <a:cubicBezTo>
                    <a:pt x="8" y="10"/>
                    <a:pt x="0" y="21"/>
                    <a:pt x="0" y="33"/>
                  </a:cubicBezTo>
                  <a:cubicBezTo>
                    <a:pt x="0" y="98"/>
                    <a:pt x="0" y="98"/>
                    <a:pt x="0" y="98"/>
                  </a:cubicBezTo>
                  <a:cubicBezTo>
                    <a:pt x="0" y="116"/>
                    <a:pt x="17" y="131"/>
                    <a:pt x="38" y="131"/>
                  </a:cubicBezTo>
                  <a:cubicBezTo>
                    <a:pt x="203" y="131"/>
                    <a:pt x="203" y="131"/>
                    <a:pt x="203" y="131"/>
                  </a:cubicBezTo>
                  <a:cubicBezTo>
                    <a:pt x="223" y="131"/>
                    <a:pt x="240" y="116"/>
                    <a:pt x="240" y="98"/>
                  </a:cubicBezTo>
                  <a:cubicBezTo>
                    <a:pt x="240" y="33"/>
                    <a:pt x="240" y="33"/>
                    <a:pt x="240" y="33"/>
                  </a:cubicBezTo>
                  <a:cubicBezTo>
                    <a:pt x="240" y="21"/>
                    <a:pt x="232" y="10"/>
                    <a:pt x="220" y="4"/>
                  </a:cubicBezTo>
                  <a:close/>
                </a:path>
              </a:pathLst>
            </a:custGeom>
            <a:solidFill>
              <a:schemeClr val="accent4"/>
            </a:solidFill>
            <a:ln w="3175">
              <a:noFill/>
            </a:ln>
            <a:sp3d prstMaterial="matte"/>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2" name="Freeform 71"/>
            <p:cNvSpPr>
              <a:spLocks/>
            </p:cNvSpPr>
            <p:nvPr/>
          </p:nvSpPr>
          <p:spPr bwMode="auto">
            <a:xfrm>
              <a:off x="10031232" y="2880975"/>
              <a:ext cx="664564" cy="392655"/>
            </a:xfrm>
            <a:custGeom>
              <a:avLst/>
              <a:gdLst>
                <a:gd name="T0" fmla="*/ 412 w 500"/>
                <a:gd name="T1" fmla="*/ 88 h 295"/>
                <a:gd name="T2" fmla="*/ 200 w 500"/>
                <a:gd name="T3" fmla="*/ 0 h 295"/>
                <a:gd name="T4" fmla="*/ 0 w 500"/>
                <a:gd name="T5" fmla="*/ 0 h 295"/>
                <a:gd name="T6" fmla="*/ 13 w 500"/>
                <a:gd name="T7" fmla="*/ 49 h 295"/>
                <a:gd name="T8" fmla="*/ 13 w 500"/>
                <a:gd name="T9" fmla="*/ 152 h 295"/>
                <a:gd name="T10" fmla="*/ 0 w 500"/>
                <a:gd name="T11" fmla="*/ 200 h 295"/>
                <a:gd name="T12" fmla="*/ 200 w 500"/>
                <a:gd name="T13" fmla="*/ 200 h 295"/>
                <a:gd name="T14" fmla="*/ 271 w 500"/>
                <a:gd name="T15" fmla="*/ 230 h 295"/>
                <a:gd name="T16" fmla="*/ 300 w 500"/>
                <a:gd name="T17" fmla="*/ 295 h 295"/>
                <a:gd name="T18" fmla="*/ 318 w 500"/>
                <a:gd name="T19" fmla="*/ 291 h 295"/>
                <a:gd name="T20" fmla="*/ 483 w 500"/>
                <a:gd name="T21" fmla="*/ 291 h 295"/>
                <a:gd name="T22" fmla="*/ 500 w 500"/>
                <a:gd name="T23" fmla="*/ 295 h 295"/>
                <a:gd name="T24" fmla="*/ 412 w 500"/>
                <a:gd name="T25" fmla="*/ 8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0" h="295">
                  <a:moveTo>
                    <a:pt x="412" y="88"/>
                  </a:moveTo>
                  <a:cubicBezTo>
                    <a:pt x="358" y="34"/>
                    <a:pt x="283" y="0"/>
                    <a:pt x="200" y="0"/>
                  </a:cubicBezTo>
                  <a:cubicBezTo>
                    <a:pt x="0" y="0"/>
                    <a:pt x="0" y="0"/>
                    <a:pt x="0" y="0"/>
                  </a:cubicBezTo>
                  <a:cubicBezTo>
                    <a:pt x="8" y="16"/>
                    <a:pt x="13" y="33"/>
                    <a:pt x="13" y="49"/>
                  </a:cubicBezTo>
                  <a:cubicBezTo>
                    <a:pt x="13" y="83"/>
                    <a:pt x="13" y="117"/>
                    <a:pt x="13" y="152"/>
                  </a:cubicBezTo>
                  <a:cubicBezTo>
                    <a:pt x="13" y="168"/>
                    <a:pt x="8" y="185"/>
                    <a:pt x="0" y="200"/>
                  </a:cubicBezTo>
                  <a:cubicBezTo>
                    <a:pt x="200" y="200"/>
                    <a:pt x="200" y="200"/>
                    <a:pt x="200" y="200"/>
                  </a:cubicBezTo>
                  <a:cubicBezTo>
                    <a:pt x="228" y="200"/>
                    <a:pt x="252" y="211"/>
                    <a:pt x="271" y="230"/>
                  </a:cubicBezTo>
                  <a:cubicBezTo>
                    <a:pt x="288" y="247"/>
                    <a:pt x="299" y="269"/>
                    <a:pt x="300" y="295"/>
                  </a:cubicBezTo>
                  <a:cubicBezTo>
                    <a:pt x="305" y="293"/>
                    <a:pt x="311" y="291"/>
                    <a:pt x="318" y="291"/>
                  </a:cubicBezTo>
                  <a:cubicBezTo>
                    <a:pt x="483" y="291"/>
                    <a:pt x="483" y="291"/>
                    <a:pt x="483" y="291"/>
                  </a:cubicBezTo>
                  <a:cubicBezTo>
                    <a:pt x="489" y="291"/>
                    <a:pt x="495" y="293"/>
                    <a:pt x="500" y="295"/>
                  </a:cubicBezTo>
                  <a:cubicBezTo>
                    <a:pt x="499" y="215"/>
                    <a:pt x="465" y="141"/>
                    <a:pt x="412" y="88"/>
                  </a:cubicBezTo>
                  <a:close/>
                </a:path>
              </a:pathLst>
            </a:custGeom>
            <a:solidFill>
              <a:schemeClr val="accent4"/>
            </a:solidFill>
            <a:ln w="3175">
              <a:noFill/>
            </a:ln>
            <a:sp3d prstMaterial="matte"/>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3" name="Freeform 72"/>
            <p:cNvSpPr>
              <a:spLocks/>
            </p:cNvSpPr>
            <p:nvPr/>
          </p:nvSpPr>
          <p:spPr bwMode="auto">
            <a:xfrm>
              <a:off x="8899353" y="2846871"/>
              <a:ext cx="525384" cy="336430"/>
            </a:xfrm>
            <a:custGeom>
              <a:avLst/>
              <a:gdLst>
                <a:gd name="T0" fmla="*/ 0 w 396"/>
                <a:gd name="T1" fmla="*/ 253 h 253"/>
                <a:gd name="T2" fmla="*/ 396 w 396"/>
                <a:gd name="T3" fmla="*/ 253 h 253"/>
                <a:gd name="T4" fmla="*/ 378 w 396"/>
                <a:gd name="T5" fmla="*/ 226 h 253"/>
                <a:gd name="T6" fmla="*/ 365 w 396"/>
                <a:gd name="T7" fmla="*/ 178 h 253"/>
                <a:gd name="T8" fmla="*/ 365 w 396"/>
                <a:gd name="T9" fmla="*/ 75 h 253"/>
                <a:gd name="T10" fmla="*/ 378 w 396"/>
                <a:gd name="T11" fmla="*/ 26 h 253"/>
                <a:gd name="T12" fmla="*/ 396 w 396"/>
                <a:gd name="T13" fmla="*/ 0 h 253"/>
                <a:gd name="T14" fmla="*/ 0 w 396"/>
                <a:gd name="T15" fmla="*/ 0 h 253"/>
                <a:gd name="T16" fmla="*/ 0 w 396"/>
                <a:gd name="T17" fmla="*/ 253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6" h="253">
                  <a:moveTo>
                    <a:pt x="0" y="253"/>
                  </a:moveTo>
                  <a:cubicBezTo>
                    <a:pt x="396" y="253"/>
                    <a:pt x="396" y="253"/>
                    <a:pt x="396" y="253"/>
                  </a:cubicBezTo>
                  <a:cubicBezTo>
                    <a:pt x="389" y="245"/>
                    <a:pt x="383" y="236"/>
                    <a:pt x="378" y="226"/>
                  </a:cubicBezTo>
                  <a:cubicBezTo>
                    <a:pt x="370" y="211"/>
                    <a:pt x="365" y="194"/>
                    <a:pt x="365" y="178"/>
                  </a:cubicBezTo>
                  <a:cubicBezTo>
                    <a:pt x="365" y="75"/>
                    <a:pt x="365" y="75"/>
                    <a:pt x="365" y="75"/>
                  </a:cubicBezTo>
                  <a:cubicBezTo>
                    <a:pt x="365" y="59"/>
                    <a:pt x="370" y="42"/>
                    <a:pt x="378" y="26"/>
                  </a:cubicBezTo>
                  <a:cubicBezTo>
                    <a:pt x="383" y="17"/>
                    <a:pt x="389" y="8"/>
                    <a:pt x="396" y="0"/>
                  </a:cubicBezTo>
                  <a:cubicBezTo>
                    <a:pt x="0" y="0"/>
                    <a:pt x="0" y="0"/>
                    <a:pt x="0" y="0"/>
                  </a:cubicBezTo>
                  <a:lnTo>
                    <a:pt x="0" y="253"/>
                  </a:lnTo>
                  <a:close/>
                </a:path>
              </a:pathLst>
            </a:custGeom>
            <a:solidFill>
              <a:schemeClr val="accent4"/>
            </a:solidFill>
            <a:ln w="3175">
              <a:noFill/>
            </a:ln>
            <a:sp3d prstMaterial="matte"/>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4" name="Freeform 73"/>
            <p:cNvSpPr>
              <a:spLocks/>
            </p:cNvSpPr>
            <p:nvPr/>
          </p:nvSpPr>
          <p:spPr bwMode="auto">
            <a:xfrm>
              <a:off x="9684663" y="2645013"/>
              <a:ext cx="63599" cy="40556"/>
            </a:xfrm>
            <a:custGeom>
              <a:avLst/>
              <a:gdLst>
                <a:gd name="T0" fmla="*/ 0 w 48"/>
                <a:gd name="T1" fmla="*/ 31 h 31"/>
                <a:gd name="T2" fmla="*/ 24 w 48"/>
                <a:gd name="T3" fmla="*/ 29 h 31"/>
                <a:gd name="T4" fmla="*/ 48 w 48"/>
                <a:gd name="T5" fmla="*/ 31 h 31"/>
                <a:gd name="T6" fmla="*/ 48 w 48"/>
                <a:gd name="T7" fmla="*/ 0 h 31"/>
                <a:gd name="T8" fmla="*/ 0 w 48"/>
                <a:gd name="T9" fmla="*/ 0 h 31"/>
                <a:gd name="T10" fmla="*/ 0 w 48"/>
                <a:gd name="T11" fmla="*/ 31 h 31"/>
              </a:gdLst>
              <a:ahLst/>
              <a:cxnLst>
                <a:cxn ang="0">
                  <a:pos x="T0" y="T1"/>
                </a:cxn>
                <a:cxn ang="0">
                  <a:pos x="T2" y="T3"/>
                </a:cxn>
                <a:cxn ang="0">
                  <a:pos x="T4" y="T5"/>
                </a:cxn>
                <a:cxn ang="0">
                  <a:pos x="T6" y="T7"/>
                </a:cxn>
                <a:cxn ang="0">
                  <a:pos x="T8" y="T9"/>
                </a:cxn>
                <a:cxn ang="0">
                  <a:pos x="T10" y="T11"/>
                </a:cxn>
              </a:cxnLst>
              <a:rect l="0" t="0" r="r" b="b"/>
              <a:pathLst>
                <a:path w="48" h="31">
                  <a:moveTo>
                    <a:pt x="0" y="31"/>
                  </a:moveTo>
                  <a:cubicBezTo>
                    <a:pt x="8" y="30"/>
                    <a:pt x="16" y="29"/>
                    <a:pt x="24" y="29"/>
                  </a:cubicBezTo>
                  <a:cubicBezTo>
                    <a:pt x="33" y="29"/>
                    <a:pt x="41" y="30"/>
                    <a:pt x="48" y="31"/>
                  </a:cubicBezTo>
                  <a:cubicBezTo>
                    <a:pt x="48" y="0"/>
                    <a:pt x="48" y="0"/>
                    <a:pt x="48" y="0"/>
                  </a:cubicBezTo>
                  <a:cubicBezTo>
                    <a:pt x="0" y="0"/>
                    <a:pt x="0" y="0"/>
                    <a:pt x="0" y="0"/>
                  </a:cubicBezTo>
                  <a:lnTo>
                    <a:pt x="0" y="31"/>
                  </a:lnTo>
                  <a:close/>
                </a:path>
              </a:pathLst>
            </a:custGeom>
            <a:solidFill>
              <a:schemeClr val="accent4"/>
            </a:solidFill>
            <a:ln w="3175">
              <a:noFill/>
            </a:ln>
            <a:sp3d prstMaterial="matte"/>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5" name="Freeform 74"/>
            <p:cNvSpPr>
              <a:spLocks/>
            </p:cNvSpPr>
            <p:nvPr/>
          </p:nvSpPr>
          <p:spPr bwMode="auto">
            <a:xfrm>
              <a:off x="9881912" y="2318722"/>
              <a:ext cx="294030" cy="341960"/>
            </a:xfrm>
            <a:custGeom>
              <a:avLst/>
              <a:gdLst>
                <a:gd name="T0" fmla="*/ 192 w 221"/>
                <a:gd name="T1" fmla="*/ 28 h 257"/>
                <a:gd name="T2" fmla="*/ 0 w 221"/>
                <a:gd name="T3" fmla="*/ 71 h 257"/>
                <a:gd name="T4" fmla="*/ 0 w 221"/>
                <a:gd name="T5" fmla="*/ 77 h 257"/>
                <a:gd name="T6" fmla="*/ 0 w 221"/>
                <a:gd name="T7" fmla="*/ 181 h 257"/>
                <a:gd name="T8" fmla="*/ 0 w 221"/>
                <a:gd name="T9" fmla="*/ 186 h 257"/>
                <a:gd name="T10" fmla="*/ 192 w 221"/>
                <a:gd name="T11" fmla="*/ 229 h 257"/>
                <a:gd name="T12" fmla="*/ 221 w 221"/>
                <a:gd name="T13" fmla="*/ 182 h 257"/>
                <a:gd name="T14" fmla="*/ 221 w 221"/>
                <a:gd name="T15" fmla="*/ 75 h 257"/>
                <a:gd name="T16" fmla="*/ 192 w 221"/>
                <a:gd name="T17" fmla="*/ 28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 h="257">
                  <a:moveTo>
                    <a:pt x="192" y="28"/>
                  </a:moveTo>
                  <a:cubicBezTo>
                    <a:pt x="128" y="0"/>
                    <a:pt x="64" y="62"/>
                    <a:pt x="0" y="71"/>
                  </a:cubicBezTo>
                  <a:cubicBezTo>
                    <a:pt x="0" y="73"/>
                    <a:pt x="0" y="75"/>
                    <a:pt x="0" y="77"/>
                  </a:cubicBezTo>
                  <a:cubicBezTo>
                    <a:pt x="0" y="181"/>
                    <a:pt x="0" y="181"/>
                    <a:pt x="0" y="181"/>
                  </a:cubicBezTo>
                  <a:cubicBezTo>
                    <a:pt x="0" y="182"/>
                    <a:pt x="0" y="184"/>
                    <a:pt x="0" y="186"/>
                  </a:cubicBezTo>
                  <a:cubicBezTo>
                    <a:pt x="64" y="195"/>
                    <a:pt x="128" y="257"/>
                    <a:pt x="192" y="229"/>
                  </a:cubicBezTo>
                  <a:cubicBezTo>
                    <a:pt x="208" y="222"/>
                    <a:pt x="221" y="197"/>
                    <a:pt x="221" y="182"/>
                  </a:cubicBezTo>
                  <a:cubicBezTo>
                    <a:pt x="221" y="147"/>
                    <a:pt x="221" y="111"/>
                    <a:pt x="221" y="75"/>
                  </a:cubicBezTo>
                  <a:cubicBezTo>
                    <a:pt x="221" y="60"/>
                    <a:pt x="208" y="35"/>
                    <a:pt x="192" y="28"/>
                  </a:cubicBezTo>
                  <a:close/>
                </a:path>
              </a:pathLst>
            </a:custGeom>
            <a:solidFill>
              <a:schemeClr val="accent4"/>
            </a:solidFill>
            <a:ln w="3175">
              <a:noFill/>
            </a:ln>
            <a:sp3d prstMaterial="matte"/>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6" name="Freeform 75"/>
            <p:cNvSpPr>
              <a:spLocks/>
            </p:cNvSpPr>
            <p:nvPr/>
          </p:nvSpPr>
          <p:spPr bwMode="auto">
            <a:xfrm>
              <a:off x="9257904" y="2318722"/>
              <a:ext cx="293109" cy="341960"/>
            </a:xfrm>
            <a:custGeom>
              <a:avLst/>
              <a:gdLst>
                <a:gd name="T0" fmla="*/ 221 w 221"/>
                <a:gd name="T1" fmla="*/ 77 h 257"/>
                <a:gd name="T2" fmla="*/ 221 w 221"/>
                <a:gd name="T3" fmla="*/ 71 h 257"/>
                <a:gd name="T4" fmla="*/ 28 w 221"/>
                <a:gd name="T5" fmla="*/ 28 h 257"/>
                <a:gd name="T6" fmla="*/ 0 w 221"/>
                <a:gd name="T7" fmla="*/ 75 h 257"/>
                <a:gd name="T8" fmla="*/ 0 w 221"/>
                <a:gd name="T9" fmla="*/ 182 h 257"/>
                <a:gd name="T10" fmla="*/ 28 w 221"/>
                <a:gd name="T11" fmla="*/ 229 h 257"/>
                <a:gd name="T12" fmla="*/ 221 w 221"/>
                <a:gd name="T13" fmla="*/ 186 h 257"/>
                <a:gd name="T14" fmla="*/ 221 w 221"/>
                <a:gd name="T15" fmla="*/ 181 h 257"/>
                <a:gd name="T16" fmla="*/ 221 w 221"/>
                <a:gd name="T17" fmla="*/ 77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 h="257">
                  <a:moveTo>
                    <a:pt x="221" y="77"/>
                  </a:moveTo>
                  <a:cubicBezTo>
                    <a:pt x="221" y="75"/>
                    <a:pt x="221" y="73"/>
                    <a:pt x="221" y="71"/>
                  </a:cubicBezTo>
                  <a:cubicBezTo>
                    <a:pt x="157" y="62"/>
                    <a:pt x="92" y="0"/>
                    <a:pt x="28" y="28"/>
                  </a:cubicBezTo>
                  <a:cubicBezTo>
                    <a:pt x="12" y="35"/>
                    <a:pt x="0" y="60"/>
                    <a:pt x="0" y="75"/>
                  </a:cubicBezTo>
                  <a:cubicBezTo>
                    <a:pt x="0" y="111"/>
                    <a:pt x="0" y="147"/>
                    <a:pt x="0" y="182"/>
                  </a:cubicBezTo>
                  <a:cubicBezTo>
                    <a:pt x="0" y="197"/>
                    <a:pt x="12" y="222"/>
                    <a:pt x="28" y="229"/>
                  </a:cubicBezTo>
                  <a:cubicBezTo>
                    <a:pt x="92" y="257"/>
                    <a:pt x="157" y="195"/>
                    <a:pt x="221" y="186"/>
                  </a:cubicBezTo>
                  <a:cubicBezTo>
                    <a:pt x="221" y="184"/>
                    <a:pt x="221" y="182"/>
                    <a:pt x="221" y="181"/>
                  </a:cubicBezTo>
                  <a:lnTo>
                    <a:pt x="221" y="77"/>
                  </a:lnTo>
                  <a:close/>
                </a:path>
              </a:pathLst>
            </a:custGeom>
            <a:solidFill>
              <a:schemeClr val="accent4"/>
            </a:solidFill>
            <a:ln w="3175">
              <a:noFill/>
            </a:ln>
            <a:sp3d prstMaterial="matte"/>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7" name="Freeform 76"/>
            <p:cNvSpPr>
              <a:spLocks/>
            </p:cNvSpPr>
            <p:nvPr/>
          </p:nvSpPr>
          <p:spPr bwMode="auto">
            <a:xfrm>
              <a:off x="9573134" y="2345452"/>
              <a:ext cx="287578" cy="288500"/>
            </a:xfrm>
            <a:custGeom>
              <a:avLst/>
              <a:gdLst>
                <a:gd name="T0" fmla="*/ 217 w 217"/>
                <a:gd name="T1" fmla="*/ 51 h 217"/>
                <a:gd name="T2" fmla="*/ 160 w 217"/>
                <a:gd name="T3" fmla="*/ 0 h 217"/>
                <a:gd name="T4" fmla="*/ 56 w 217"/>
                <a:gd name="T5" fmla="*/ 0 h 217"/>
                <a:gd name="T6" fmla="*/ 0 w 217"/>
                <a:gd name="T7" fmla="*/ 51 h 217"/>
                <a:gd name="T8" fmla="*/ 0 w 217"/>
                <a:gd name="T9" fmla="*/ 57 h 217"/>
                <a:gd name="T10" fmla="*/ 0 w 217"/>
                <a:gd name="T11" fmla="*/ 161 h 217"/>
                <a:gd name="T12" fmla="*/ 0 w 217"/>
                <a:gd name="T13" fmla="*/ 166 h 217"/>
                <a:gd name="T14" fmla="*/ 56 w 217"/>
                <a:gd name="T15" fmla="*/ 217 h 217"/>
                <a:gd name="T16" fmla="*/ 160 w 217"/>
                <a:gd name="T17" fmla="*/ 217 h 217"/>
                <a:gd name="T18" fmla="*/ 217 w 217"/>
                <a:gd name="T19" fmla="*/ 166 h 217"/>
                <a:gd name="T20" fmla="*/ 217 w 217"/>
                <a:gd name="T21" fmla="*/ 161 h 217"/>
                <a:gd name="T22" fmla="*/ 217 w 217"/>
                <a:gd name="T23" fmla="*/ 57 h 217"/>
                <a:gd name="T24" fmla="*/ 217 w 217"/>
                <a:gd name="T25" fmla="*/ 51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7" h="217">
                  <a:moveTo>
                    <a:pt x="217" y="51"/>
                  </a:moveTo>
                  <a:cubicBezTo>
                    <a:pt x="214" y="22"/>
                    <a:pt x="190" y="0"/>
                    <a:pt x="160" y="0"/>
                  </a:cubicBezTo>
                  <a:cubicBezTo>
                    <a:pt x="56" y="0"/>
                    <a:pt x="56" y="0"/>
                    <a:pt x="56" y="0"/>
                  </a:cubicBezTo>
                  <a:cubicBezTo>
                    <a:pt x="27" y="0"/>
                    <a:pt x="3" y="22"/>
                    <a:pt x="0" y="51"/>
                  </a:cubicBezTo>
                  <a:cubicBezTo>
                    <a:pt x="0" y="53"/>
                    <a:pt x="0" y="55"/>
                    <a:pt x="0" y="57"/>
                  </a:cubicBezTo>
                  <a:cubicBezTo>
                    <a:pt x="0" y="161"/>
                    <a:pt x="0" y="161"/>
                    <a:pt x="0" y="161"/>
                  </a:cubicBezTo>
                  <a:cubicBezTo>
                    <a:pt x="0" y="162"/>
                    <a:pt x="0" y="164"/>
                    <a:pt x="0" y="166"/>
                  </a:cubicBezTo>
                  <a:cubicBezTo>
                    <a:pt x="3" y="195"/>
                    <a:pt x="27" y="217"/>
                    <a:pt x="56" y="217"/>
                  </a:cubicBezTo>
                  <a:cubicBezTo>
                    <a:pt x="160" y="217"/>
                    <a:pt x="160" y="217"/>
                    <a:pt x="160" y="217"/>
                  </a:cubicBezTo>
                  <a:cubicBezTo>
                    <a:pt x="190" y="217"/>
                    <a:pt x="214" y="195"/>
                    <a:pt x="217" y="166"/>
                  </a:cubicBezTo>
                  <a:cubicBezTo>
                    <a:pt x="217" y="164"/>
                    <a:pt x="217" y="162"/>
                    <a:pt x="217" y="161"/>
                  </a:cubicBezTo>
                  <a:cubicBezTo>
                    <a:pt x="217" y="57"/>
                    <a:pt x="217" y="57"/>
                    <a:pt x="217" y="57"/>
                  </a:cubicBezTo>
                  <a:cubicBezTo>
                    <a:pt x="217" y="55"/>
                    <a:pt x="217" y="53"/>
                    <a:pt x="217" y="51"/>
                  </a:cubicBezTo>
                  <a:close/>
                </a:path>
              </a:pathLst>
            </a:custGeom>
            <a:solidFill>
              <a:schemeClr val="accent4"/>
            </a:solidFill>
            <a:ln w="3175">
              <a:noFill/>
            </a:ln>
            <a:sp3d prstMaterial="matte"/>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8" name="Freeform 77"/>
            <p:cNvSpPr>
              <a:spLocks/>
            </p:cNvSpPr>
            <p:nvPr/>
          </p:nvSpPr>
          <p:spPr bwMode="auto">
            <a:xfrm>
              <a:off x="9634890" y="2693864"/>
              <a:ext cx="164067" cy="66364"/>
            </a:xfrm>
            <a:custGeom>
              <a:avLst/>
              <a:gdLst>
                <a:gd name="T0" fmla="*/ 85 w 123"/>
                <a:gd name="T1" fmla="*/ 2 h 50"/>
                <a:gd name="T2" fmla="*/ 61 w 123"/>
                <a:gd name="T3" fmla="*/ 0 h 50"/>
                <a:gd name="T4" fmla="*/ 37 w 123"/>
                <a:gd name="T5" fmla="*/ 2 h 50"/>
                <a:gd name="T6" fmla="*/ 0 w 123"/>
                <a:gd name="T7" fmla="*/ 24 h 50"/>
                <a:gd name="T8" fmla="*/ 0 w 123"/>
                <a:gd name="T9" fmla="*/ 50 h 50"/>
                <a:gd name="T10" fmla="*/ 37 w 123"/>
                <a:gd name="T11" fmla="*/ 48 h 50"/>
                <a:gd name="T12" fmla="*/ 85 w 123"/>
                <a:gd name="T13" fmla="*/ 48 h 50"/>
                <a:gd name="T14" fmla="*/ 123 w 123"/>
                <a:gd name="T15" fmla="*/ 50 h 50"/>
                <a:gd name="T16" fmla="*/ 123 w 123"/>
                <a:gd name="T17" fmla="*/ 24 h 50"/>
                <a:gd name="T18" fmla="*/ 85 w 123"/>
                <a:gd name="T19"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50">
                  <a:moveTo>
                    <a:pt x="85" y="2"/>
                  </a:moveTo>
                  <a:cubicBezTo>
                    <a:pt x="78" y="1"/>
                    <a:pt x="70" y="0"/>
                    <a:pt x="61" y="0"/>
                  </a:cubicBezTo>
                  <a:cubicBezTo>
                    <a:pt x="53" y="0"/>
                    <a:pt x="45" y="1"/>
                    <a:pt x="37" y="2"/>
                  </a:cubicBezTo>
                  <a:cubicBezTo>
                    <a:pt x="15" y="6"/>
                    <a:pt x="0" y="14"/>
                    <a:pt x="0" y="24"/>
                  </a:cubicBezTo>
                  <a:cubicBezTo>
                    <a:pt x="0" y="50"/>
                    <a:pt x="0" y="50"/>
                    <a:pt x="0" y="50"/>
                  </a:cubicBezTo>
                  <a:cubicBezTo>
                    <a:pt x="12" y="49"/>
                    <a:pt x="25" y="48"/>
                    <a:pt x="37" y="48"/>
                  </a:cubicBezTo>
                  <a:cubicBezTo>
                    <a:pt x="53" y="47"/>
                    <a:pt x="69" y="47"/>
                    <a:pt x="85" y="48"/>
                  </a:cubicBezTo>
                  <a:cubicBezTo>
                    <a:pt x="98" y="48"/>
                    <a:pt x="110" y="49"/>
                    <a:pt x="123" y="50"/>
                  </a:cubicBezTo>
                  <a:cubicBezTo>
                    <a:pt x="123" y="24"/>
                    <a:pt x="123" y="24"/>
                    <a:pt x="123" y="24"/>
                  </a:cubicBezTo>
                  <a:cubicBezTo>
                    <a:pt x="123" y="14"/>
                    <a:pt x="107" y="6"/>
                    <a:pt x="85" y="2"/>
                  </a:cubicBezTo>
                  <a:close/>
                </a:path>
              </a:pathLst>
            </a:custGeom>
            <a:solidFill>
              <a:schemeClr val="accent4"/>
            </a:solidFill>
            <a:ln w="3175">
              <a:noFill/>
            </a:ln>
            <a:sp3d prstMaterial="matte"/>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9" name="Freeform 78"/>
            <p:cNvSpPr>
              <a:spLocks/>
            </p:cNvSpPr>
            <p:nvPr/>
          </p:nvSpPr>
          <p:spPr bwMode="auto">
            <a:xfrm>
              <a:off x="9402615" y="2775898"/>
              <a:ext cx="628617" cy="483906"/>
            </a:xfrm>
            <a:custGeom>
              <a:avLst/>
              <a:gdLst>
                <a:gd name="T0" fmla="*/ 460 w 473"/>
                <a:gd name="T1" fmla="*/ 79 h 364"/>
                <a:gd name="T2" fmla="*/ 391 w 473"/>
                <a:gd name="T3" fmla="*/ 19 h 364"/>
                <a:gd name="T4" fmla="*/ 296 w 473"/>
                <a:gd name="T5" fmla="*/ 4 h 364"/>
                <a:gd name="T6" fmla="*/ 176 w 473"/>
                <a:gd name="T7" fmla="*/ 4 h 364"/>
                <a:gd name="T8" fmla="*/ 81 w 473"/>
                <a:gd name="T9" fmla="*/ 19 h 364"/>
                <a:gd name="T10" fmla="*/ 30 w 473"/>
                <a:gd name="T11" fmla="*/ 53 h 364"/>
                <a:gd name="T12" fmla="*/ 12 w 473"/>
                <a:gd name="T13" fmla="*/ 79 h 364"/>
                <a:gd name="T14" fmla="*/ 0 w 473"/>
                <a:gd name="T15" fmla="*/ 128 h 364"/>
                <a:gd name="T16" fmla="*/ 0 w 473"/>
                <a:gd name="T17" fmla="*/ 231 h 364"/>
                <a:gd name="T18" fmla="*/ 12 w 473"/>
                <a:gd name="T19" fmla="*/ 279 h 364"/>
                <a:gd name="T20" fmla="*/ 30 w 473"/>
                <a:gd name="T21" fmla="*/ 306 h 364"/>
                <a:gd name="T22" fmla="*/ 81 w 473"/>
                <a:gd name="T23" fmla="*/ 340 h 364"/>
                <a:gd name="T24" fmla="*/ 391 w 473"/>
                <a:gd name="T25" fmla="*/ 340 h 364"/>
                <a:gd name="T26" fmla="*/ 460 w 473"/>
                <a:gd name="T27" fmla="*/ 279 h 364"/>
                <a:gd name="T28" fmla="*/ 473 w 473"/>
                <a:gd name="T29" fmla="*/ 231 h 364"/>
                <a:gd name="T30" fmla="*/ 473 w 473"/>
                <a:gd name="T31" fmla="*/ 128 h 364"/>
                <a:gd name="T32" fmla="*/ 460 w 473"/>
                <a:gd name="T33" fmla="*/ 79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3" h="364">
                  <a:moveTo>
                    <a:pt x="460" y="79"/>
                  </a:moveTo>
                  <a:cubicBezTo>
                    <a:pt x="446" y="51"/>
                    <a:pt x="421" y="27"/>
                    <a:pt x="391" y="19"/>
                  </a:cubicBezTo>
                  <a:cubicBezTo>
                    <a:pt x="360" y="12"/>
                    <a:pt x="328" y="7"/>
                    <a:pt x="296" y="4"/>
                  </a:cubicBezTo>
                  <a:cubicBezTo>
                    <a:pt x="256" y="0"/>
                    <a:pt x="216" y="0"/>
                    <a:pt x="176" y="4"/>
                  </a:cubicBezTo>
                  <a:cubicBezTo>
                    <a:pt x="144" y="7"/>
                    <a:pt x="112" y="12"/>
                    <a:pt x="81" y="19"/>
                  </a:cubicBezTo>
                  <a:cubicBezTo>
                    <a:pt x="62" y="24"/>
                    <a:pt x="44" y="37"/>
                    <a:pt x="30" y="53"/>
                  </a:cubicBezTo>
                  <a:cubicBezTo>
                    <a:pt x="23" y="61"/>
                    <a:pt x="17" y="70"/>
                    <a:pt x="12" y="79"/>
                  </a:cubicBezTo>
                  <a:cubicBezTo>
                    <a:pt x="4" y="95"/>
                    <a:pt x="0" y="112"/>
                    <a:pt x="0" y="128"/>
                  </a:cubicBezTo>
                  <a:cubicBezTo>
                    <a:pt x="0" y="231"/>
                    <a:pt x="0" y="231"/>
                    <a:pt x="0" y="231"/>
                  </a:cubicBezTo>
                  <a:cubicBezTo>
                    <a:pt x="0" y="247"/>
                    <a:pt x="4" y="264"/>
                    <a:pt x="12" y="279"/>
                  </a:cubicBezTo>
                  <a:cubicBezTo>
                    <a:pt x="17" y="289"/>
                    <a:pt x="23" y="298"/>
                    <a:pt x="30" y="306"/>
                  </a:cubicBezTo>
                  <a:cubicBezTo>
                    <a:pt x="44" y="322"/>
                    <a:pt x="62" y="335"/>
                    <a:pt x="81" y="340"/>
                  </a:cubicBezTo>
                  <a:cubicBezTo>
                    <a:pt x="183" y="364"/>
                    <a:pt x="289" y="364"/>
                    <a:pt x="391" y="340"/>
                  </a:cubicBezTo>
                  <a:cubicBezTo>
                    <a:pt x="421" y="332"/>
                    <a:pt x="446" y="308"/>
                    <a:pt x="460" y="279"/>
                  </a:cubicBezTo>
                  <a:cubicBezTo>
                    <a:pt x="468" y="264"/>
                    <a:pt x="473" y="247"/>
                    <a:pt x="473" y="231"/>
                  </a:cubicBezTo>
                  <a:cubicBezTo>
                    <a:pt x="473" y="128"/>
                    <a:pt x="473" y="128"/>
                    <a:pt x="473" y="128"/>
                  </a:cubicBezTo>
                  <a:cubicBezTo>
                    <a:pt x="473" y="112"/>
                    <a:pt x="468" y="95"/>
                    <a:pt x="460" y="79"/>
                  </a:cubicBezTo>
                  <a:close/>
                </a:path>
              </a:pathLst>
            </a:custGeom>
            <a:solidFill>
              <a:schemeClr val="accent4"/>
            </a:solidFill>
            <a:ln w="3175">
              <a:noFill/>
            </a:ln>
            <a:sp3d prstMaterial="matte"/>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0" name="Freeform 15"/>
            <p:cNvSpPr>
              <a:spLocks/>
            </p:cNvSpPr>
            <p:nvPr/>
          </p:nvSpPr>
          <p:spPr bwMode="auto">
            <a:xfrm rot="16200000">
              <a:off x="8585044" y="2847407"/>
              <a:ext cx="628617" cy="335357"/>
            </a:xfrm>
            <a:custGeom>
              <a:avLst/>
              <a:gdLst>
                <a:gd name="T0" fmla="*/ 460 w 473"/>
                <a:gd name="T1" fmla="*/ 79 h 364"/>
                <a:gd name="T2" fmla="*/ 391 w 473"/>
                <a:gd name="T3" fmla="*/ 19 h 364"/>
                <a:gd name="T4" fmla="*/ 296 w 473"/>
                <a:gd name="T5" fmla="*/ 4 h 364"/>
                <a:gd name="T6" fmla="*/ 176 w 473"/>
                <a:gd name="T7" fmla="*/ 4 h 364"/>
                <a:gd name="T8" fmla="*/ 81 w 473"/>
                <a:gd name="T9" fmla="*/ 19 h 364"/>
                <a:gd name="T10" fmla="*/ 30 w 473"/>
                <a:gd name="T11" fmla="*/ 53 h 364"/>
                <a:gd name="T12" fmla="*/ 12 w 473"/>
                <a:gd name="T13" fmla="*/ 79 h 364"/>
                <a:gd name="T14" fmla="*/ 0 w 473"/>
                <a:gd name="T15" fmla="*/ 128 h 364"/>
                <a:gd name="T16" fmla="*/ 0 w 473"/>
                <a:gd name="T17" fmla="*/ 231 h 364"/>
                <a:gd name="T18" fmla="*/ 12 w 473"/>
                <a:gd name="T19" fmla="*/ 279 h 364"/>
                <a:gd name="T20" fmla="*/ 30 w 473"/>
                <a:gd name="T21" fmla="*/ 306 h 364"/>
                <a:gd name="T22" fmla="*/ 81 w 473"/>
                <a:gd name="T23" fmla="*/ 340 h 364"/>
                <a:gd name="T24" fmla="*/ 391 w 473"/>
                <a:gd name="T25" fmla="*/ 340 h 364"/>
                <a:gd name="T26" fmla="*/ 460 w 473"/>
                <a:gd name="T27" fmla="*/ 279 h 364"/>
                <a:gd name="T28" fmla="*/ 473 w 473"/>
                <a:gd name="T29" fmla="*/ 231 h 364"/>
                <a:gd name="T30" fmla="*/ 473 w 473"/>
                <a:gd name="T31" fmla="*/ 128 h 364"/>
                <a:gd name="T32" fmla="*/ 460 w 473"/>
                <a:gd name="T33" fmla="*/ 79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3" h="364">
                  <a:moveTo>
                    <a:pt x="460" y="79"/>
                  </a:moveTo>
                  <a:cubicBezTo>
                    <a:pt x="446" y="51"/>
                    <a:pt x="421" y="27"/>
                    <a:pt x="391" y="19"/>
                  </a:cubicBezTo>
                  <a:cubicBezTo>
                    <a:pt x="360" y="12"/>
                    <a:pt x="328" y="7"/>
                    <a:pt x="296" y="4"/>
                  </a:cubicBezTo>
                  <a:cubicBezTo>
                    <a:pt x="256" y="0"/>
                    <a:pt x="216" y="0"/>
                    <a:pt x="176" y="4"/>
                  </a:cubicBezTo>
                  <a:cubicBezTo>
                    <a:pt x="144" y="7"/>
                    <a:pt x="112" y="12"/>
                    <a:pt x="81" y="19"/>
                  </a:cubicBezTo>
                  <a:cubicBezTo>
                    <a:pt x="62" y="24"/>
                    <a:pt x="44" y="37"/>
                    <a:pt x="30" y="53"/>
                  </a:cubicBezTo>
                  <a:cubicBezTo>
                    <a:pt x="23" y="61"/>
                    <a:pt x="17" y="70"/>
                    <a:pt x="12" y="79"/>
                  </a:cubicBezTo>
                  <a:cubicBezTo>
                    <a:pt x="4" y="95"/>
                    <a:pt x="0" y="112"/>
                    <a:pt x="0" y="128"/>
                  </a:cubicBezTo>
                  <a:cubicBezTo>
                    <a:pt x="0" y="231"/>
                    <a:pt x="0" y="231"/>
                    <a:pt x="0" y="231"/>
                  </a:cubicBezTo>
                  <a:cubicBezTo>
                    <a:pt x="0" y="247"/>
                    <a:pt x="4" y="264"/>
                    <a:pt x="12" y="279"/>
                  </a:cubicBezTo>
                  <a:cubicBezTo>
                    <a:pt x="17" y="289"/>
                    <a:pt x="23" y="298"/>
                    <a:pt x="30" y="306"/>
                  </a:cubicBezTo>
                  <a:cubicBezTo>
                    <a:pt x="44" y="322"/>
                    <a:pt x="62" y="335"/>
                    <a:pt x="81" y="340"/>
                  </a:cubicBezTo>
                  <a:cubicBezTo>
                    <a:pt x="183" y="364"/>
                    <a:pt x="289" y="364"/>
                    <a:pt x="391" y="340"/>
                  </a:cubicBezTo>
                  <a:cubicBezTo>
                    <a:pt x="421" y="332"/>
                    <a:pt x="446" y="308"/>
                    <a:pt x="460" y="279"/>
                  </a:cubicBezTo>
                  <a:cubicBezTo>
                    <a:pt x="468" y="264"/>
                    <a:pt x="473" y="247"/>
                    <a:pt x="473" y="231"/>
                  </a:cubicBezTo>
                  <a:cubicBezTo>
                    <a:pt x="473" y="128"/>
                    <a:pt x="473" y="128"/>
                    <a:pt x="473" y="128"/>
                  </a:cubicBezTo>
                  <a:cubicBezTo>
                    <a:pt x="473" y="112"/>
                    <a:pt x="468" y="95"/>
                    <a:pt x="460" y="79"/>
                  </a:cubicBezTo>
                  <a:close/>
                </a:path>
              </a:pathLst>
            </a:custGeom>
            <a:solidFill>
              <a:schemeClr val="accent4"/>
            </a:solidFill>
            <a:ln w="3175">
              <a:noFill/>
            </a:ln>
            <a:sp3d prstMaterial="matte"/>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85" name="Teardrop 84"/>
          <p:cNvSpPr/>
          <p:nvPr/>
        </p:nvSpPr>
        <p:spPr>
          <a:xfrm rot="18936332">
            <a:off x="2744803" y="3637914"/>
            <a:ext cx="227990" cy="227990"/>
          </a:xfrm>
          <a:prstGeom prst="teardrop">
            <a:avLst>
              <a:gd name="adj" fmla="val 10662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86" name="Teardrop 85"/>
          <p:cNvSpPr/>
          <p:nvPr/>
        </p:nvSpPr>
        <p:spPr>
          <a:xfrm rot="18936332">
            <a:off x="5337542" y="3637914"/>
            <a:ext cx="227990" cy="227990"/>
          </a:xfrm>
          <a:prstGeom prst="teardrop">
            <a:avLst>
              <a:gd name="adj" fmla="val 10662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87" name="Teardrop 86"/>
          <p:cNvSpPr/>
          <p:nvPr/>
        </p:nvSpPr>
        <p:spPr>
          <a:xfrm rot="18936332">
            <a:off x="7942032" y="3637915"/>
            <a:ext cx="227990" cy="227990"/>
          </a:xfrm>
          <a:prstGeom prst="teardrop">
            <a:avLst>
              <a:gd name="adj" fmla="val 10662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88" name="Teardrop 87"/>
          <p:cNvSpPr/>
          <p:nvPr/>
        </p:nvSpPr>
        <p:spPr>
          <a:xfrm rot="18936332">
            <a:off x="10450819" y="3637915"/>
            <a:ext cx="227990" cy="227990"/>
          </a:xfrm>
          <a:prstGeom prst="teardrop">
            <a:avLst>
              <a:gd name="adj" fmla="val 106629"/>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89" name="Group 88"/>
          <p:cNvGrpSpPr/>
          <p:nvPr/>
        </p:nvGrpSpPr>
        <p:grpSpPr>
          <a:xfrm>
            <a:off x="1598909" y="5235408"/>
            <a:ext cx="2505800" cy="950654"/>
            <a:chOff x="1134819" y="5038787"/>
            <a:chExt cx="2059141" cy="781201"/>
          </a:xfrm>
        </p:grpSpPr>
        <p:sp>
          <p:nvSpPr>
            <p:cNvPr id="90" name="TextBox 89"/>
            <p:cNvSpPr txBox="1"/>
            <p:nvPr/>
          </p:nvSpPr>
          <p:spPr>
            <a:xfrm>
              <a:off x="1134819" y="5038787"/>
              <a:ext cx="2059141" cy="2782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600" b="0" i="0" u="none" strike="noStrike" kern="1200" cap="none" spc="0" normalizeH="0" baseline="0" noProof="0" dirty="0">
                  <a:ln>
                    <a:noFill/>
                  </a:ln>
                  <a:solidFill>
                    <a:srgbClr val="00AC65"/>
                  </a:solidFill>
                  <a:effectLst/>
                  <a:uLnTx/>
                  <a:uFillTx/>
                  <a:latin typeface="Roboto Medium"/>
                  <a:ea typeface="+mn-ea"/>
                  <a:cs typeface="+mn-cs"/>
                </a:rPr>
                <a:t>PRINT MEDIA</a:t>
              </a:r>
              <a:endParaRPr kumimoji="0" lang="en-US" sz="1600" b="0" i="0" u="none" strike="noStrike" kern="1200" cap="none" spc="0" normalizeH="0" baseline="0" noProof="0" dirty="0">
                <a:ln>
                  <a:noFill/>
                </a:ln>
                <a:solidFill>
                  <a:srgbClr val="00AC65"/>
                </a:solidFill>
                <a:effectLst/>
                <a:uLnTx/>
                <a:uFillTx/>
                <a:latin typeface="Roboto Medium"/>
                <a:ea typeface="+mn-ea"/>
                <a:cs typeface="+mn-cs"/>
              </a:endParaRPr>
            </a:p>
          </p:txBody>
        </p:sp>
        <p:sp>
          <p:nvSpPr>
            <p:cNvPr id="91" name="TextBox 90"/>
            <p:cNvSpPr txBox="1"/>
            <p:nvPr/>
          </p:nvSpPr>
          <p:spPr>
            <a:xfrm>
              <a:off x="1134819" y="5288865"/>
              <a:ext cx="2059141" cy="53112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Lorem ipsum dolor sit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Vestibulum</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dignissim</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nunc</a:t>
              </a:r>
              <a:endPar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grpSp>
      <p:grpSp>
        <p:nvGrpSpPr>
          <p:cNvPr id="92" name="Group 91"/>
          <p:cNvGrpSpPr/>
          <p:nvPr/>
        </p:nvGrpSpPr>
        <p:grpSpPr>
          <a:xfrm>
            <a:off x="4198637" y="5235408"/>
            <a:ext cx="2505800" cy="950654"/>
            <a:chOff x="1134819" y="5038787"/>
            <a:chExt cx="2059141" cy="781201"/>
          </a:xfrm>
        </p:grpSpPr>
        <p:sp>
          <p:nvSpPr>
            <p:cNvPr id="93" name="TextBox 92"/>
            <p:cNvSpPr txBox="1"/>
            <p:nvPr/>
          </p:nvSpPr>
          <p:spPr>
            <a:xfrm>
              <a:off x="1134819" y="5038787"/>
              <a:ext cx="2059141" cy="2782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600" b="0" i="0" u="none" strike="noStrike" kern="1200" cap="none" spc="0" normalizeH="0" baseline="0" noProof="0" dirty="0">
                  <a:ln>
                    <a:noFill/>
                  </a:ln>
                  <a:solidFill>
                    <a:srgbClr val="FFC000"/>
                  </a:solidFill>
                  <a:effectLst/>
                  <a:uLnTx/>
                  <a:uFillTx/>
                  <a:latin typeface="Roboto Medium"/>
                  <a:ea typeface="+mn-ea"/>
                  <a:cs typeface="+mn-cs"/>
                </a:rPr>
                <a:t>WEB DESIGN </a:t>
              </a:r>
              <a:endParaRPr kumimoji="0" lang="en-US" sz="1600" b="0" i="0" u="none" strike="noStrike" kern="1200" cap="none" spc="0" normalizeH="0" baseline="0" noProof="0" dirty="0">
                <a:ln>
                  <a:noFill/>
                </a:ln>
                <a:solidFill>
                  <a:srgbClr val="FFC000"/>
                </a:solidFill>
                <a:effectLst/>
                <a:uLnTx/>
                <a:uFillTx/>
                <a:latin typeface="Roboto Medium"/>
                <a:ea typeface="+mn-ea"/>
                <a:cs typeface="+mn-cs"/>
              </a:endParaRPr>
            </a:p>
          </p:txBody>
        </p:sp>
        <p:sp>
          <p:nvSpPr>
            <p:cNvPr id="94" name="TextBox 93"/>
            <p:cNvSpPr txBox="1"/>
            <p:nvPr/>
          </p:nvSpPr>
          <p:spPr>
            <a:xfrm>
              <a:off x="1134819" y="5288865"/>
              <a:ext cx="2059141" cy="53112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Lorem ipsum dolor sit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Vestibulum</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dignissim</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nunc</a:t>
              </a:r>
              <a:endPar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grpSp>
      <p:grpSp>
        <p:nvGrpSpPr>
          <p:cNvPr id="95" name="Group 94"/>
          <p:cNvGrpSpPr/>
          <p:nvPr/>
        </p:nvGrpSpPr>
        <p:grpSpPr>
          <a:xfrm>
            <a:off x="6801380" y="5235405"/>
            <a:ext cx="2505800" cy="959279"/>
            <a:chOff x="1134819" y="5038787"/>
            <a:chExt cx="2059141" cy="788289"/>
          </a:xfrm>
        </p:grpSpPr>
        <p:sp>
          <p:nvSpPr>
            <p:cNvPr id="96" name="TextBox 95"/>
            <p:cNvSpPr txBox="1"/>
            <p:nvPr/>
          </p:nvSpPr>
          <p:spPr>
            <a:xfrm>
              <a:off x="1134819" y="5038787"/>
              <a:ext cx="2059141" cy="2782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600" b="0" i="0" u="none" strike="noStrike" kern="1200" cap="none" spc="0" normalizeH="0" baseline="0" noProof="0" dirty="0">
                  <a:ln>
                    <a:noFill/>
                  </a:ln>
                  <a:solidFill>
                    <a:srgbClr val="5B9BD5"/>
                  </a:solidFill>
                  <a:effectLst/>
                  <a:uLnTx/>
                  <a:uFillTx/>
                  <a:latin typeface="Roboto Medium"/>
                  <a:ea typeface="+mn-ea"/>
                  <a:cs typeface="+mn-cs"/>
                </a:rPr>
                <a:t>BLOG SPORT</a:t>
              </a:r>
              <a:endParaRPr kumimoji="0" lang="en-US" sz="1600" b="0" i="0" u="none" strike="noStrike" kern="1200" cap="none" spc="0" normalizeH="0" baseline="0" noProof="0" dirty="0">
                <a:ln>
                  <a:noFill/>
                </a:ln>
                <a:solidFill>
                  <a:srgbClr val="5B9BD5"/>
                </a:solidFill>
                <a:effectLst/>
                <a:uLnTx/>
                <a:uFillTx/>
                <a:latin typeface="Roboto Medium"/>
                <a:ea typeface="+mn-ea"/>
                <a:cs typeface="+mn-cs"/>
              </a:endParaRPr>
            </a:p>
          </p:txBody>
        </p:sp>
        <p:sp>
          <p:nvSpPr>
            <p:cNvPr id="97" name="TextBox 96"/>
            <p:cNvSpPr txBox="1"/>
            <p:nvPr/>
          </p:nvSpPr>
          <p:spPr>
            <a:xfrm>
              <a:off x="1134819" y="5295953"/>
              <a:ext cx="2059141" cy="53112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Lorem ipsum dolor sit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Vestibulum</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dignissim</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nunc</a:t>
              </a:r>
              <a:endPar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grpSp>
      <p:grpSp>
        <p:nvGrpSpPr>
          <p:cNvPr id="98" name="Group 97"/>
          <p:cNvGrpSpPr/>
          <p:nvPr/>
        </p:nvGrpSpPr>
        <p:grpSpPr>
          <a:xfrm>
            <a:off x="9289710" y="5235408"/>
            <a:ext cx="2505800" cy="950654"/>
            <a:chOff x="1134819" y="5038787"/>
            <a:chExt cx="2059141" cy="781201"/>
          </a:xfrm>
        </p:grpSpPr>
        <p:sp>
          <p:nvSpPr>
            <p:cNvPr id="99" name="TextBox 98"/>
            <p:cNvSpPr txBox="1"/>
            <p:nvPr/>
          </p:nvSpPr>
          <p:spPr>
            <a:xfrm>
              <a:off x="1134819" y="5038787"/>
              <a:ext cx="2059141" cy="2782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600" b="0" i="0" u="none" strike="noStrike" kern="1200" cap="none" spc="0" normalizeH="0" baseline="0" noProof="0" dirty="0">
                  <a:ln>
                    <a:noFill/>
                  </a:ln>
                  <a:solidFill>
                    <a:srgbClr val="F1654C"/>
                  </a:solidFill>
                  <a:effectLst/>
                  <a:uLnTx/>
                  <a:uFillTx/>
                  <a:latin typeface="Roboto Medium"/>
                  <a:ea typeface="+mn-ea"/>
                  <a:cs typeface="+mn-cs"/>
                </a:rPr>
                <a:t>DEVELOPMENT</a:t>
              </a:r>
              <a:endParaRPr kumimoji="0" lang="en-US" sz="1600" b="0" i="0" u="none" strike="noStrike" kern="1200" cap="none" spc="0" normalizeH="0" baseline="0" noProof="0" dirty="0">
                <a:ln>
                  <a:noFill/>
                </a:ln>
                <a:solidFill>
                  <a:srgbClr val="F1654C"/>
                </a:solidFill>
                <a:effectLst/>
                <a:uLnTx/>
                <a:uFillTx/>
                <a:latin typeface="Roboto Medium"/>
                <a:ea typeface="+mn-ea"/>
                <a:cs typeface="+mn-cs"/>
              </a:endParaRPr>
            </a:p>
          </p:txBody>
        </p:sp>
        <p:sp>
          <p:nvSpPr>
            <p:cNvPr id="100" name="TextBox 99"/>
            <p:cNvSpPr txBox="1"/>
            <p:nvPr/>
          </p:nvSpPr>
          <p:spPr>
            <a:xfrm>
              <a:off x="1134819" y="5288865"/>
              <a:ext cx="2059141" cy="53112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Lorem ipsum dolor sit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Vestibulum</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dignissim</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nunc</a:t>
              </a:r>
              <a:endPar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grpSp>
      <p:sp>
        <p:nvSpPr>
          <p:cNvPr id="101" name="TextBox 100"/>
          <p:cNvSpPr txBox="1"/>
          <p:nvPr/>
        </p:nvSpPr>
        <p:spPr>
          <a:xfrm>
            <a:off x="2826495" y="1545070"/>
            <a:ext cx="643140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Lorem ipsum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Vestibulum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dignissim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nunc</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nisi, ac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scelerisque</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nulla</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malesuada</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id.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Nunc</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consequat</a:t>
            </a:r>
            <a:endPar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grpSp>
        <p:nvGrpSpPr>
          <p:cNvPr id="23" name="Group 22"/>
          <p:cNvGrpSpPr/>
          <p:nvPr/>
        </p:nvGrpSpPr>
        <p:grpSpPr>
          <a:xfrm>
            <a:off x="10082971" y="4200684"/>
            <a:ext cx="914400" cy="914400"/>
            <a:chOff x="10082971" y="4200684"/>
            <a:chExt cx="914400" cy="914400"/>
          </a:xfrm>
        </p:grpSpPr>
        <p:sp>
          <p:nvSpPr>
            <p:cNvPr id="84" name="Teardrop 83"/>
            <p:cNvSpPr/>
            <p:nvPr/>
          </p:nvSpPr>
          <p:spPr>
            <a:xfrm rot="18936332">
              <a:off x="10082971" y="4200684"/>
              <a:ext cx="914400" cy="914400"/>
            </a:xfrm>
            <a:prstGeom prst="teardrop">
              <a:avLst>
                <a:gd name="adj" fmla="val 106629"/>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102" name="Group 101"/>
            <p:cNvGrpSpPr/>
            <p:nvPr/>
          </p:nvGrpSpPr>
          <p:grpSpPr>
            <a:xfrm>
              <a:off x="10307214" y="4429518"/>
              <a:ext cx="464344" cy="377825"/>
              <a:chOff x="10074275" y="4479132"/>
              <a:chExt cx="464344" cy="377825"/>
            </a:xfrm>
            <a:solidFill>
              <a:schemeClr val="bg1"/>
            </a:solidFill>
          </p:grpSpPr>
          <p:sp>
            <p:nvSpPr>
              <p:cNvPr id="103" name="AutoShape 5"/>
              <p:cNvSpPr>
                <a:spLocks/>
              </p:cNvSpPr>
              <p:nvPr/>
            </p:nvSpPr>
            <p:spPr bwMode="auto">
              <a:xfrm>
                <a:off x="10393363" y="4595019"/>
                <a:ext cx="87313"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104" name="AutoShape 6"/>
              <p:cNvSpPr>
                <a:spLocks/>
              </p:cNvSpPr>
              <p:nvPr/>
            </p:nvSpPr>
            <p:spPr bwMode="auto">
              <a:xfrm>
                <a:off x="10074275" y="4479132"/>
                <a:ext cx="464344" cy="377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grpSp>
      <p:grpSp>
        <p:nvGrpSpPr>
          <p:cNvPr id="22" name="Group 21"/>
          <p:cNvGrpSpPr/>
          <p:nvPr/>
        </p:nvGrpSpPr>
        <p:grpSpPr>
          <a:xfrm>
            <a:off x="7588345" y="4200685"/>
            <a:ext cx="914400" cy="914400"/>
            <a:chOff x="7588345" y="4200685"/>
            <a:chExt cx="914400" cy="914400"/>
          </a:xfrm>
        </p:grpSpPr>
        <p:sp>
          <p:nvSpPr>
            <p:cNvPr id="83" name="Teardrop 82"/>
            <p:cNvSpPr/>
            <p:nvPr/>
          </p:nvSpPr>
          <p:spPr>
            <a:xfrm rot="18936332">
              <a:off x="7588345" y="4200685"/>
              <a:ext cx="914400" cy="914400"/>
            </a:xfrm>
            <a:prstGeom prst="teardrop">
              <a:avLst>
                <a:gd name="adj" fmla="val 10662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105" name="AutoShape 81"/>
            <p:cNvSpPr>
              <a:spLocks/>
            </p:cNvSpPr>
            <p:nvPr/>
          </p:nvSpPr>
          <p:spPr bwMode="auto">
            <a:xfrm>
              <a:off x="7822108" y="4340101"/>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grpSp>
        <p:nvGrpSpPr>
          <p:cNvPr id="21" name="Group 20"/>
          <p:cNvGrpSpPr/>
          <p:nvPr/>
        </p:nvGrpSpPr>
        <p:grpSpPr>
          <a:xfrm>
            <a:off x="4987349" y="4200685"/>
            <a:ext cx="914400" cy="914400"/>
            <a:chOff x="4987349" y="4200685"/>
            <a:chExt cx="914400" cy="914400"/>
          </a:xfrm>
        </p:grpSpPr>
        <p:sp>
          <p:nvSpPr>
            <p:cNvPr id="82" name="Teardrop 81"/>
            <p:cNvSpPr/>
            <p:nvPr/>
          </p:nvSpPr>
          <p:spPr>
            <a:xfrm rot="18936332">
              <a:off x="4987349" y="4200685"/>
              <a:ext cx="914400" cy="914400"/>
            </a:xfrm>
            <a:prstGeom prst="teardrop">
              <a:avLst>
                <a:gd name="adj" fmla="val 10662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110" name="AutoShape 81"/>
            <p:cNvSpPr>
              <a:spLocks/>
            </p:cNvSpPr>
            <p:nvPr/>
          </p:nvSpPr>
          <p:spPr bwMode="auto">
            <a:xfrm>
              <a:off x="5227991" y="4340101"/>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grpSp>
        <p:nvGrpSpPr>
          <p:cNvPr id="20" name="Group 19"/>
          <p:cNvGrpSpPr/>
          <p:nvPr/>
        </p:nvGrpSpPr>
        <p:grpSpPr>
          <a:xfrm>
            <a:off x="2394609" y="4205911"/>
            <a:ext cx="914400" cy="914400"/>
            <a:chOff x="2394609" y="4205911"/>
            <a:chExt cx="914400" cy="914400"/>
          </a:xfrm>
        </p:grpSpPr>
        <p:sp>
          <p:nvSpPr>
            <p:cNvPr id="81" name="Teardrop 80"/>
            <p:cNvSpPr/>
            <p:nvPr/>
          </p:nvSpPr>
          <p:spPr>
            <a:xfrm rot="18936332">
              <a:off x="2394609" y="4205911"/>
              <a:ext cx="914400" cy="914400"/>
            </a:xfrm>
            <a:prstGeom prst="teardrop">
              <a:avLst>
                <a:gd name="adj" fmla="val 10662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111" name="Group 110"/>
            <p:cNvGrpSpPr/>
            <p:nvPr/>
          </p:nvGrpSpPr>
          <p:grpSpPr>
            <a:xfrm>
              <a:off x="2630207" y="4423047"/>
              <a:ext cx="464344" cy="377825"/>
              <a:chOff x="10074275" y="4479132"/>
              <a:chExt cx="464344" cy="377825"/>
            </a:xfrm>
            <a:solidFill>
              <a:schemeClr val="bg1"/>
            </a:solidFill>
          </p:grpSpPr>
          <p:sp>
            <p:nvSpPr>
              <p:cNvPr id="112" name="AutoShape 5"/>
              <p:cNvSpPr>
                <a:spLocks/>
              </p:cNvSpPr>
              <p:nvPr/>
            </p:nvSpPr>
            <p:spPr bwMode="auto">
              <a:xfrm>
                <a:off x="10393363" y="4595019"/>
                <a:ext cx="87313"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113" name="AutoShape 6"/>
              <p:cNvSpPr>
                <a:spLocks/>
              </p:cNvSpPr>
              <p:nvPr/>
            </p:nvSpPr>
            <p:spPr bwMode="auto">
              <a:xfrm>
                <a:off x="10074275" y="4479132"/>
                <a:ext cx="464344" cy="377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grpSp>
    </p:spTree>
    <p:extLst>
      <p:ext uri="{BB962C8B-B14F-4D97-AF65-F5344CB8AC3E}">
        <p14:creationId xmlns:p14="http://schemas.microsoft.com/office/powerpoint/2010/main" val="3544850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1"/>
                                        </p:tgtEl>
                                        <p:attrNameLst>
                                          <p:attrName>style.visibility</p:attrName>
                                        </p:attrNameLst>
                                      </p:cBhvr>
                                      <p:to>
                                        <p:strVal val="visible"/>
                                      </p:to>
                                    </p:set>
                                    <p:animEffect transition="in" filter="fade">
                                      <p:cBhvr>
                                        <p:cTn id="7" dur="500"/>
                                        <p:tgtEl>
                                          <p:spTgt spid="101"/>
                                        </p:tgtEl>
                                      </p:cBhvr>
                                    </p:animEffect>
                                    <p:anim calcmode="lin" valueType="num">
                                      <p:cBhvr>
                                        <p:cTn id="8" dur="500" fill="hold"/>
                                        <p:tgtEl>
                                          <p:spTgt spid="101"/>
                                        </p:tgtEl>
                                        <p:attrNameLst>
                                          <p:attrName>ppt_x</p:attrName>
                                        </p:attrNameLst>
                                      </p:cBhvr>
                                      <p:tavLst>
                                        <p:tav tm="0">
                                          <p:val>
                                            <p:strVal val="#ppt_x"/>
                                          </p:val>
                                        </p:tav>
                                        <p:tav tm="100000">
                                          <p:val>
                                            <p:strVal val="#ppt_x"/>
                                          </p:val>
                                        </p:tav>
                                      </p:tavLst>
                                    </p:anim>
                                    <p:anim calcmode="lin" valueType="num">
                                      <p:cBhvr>
                                        <p:cTn id="9" dur="500" fill="hold"/>
                                        <p:tgtEl>
                                          <p:spTgt spid="101"/>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4" presetClass="entr" presetSubtype="10"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randombar(horizontal)">
                                      <p:cBhvr>
                                        <p:cTn id="13" dur="500"/>
                                        <p:tgtEl>
                                          <p:spTgt spid="17"/>
                                        </p:tgtEl>
                                      </p:cBhvr>
                                    </p:animEffect>
                                  </p:childTnLst>
                                </p:cTn>
                              </p:par>
                            </p:childTnLst>
                          </p:cTn>
                        </p:par>
                        <p:par>
                          <p:cTn id="14" fill="hold">
                            <p:stCondLst>
                              <p:cond delay="1000"/>
                            </p:stCondLst>
                            <p:childTnLst>
                              <p:par>
                                <p:cTn id="15" presetID="14" presetClass="entr" presetSubtype="10"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randombar(horizontal)">
                                      <p:cBhvr>
                                        <p:cTn id="17" dur="500"/>
                                        <p:tgtEl>
                                          <p:spTgt spid="18"/>
                                        </p:tgtEl>
                                      </p:cBhvr>
                                    </p:animEffect>
                                  </p:childTnLst>
                                </p:cTn>
                              </p:par>
                            </p:childTnLst>
                          </p:cTn>
                        </p:par>
                        <p:par>
                          <p:cTn id="18" fill="hold">
                            <p:stCondLst>
                              <p:cond delay="1500"/>
                            </p:stCondLst>
                            <p:childTnLst>
                              <p:par>
                                <p:cTn id="19" presetID="14" presetClass="entr" presetSubtype="10"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randombar(horizontal)">
                                      <p:cBhvr>
                                        <p:cTn id="21" dur="500"/>
                                        <p:tgtEl>
                                          <p:spTgt spid="19"/>
                                        </p:tgtEl>
                                      </p:cBhvr>
                                    </p:animEffect>
                                  </p:childTnLst>
                                </p:cTn>
                              </p:par>
                            </p:childTnLst>
                          </p:cTn>
                        </p:par>
                        <p:par>
                          <p:cTn id="22" fill="hold">
                            <p:stCondLst>
                              <p:cond delay="2000"/>
                            </p:stCondLst>
                            <p:childTnLst>
                              <p:par>
                                <p:cTn id="23" presetID="14" presetClass="entr" presetSubtype="10"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randombar(horizontal)">
                                      <p:cBhvr>
                                        <p:cTn id="25" dur="500"/>
                                        <p:tgtEl>
                                          <p:spTgt spid="15"/>
                                        </p:tgtEl>
                                      </p:cBhvr>
                                    </p:animEffect>
                                  </p:childTnLst>
                                </p:cTn>
                              </p:par>
                            </p:childTnLst>
                          </p:cTn>
                        </p:par>
                        <p:par>
                          <p:cTn id="26" fill="hold">
                            <p:stCondLst>
                              <p:cond delay="2500"/>
                            </p:stCondLst>
                            <p:childTnLst>
                              <p:par>
                                <p:cTn id="27" presetID="12" presetClass="entr" presetSubtype="1" fill="hold" grpId="0" nodeType="afterEffect">
                                  <p:stCondLst>
                                    <p:cond delay="0"/>
                                  </p:stCondLst>
                                  <p:childTnLst>
                                    <p:set>
                                      <p:cBhvr>
                                        <p:cTn id="28" dur="1" fill="hold">
                                          <p:stCondLst>
                                            <p:cond delay="0"/>
                                          </p:stCondLst>
                                        </p:cTn>
                                        <p:tgtEl>
                                          <p:spTgt spid="85"/>
                                        </p:tgtEl>
                                        <p:attrNameLst>
                                          <p:attrName>style.visibility</p:attrName>
                                        </p:attrNameLst>
                                      </p:cBhvr>
                                      <p:to>
                                        <p:strVal val="visible"/>
                                      </p:to>
                                    </p:set>
                                    <p:anim calcmode="lin" valueType="num">
                                      <p:cBhvr additive="base">
                                        <p:cTn id="29" dur="500"/>
                                        <p:tgtEl>
                                          <p:spTgt spid="85"/>
                                        </p:tgtEl>
                                        <p:attrNameLst>
                                          <p:attrName>ppt_y</p:attrName>
                                        </p:attrNameLst>
                                      </p:cBhvr>
                                      <p:tavLst>
                                        <p:tav tm="0">
                                          <p:val>
                                            <p:strVal val="#ppt_y-#ppt_h*1.125000"/>
                                          </p:val>
                                        </p:tav>
                                        <p:tav tm="100000">
                                          <p:val>
                                            <p:strVal val="#ppt_y"/>
                                          </p:val>
                                        </p:tav>
                                      </p:tavLst>
                                    </p:anim>
                                    <p:animEffect transition="in" filter="wipe(down)">
                                      <p:cBhvr>
                                        <p:cTn id="30" dur="500"/>
                                        <p:tgtEl>
                                          <p:spTgt spid="85"/>
                                        </p:tgtEl>
                                      </p:cBhvr>
                                    </p:animEffect>
                                  </p:childTnLst>
                                </p:cTn>
                              </p:par>
                              <p:par>
                                <p:cTn id="31" presetID="12" presetClass="entr" presetSubtype="1" fill="hold" grpId="0" nodeType="withEffect">
                                  <p:stCondLst>
                                    <p:cond delay="0"/>
                                  </p:stCondLst>
                                  <p:childTnLst>
                                    <p:set>
                                      <p:cBhvr>
                                        <p:cTn id="32" dur="1" fill="hold">
                                          <p:stCondLst>
                                            <p:cond delay="0"/>
                                          </p:stCondLst>
                                        </p:cTn>
                                        <p:tgtEl>
                                          <p:spTgt spid="86"/>
                                        </p:tgtEl>
                                        <p:attrNameLst>
                                          <p:attrName>style.visibility</p:attrName>
                                        </p:attrNameLst>
                                      </p:cBhvr>
                                      <p:to>
                                        <p:strVal val="visible"/>
                                      </p:to>
                                    </p:set>
                                    <p:anim calcmode="lin" valueType="num">
                                      <p:cBhvr additive="base">
                                        <p:cTn id="33" dur="500"/>
                                        <p:tgtEl>
                                          <p:spTgt spid="86"/>
                                        </p:tgtEl>
                                        <p:attrNameLst>
                                          <p:attrName>ppt_y</p:attrName>
                                        </p:attrNameLst>
                                      </p:cBhvr>
                                      <p:tavLst>
                                        <p:tav tm="0">
                                          <p:val>
                                            <p:strVal val="#ppt_y-#ppt_h*1.125000"/>
                                          </p:val>
                                        </p:tav>
                                        <p:tav tm="100000">
                                          <p:val>
                                            <p:strVal val="#ppt_y"/>
                                          </p:val>
                                        </p:tav>
                                      </p:tavLst>
                                    </p:anim>
                                    <p:animEffect transition="in" filter="wipe(down)">
                                      <p:cBhvr>
                                        <p:cTn id="34" dur="500"/>
                                        <p:tgtEl>
                                          <p:spTgt spid="86"/>
                                        </p:tgtEl>
                                      </p:cBhvr>
                                    </p:animEffect>
                                  </p:childTnLst>
                                </p:cTn>
                              </p:par>
                              <p:par>
                                <p:cTn id="35" presetID="12" presetClass="entr" presetSubtype="1" fill="hold" grpId="0" nodeType="withEffect">
                                  <p:stCondLst>
                                    <p:cond delay="0"/>
                                  </p:stCondLst>
                                  <p:childTnLst>
                                    <p:set>
                                      <p:cBhvr>
                                        <p:cTn id="36" dur="1" fill="hold">
                                          <p:stCondLst>
                                            <p:cond delay="0"/>
                                          </p:stCondLst>
                                        </p:cTn>
                                        <p:tgtEl>
                                          <p:spTgt spid="87"/>
                                        </p:tgtEl>
                                        <p:attrNameLst>
                                          <p:attrName>style.visibility</p:attrName>
                                        </p:attrNameLst>
                                      </p:cBhvr>
                                      <p:to>
                                        <p:strVal val="visible"/>
                                      </p:to>
                                    </p:set>
                                    <p:anim calcmode="lin" valueType="num">
                                      <p:cBhvr additive="base">
                                        <p:cTn id="37" dur="500"/>
                                        <p:tgtEl>
                                          <p:spTgt spid="87"/>
                                        </p:tgtEl>
                                        <p:attrNameLst>
                                          <p:attrName>ppt_y</p:attrName>
                                        </p:attrNameLst>
                                      </p:cBhvr>
                                      <p:tavLst>
                                        <p:tav tm="0">
                                          <p:val>
                                            <p:strVal val="#ppt_y-#ppt_h*1.125000"/>
                                          </p:val>
                                        </p:tav>
                                        <p:tav tm="100000">
                                          <p:val>
                                            <p:strVal val="#ppt_y"/>
                                          </p:val>
                                        </p:tav>
                                      </p:tavLst>
                                    </p:anim>
                                    <p:animEffect transition="in" filter="wipe(down)">
                                      <p:cBhvr>
                                        <p:cTn id="38" dur="500"/>
                                        <p:tgtEl>
                                          <p:spTgt spid="87"/>
                                        </p:tgtEl>
                                      </p:cBhvr>
                                    </p:animEffect>
                                  </p:childTnLst>
                                </p:cTn>
                              </p:par>
                              <p:par>
                                <p:cTn id="39" presetID="12" presetClass="entr" presetSubtype="1" fill="hold" grpId="0" nodeType="withEffect">
                                  <p:stCondLst>
                                    <p:cond delay="0"/>
                                  </p:stCondLst>
                                  <p:childTnLst>
                                    <p:set>
                                      <p:cBhvr>
                                        <p:cTn id="40" dur="1" fill="hold">
                                          <p:stCondLst>
                                            <p:cond delay="0"/>
                                          </p:stCondLst>
                                        </p:cTn>
                                        <p:tgtEl>
                                          <p:spTgt spid="88"/>
                                        </p:tgtEl>
                                        <p:attrNameLst>
                                          <p:attrName>style.visibility</p:attrName>
                                        </p:attrNameLst>
                                      </p:cBhvr>
                                      <p:to>
                                        <p:strVal val="visible"/>
                                      </p:to>
                                    </p:set>
                                    <p:anim calcmode="lin" valueType="num">
                                      <p:cBhvr additive="base">
                                        <p:cTn id="41" dur="500"/>
                                        <p:tgtEl>
                                          <p:spTgt spid="88"/>
                                        </p:tgtEl>
                                        <p:attrNameLst>
                                          <p:attrName>ppt_y</p:attrName>
                                        </p:attrNameLst>
                                      </p:cBhvr>
                                      <p:tavLst>
                                        <p:tav tm="0">
                                          <p:val>
                                            <p:strVal val="#ppt_y-#ppt_h*1.125000"/>
                                          </p:val>
                                        </p:tav>
                                        <p:tav tm="100000">
                                          <p:val>
                                            <p:strVal val="#ppt_y"/>
                                          </p:val>
                                        </p:tav>
                                      </p:tavLst>
                                    </p:anim>
                                    <p:animEffect transition="in" filter="wipe(down)">
                                      <p:cBhvr>
                                        <p:cTn id="42" dur="500"/>
                                        <p:tgtEl>
                                          <p:spTgt spid="88"/>
                                        </p:tgtEl>
                                      </p:cBhvr>
                                    </p:animEffect>
                                  </p:childTnLst>
                                </p:cTn>
                              </p:par>
                            </p:childTnLst>
                          </p:cTn>
                        </p:par>
                        <p:par>
                          <p:cTn id="43" fill="hold">
                            <p:stCondLst>
                              <p:cond delay="3000"/>
                            </p:stCondLst>
                            <p:childTnLst>
                              <p:par>
                                <p:cTn id="44" presetID="12" presetClass="entr" presetSubtype="1" fill="hold" nodeType="after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additive="base">
                                        <p:cTn id="46" dur="500"/>
                                        <p:tgtEl>
                                          <p:spTgt spid="20"/>
                                        </p:tgtEl>
                                        <p:attrNameLst>
                                          <p:attrName>ppt_y</p:attrName>
                                        </p:attrNameLst>
                                      </p:cBhvr>
                                      <p:tavLst>
                                        <p:tav tm="0">
                                          <p:val>
                                            <p:strVal val="#ppt_y-#ppt_h*1.125000"/>
                                          </p:val>
                                        </p:tav>
                                        <p:tav tm="100000">
                                          <p:val>
                                            <p:strVal val="#ppt_y"/>
                                          </p:val>
                                        </p:tav>
                                      </p:tavLst>
                                    </p:anim>
                                    <p:animEffect transition="in" filter="wipe(down)">
                                      <p:cBhvr>
                                        <p:cTn id="47" dur="500"/>
                                        <p:tgtEl>
                                          <p:spTgt spid="20"/>
                                        </p:tgtEl>
                                      </p:cBhvr>
                                    </p:animEffect>
                                  </p:childTnLst>
                                </p:cTn>
                              </p:par>
                              <p:par>
                                <p:cTn id="48" presetID="12" presetClass="entr" presetSubtype="1" fill="hold" nodeType="withEffect">
                                  <p:stCondLst>
                                    <p:cond delay="0"/>
                                  </p:stCondLst>
                                  <p:childTnLst>
                                    <p:set>
                                      <p:cBhvr>
                                        <p:cTn id="49" dur="1" fill="hold">
                                          <p:stCondLst>
                                            <p:cond delay="0"/>
                                          </p:stCondLst>
                                        </p:cTn>
                                        <p:tgtEl>
                                          <p:spTgt spid="21"/>
                                        </p:tgtEl>
                                        <p:attrNameLst>
                                          <p:attrName>style.visibility</p:attrName>
                                        </p:attrNameLst>
                                      </p:cBhvr>
                                      <p:to>
                                        <p:strVal val="visible"/>
                                      </p:to>
                                    </p:set>
                                    <p:anim calcmode="lin" valueType="num">
                                      <p:cBhvr additive="base">
                                        <p:cTn id="50" dur="500"/>
                                        <p:tgtEl>
                                          <p:spTgt spid="21"/>
                                        </p:tgtEl>
                                        <p:attrNameLst>
                                          <p:attrName>ppt_y</p:attrName>
                                        </p:attrNameLst>
                                      </p:cBhvr>
                                      <p:tavLst>
                                        <p:tav tm="0">
                                          <p:val>
                                            <p:strVal val="#ppt_y-#ppt_h*1.125000"/>
                                          </p:val>
                                        </p:tav>
                                        <p:tav tm="100000">
                                          <p:val>
                                            <p:strVal val="#ppt_y"/>
                                          </p:val>
                                        </p:tav>
                                      </p:tavLst>
                                    </p:anim>
                                    <p:animEffect transition="in" filter="wipe(down)">
                                      <p:cBhvr>
                                        <p:cTn id="51" dur="500"/>
                                        <p:tgtEl>
                                          <p:spTgt spid="21"/>
                                        </p:tgtEl>
                                      </p:cBhvr>
                                    </p:animEffect>
                                  </p:childTnLst>
                                </p:cTn>
                              </p:par>
                              <p:par>
                                <p:cTn id="52" presetID="12" presetClass="entr" presetSubtype="1" fill="hold" nodeType="withEffect">
                                  <p:stCondLst>
                                    <p:cond delay="0"/>
                                  </p:stCondLst>
                                  <p:childTnLst>
                                    <p:set>
                                      <p:cBhvr>
                                        <p:cTn id="53" dur="1" fill="hold">
                                          <p:stCondLst>
                                            <p:cond delay="0"/>
                                          </p:stCondLst>
                                        </p:cTn>
                                        <p:tgtEl>
                                          <p:spTgt spid="22"/>
                                        </p:tgtEl>
                                        <p:attrNameLst>
                                          <p:attrName>style.visibility</p:attrName>
                                        </p:attrNameLst>
                                      </p:cBhvr>
                                      <p:to>
                                        <p:strVal val="visible"/>
                                      </p:to>
                                    </p:set>
                                    <p:anim calcmode="lin" valueType="num">
                                      <p:cBhvr additive="base">
                                        <p:cTn id="54" dur="500"/>
                                        <p:tgtEl>
                                          <p:spTgt spid="22"/>
                                        </p:tgtEl>
                                        <p:attrNameLst>
                                          <p:attrName>ppt_y</p:attrName>
                                        </p:attrNameLst>
                                      </p:cBhvr>
                                      <p:tavLst>
                                        <p:tav tm="0">
                                          <p:val>
                                            <p:strVal val="#ppt_y-#ppt_h*1.125000"/>
                                          </p:val>
                                        </p:tav>
                                        <p:tav tm="100000">
                                          <p:val>
                                            <p:strVal val="#ppt_y"/>
                                          </p:val>
                                        </p:tav>
                                      </p:tavLst>
                                    </p:anim>
                                    <p:animEffect transition="in" filter="wipe(down)">
                                      <p:cBhvr>
                                        <p:cTn id="55" dur="500"/>
                                        <p:tgtEl>
                                          <p:spTgt spid="22"/>
                                        </p:tgtEl>
                                      </p:cBhvr>
                                    </p:animEffect>
                                  </p:childTnLst>
                                </p:cTn>
                              </p:par>
                              <p:par>
                                <p:cTn id="56" presetID="12" presetClass="entr" presetSubtype="1" fill="hold" nodeType="withEffect">
                                  <p:stCondLst>
                                    <p:cond delay="0"/>
                                  </p:stCondLst>
                                  <p:childTnLst>
                                    <p:set>
                                      <p:cBhvr>
                                        <p:cTn id="57" dur="1" fill="hold">
                                          <p:stCondLst>
                                            <p:cond delay="0"/>
                                          </p:stCondLst>
                                        </p:cTn>
                                        <p:tgtEl>
                                          <p:spTgt spid="23"/>
                                        </p:tgtEl>
                                        <p:attrNameLst>
                                          <p:attrName>style.visibility</p:attrName>
                                        </p:attrNameLst>
                                      </p:cBhvr>
                                      <p:to>
                                        <p:strVal val="visible"/>
                                      </p:to>
                                    </p:set>
                                    <p:anim calcmode="lin" valueType="num">
                                      <p:cBhvr additive="base">
                                        <p:cTn id="58" dur="500"/>
                                        <p:tgtEl>
                                          <p:spTgt spid="23"/>
                                        </p:tgtEl>
                                        <p:attrNameLst>
                                          <p:attrName>ppt_y</p:attrName>
                                        </p:attrNameLst>
                                      </p:cBhvr>
                                      <p:tavLst>
                                        <p:tav tm="0">
                                          <p:val>
                                            <p:strVal val="#ppt_y-#ppt_h*1.125000"/>
                                          </p:val>
                                        </p:tav>
                                        <p:tav tm="100000">
                                          <p:val>
                                            <p:strVal val="#ppt_y"/>
                                          </p:val>
                                        </p:tav>
                                      </p:tavLst>
                                    </p:anim>
                                    <p:animEffect transition="in" filter="wipe(down)">
                                      <p:cBhvr>
                                        <p:cTn id="59" dur="500"/>
                                        <p:tgtEl>
                                          <p:spTgt spid="23"/>
                                        </p:tgtEl>
                                      </p:cBhvr>
                                    </p:animEffect>
                                  </p:childTnLst>
                                </p:cTn>
                              </p:par>
                            </p:childTnLst>
                          </p:cTn>
                        </p:par>
                        <p:par>
                          <p:cTn id="60" fill="hold">
                            <p:stCondLst>
                              <p:cond delay="3500"/>
                            </p:stCondLst>
                            <p:childTnLst>
                              <p:par>
                                <p:cTn id="61" presetID="12" presetClass="entr" presetSubtype="8" fill="hold" nodeType="afterEffect">
                                  <p:stCondLst>
                                    <p:cond delay="0"/>
                                  </p:stCondLst>
                                  <p:childTnLst>
                                    <p:set>
                                      <p:cBhvr>
                                        <p:cTn id="62" dur="1" fill="hold">
                                          <p:stCondLst>
                                            <p:cond delay="0"/>
                                          </p:stCondLst>
                                        </p:cTn>
                                        <p:tgtEl>
                                          <p:spTgt spid="89"/>
                                        </p:tgtEl>
                                        <p:attrNameLst>
                                          <p:attrName>style.visibility</p:attrName>
                                        </p:attrNameLst>
                                      </p:cBhvr>
                                      <p:to>
                                        <p:strVal val="visible"/>
                                      </p:to>
                                    </p:set>
                                    <p:anim calcmode="lin" valueType="num">
                                      <p:cBhvr additive="base">
                                        <p:cTn id="63" dur="500"/>
                                        <p:tgtEl>
                                          <p:spTgt spid="89"/>
                                        </p:tgtEl>
                                        <p:attrNameLst>
                                          <p:attrName>ppt_x</p:attrName>
                                        </p:attrNameLst>
                                      </p:cBhvr>
                                      <p:tavLst>
                                        <p:tav tm="0">
                                          <p:val>
                                            <p:strVal val="#ppt_x-#ppt_w*1.125000"/>
                                          </p:val>
                                        </p:tav>
                                        <p:tav tm="100000">
                                          <p:val>
                                            <p:strVal val="#ppt_x"/>
                                          </p:val>
                                        </p:tav>
                                      </p:tavLst>
                                    </p:anim>
                                    <p:animEffect transition="in" filter="wipe(right)">
                                      <p:cBhvr>
                                        <p:cTn id="64" dur="500"/>
                                        <p:tgtEl>
                                          <p:spTgt spid="89"/>
                                        </p:tgtEl>
                                      </p:cBhvr>
                                    </p:animEffect>
                                  </p:childTnLst>
                                </p:cTn>
                              </p:par>
                            </p:childTnLst>
                          </p:cTn>
                        </p:par>
                        <p:par>
                          <p:cTn id="65" fill="hold">
                            <p:stCondLst>
                              <p:cond delay="4000"/>
                            </p:stCondLst>
                            <p:childTnLst>
                              <p:par>
                                <p:cTn id="66" presetID="12" presetClass="entr" presetSubtype="8" fill="hold" nodeType="afterEffect">
                                  <p:stCondLst>
                                    <p:cond delay="0"/>
                                  </p:stCondLst>
                                  <p:childTnLst>
                                    <p:set>
                                      <p:cBhvr>
                                        <p:cTn id="67" dur="1" fill="hold">
                                          <p:stCondLst>
                                            <p:cond delay="0"/>
                                          </p:stCondLst>
                                        </p:cTn>
                                        <p:tgtEl>
                                          <p:spTgt spid="92"/>
                                        </p:tgtEl>
                                        <p:attrNameLst>
                                          <p:attrName>style.visibility</p:attrName>
                                        </p:attrNameLst>
                                      </p:cBhvr>
                                      <p:to>
                                        <p:strVal val="visible"/>
                                      </p:to>
                                    </p:set>
                                    <p:anim calcmode="lin" valueType="num">
                                      <p:cBhvr additive="base">
                                        <p:cTn id="68" dur="500"/>
                                        <p:tgtEl>
                                          <p:spTgt spid="92"/>
                                        </p:tgtEl>
                                        <p:attrNameLst>
                                          <p:attrName>ppt_x</p:attrName>
                                        </p:attrNameLst>
                                      </p:cBhvr>
                                      <p:tavLst>
                                        <p:tav tm="0">
                                          <p:val>
                                            <p:strVal val="#ppt_x-#ppt_w*1.125000"/>
                                          </p:val>
                                        </p:tav>
                                        <p:tav tm="100000">
                                          <p:val>
                                            <p:strVal val="#ppt_x"/>
                                          </p:val>
                                        </p:tav>
                                      </p:tavLst>
                                    </p:anim>
                                    <p:animEffect transition="in" filter="wipe(right)">
                                      <p:cBhvr>
                                        <p:cTn id="69" dur="500"/>
                                        <p:tgtEl>
                                          <p:spTgt spid="92"/>
                                        </p:tgtEl>
                                      </p:cBhvr>
                                    </p:animEffect>
                                  </p:childTnLst>
                                </p:cTn>
                              </p:par>
                            </p:childTnLst>
                          </p:cTn>
                        </p:par>
                        <p:par>
                          <p:cTn id="70" fill="hold">
                            <p:stCondLst>
                              <p:cond delay="4500"/>
                            </p:stCondLst>
                            <p:childTnLst>
                              <p:par>
                                <p:cTn id="71" presetID="12" presetClass="entr" presetSubtype="8" fill="hold" nodeType="afterEffect">
                                  <p:stCondLst>
                                    <p:cond delay="0"/>
                                  </p:stCondLst>
                                  <p:childTnLst>
                                    <p:set>
                                      <p:cBhvr>
                                        <p:cTn id="72" dur="1" fill="hold">
                                          <p:stCondLst>
                                            <p:cond delay="0"/>
                                          </p:stCondLst>
                                        </p:cTn>
                                        <p:tgtEl>
                                          <p:spTgt spid="95"/>
                                        </p:tgtEl>
                                        <p:attrNameLst>
                                          <p:attrName>style.visibility</p:attrName>
                                        </p:attrNameLst>
                                      </p:cBhvr>
                                      <p:to>
                                        <p:strVal val="visible"/>
                                      </p:to>
                                    </p:set>
                                    <p:anim calcmode="lin" valueType="num">
                                      <p:cBhvr additive="base">
                                        <p:cTn id="73" dur="500"/>
                                        <p:tgtEl>
                                          <p:spTgt spid="95"/>
                                        </p:tgtEl>
                                        <p:attrNameLst>
                                          <p:attrName>ppt_x</p:attrName>
                                        </p:attrNameLst>
                                      </p:cBhvr>
                                      <p:tavLst>
                                        <p:tav tm="0">
                                          <p:val>
                                            <p:strVal val="#ppt_x-#ppt_w*1.125000"/>
                                          </p:val>
                                        </p:tav>
                                        <p:tav tm="100000">
                                          <p:val>
                                            <p:strVal val="#ppt_x"/>
                                          </p:val>
                                        </p:tav>
                                      </p:tavLst>
                                    </p:anim>
                                    <p:animEffect transition="in" filter="wipe(right)">
                                      <p:cBhvr>
                                        <p:cTn id="74" dur="500"/>
                                        <p:tgtEl>
                                          <p:spTgt spid="95"/>
                                        </p:tgtEl>
                                      </p:cBhvr>
                                    </p:animEffect>
                                  </p:childTnLst>
                                </p:cTn>
                              </p:par>
                            </p:childTnLst>
                          </p:cTn>
                        </p:par>
                        <p:par>
                          <p:cTn id="75" fill="hold">
                            <p:stCondLst>
                              <p:cond delay="5000"/>
                            </p:stCondLst>
                            <p:childTnLst>
                              <p:par>
                                <p:cTn id="76" presetID="12" presetClass="entr" presetSubtype="8" fill="hold" nodeType="afterEffect">
                                  <p:stCondLst>
                                    <p:cond delay="0"/>
                                  </p:stCondLst>
                                  <p:childTnLst>
                                    <p:set>
                                      <p:cBhvr>
                                        <p:cTn id="77" dur="1" fill="hold">
                                          <p:stCondLst>
                                            <p:cond delay="0"/>
                                          </p:stCondLst>
                                        </p:cTn>
                                        <p:tgtEl>
                                          <p:spTgt spid="98"/>
                                        </p:tgtEl>
                                        <p:attrNameLst>
                                          <p:attrName>style.visibility</p:attrName>
                                        </p:attrNameLst>
                                      </p:cBhvr>
                                      <p:to>
                                        <p:strVal val="visible"/>
                                      </p:to>
                                    </p:set>
                                    <p:anim calcmode="lin" valueType="num">
                                      <p:cBhvr additive="base">
                                        <p:cTn id="78" dur="500"/>
                                        <p:tgtEl>
                                          <p:spTgt spid="98"/>
                                        </p:tgtEl>
                                        <p:attrNameLst>
                                          <p:attrName>ppt_x</p:attrName>
                                        </p:attrNameLst>
                                      </p:cBhvr>
                                      <p:tavLst>
                                        <p:tav tm="0">
                                          <p:val>
                                            <p:strVal val="#ppt_x-#ppt_w*1.125000"/>
                                          </p:val>
                                        </p:tav>
                                        <p:tav tm="100000">
                                          <p:val>
                                            <p:strVal val="#ppt_x"/>
                                          </p:val>
                                        </p:tav>
                                      </p:tavLst>
                                    </p:anim>
                                    <p:animEffect transition="in" filter="wipe(right)">
                                      <p:cBhvr>
                                        <p:cTn id="79"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animBg="1"/>
      <p:bldP spid="86" grpId="0" animBg="1"/>
      <p:bldP spid="87" grpId="0" animBg="1"/>
      <p:bldP spid="88" grpId="0" animBg="1"/>
      <p:bldP spid="10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5324" y="621172"/>
            <a:ext cx="10569132" cy="735541"/>
          </a:xfrm>
        </p:spPr>
        <p:txBody>
          <a:bodyPr/>
          <a:lstStyle/>
          <a:p>
            <a:pPr algn="ctr"/>
            <a:r>
              <a:rPr lang="zh-CN" altLang="en-US" dirty="0">
                <a:solidFill>
                  <a:prstClr val="black">
                    <a:lumMod val="75000"/>
                    <a:lumOff val="25000"/>
                  </a:prstClr>
                </a:solidFill>
                <a:latin typeface="叶根友刀锋黑草" panose="02010601030101010101" pitchFamily="2" charset="-122"/>
                <a:ea typeface="叶根友刀锋黑草" panose="02010601030101010101" pitchFamily="2" charset="-122"/>
              </a:rPr>
              <a:t>点击添加标题</a:t>
            </a:r>
            <a:endParaRPr lang="vi-VN" dirty="0"/>
          </a:p>
        </p:txBody>
      </p:sp>
      <p:sp>
        <p:nvSpPr>
          <p:cNvPr id="3" name="Slide Number Placeholder 2"/>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C1A69C3-A417-4791-88FC-0E458BBACD37}" type="slidenum">
              <a:rPr kumimoji="0" lang="vi-VN" sz="1800" b="0" i="0" u="none" strike="noStrike" kern="1200" cap="none" spc="0" normalizeH="0" baseline="0" noProof="0" smtClean="0">
                <a:ln>
                  <a:noFill/>
                </a:ln>
                <a:solidFill>
                  <a:prstClr val="white"/>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16</a:t>
            </a:fld>
            <a:endParaRPr kumimoji="0" lang="vi-VN" sz="18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42" name="Group 41"/>
          <p:cNvGrpSpPr/>
          <p:nvPr/>
        </p:nvGrpSpPr>
        <p:grpSpPr>
          <a:xfrm>
            <a:off x="8219964" y="2239382"/>
            <a:ext cx="3250733" cy="1353646"/>
            <a:chOff x="8070662" y="1444774"/>
            <a:chExt cx="3250733" cy="1291521"/>
          </a:xfrm>
        </p:grpSpPr>
        <p:sp>
          <p:nvSpPr>
            <p:cNvPr id="43" name="TextBox 42"/>
            <p:cNvSpPr txBox="1"/>
            <p:nvPr/>
          </p:nvSpPr>
          <p:spPr>
            <a:xfrm>
              <a:off x="10594913" y="1444774"/>
              <a:ext cx="726482" cy="707886"/>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solidFill>
                    <a:srgbClr val="00AC65"/>
                  </a:solidFill>
                  <a:effectLst/>
                  <a:uLnTx/>
                  <a:uFillTx/>
                  <a:latin typeface="Roboto Medium"/>
                  <a:ea typeface="+mn-ea"/>
                  <a:cs typeface="+mn-cs"/>
                </a:rPr>
                <a:t>04</a:t>
              </a:r>
              <a:endParaRPr kumimoji="0" lang="en-US" sz="4000" b="1" i="0" u="none" strike="noStrike" kern="1200" cap="none" spc="0" normalizeH="0" baseline="0" noProof="0" dirty="0">
                <a:ln>
                  <a:noFill/>
                </a:ln>
                <a:solidFill>
                  <a:srgbClr val="00AC65"/>
                </a:solidFill>
                <a:effectLst/>
                <a:uLnTx/>
                <a:uFillTx/>
                <a:latin typeface="Roboto Medium"/>
                <a:ea typeface="+mn-ea"/>
                <a:cs typeface="+mn-cs"/>
              </a:endParaRPr>
            </a:p>
          </p:txBody>
        </p:sp>
        <p:sp>
          <p:nvSpPr>
            <p:cNvPr id="44" name="Rectangle 43"/>
            <p:cNvSpPr/>
            <p:nvPr/>
          </p:nvSpPr>
          <p:spPr>
            <a:xfrm>
              <a:off x="9730895" y="1973706"/>
              <a:ext cx="1590500" cy="338554"/>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AC65"/>
                  </a:solidFill>
                  <a:effectLst/>
                  <a:uLnTx/>
                  <a:uFillTx/>
                  <a:latin typeface="Roboto Medium"/>
                  <a:ea typeface="+mn-ea"/>
                  <a:cs typeface="+mn-cs"/>
                </a:rPr>
                <a:t>Graphic Design</a:t>
              </a:r>
            </a:p>
          </p:txBody>
        </p:sp>
        <p:sp>
          <p:nvSpPr>
            <p:cNvPr id="45" name="TextBox 44"/>
            <p:cNvSpPr txBox="1"/>
            <p:nvPr/>
          </p:nvSpPr>
          <p:spPr>
            <a:xfrm>
              <a:off x="8070662" y="2213075"/>
              <a:ext cx="3250733"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Lorem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ipsum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Vestibulum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dignissim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nunc</a:t>
              </a:r>
              <a:endPar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grpSp>
      <p:grpSp>
        <p:nvGrpSpPr>
          <p:cNvPr id="58" name="Group 57"/>
          <p:cNvGrpSpPr/>
          <p:nvPr/>
        </p:nvGrpSpPr>
        <p:grpSpPr>
          <a:xfrm>
            <a:off x="792800" y="2239382"/>
            <a:ext cx="3364010" cy="1268288"/>
            <a:chOff x="838871" y="4726717"/>
            <a:chExt cx="3364010" cy="1268288"/>
          </a:xfrm>
        </p:grpSpPr>
        <p:sp>
          <p:nvSpPr>
            <p:cNvPr id="59" name="TextBox 58"/>
            <p:cNvSpPr txBox="1"/>
            <p:nvPr/>
          </p:nvSpPr>
          <p:spPr>
            <a:xfrm>
              <a:off x="838871" y="4726717"/>
              <a:ext cx="76815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solidFill>
                    <a:srgbClr val="F1654C"/>
                  </a:solidFill>
                  <a:effectLst/>
                  <a:uLnTx/>
                  <a:uFillTx/>
                  <a:latin typeface="Roboto Medium"/>
                  <a:ea typeface="+mn-ea"/>
                  <a:cs typeface="+mn-cs"/>
                </a:rPr>
                <a:t>01</a:t>
              </a:r>
              <a:endParaRPr kumimoji="0" lang="en-US" sz="4000" b="1" i="0" u="none" strike="noStrike" kern="1200" cap="none" spc="0" normalizeH="0" baseline="0" noProof="0" dirty="0">
                <a:ln>
                  <a:noFill/>
                </a:ln>
                <a:solidFill>
                  <a:srgbClr val="F1654C"/>
                </a:solidFill>
                <a:effectLst/>
                <a:uLnTx/>
                <a:uFillTx/>
                <a:latin typeface="Roboto Medium"/>
                <a:ea typeface="+mn-ea"/>
                <a:cs typeface="+mn-cs"/>
              </a:endParaRPr>
            </a:p>
          </p:txBody>
        </p:sp>
        <p:sp>
          <p:nvSpPr>
            <p:cNvPr id="60" name="Rectangle 59"/>
            <p:cNvSpPr/>
            <p:nvPr/>
          </p:nvSpPr>
          <p:spPr>
            <a:xfrm>
              <a:off x="838871" y="5258826"/>
              <a:ext cx="136928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1600" b="1" i="0" u="none" strike="noStrike" kern="1200" cap="none" spc="0" normalizeH="0" baseline="0" noProof="0" dirty="0">
                  <a:ln>
                    <a:noFill/>
                  </a:ln>
                  <a:solidFill>
                    <a:srgbClr val="F1654C"/>
                  </a:solidFill>
                  <a:effectLst/>
                  <a:uLnTx/>
                  <a:uFillTx/>
                  <a:latin typeface="Roboto Medium"/>
                  <a:ea typeface="+mn-ea"/>
                  <a:cs typeface="+mn-cs"/>
                </a:rPr>
                <a:t>E-Commerce</a:t>
              </a:r>
              <a:endParaRPr kumimoji="0" lang="en-US" sz="1600" b="1" i="0" u="none" strike="noStrike" kern="1200" cap="none" spc="0" normalizeH="0" baseline="0" noProof="0" dirty="0">
                <a:ln>
                  <a:noFill/>
                </a:ln>
                <a:solidFill>
                  <a:srgbClr val="F1654C"/>
                </a:solidFill>
                <a:effectLst/>
                <a:uLnTx/>
                <a:uFillTx/>
                <a:latin typeface="Roboto Medium"/>
                <a:ea typeface="+mn-ea"/>
                <a:cs typeface="+mn-cs"/>
              </a:endParaRPr>
            </a:p>
          </p:txBody>
        </p:sp>
        <p:sp>
          <p:nvSpPr>
            <p:cNvPr id="61" name="TextBox 60"/>
            <p:cNvSpPr txBox="1"/>
            <p:nvPr/>
          </p:nvSpPr>
          <p:spPr>
            <a:xfrm>
              <a:off x="844457" y="5471785"/>
              <a:ext cx="335842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Lorem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ipsum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Vestibulum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dignissim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nunc</a:t>
              </a:r>
              <a:endPar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grpSp>
      <p:grpSp>
        <p:nvGrpSpPr>
          <p:cNvPr id="70" name="Group 69"/>
          <p:cNvGrpSpPr/>
          <p:nvPr/>
        </p:nvGrpSpPr>
        <p:grpSpPr>
          <a:xfrm>
            <a:off x="787157" y="3590575"/>
            <a:ext cx="3364010" cy="1268288"/>
            <a:chOff x="838871" y="4726717"/>
            <a:chExt cx="3364010" cy="1268288"/>
          </a:xfrm>
        </p:grpSpPr>
        <p:sp>
          <p:nvSpPr>
            <p:cNvPr id="71" name="TextBox 70"/>
            <p:cNvSpPr txBox="1"/>
            <p:nvPr/>
          </p:nvSpPr>
          <p:spPr>
            <a:xfrm>
              <a:off x="838871" y="4726717"/>
              <a:ext cx="76815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solidFill>
                    <a:srgbClr val="FFC000"/>
                  </a:solidFill>
                  <a:effectLst/>
                  <a:uLnTx/>
                  <a:uFillTx/>
                  <a:latin typeface="Roboto Medium"/>
                  <a:ea typeface="+mn-ea"/>
                  <a:cs typeface="+mn-cs"/>
                </a:rPr>
                <a:t>02</a:t>
              </a:r>
              <a:endParaRPr kumimoji="0" lang="en-US" sz="4000" b="1" i="0" u="none" strike="noStrike" kern="1200" cap="none" spc="0" normalizeH="0" baseline="0" noProof="0" dirty="0">
                <a:ln>
                  <a:noFill/>
                </a:ln>
                <a:solidFill>
                  <a:srgbClr val="FFC000"/>
                </a:solidFill>
                <a:effectLst/>
                <a:uLnTx/>
                <a:uFillTx/>
                <a:latin typeface="Roboto Medium"/>
                <a:ea typeface="+mn-ea"/>
                <a:cs typeface="+mn-cs"/>
              </a:endParaRPr>
            </a:p>
          </p:txBody>
        </p:sp>
        <p:sp>
          <p:nvSpPr>
            <p:cNvPr id="72" name="Rectangle 71"/>
            <p:cNvSpPr/>
            <p:nvPr/>
          </p:nvSpPr>
          <p:spPr>
            <a:xfrm>
              <a:off x="838871" y="5258826"/>
              <a:ext cx="136928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1600" b="1" i="0" u="none" strike="noStrike" kern="1200" cap="none" spc="0" normalizeH="0" baseline="0" noProof="0" dirty="0">
                  <a:ln>
                    <a:noFill/>
                  </a:ln>
                  <a:solidFill>
                    <a:srgbClr val="FFC000"/>
                  </a:solidFill>
                  <a:effectLst/>
                  <a:uLnTx/>
                  <a:uFillTx/>
                  <a:latin typeface="Roboto Medium"/>
                  <a:ea typeface="+mn-ea"/>
                  <a:cs typeface="+mn-cs"/>
                </a:rPr>
                <a:t>E-Commerce</a:t>
              </a:r>
              <a:endParaRPr kumimoji="0" lang="en-US" sz="1600" b="1" i="0" u="none" strike="noStrike" kern="1200" cap="none" spc="0" normalizeH="0" baseline="0" noProof="0" dirty="0">
                <a:ln>
                  <a:noFill/>
                </a:ln>
                <a:solidFill>
                  <a:srgbClr val="FFC000"/>
                </a:solidFill>
                <a:effectLst/>
                <a:uLnTx/>
                <a:uFillTx/>
                <a:latin typeface="Roboto Medium"/>
                <a:ea typeface="+mn-ea"/>
                <a:cs typeface="+mn-cs"/>
              </a:endParaRPr>
            </a:p>
          </p:txBody>
        </p:sp>
        <p:sp>
          <p:nvSpPr>
            <p:cNvPr id="73" name="TextBox 72"/>
            <p:cNvSpPr txBox="1"/>
            <p:nvPr/>
          </p:nvSpPr>
          <p:spPr>
            <a:xfrm>
              <a:off x="844457" y="5471785"/>
              <a:ext cx="335842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Lorem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ipsum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Vestibulum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dignissim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nunc</a:t>
              </a:r>
              <a:endPar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grpSp>
      <p:grpSp>
        <p:nvGrpSpPr>
          <p:cNvPr id="74" name="Group 73"/>
          <p:cNvGrpSpPr/>
          <p:nvPr/>
        </p:nvGrpSpPr>
        <p:grpSpPr>
          <a:xfrm>
            <a:off x="798386" y="4884575"/>
            <a:ext cx="3364010" cy="1268288"/>
            <a:chOff x="838871" y="4726717"/>
            <a:chExt cx="3364010" cy="1268288"/>
          </a:xfrm>
        </p:grpSpPr>
        <p:sp>
          <p:nvSpPr>
            <p:cNvPr id="75" name="TextBox 74"/>
            <p:cNvSpPr txBox="1"/>
            <p:nvPr/>
          </p:nvSpPr>
          <p:spPr>
            <a:xfrm>
              <a:off x="838871" y="4726717"/>
              <a:ext cx="76815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solidFill>
                    <a:srgbClr val="5B9BD5"/>
                  </a:solidFill>
                  <a:effectLst/>
                  <a:uLnTx/>
                  <a:uFillTx/>
                  <a:latin typeface="Roboto Medium"/>
                  <a:ea typeface="+mn-ea"/>
                  <a:cs typeface="+mn-cs"/>
                </a:rPr>
                <a:t>03</a:t>
              </a:r>
              <a:endParaRPr kumimoji="0" lang="en-US" sz="4000" b="1" i="0" u="none" strike="noStrike" kern="1200" cap="none" spc="0" normalizeH="0" baseline="0" noProof="0" dirty="0">
                <a:ln>
                  <a:noFill/>
                </a:ln>
                <a:solidFill>
                  <a:srgbClr val="5B9BD5"/>
                </a:solidFill>
                <a:effectLst/>
                <a:uLnTx/>
                <a:uFillTx/>
                <a:latin typeface="Roboto Medium"/>
                <a:ea typeface="+mn-ea"/>
                <a:cs typeface="+mn-cs"/>
              </a:endParaRPr>
            </a:p>
          </p:txBody>
        </p:sp>
        <p:sp>
          <p:nvSpPr>
            <p:cNvPr id="76" name="Rectangle 75"/>
            <p:cNvSpPr/>
            <p:nvPr/>
          </p:nvSpPr>
          <p:spPr>
            <a:xfrm>
              <a:off x="838871" y="5258826"/>
              <a:ext cx="136928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1600" b="1" i="0" u="none" strike="noStrike" kern="1200" cap="none" spc="0" normalizeH="0" baseline="0" noProof="0" dirty="0">
                  <a:ln>
                    <a:noFill/>
                  </a:ln>
                  <a:solidFill>
                    <a:srgbClr val="5B9BD5"/>
                  </a:solidFill>
                  <a:effectLst/>
                  <a:uLnTx/>
                  <a:uFillTx/>
                  <a:latin typeface="Roboto Medium"/>
                  <a:ea typeface="+mn-ea"/>
                  <a:cs typeface="+mn-cs"/>
                </a:rPr>
                <a:t>E-Commerce</a:t>
              </a:r>
              <a:endParaRPr kumimoji="0" lang="en-US" sz="1600" b="1" i="0" u="none" strike="noStrike" kern="1200" cap="none" spc="0" normalizeH="0" baseline="0" noProof="0" dirty="0">
                <a:ln>
                  <a:noFill/>
                </a:ln>
                <a:solidFill>
                  <a:srgbClr val="5B9BD5"/>
                </a:solidFill>
                <a:effectLst/>
                <a:uLnTx/>
                <a:uFillTx/>
                <a:latin typeface="Roboto Medium"/>
                <a:ea typeface="+mn-ea"/>
                <a:cs typeface="+mn-cs"/>
              </a:endParaRPr>
            </a:p>
          </p:txBody>
        </p:sp>
        <p:sp>
          <p:nvSpPr>
            <p:cNvPr id="77" name="TextBox 76"/>
            <p:cNvSpPr txBox="1"/>
            <p:nvPr/>
          </p:nvSpPr>
          <p:spPr>
            <a:xfrm>
              <a:off x="844457" y="5471785"/>
              <a:ext cx="335842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Lorem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ipsum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Vestibulum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dignissim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nunc</a:t>
              </a:r>
              <a:endPar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grpSp>
      <p:grpSp>
        <p:nvGrpSpPr>
          <p:cNvPr id="78" name="Group 77"/>
          <p:cNvGrpSpPr/>
          <p:nvPr/>
        </p:nvGrpSpPr>
        <p:grpSpPr>
          <a:xfrm>
            <a:off x="8219965" y="3590574"/>
            <a:ext cx="3250733" cy="1268288"/>
            <a:chOff x="8070662" y="1444774"/>
            <a:chExt cx="3250733" cy="1291521"/>
          </a:xfrm>
        </p:grpSpPr>
        <p:sp>
          <p:nvSpPr>
            <p:cNvPr id="79" name="TextBox 78"/>
            <p:cNvSpPr txBox="1"/>
            <p:nvPr/>
          </p:nvSpPr>
          <p:spPr>
            <a:xfrm>
              <a:off x="10553236" y="1444774"/>
              <a:ext cx="768159" cy="720853"/>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solidFill>
                    <a:srgbClr val="F1654C"/>
                  </a:solidFill>
                  <a:effectLst/>
                  <a:uLnTx/>
                  <a:uFillTx/>
                  <a:latin typeface="Roboto Medium"/>
                  <a:ea typeface="+mn-ea"/>
                  <a:cs typeface="+mn-cs"/>
                </a:rPr>
                <a:t>05</a:t>
              </a:r>
              <a:endParaRPr kumimoji="0" lang="en-US" sz="4000" b="1" i="0" u="none" strike="noStrike" kern="1200" cap="none" spc="0" normalizeH="0" baseline="0" noProof="0" dirty="0">
                <a:ln>
                  <a:noFill/>
                </a:ln>
                <a:solidFill>
                  <a:srgbClr val="F1654C"/>
                </a:solidFill>
                <a:effectLst/>
                <a:uLnTx/>
                <a:uFillTx/>
                <a:latin typeface="Roboto Medium"/>
                <a:ea typeface="+mn-ea"/>
                <a:cs typeface="+mn-cs"/>
              </a:endParaRPr>
            </a:p>
          </p:txBody>
        </p:sp>
        <p:sp>
          <p:nvSpPr>
            <p:cNvPr id="80" name="Rectangle 79"/>
            <p:cNvSpPr/>
            <p:nvPr/>
          </p:nvSpPr>
          <p:spPr>
            <a:xfrm>
              <a:off x="9730896" y="1973706"/>
              <a:ext cx="1590499" cy="34475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1654C"/>
                  </a:solidFill>
                  <a:effectLst/>
                  <a:uLnTx/>
                  <a:uFillTx/>
                  <a:latin typeface="Roboto Medium"/>
                  <a:ea typeface="+mn-ea"/>
                  <a:cs typeface="+mn-cs"/>
                </a:rPr>
                <a:t>Graphic Design</a:t>
              </a:r>
            </a:p>
          </p:txBody>
        </p:sp>
        <p:sp>
          <p:nvSpPr>
            <p:cNvPr id="81" name="TextBox 80"/>
            <p:cNvSpPr txBox="1"/>
            <p:nvPr/>
          </p:nvSpPr>
          <p:spPr>
            <a:xfrm>
              <a:off x="8070662" y="2213075"/>
              <a:ext cx="3250733"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Lorem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ipsum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Vestibulum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dignissim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nunc</a:t>
              </a:r>
              <a:endPar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grpSp>
      <p:grpSp>
        <p:nvGrpSpPr>
          <p:cNvPr id="82" name="Group 81"/>
          <p:cNvGrpSpPr/>
          <p:nvPr/>
        </p:nvGrpSpPr>
        <p:grpSpPr>
          <a:xfrm>
            <a:off x="8225164" y="4858863"/>
            <a:ext cx="3250733" cy="1293210"/>
            <a:chOff x="8070662" y="1444774"/>
            <a:chExt cx="3250733" cy="1291521"/>
          </a:xfrm>
        </p:grpSpPr>
        <p:sp>
          <p:nvSpPr>
            <p:cNvPr id="83" name="TextBox 82"/>
            <p:cNvSpPr txBox="1"/>
            <p:nvPr/>
          </p:nvSpPr>
          <p:spPr>
            <a:xfrm>
              <a:off x="10553236" y="1444774"/>
              <a:ext cx="768159" cy="706961"/>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solidFill>
                    <a:srgbClr val="323F4B"/>
                  </a:solidFill>
                  <a:effectLst/>
                  <a:uLnTx/>
                  <a:uFillTx/>
                  <a:latin typeface="Roboto Medium"/>
                  <a:ea typeface="+mn-ea"/>
                  <a:cs typeface="+mn-cs"/>
                </a:rPr>
                <a:t>06</a:t>
              </a:r>
              <a:endParaRPr kumimoji="0" lang="en-US" sz="4000" b="1" i="0" u="none" strike="noStrike" kern="1200" cap="none" spc="0" normalizeH="0" baseline="0" noProof="0" dirty="0">
                <a:ln>
                  <a:noFill/>
                </a:ln>
                <a:solidFill>
                  <a:srgbClr val="323F4B"/>
                </a:solidFill>
                <a:effectLst/>
                <a:uLnTx/>
                <a:uFillTx/>
                <a:latin typeface="Roboto Medium"/>
                <a:ea typeface="+mn-ea"/>
                <a:cs typeface="+mn-cs"/>
              </a:endParaRPr>
            </a:p>
          </p:txBody>
        </p:sp>
        <p:sp>
          <p:nvSpPr>
            <p:cNvPr id="84" name="Rectangle 83"/>
            <p:cNvSpPr/>
            <p:nvPr/>
          </p:nvSpPr>
          <p:spPr>
            <a:xfrm>
              <a:off x="9730895" y="1973706"/>
              <a:ext cx="1590500" cy="338554"/>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323F4B"/>
                  </a:solidFill>
                  <a:effectLst/>
                  <a:uLnTx/>
                  <a:uFillTx/>
                  <a:latin typeface="Roboto Medium"/>
                  <a:ea typeface="+mn-ea"/>
                  <a:cs typeface="+mn-cs"/>
                </a:rPr>
                <a:t>Graphic Design</a:t>
              </a:r>
            </a:p>
          </p:txBody>
        </p:sp>
        <p:sp>
          <p:nvSpPr>
            <p:cNvPr id="85" name="TextBox 84"/>
            <p:cNvSpPr txBox="1"/>
            <p:nvPr/>
          </p:nvSpPr>
          <p:spPr>
            <a:xfrm>
              <a:off x="8070662" y="2213075"/>
              <a:ext cx="3250733"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Lorem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ipsum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Vestibulum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dignissim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nunc</a:t>
              </a:r>
              <a:endPar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grpSp>
      <p:grpSp>
        <p:nvGrpSpPr>
          <p:cNvPr id="4" name="Group 3"/>
          <p:cNvGrpSpPr/>
          <p:nvPr/>
        </p:nvGrpSpPr>
        <p:grpSpPr>
          <a:xfrm>
            <a:off x="4151167" y="1622413"/>
            <a:ext cx="3648535" cy="5104208"/>
            <a:chOff x="4151167" y="1622413"/>
            <a:chExt cx="3648535" cy="5104208"/>
          </a:xfrm>
        </p:grpSpPr>
        <p:sp>
          <p:nvSpPr>
            <p:cNvPr id="91" name="Freeform 9"/>
            <p:cNvSpPr>
              <a:spLocks/>
            </p:cNvSpPr>
            <p:nvPr/>
          </p:nvSpPr>
          <p:spPr bwMode="auto">
            <a:xfrm rot="10800000" flipH="1">
              <a:off x="6508619" y="2889593"/>
              <a:ext cx="792567" cy="464685"/>
            </a:xfrm>
            <a:custGeom>
              <a:avLst/>
              <a:gdLst/>
              <a:ahLst/>
              <a:cxnLst>
                <a:cxn ang="0">
                  <a:pos x="12" y="583"/>
                </a:cxn>
                <a:cxn ang="0">
                  <a:pos x="134" y="496"/>
                </a:cxn>
                <a:cxn ang="0">
                  <a:pos x="266" y="415"/>
                </a:cxn>
                <a:cxn ang="0">
                  <a:pos x="439" y="321"/>
                </a:cxn>
                <a:cxn ang="0">
                  <a:pos x="649" y="225"/>
                </a:cxn>
                <a:cxn ang="0">
                  <a:pos x="851" y="149"/>
                </a:cxn>
                <a:cxn ang="0">
                  <a:pos x="983" y="109"/>
                </a:cxn>
                <a:cxn ang="0">
                  <a:pos x="1123" y="73"/>
                </a:cxn>
                <a:cxn ang="0">
                  <a:pos x="1268" y="44"/>
                </a:cxn>
                <a:cxn ang="0">
                  <a:pos x="1422" y="20"/>
                </a:cxn>
                <a:cxn ang="0">
                  <a:pos x="1581" y="6"/>
                </a:cxn>
                <a:cxn ang="0">
                  <a:pos x="1746" y="0"/>
                </a:cxn>
                <a:cxn ang="0">
                  <a:pos x="1917" y="5"/>
                </a:cxn>
                <a:cxn ang="0">
                  <a:pos x="2092" y="22"/>
                </a:cxn>
                <a:cxn ang="0">
                  <a:pos x="2273" y="51"/>
                </a:cxn>
                <a:cxn ang="0">
                  <a:pos x="2391" y="78"/>
                </a:cxn>
                <a:cxn ang="0">
                  <a:pos x="2559" y="127"/>
                </a:cxn>
                <a:cxn ang="0">
                  <a:pos x="2713" y="186"/>
                </a:cxn>
                <a:cxn ang="0">
                  <a:pos x="2855" y="254"/>
                </a:cxn>
                <a:cxn ang="0">
                  <a:pos x="2985" y="329"/>
                </a:cxn>
                <a:cxn ang="0">
                  <a:pos x="3105" y="411"/>
                </a:cxn>
                <a:cxn ang="0">
                  <a:pos x="3213" y="496"/>
                </a:cxn>
                <a:cxn ang="0">
                  <a:pos x="3310" y="586"/>
                </a:cxn>
                <a:cxn ang="0">
                  <a:pos x="3398" y="678"/>
                </a:cxn>
                <a:cxn ang="0">
                  <a:pos x="3476" y="770"/>
                </a:cxn>
                <a:cxn ang="0">
                  <a:pos x="3545" y="862"/>
                </a:cxn>
                <a:cxn ang="0">
                  <a:pos x="3624" y="983"/>
                </a:cxn>
                <a:cxn ang="0">
                  <a:pos x="3717" y="1151"/>
                </a:cxn>
                <a:cxn ang="0">
                  <a:pos x="3780" y="1294"/>
                </a:cxn>
                <a:cxn ang="0">
                  <a:pos x="3821" y="1404"/>
                </a:cxn>
                <a:cxn ang="0">
                  <a:pos x="3843" y="1482"/>
                </a:cxn>
                <a:cxn ang="0">
                  <a:pos x="3804" y="1517"/>
                </a:cxn>
                <a:cxn ang="0">
                  <a:pos x="3694" y="1608"/>
                </a:cxn>
                <a:cxn ang="0">
                  <a:pos x="3567" y="1701"/>
                </a:cxn>
                <a:cxn ang="0">
                  <a:pos x="3406" y="1804"/>
                </a:cxn>
                <a:cxn ang="0">
                  <a:pos x="3214" y="1910"/>
                </a:cxn>
                <a:cxn ang="0">
                  <a:pos x="3033" y="1992"/>
                </a:cxn>
                <a:cxn ang="0">
                  <a:pos x="2914" y="2038"/>
                </a:cxn>
                <a:cxn ang="0">
                  <a:pos x="2790" y="2079"/>
                </a:cxn>
                <a:cxn ang="0">
                  <a:pos x="2660" y="2113"/>
                </a:cxn>
                <a:cxn ang="0">
                  <a:pos x="2525" y="2141"/>
                </a:cxn>
                <a:cxn ang="0">
                  <a:pos x="2384" y="2161"/>
                </a:cxn>
                <a:cxn ang="0">
                  <a:pos x="2239" y="2171"/>
                </a:cxn>
                <a:cxn ang="0">
                  <a:pos x="2089" y="2172"/>
                </a:cxn>
                <a:cxn ang="0">
                  <a:pos x="1935" y="2161"/>
                </a:cxn>
                <a:cxn ang="0">
                  <a:pos x="1831" y="2146"/>
                </a:cxn>
                <a:cxn ang="0">
                  <a:pos x="1678" y="2112"/>
                </a:cxn>
                <a:cxn ang="0">
                  <a:pos x="1530" y="2063"/>
                </a:cxn>
                <a:cxn ang="0">
                  <a:pos x="1387" y="2002"/>
                </a:cxn>
                <a:cxn ang="0">
                  <a:pos x="1249" y="1929"/>
                </a:cxn>
                <a:cxn ang="0">
                  <a:pos x="1117" y="1847"/>
                </a:cxn>
                <a:cxn ang="0">
                  <a:pos x="993" y="1757"/>
                </a:cxn>
                <a:cxn ang="0">
                  <a:pos x="873" y="1660"/>
                </a:cxn>
                <a:cxn ang="0">
                  <a:pos x="760" y="1560"/>
                </a:cxn>
                <a:cxn ang="0">
                  <a:pos x="653" y="1456"/>
                </a:cxn>
                <a:cxn ang="0">
                  <a:pos x="523" y="1317"/>
                </a:cxn>
                <a:cxn ang="0">
                  <a:pos x="352" y="1111"/>
                </a:cxn>
                <a:cxn ang="0">
                  <a:pos x="212" y="923"/>
                </a:cxn>
                <a:cxn ang="0">
                  <a:pos x="106" y="766"/>
                </a:cxn>
                <a:cxn ang="0">
                  <a:pos x="9" y="607"/>
                </a:cxn>
              </a:cxnLst>
              <a:rect l="0" t="0" r="r" b="b"/>
              <a:pathLst>
                <a:path w="3843" h="2173">
                  <a:moveTo>
                    <a:pt x="0" y="591"/>
                  </a:moveTo>
                  <a:lnTo>
                    <a:pt x="0" y="591"/>
                  </a:lnTo>
                  <a:lnTo>
                    <a:pt x="12" y="583"/>
                  </a:lnTo>
                  <a:lnTo>
                    <a:pt x="45" y="558"/>
                  </a:lnTo>
                  <a:lnTo>
                    <a:pt x="98" y="520"/>
                  </a:lnTo>
                  <a:lnTo>
                    <a:pt x="134" y="496"/>
                  </a:lnTo>
                  <a:lnTo>
                    <a:pt x="173" y="471"/>
                  </a:lnTo>
                  <a:lnTo>
                    <a:pt x="217" y="444"/>
                  </a:lnTo>
                  <a:lnTo>
                    <a:pt x="266" y="415"/>
                  </a:lnTo>
                  <a:lnTo>
                    <a:pt x="319" y="384"/>
                  </a:lnTo>
                  <a:lnTo>
                    <a:pt x="377" y="353"/>
                  </a:lnTo>
                  <a:lnTo>
                    <a:pt x="439" y="321"/>
                  </a:lnTo>
                  <a:lnTo>
                    <a:pt x="505" y="289"/>
                  </a:lnTo>
                  <a:lnTo>
                    <a:pt x="575" y="256"/>
                  </a:lnTo>
                  <a:lnTo>
                    <a:pt x="649" y="225"/>
                  </a:lnTo>
                  <a:lnTo>
                    <a:pt x="728" y="194"/>
                  </a:lnTo>
                  <a:lnTo>
                    <a:pt x="809" y="164"/>
                  </a:lnTo>
                  <a:lnTo>
                    <a:pt x="851" y="149"/>
                  </a:lnTo>
                  <a:lnTo>
                    <a:pt x="895" y="136"/>
                  </a:lnTo>
                  <a:lnTo>
                    <a:pt x="938" y="123"/>
                  </a:lnTo>
                  <a:lnTo>
                    <a:pt x="983" y="109"/>
                  </a:lnTo>
                  <a:lnTo>
                    <a:pt x="1029" y="97"/>
                  </a:lnTo>
                  <a:lnTo>
                    <a:pt x="1075" y="84"/>
                  </a:lnTo>
                  <a:lnTo>
                    <a:pt x="1123" y="73"/>
                  </a:lnTo>
                  <a:lnTo>
                    <a:pt x="1170" y="63"/>
                  </a:lnTo>
                  <a:lnTo>
                    <a:pt x="1219" y="52"/>
                  </a:lnTo>
                  <a:lnTo>
                    <a:pt x="1268" y="44"/>
                  </a:lnTo>
                  <a:lnTo>
                    <a:pt x="1319" y="35"/>
                  </a:lnTo>
                  <a:lnTo>
                    <a:pt x="1370" y="27"/>
                  </a:lnTo>
                  <a:lnTo>
                    <a:pt x="1422" y="20"/>
                  </a:lnTo>
                  <a:lnTo>
                    <a:pt x="1474" y="15"/>
                  </a:lnTo>
                  <a:lnTo>
                    <a:pt x="1527" y="9"/>
                  </a:lnTo>
                  <a:lnTo>
                    <a:pt x="1581" y="6"/>
                  </a:lnTo>
                  <a:lnTo>
                    <a:pt x="1635" y="3"/>
                  </a:lnTo>
                  <a:lnTo>
                    <a:pt x="1690" y="1"/>
                  </a:lnTo>
                  <a:lnTo>
                    <a:pt x="1746" y="0"/>
                  </a:lnTo>
                  <a:lnTo>
                    <a:pt x="1802" y="1"/>
                  </a:lnTo>
                  <a:lnTo>
                    <a:pt x="1859" y="2"/>
                  </a:lnTo>
                  <a:lnTo>
                    <a:pt x="1917" y="5"/>
                  </a:lnTo>
                  <a:lnTo>
                    <a:pt x="1975" y="9"/>
                  </a:lnTo>
                  <a:lnTo>
                    <a:pt x="2033" y="15"/>
                  </a:lnTo>
                  <a:lnTo>
                    <a:pt x="2092" y="22"/>
                  </a:lnTo>
                  <a:lnTo>
                    <a:pt x="2152" y="30"/>
                  </a:lnTo>
                  <a:lnTo>
                    <a:pt x="2212" y="40"/>
                  </a:lnTo>
                  <a:lnTo>
                    <a:pt x="2273" y="51"/>
                  </a:lnTo>
                  <a:lnTo>
                    <a:pt x="2273" y="51"/>
                  </a:lnTo>
                  <a:lnTo>
                    <a:pt x="2333" y="64"/>
                  </a:lnTo>
                  <a:lnTo>
                    <a:pt x="2391" y="78"/>
                  </a:lnTo>
                  <a:lnTo>
                    <a:pt x="2449" y="93"/>
                  </a:lnTo>
                  <a:lnTo>
                    <a:pt x="2505" y="110"/>
                  </a:lnTo>
                  <a:lnTo>
                    <a:pt x="2559" y="127"/>
                  </a:lnTo>
                  <a:lnTo>
                    <a:pt x="2612" y="145"/>
                  </a:lnTo>
                  <a:lnTo>
                    <a:pt x="2663" y="166"/>
                  </a:lnTo>
                  <a:lnTo>
                    <a:pt x="2713" y="186"/>
                  </a:lnTo>
                  <a:lnTo>
                    <a:pt x="2763" y="208"/>
                  </a:lnTo>
                  <a:lnTo>
                    <a:pt x="2810" y="231"/>
                  </a:lnTo>
                  <a:lnTo>
                    <a:pt x="2855" y="254"/>
                  </a:lnTo>
                  <a:lnTo>
                    <a:pt x="2901" y="278"/>
                  </a:lnTo>
                  <a:lnTo>
                    <a:pt x="2944" y="304"/>
                  </a:lnTo>
                  <a:lnTo>
                    <a:pt x="2985" y="329"/>
                  </a:lnTo>
                  <a:lnTo>
                    <a:pt x="3027" y="356"/>
                  </a:lnTo>
                  <a:lnTo>
                    <a:pt x="3067" y="383"/>
                  </a:lnTo>
                  <a:lnTo>
                    <a:pt x="3105" y="411"/>
                  </a:lnTo>
                  <a:lnTo>
                    <a:pt x="3142" y="438"/>
                  </a:lnTo>
                  <a:lnTo>
                    <a:pt x="3178" y="467"/>
                  </a:lnTo>
                  <a:lnTo>
                    <a:pt x="3213" y="496"/>
                  </a:lnTo>
                  <a:lnTo>
                    <a:pt x="3246" y="526"/>
                  </a:lnTo>
                  <a:lnTo>
                    <a:pt x="3279" y="556"/>
                  </a:lnTo>
                  <a:lnTo>
                    <a:pt x="3310" y="586"/>
                  </a:lnTo>
                  <a:lnTo>
                    <a:pt x="3341" y="616"/>
                  </a:lnTo>
                  <a:lnTo>
                    <a:pt x="3370" y="647"/>
                  </a:lnTo>
                  <a:lnTo>
                    <a:pt x="3398" y="678"/>
                  </a:lnTo>
                  <a:lnTo>
                    <a:pt x="3425" y="708"/>
                  </a:lnTo>
                  <a:lnTo>
                    <a:pt x="3451" y="739"/>
                  </a:lnTo>
                  <a:lnTo>
                    <a:pt x="3476" y="770"/>
                  </a:lnTo>
                  <a:lnTo>
                    <a:pt x="3500" y="801"/>
                  </a:lnTo>
                  <a:lnTo>
                    <a:pt x="3523" y="832"/>
                  </a:lnTo>
                  <a:lnTo>
                    <a:pt x="3545" y="862"/>
                  </a:lnTo>
                  <a:lnTo>
                    <a:pt x="3566" y="893"/>
                  </a:lnTo>
                  <a:lnTo>
                    <a:pt x="3587" y="923"/>
                  </a:lnTo>
                  <a:lnTo>
                    <a:pt x="3624" y="983"/>
                  </a:lnTo>
                  <a:lnTo>
                    <a:pt x="3658" y="1041"/>
                  </a:lnTo>
                  <a:lnTo>
                    <a:pt x="3689" y="1097"/>
                  </a:lnTo>
                  <a:lnTo>
                    <a:pt x="3717" y="1151"/>
                  </a:lnTo>
                  <a:lnTo>
                    <a:pt x="3740" y="1201"/>
                  </a:lnTo>
                  <a:lnTo>
                    <a:pt x="3762" y="1250"/>
                  </a:lnTo>
                  <a:lnTo>
                    <a:pt x="3780" y="1294"/>
                  </a:lnTo>
                  <a:lnTo>
                    <a:pt x="3796" y="1335"/>
                  </a:lnTo>
                  <a:lnTo>
                    <a:pt x="3809" y="1373"/>
                  </a:lnTo>
                  <a:lnTo>
                    <a:pt x="3821" y="1404"/>
                  </a:lnTo>
                  <a:lnTo>
                    <a:pt x="3829" y="1431"/>
                  </a:lnTo>
                  <a:lnTo>
                    <a:pt x="3839" y="1469"/>
                  </a:lnTo>
                  <a:lnTo>
                    <a:pt x="3843" y="1482"/>
                  </a:lnTo>
                  <a:lnTo>
                    <a:pt x="3843" y="1482"/>
                  </a:lnTo>
                  <a:lnTo>
                    <a:pt x="3833" y="1491"/>
                  </a:lnTo>
                  <a:lnTo>
                    <a:pt x="3804" y="1517"/>
                  </a:lnTo>
                  <a:lnTo>
                    <a:pt x="3758" y="1557"/>
                  </a:lnTo>
                  <a:lnTo>
                    <a:pt x="3728" y="1581"/>
                  </a:lnTo>
                  <a:lnTo>
                    <a:pt x="3694" y="1608"/>
                  </a:lnTo>
                  <a:lnTo>
                    <a:pt x="3656" y="1638"/>
                  </a:lnTo>
                  <a:lnTo>
                    <a:pt x="3613" y="1669"/>
                  </a:lnTo>
                  <a:lnTo>
                    <a:pt x="3567" y="1701"/>
                  </a:lnTo>
                  <a:lnTo>
                    <a:pt x="3517" y="1734"/>
                  </a:lnTo>
                  <a:lnTo>
                    <a:pt x="3464" y="1770"/>
                  </a:lnTo>
                  <a:lnTo>
                    <a:pt x="3406" y="1804"/>
                  </a:lnTo>
                  <a:lnTo>
                    <a:pt x="3346" y="1840"/>
                  </a:lnTo>
                  <a:lnTo>
                    <a:pt x="3281" y="1874"/>
                  </a:lnTo>
                  <a:lnTo>
                    <a:pt x="3214" y="1910"/>
                  </a:lnTo>
                  <a:lnTo>
                    <a:pt x="3144" y="1944"/>
                  </a:lnTo>
                  <a:lnTo>
                    <a:pt x="3070" y="1976"/>
                  </a:lnTo>
                  <a:lnTo>
                    <a:pt x="3033" y="1992"/>
                  </a:lnTo>
                  <a:lnTo>
                    <a:pt x="2994" y="2008"/>
                  </a:lnTo>
                  <a:lnTo>
                    <a:pt x="2954" y="2023"/>
                  </a:lnTo>
                  <a:lnTo>
                    <a:pt x="2914" y="2038"/>
                  </a:lnTo>
                  <a:lnTo>
                    <a:pt x="2874" y="2052"/>
                  </a:lnTo>
                  <a:lnTo>
                    <a:pt x="2833" y="2065"/>
                  </a:lnTo>
                  <a:lnTo>
                    <a:pt x="2790" y="2079"/>
                  </a:lnTo>
                  <a:lnTo>
                    <a:pt x="2748" y="2091"/>
                  </a:lnTo>
                  <a:lnTo>
                    <a:pt x="2704" y="2102"/>
                  </a:lnTo>
                  <a:lnTo>
                    <a:pt x="2660" y="2113"/>
                  </a:lnTo>
                  <a:lnTo>
                    <a:pt x="2616" y="2123"/>
                  </a:lnTo>
                  <a:lnTo>
                    <a:pt x="2571" y="2132"/>
                  </a:lnTo>
                  <a:lnTo>
                    <a:pt x="2525" y="2141"/>
                  </a:lnTo>
                  <a:lnTo>
                    <a:pt x="2479" y="2148"/>
                  </a:lnTo>
                  <a:lnTo>
                    <a:pt x="2431" y="2155"/>
                  </a:lnTo>
                  <a:lnTo>
                    <a:pt x="2384" y="2161"/>
                  </a:lnTo>
                  <a:lnTo>
                    <a:pt x="2337" y="2166"/>
                  </a:lnTo>
                  <a:lnTo>
                    <a:pt x="2288" y="2169"/>
                  </a:lnTo>
                  <a:lnTo>
                    <a:pt x="2239" y="2171"/>
                  </a:lnTo>
                  <a:lnTo>
                    <a:pt x="2189" y="2173"/>
                  </a:lnTo>
                  <a:lnTo>
                    <a:pt x="2140" y="2173"/>
                  </a:lnTo>
                  <a:lnTo>
                    <a:pt x="2089" y="2172"/>
                  </a:lnTo>
                  <a:lnTo>
                    <a:pt x="2038" y="2170"/>
                  </a:lnTo>
                  <a:lnTo>
                    <a:pt x="1987" y="2166"/>
                  </a:lnTo>
                  <a:lnTo>
                    <a:pt x="1935" y="2161"/>
                  </a:lnTo>
                  <a:lnTo>
                    <a:pt x="1883" y="2155"/>
                  </a:lnTo>
                  <a:lnTo>
                    <a:pt x="1883" y="2155"/>
                  </a:lnTo>
                  <a:lnTo>
                    <a:pt x="1831" y="2146"/>
                  </a:lnTo>
                  <a:lnTo>
                    <a:pt x="1780" y="2137"/>
                  </a:lnTo>
                  <a:lnTo>
                    <a:pt x="1728" y="2125"/>
                  </a:lnTo>
                  <a:lnTo>
                    <a:pt x="1678" y="2112"/>
                  </a:lnTo>
                  <a:lnTo>
                    <a:pt x="1628" y="2097"/>
                  </a:lnTo>
                  <a:lnTo>
                    <a:pt x="1578" y="2081"/>
                  </a:lnTo>
                  <a:lnTo>
                    <a:pt x="1530" y="2063"/>
                  </a:lnTo>
                  <a:lnTo>
                    <a:pt x="1482" y="2045"/>
                  </a:lnTo>
                  <a:lnTo>
                    <a:pt x="1434" y="2023"/>
                  </a:lnTo>
                  <a:lnTo>
                    <a:pt x="1387" y="2002"/>
                  </a:lnTo>
                  <a:lnTo>
                    <a:pt x="1340" y="1978"/>
                  </a:lnTo>
                  <a:lnTo>
                    <a:pt x="1295" y="1955"/>
                  </a:lnTo>
                  <a:lnTo>
                    <a:pt x="1249" y="1929"/>
                  </a:lnTo>
                  <a:lnTo>
                    <a:pt x="1205" y="1902"/>
                  </a:lnTo>
                  <a:lnTo>
                    <a:pt x="1161" y="1876"/>
                  </a:lnTo>
                  <a:lnTo>
                    <a:pt x="1117" y="1847"/>
                  </a:lnTo>
                  <a:lnTo>
                    <a:pt x="1075" y="1818"/>
                  </a:lnTo>
                  <a:lnTo>
                    <a:pt x="1033" y="1788"/>
                  </a:lnTo>
                  <a:lnTo>
                    <a:pt x="993" y="1757"/>
                  </a:lnTo>
                  <a:lnTo>
                    <a:pt x="951" y="1726"/>
                  </a:lnTo>
                  <a:lnTo>
                    <a:pt x="912" y="1694"/>
                  </a:lnTo>
                  <a:lnTo>
                    <a:pt x="873" y="1660"/>
                  </a:lnTo>
                  <a:lnTo>
                    <a:pt x="835" y="1627"/>
                  </a:lnTo>
                  <a:lnTo>
                    <a:pt x="797" y="1594"/>
                  </a:lnTo>
                  <a:lnTo>
                    <a:pt x="760" y="1560"/>
                  </a:lnTo>
                  <a:lnTo>
                    <a:pt x="723" y="1526"/>
                  </a:lnTo>
                  <a:lnTo>
                    <a:pt x="688" y="1491"/>
                  </a:lnTo>
                  <a:lnTo>
                    <a:pt x="653" y="1456"/>
                  </a:lnTo>
                  <a:lnTo>
                    <a:pt x="619" y="1422"/>
                  </a:lnTo>
                  <a:lnTo>
                    <a:pt x="586" y="1387"/>
                  </a:lnTo>
                  <a:lnTo>
                    <a:pt x="523" y="1317"/>
                  </a:lnTo>
                  <a:lnTo>
                    <a:pt x="463" y="1247"/>
                  </a:lnTo>
                  <a:lnTo>
                    <a:pt x="406" y="1179"/>
                  </a:lnTo>
                  <a:lnTo>
                    <a:pt x="352" y="1111"/>
                  </a:lnTo>
                  <a:lnTo>
                    <a:pt x="302" y="1046"/>
                  </a:lnTo>
                  <a:lnTo>
                    <a:pt x="255" y="983"/>
                  </a:lnTo>
                  <a:lnTo>
                    <a:pt x="212" y="923"/>
                  </a:lnTo>
                  <a:lnTo>
                    <a:pt x="173" y="868"/>
                  </a:lnTo>
                  <a:lnTo>
                    <a:pt x="138" y="815"/>
                  </a:lnTo>
                  <a:lnTo>
                    <a:pt x="106" y="766"/>
                  </a:lnTo>
                  <a:lnTo>
                    <a:pt x="79" y="723"/>
                  </a:lnTo>
                  <a:lnTo>
                    <a:pt x="36" y="652"/>
                  </a:lnTo>
                  <a:lnTo>
                    <a:pt x="9" y="607"/>
                  </a:lnTo>
                  <a:lnTo>
                    <a:pt x="0" y="591"/>
                  </a:lnTo>
                  <a:lnTo>
                    <a:pt x="0" y="59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92" name="Freeform 10"/>
            <p:cNvSpPr>
              <a:spLocks/>
            </p:cNvSpPr>
            <p:nvPr/>
          </p:nvSpPr>
          <p:spPr bwMode="auto">
            <a:xfrm rot="10800000" flipH="1">
              <a:off x="5437051" y="2193917"/>
              <a:ext cx="445819" cy="849169"/>
            </a:xfrm>
            <a:custGeom>
              <a:avLst/>
              <a:gdLst/>
              <a:ahLst/>
              <a:cxnLst>
                <a:cxn ang="0">
                  <a:pos x="601" y="6"/>
                </a:cxn>
                <a:cxn ang="0">
                  <a:pos x="731" y="80"/>
                </a:cxn>
                <a:cxn ang="0">
                  <a:pos x="861" y="165"/>
                </a:cxn>
                <a:cxn ang="0">
                  <a:pos x="1020" y="284"/>
                </a:cxn>
                <a:cxn ang="0">
                  <a:pos x="1197" y="435"/>
                </a:cxn>
                <a:cxn ang="0">
                  <a:pos x="1353" y="588"/>
                </a:cxn>
                <a:cxn ang="0">
                  <a:pos x="1447" y="692"/>
                </a:cxn>
                <a:cxn ang="0">
                  <a:pos x="1541" y="805"/>
                </a:cxn>
                <a:cxn ang="0">
                  <a:pos x="1633" y="927"/>
                </a:cxn>
                <a:cxn ang="0">
                  <a:pos x="1721" y="1058"/>
                </a:cxn>
                <a:cxn ang="0">
                  <a:pos x="1806" y="1199"/>
                </a:cxn>
                <a:cxn ang="0">
                  <a:pos x="1885" y="1349"/>
                </a:cxn>
                <a:cxn ang="0">
                  <a:pos x="1957" y="1509"/>
                </a:cxn>
                <a:cxn ang="0">
                  <a:pos x="2022" y="1680"/>
                </a:cxn>
                <a:cxn ang="0">
                  <a:pos x="2078" y="1860"/>
                </a:cxn>
                <a:cxn ang="0">
                  <a:pos x="2109" y="1982"/>
                </a:cxn>
                <a:cxn ang="0">
                  <a:pos x="2142" y="2159"/>
                </a:cxn>
                <a:cxn ang="0">
                  <a:pos x="2161" y="2329"/>
                </a:cxn>
                <a:cxn ang="0">
                  <a:pos x="2167" y="2492"/>
                </a:cxn>
                <a:cxn ang="0">
                  <a:pos x="2161" y="2646"/>
                </a:cxn>
                <a:cxn ang="0">
                  <a:pos x="2144" y="2793"/>
                </a:cxn>
                <a:cxn ang="0">
                  <a:pos x="2119" y="2932"/>
                </a:cxn>
                <a:cxn ang="0">
                  <a:pos x="2086" y="3062"/>
                </a:cxn>
                <a:cxn ang="0">
                  <a:pos x="2047" y="3185"/>
                </a:cxn>
                <a:cxn ang="0">
                  <a:pos x="2002" y="3299"/>
                </a:cxn>
                <a:cxn ang="0">
                  <a:pos x="1954" y="3405"/>
                </a:cxn>
                <a:cxn ang="0">
                  <a:pos x="1886" y="3532"/>
                </a:cxn>
                <a:cxn ang="0">
                  <a:pos x="1783" y="3692"/>
                </a:cxn>
                <a:cxn ang="0">
                  <a:pos x="1688" y="3817"/>
                </a:cxn>
                <a:cxn ang="0">
                  <a:pos x="1612" y="3903"/>
                </a:cxn>
                <a:cxn ang="0">
                  <a:pos x="1555" y="3960"/>
                </a:cxn>
                <a:cxn ang="0">
                  <a:pos x="1508" y="3940"/>
                </a:cxn>
                <a:cxn ang="0">
                  <a:pos x="1379" y="3879"/>
                </a:cxn>
                <a:cxn ang="0">
                  <a:pos x="1243" y="3803"/>
                </a:cxn>
                <a:cxn ang="0">
                  <a:pos x="1081" y="3701"/>
                </a:cxn>
                <a:cxn ang="0">
                  <a:pos x="904" y="3570"/>
                </a:cxn>
                <a:cxn ang="0">
                  <a:pos x="751" y="3439"/>
                </a:cxn>
                <a:cxn ang="0">
                  <a:pos x="659" y="3350"/>
                </a:cxn>
                <a:cxn ang="0">
                  <a:pos x="568" y="3254"/>
                </a:cxn>
                <a:cxn ang="0">
                  <a:pos x="479" y="3149"/>
                </a:cxn>
                <a:cxn ang="0">
                  <a:pos x="394" y="3035"/>
                </a:cxn>
                <a:cxn ang="0">
                  <a:pos x="313" y="2915"/>
                </a:cxn>
                <a:cxn ang="0">
                  <a:pos x="239" y="2785"/>
                </a:cxn>
                <a:cxn ang="0">
                  <a:pos x="171" y="2646"/>
                </a:cxn>
                <a:cxn ang="0">
                  <a:pos x="111" y="2499"/>
                </a:cxn>
                <a:cxn ang="0">
                  <a:pos x="76" y="2396"/>
                </a:cxn>
                <a:cxn ang="0">
                  <a:pos x="37" y="2238"/>
                </a:cxn>
                <a:cxn ang="0">
                  <a:pos x="12" y="2080"/>
                </a:cxn>
                <a:cxn ang="0">
                  <a:pos x="1" y="1919"/>
                </a:cxn>
                <a:cxn ang="0">
                  <a:pos x="2" y="1760"/>
                </a:cxn>
                <a:cxn ang="0">
                  <a:pos x="13" y="1600"/>
                </a:cxn>
                <a:cxn ang="0">
                  <a:pos x="34" y="1443"/>
                </a:cxn>
                <a:cxn ang="0">
                  <a:pos x="63" y="1289"/>
                </a:cxn>
                <a:cxn ang="0">
                  <a:pos x="98" y="1139"/>
                </a:cxn>
                <a:cxn ang="0">
                  <a:pos x="139" y="995"/>
                </a:cxn>
                <a:cxn ang="0">
                  <a:pos x="201" y="811"/>
                </a:cxn>
                <a:cxn ang="0">
                  <a:pos x="300" y="559"/>
                </a:cxn>
                <a:cxn ang="0">
                  <a:pos x="399" y="345"/>
                </a:cxn>
                <a:cxn ang="0">
                  <a:pos x="487" y="176"/>
                </a:cxn>
                <a:cxn ang="0">
                  <a:pos x="580" y="15"/>
                </a:cxn>
              </a:cxnLst>
              <a:rect l="0" t="0" r="r" b="b"/>
              <a:pathLst>
                <a:path w="2167" h="3960">
                  <a:moveTo>
                    <a:pt x="589" y="0"/>
                  </a:moveTo>
                  <a:lnTo>
                    <a:pt x="589" y="0"/>
                  </a:lnTo>
                  <a:lnTo>
                    <a:pt x="601" y="6"/>
                  </a:lnTo>
                  <a:lnTo>
                    <a:pt x="638" y="25"/>
                  </a:lnTo>
                  <a:lnTo>
                    <a:pt x="695" y="58"/>
                  </a:lnTo>
                  <a:lnTo>
                    <a:pt x="731" y="80"/>
                  </a:lnTo>
                  <a:lnTo>
                    <a:pt x="770" y="104"/>
                  </a:lnTo>
                  <a:lnTo>
                    <a:pt x="814" y="133"/>
                  </a:lnTo>
                  <a:lnTo>
                    <a:pt x="861" y="165"/>
                  </a:lnTo>
                  <a:lnTo>
                    <a:pt x="912" y="201"/>
                  </a:lnTo>
                  <a:lnTo>
                    <a:pt x="964" y="240"/>
                  </a:lnTo>
                  <a:lnTo>
                    <a:pt x="1020" y="284"/>
                  </a:lnTo>
                  <a:lnTo>
                    <a:pt x="1077" y="330"/>
                  </a:lnTo>
                  <a:lnTo>
                    <a:pt x="1136" y="382"/>
                  </a:lnTo>
                  <a:lnTo>
                    <a:pt x="1197" y="435"/>
                  </a:lnTo>
                  <a:lnTo>
                    <a:pt x="1259" y="494"/>
                  </a:lnTo>
                  <a:lnTo>
                    <a:pt x="1321" y="556"/>
                  </a:lnTo>
                  <a:lnTo>
                    <a:pt x="1353" y="588"/>
                  </a:lnTo>
                  <a:lnTo>
                    <a:pt x="1384" y="622"/>
                  </a:lnTo>
                  <a:lnTo>
                    <a:pt x="1416" y="657"/>
                  </a:lnTo>
                  <a:lnTo>
                    <a:pt x="1447" y="692"/>
                  </a:lnTo>
                  <a:lnTo>
                    <a:pt x="1478" y="728"/>
                  </a:lnTo>
                  <a:lnTo>
                    <a:pt x="1510" y="766"/>
                  </a:lnTo>
                  <a:lnTo>
                    <a:pt x="1541" y="805"/>
                  </a:lnTo>
                  <a:lnTo>
                    <a:pt x="1572" y="845"/>
                  </a:lnTo>
                  <a:lnTo>
                    <a:pt x="1602" y="886"/>
                  </a:lnTo>
                  <a:lnTo>
                    <a:pt x="1633" y="927"/>
                  </a:lnTo>
                  <a:lnTo>
                    <a:pt x="1662" y="969"/>
                  </a:lnTo>
                  <a:lnTo>
                    <a:pt x="1692" y="1013"/>
                  </a:lnTo>
                  <a:lnTo>
                    <a:pt x="1721" y="1058"/>
                  </a:lnTo>
                  <a:lnTo>
                    <a:pt x="1750" y="1104"/>
                  </a:lnTo>
                  <a:lnTo>
                    <a:pt x="1778" y="1151"/>
                  </a:lnTo>
                  <a:lnTo>
                    <a:pt x="1806" y="1199"/>
                  </a:lnTo>
                  <a:lnTo>
                    <a:pt x="1833" y="1248"/>
                  </a:lnTo>
                  <a:lnTo>
                    <a:pt x="1859" y="1299"/>
                  </a:lnTo>
                  <a:lnTo>
                    <a:pt x="1885" y="1349"/>
                  </a:lnTo>
                  <a:lnTo>
                    <a:pt x="1910" y="1401"/>
                  </a:lnTo>
                  <a:lnTo>
                    <a:pt x="1934" y="1455"/>
                  </a:lnTo>
                  <a:lnTo>
                    <a:pt x="1957" y="1509"/>
                  </a:lnTo>
                  <a:lnTo>
                    <a:pt x="1980" y="1565"/>
                  </a:lnTo>
                  <a:lnTo>
                    <a:pt x="2002" y="1622"/>
                  </a:lnTo>
                  <a:lnTo>
                    <a:pt x="2022" y="1680"/>
                  </a:lnTo>
                  <a:lnTo>
                    <a:pt x="2042" y="1738"/>
                  </a:lnTo>
                  <a:lnTo>
                    <a:pt x="2061" y="1799"/>
                  </a:lnTo>
                  <a:lnTo>
                    <a:pt x="2078" y="1860"/>
                  </a:lnTo>
                  <a:lnTo>
                    <a:pt x="2078" y="1860"/>
                  </a:lnTo>
                  <a:lnTo>
                    <a:pt x="2095" y="1921"/>
                  </a:lnTo>
                  <a:lnTo>
                    <a:pt x="2109" y="1982"/>
                  </a:lnTo>
                  <a:lnTo>
                    <a:pt x="2121" y="2042"/>
                  </a:lnTo>
                  <a:lnTo>
                    <a:pt x="2133" y="2101"/>
                  </a:lnTo>
                  <a:lnTo>
                    <a:pt x="2142" y="2159"/>
                  </a:lnTo>
                  <a:lnTo>
                    <a:pt x="2150" y="2217"/>
                  </a:lnTo>
                  <a:lnTo>
                    <a:pt x="2156" y="2274"/>
                  </a:lnTo>
                  <a:lnTo>
                    <a:pt x="2161" y="2329"/>
                  </a:lnTo>
                  <a:lnTo>
                    <a:pt x="2165" y="2384"/>
                  </a:lnTo>
                  <a:lnTo>
                    <a:pt x="2166" y="2438"/>
                  </a:lnTo>
                  <a:lnTo>
                    <a:pt x="2167" y="2492"/>
                  </a:lnTo>
                  <a:lnTo>
                    <a:pt x="2166" y="2544"/>
                  </a:lnTo>
                  <a:lnTo>
                    <a:pt x="2164" y="2596"/>
                  </a:lnTo>
                  <a:lnTo>
                    <a:pt x="2161" y="2646"/>
                  </a:lnTo>
                  <a:lnTo>
                    <a:pt x="2156" y="2696"/>
                  </a:lnTo>
                  <a:lnTo>
                    <a:pt x="2151" y="2744"/>
                  </a:lnTo>
                  <a:lnTo>
                    <a:pt x="2144" y="2793"/>
                  </a:lnTo>
                  <a:lnTo>
                    <a:pt x="2137" y="2840"/>
                  </a:lnTo>
                  <a:lnTo>
                    <a:pt x="2129" y="2887"/>
                  </a:lnTo>
                  <a:lnTo>
                    <a:pt x="2119" y="2932"/>
                  </a:lnTo>
                  <a:lnTo>
                    <a:pt x="2109" y="2977"/>
                  </a:lnTo>
                  <a:lnTo>
                    <a:pt x="2098" y="3019"/>
                  </a:lnTo>
                  <a:lnTo>
                    <a:pt x="2086" y="3062"/>
                  </a:lnTo>
                  <a:lnTo>
                    <a:pt x="2074" y="3104"/>
                  </a:lnTo>
                  <a:lnTo>
                    <a:pt x="2061" y="3145"/>
                  </a:lnTo>
                  <a:lnTo>
                    <a:pt x="2047" y="3185"/>
                  </a:lnTo>
                  <a:lnTo>
                    <a:pt x="2033" y="3224"/>
                  </a:lnTo>
                  <a:lnTo>
                    <a:pt x="2017" y="3262"/>
                  </a:lnTo>
                  <a:lnTo>
                    <a:pt x="2002" y="3299"/>
                  </a:lnTo>
                  <a:lnTo>
                    <a:pt x="1986" y="3335"/>
                  </a:lnTo>
                  <a:lnTo>
                    <a:pt x="1971" y="3370"/>
                  </a:lnTo>
                  <a:lnTo>
                    <a:pt x="1954" y="3405"/>
                  </a:lnTo>
                  <a:lnTo>
                    <a:pt x="1938" y="3438"/>
                  </a:lnTo>
                  <a:lnTo>
                    <a:pt x="1920" y="3470"/>
                  </a:lnTo>
                  <a:lnTo>
                    <a:pt x="1886" y="3532"/>
                  </a:lnTo>
                  <a:lnTo>
                    <a:pt x="1851" y="3590"/>
                  </a:lnTo>
                  <a:lnTo>
                    <a:pt x="1817" y="3643"/>
                  </a:lnTo>
                  <a:lnTo>
                    <a:pt x="1783" y="3692"/>
                  </a:lnTo>
                  <a:lnTo>
                    <a:pt x="1750" y="3738"/>
                  </a:lnTo>
                  <a:lnTo>
                    <a:pt x="1718" y="3780"/>
                  </a:lnTo>
                  <a:lnTo>
                    <a:pt x="1688" y="3817"/>
                  </a:lnTo>
                  <a:lnTo>
                    <a:pt x="1660" y="3850"/>
                  </a:lnTo>
                  <a:lnTo>
                    <a:pt x="1635" y="3879"/>
                  </a:lnTo>
                  <a:lnTo>
                    <a:pt x="1612" y="3903"/>
                  </a:lnTo>
                  <a:lnTo>
                    <a:pt x="1592" y="3924"/>
                  </a:lnTo>
                  <a:lnTo>
                    <a:pt x="1566" y="3950"/>
                  </a:lnTo>
                  <a:lnTo>
                    <a:pt x="1555" y="3960"/>
                  </a:lnTo>
                  <a:lnTo>
                    <a:pt x="1555" y="3960"/>
                  </a:lnTo>
                  <a:lnTo>
                    <a:pt x="1543" y="3955"/>
                  </a:lnTo>
                  <a:lnTo>
                    <a:pt x="1508" y="3940"/>
                  </a:lnTo>
                  <a:lnTo>
                    <a:pt x="1452" y="3915"/>
                  </a:lnTo>
                  <a:lnTo>
                    <a:pt x="1418" y="3898"/>
                  </a:lnTo>
                  <a:lnTo>
                    <a:pt x="1379" y="3879"/>
                  </a:lnTo>
                  <a:lnTo>
                    <a:pt x="1338" y="3856"/>
                  </a:lnTo>
                  <a:lnTo>
                    <a:pt x="1291" y="3831"/>
                  </a:lnTo>
                  <a:lnTo>
                    <a:pt x="1243" y="3803"/>
                  </a:lnTo>
                  <a:lnTo>
                    <a:pt x="1191" y="3772"/>
                  </a:lnTo>
                  <a:lnTo>
                    <a:pt x="1137" y="3737"/>
                  </a:lnTo>
                  <a:lnTo>
                    <a:pt x="1081" y="3701"/>
                  </a:lnTo>
                  <a:lnTo>
                    <a:pt x="1023" y="3660"/>
                  </a:lnTo>
                  <a:lnTo>
                    <a:pt x="964" y="3616"/>
                  </a:lnTo>
                  <a:lnTo>
                    <a:pt x="904" y="3570"/>
                  </a:lnTo>
                  <a:lnTo>
                    <a:pt x="844" y="3520"/>
                  </a:lnTo>
                  <a:lnTo>
                    <a:pt x="782" y="3467"/>
                  </a:lnTo>
                  <a:lnTo>
                    <a:pt x="751" y="3439"/>
                  </a:lnTo>
                  <a:lnTo>
                    <a:pt x="720" y="3410"/>
                  </a:lnTo>
                  <a:lnTo>
                    <a:pt x="689" y="3381"/>
                  </a:lnTo>
                  <a:lnTo>
                    <a:pt x="659" y="3350"/>
                  </a:lnTo>
                  <a:lnTo>
                    <a:pt x="628" y="3319"/>
                  </a:lnTo>
                  <a:lnTo>
                    <a:pt x="598" y="3287"/>
                  </a:lnTo>
                  <a:lnTo>
                    <a:pt x="568" y="3254"/>
                  </a:lnTo>
                  <a:lnTo>
                    <a:pt x="538" y="3219"/>
                  </a:lnTo>
                  <a:lnTo>
                    <a:pt x="508" y="3184"/>
                  </a:lnTo>
                  <a:lnTo>
                    <a:pt x="479" y="3149"/>
                  </a:lnTo>
                  <a:lnTo>
                    <a:pt x="451" y="3112"/>
                  </a:lnTo>
                  <a:lnTo>
                    <a:pt x="422" y="3074"/>
                  </a:lnTo>
                  <a:lnTo>
                    <a:pt x="394" y="3035"/>
                  </a:lnTo>
                  <a:lnTo>
                    <a:pt x="367" y="2997"/>
                  </a:lnTo>
                  <a:lnTo>
                    <a:pt x="340" y="2956"/>
                  </a:lnTo>
                  <a:lnTo>
                    <a:pt x="313" y="2915"/>
                  </a:lnTo>
                  <a:lnTo>
                    <a:pt x="289" y="2873"/>
                  </a:lnTo>
                  <a:lnTo>
                    <a:pt x="263" y="2829"/>
                  </a:lnTo>
                  <a:lnTo>
                    <a:pt x="239" y="2785"/>
                  </a:lnTo>
                  <a:lnTo>
                    <a:pt x="215" y="2740"/>
                  </a:lnTo>
                  <a:lnTo>
                    <a:pt x="193" y="2693"/>
                  </a:lnTo>
                  <a:lnTo>
                    <a:pt x="171" y="2646"/>
                  </a:lnTo>
                  <a:lnTo>
                    <a:pt x="150" y="2598"/>
                  </a:lnTo>
                  <a:lnTo>
                    <a:pt x="130" y="2549"/>
                  </a:lnTo>
                  <a:lnTo>
                    <a:pt x="111" y="2499"/>
                  </a:lnTo>
                  <a:lnTo>
                    <a:pt x="94" y="2448"/>
                  </a:lnTo>
                  <a:lnTo>
                    <a:pt x="94" y="2448"/>
                  </a:lnTo>
                  <a:lnTo>
                    <a:pt x="76" y="2396"/>
                  </a:lnTo>
                  <a:lnTo>
                    <a:pt x="62" y="2344"/>
                  </a:lnTo>
                  <a:lnTo>
                    <a:pt x="48" y="2292"/>
                  </a:lnTo>
                  <a:lnTo>
                    <a:pt x="37" y="2238"/>
                  </a:lnTo>
                  <a:lnTo>
                    <a:pt x="28" y="2186"/>
                  </a:lnTo>
                  <a:lnTo>
                    <a:pt x="19" y="2132"/>
                  </a:lnTo>
                  <a:lnTo>
                    <a:pt x="12" y="2080"/>
                  </a:lnTo>
                  <a:lnTo>
                    <a:pt x="7" y="2026"/>
                  </a:lnTo>
                  <a:lnTo>
                    <a:pt x="3" y="1973"/>
                  </a:lnTo>
                  <a:lnTo>
                    <a:pt x="1" y="1919"/>
                  </a:lnTo>
                  <a:lnTo>
                    <a:pt x="0" y="1866"/>
                  </a:lnTo>
                  <a:lnTo>
                    <a:pt x="0" y="1812"/>
                  </a:lnTo>
                  <a:lnTo>
                    <a:pt x="2" y="1760"/>
                  </a:lnTo>
                  <a:lnTo>
                    <a:pt x="4" y="1706"/>
                  </a:lnTo>
                  <a:lnTo>
                    <a:pt x="8" y="1653"/>
                  </a:lnTo>
                  <a:lnTo>
                    <a:pt x="13" y="1600"/>
                  </a:lnTo>
                  <a:lnTo>
                    <a:pt x="18" y="1548"/>
                  </a:lnTo>
                  <a:lnTo>
                    <a:pt x="26" y="1496"/>
                  </a:lnTo>
                  <a:lnTo>
                    <a:pt x="34" y="1443"/>
                  </a:lnTo>
                  <a:lnTo>
                    <a:pt x="42" y="1392"/>
                  </a:lnTo>
                  <a:lnTo>
                    <a:pt x="52" y="1340"/>
                  </a:lnTo>
                  <a:lnTo>
                    <a:pt x="63" y="1289"/>
                  </a:lnTo>
                  <a:lnTo>
                    <a:pt x="74" y="1239"/>
                  </a:lnTo>
                  <a:lnTo>
                    <a:pt x="85" y="1189"/>
                  </a:lnTo>
                  <a:lnTo>
                    <a:pt x="98" y="1139"/>
                  </a:lnTo>
                  <a:lnTo>
                    <a:pt x="111" y="1091"/>
                  </a:lnTo>
                  <a:lnTo>
                    <a:pt x="126" y="1042"/>
                  </a:lnTo>
                  <a:lnTo>
                    <a:pt x="139" y="995"/>
                  </a:lnTo>
                  <a:lnTo>
                    <a:pt x="155" y="948"/>
                  </a:lnTo>
                  <a:lnTo>
                    <a:pt x="169" y="901"/>
                  </a:lnTo>
                  <a:lnTo>
                    <a:pt x="201" y="811"/>
                  </a:lnTo>
                  <a:lnTo>
                    <a:pt x="233" y="723"/>
                  </a:lnTo>
                  <a:lnTo>
                    <a:pt x="267" y="639"/>
                  </a:lnTo>
                  <a:lnTo>
                    <a:pt x="300" y="559"/>
                  </a:lnTo>
                  <a:lnTo>
                    <a:pt x="333" y="483"/>
                  </a:lnTo>
                  <a:lnTo>
                    <a:pt x="366" y="413"/>
                  </a:lnTo>
                  <a:lnTo>
                    <a:pt x="399" y="345"/>
                  </a:lnTo>
                  <a:lnTo>
                    <a:pt x="430" y="284"/>
                  </a:lnTo>
                  <a:lnTo>
                    <a:pt x="459" y="227"/>
                  </a:lnTo>
                  <a:lnTo>
                    <a:pt x="487" y="176"/>
                  </a:lnTo>
                  <a:lnTo>
                    <a:pt x="511" y="131"/>
                  </a:lnTo>
                  <a:lnTo>
                    <a:pt x="553" y="59"/>
                  </a:lnTo>
                  <a:lnTo>
                    <a:pt x="580" y="15"/>
                  </a:lnTo>
                  <a:lnTo>
                    <a:pt x="589" y="0"/>
                  </a:lnTo>
                  <a:lnTo>
                    <a:pt x="589"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93" name="Freeform 11"/>
            <p:cNvSpPr>
              <a:spLocks/>
            </p:cNvSpPr>
            <p:nvPr/>
          </p:nvSpPr>
          <p:spPr bwMode="auto">
            <a:xfrm rot="10800000" flipH="1">
              <a:off x="4936985" y="1836727"/>
              <a:ext cx="435912" cy="846813"/>
            </a:xfrm>
            <a:custGeom>
              <a:avLst/>
              <a:gdLst/>
              <a:ahLst/>
              <a:cxnLst>
                <a:cxn ang="0">
                  <a:pos x="1608" y="11"/>
                </a:cxn>
                <a:cxn ang="0">
                  <a:pos x="1688" y="141"/>
                </a:cxn>
                <a:cxn ang="0">
                  <a:pos x="1762" y="281"/>
                </a:cxn>
                <a:cxn ang="0">
                  <a:pos x="1846" y="464"/>
                </a:cxn>
                <a:cxn ang="0">
                  <a:pos x="1931" y="686"/>
                </a:cxn>
                <a:cxn ang="0">
                  <a:pos x="1996" y="897"/>
                </a:cxn>
                <a:cxn ang="0">
                  <a:pos x="2031" y="1035"/>
                </a:cxn>
                <a:cxn ang="0">
                  <a:pos x="2060" y="1181"/>
                </a:cxn>
                <a:cxn ang="0">
                  <a:pos x="2084" y="1334"/>
                </a:cxn>
                <a:cxn ang="0">
                  <a:pos x="2101" y="1493"/>
                </a:cxn>
                <a:cxn ang="0">
                  <a:pos x="2110" y="1659"/>
                </a:cxn>
                <a:cxn ang="0">
                  <a:pos x="2109" y="1831"/>
                </a:cxn>
                <a:cxn ang="0">
                  <a:pos x="2098" y="2007"/>
                </a:cxn>
                <a:cxn ang="0">
                  <a:pos x="2076" y="2189"/>
                </a:cxn>
                <a:cxn ang="0">
                  <a:pos x="2042" y="2375"/>
                </a:cxn>
                <a:cxn ang="0">
                  <a:pos x="2012" y="2497"/>
                </a:cxn>
                <a:cxn ang="0">
                  <a:pos x="1958" y="2669"/>
                </a:cxn>
                <a:cxn ang="0">
                  <a:pos x="1896" y="2827"/>
                </a:cxn>
                <a:cxn ang="0">
                  <a:pos x="1826" y="2972"/>
                </a:cxn>
                <a:cxn ang="0">
                  <a:pos x="1749" y="3105"/>
                </a:cxn>
                <a:cxn ang="0">
                  <a:pos x="1666" y="3225"/>
                </a:cxn>
                <a:cxn ang="0">
                  <a:pos x="1579" y="3334"/>
                </a:cxn>
                <a:cxn ang="0">
                  <a:pos x="1490" y="3432"/>
                </a:cxn>
                <a:cxn ang="0">
                  <a:pos x="1398" y="3520"/>
                </a:cxn>
                <a:cxn ang="0">
                  <a:pos x="1306" y="3597"/>
                </a:cxn>
                <a:cxn ang="0">
                  <a:pos x="1215" y="3666"/>
                </a:cxn>
                <a:cxn ang="0">
                  <a:pos x="1097" y="3744"/>
                </a:cxn>
                <a:cxn ang="0">
                  <a:pos x="932" y="3833"/>
                </a:cxn>
                <a:cxn ang="0">
                  <a:pos x="790" y="3895"/>
                </a:cxn>
                <a:cxn ang="0">
                  <a:pos x="684" y="3932"/>
                </a:cxn>
                <a:cxn ang="0">
                  <a:pos x="608" y="3953"/>
                </a:cxn>
                <a:cxn ang="0">
                  <a:pos x="575" y="3912"/>
                </a:cxn>
                <a:cxn ang="0">
                  <a:pos x="491" y="3794"/>
                </a:cxn>
                <a:cxn ang="0">
                  <a:pos x="407" y="3659"/>
                </a:cxn>
                <a:cxn ang="0">
                  <a:pos x="313" y="3489"/>
                </a:cxn>
                <a:cxn ang="0">
                  <a:pos x="218" y="3286"/>
                </a:cxn>
                <a:cxn ang="0">
                  <a:pos x="145" y="3094"/>
                </a:cxn>
                <a:cxn ang="0">
                  <a:pos x="106" y="2971"/>
                </a:cxn>
                <a:cxn ang="0">
                  <a:pos x="71" y="2841"/>
                </a:cxn>
                <a:cxn ang="0">
                  <a:pos x="42" y="2705"/>
                </a:cxn>
                <a:cxn ang="0">
                  <a:pos x="20" y="2564"/>
                </a:cxn>
                <a:cxn ang="0">
                  <a:pos x="6" y="2417"/>
                </a:cxn>
                <a:cxn ang="0">
                  <a:pos x="0" y="2266"/>
                </a:cxn>
                <a:cxn ang="0">
                  <a:pos x="6" y="2110"/>
                </a:cxn>
                <a:cxn ang="0">
                  <a:pos x="21" y="1951"/>
                </a:cxn>
                <a:cxn ang="0">
                  <a:pos x="39" y="1843"/>
                </a:cxn>
                <a:cxn ang="0">
                  <a:pos x="77" y="1686"/>
                </a:cxn>
                <a:cxn ang="0">
                  <a:pos x="129" y="1534"/>
                </a:cxn>
                <a:cxn ang="0">
                  <a:pos x="193" y="1389"/>
                </a:cxn>
                <a:cxn ang="0">
                  <a:pos x="269" y="1248"/>
                </a:cxn>
                <a:cxn ang="0">
                  <a:pos x="352" y="1115"/>
                </a:cxn>
                <a:cxn ang="0">
                  <a:pos x="444" y="987"/>
                </a:cxn>
                <a:cxn ang="0">
                  <a:pos x="541" y="867"/>
                </a:cxn>
                <a:cxn ang="0">
                  <a:pos x="641" y="753"/>
                </a:cxn>
                <a:cxn ang="0">
                  <a:pos x="745" y="647"/>
                </a:cxn>
                <a:cxn ang="0">
                  <a:pos x="884" y="516"/>
                </a:cxn>
                <a:cxn ang="0">
                  <a:pos x="1088" y="346"/>
                </a:cxn>
                <a:cxn ang="0">
                  <a:pos x="1273" y="208"/>
                </a:cxn>
                <a:cxn ang="0">
                  <a:pos x="1429" y="103"/>
                </a:cxn>
                <a:cxn ang="0">
                  <a:pos x="1585" y="8"/>
                </a:cxn>
              </a:cxnLst>
              <a:rect l="0" t="0" r="r" b="b"/>
              <a:pathLst>
                <a:path w="2111" h="3953">
                  <a:moveTo>
                    <a:pt x="1601" y="0"/>
                  </a:moveTo>
                  <a:lnTo>
                    <a:pt x="1601" y="0"/>
                  </a:lnTo>
                  <a:lnTo>
                    <a:pt x="1608" y="11"/>
                  </a:lnTo>
                  <a:lnTo>
                    <a:pt x="1632" y="47"/>
                  </a:lnTo>
                  <a:lnTo>
                    <a:pt x="1666" y="104"/>
                  </a:lnTo>
                  <a:lnTo>
                    <a:pt x="1688" y="141"/>
                  </a:lnTo>
                  <a:lnTo>
                    <a:pt x="1710" y="183"/>
                  </a:lnTo>
                  <a:lnTo>
                    <a:pt x="1735" y="230"/>
                  </a:lnTo>
                  <a:lnTo>
                    <a:pt x="1762" y="281"/>
                  </a:lnTo>
                  <a:lnTo>
                    <a:pt x="1789" y="338"/>
                  </a:lnTo>
                  <a:lnTo>
                    <a:pt x="1818" y="399"/>
                  </a:lnTo>
                  <a:lnTo>
                    <a:pt x="1846" y="464"/>
                  </a:lnTo>
                  <a:lnTo>
                    <a:pt x="1874" y="534"/>
                  </a:lnTo>
                  <a:lnTo>
                    <a:pt x="1903" y="607"/>
                  </a:lnTo>
                  <a:lnTo>
                    <a:pt x="1931" y="686"/>
                  </a:lnTo>
                  <a:lnTo>
                    <a:pt x="1958" y="768"/>
                  </a:lnTo>
                  <a:lnTo>
                    <a:pt x="1984" y="854"/>
                  </a:lnTo>
                  <a:lnTo>
                    <a:pt x="1996" y="897"/>
                  </a:lnTo>
                  <a:lnTo>
                    <a:pt x="2009" y="943"/>
                  </a:lnTo>
                  <a:lnTo>
                    <a:pt x="2020" y="989"/>
                  </a:lnTo>
                  <a:lnTo>
                    <a:pt x="2031" y="1035"/>
                  </a:lnTo>
                  <a:lnTo>
                    <a:pt x="2042" y="1084"/>
                  </a:lnTo>
                  <a:lnTo>
                    <a:pt x="2051" y="1132"/>
                  </a:lnTo>
                  <a:lnTo>
                    <a:pt x="2060" y="1181"/>
                  </a:lnTo>
                  <a:lnTo>
                    <a:pt x="2069" y="1231"/>
                  </a:lnTo>
                  <a:lnTo>
                    <a:pt x="2077" y="1283"/>
                  </a:lnTo>
                  <a:lnTo>
                    <a:pt x="2084" y="1334"/>
                  </a:lnTo>
                  <a:lnTo>
                    <a:pt x="2091" y="1386"/>
                  </a:lnTo>
                  <a:lnTo>
                    <a:pt x="2096" y="1440"/>
                  </a:lnTo>
                  <a:lnTo>
                    <a:pt x="2101" y="1493"/>
                  </a:lnTo>
                  <a:lnTo>
                    <a:pt x="2104" y="1548"/>
                  </a:lnTo>
                  <a:lnTo>
                    <a:pt x="2108" y="1604"/>
                  </a:lnTo>
                  <a:lnTo>
                    <a:pt x="2110" y="1659"/>
                  </a:lnTo>
                  <a:lnTo>
                    <a:pt x="2111" y="1716"/>
                  </a:lnTo>
                  <a:lnTo>
                    <a:pt x="2111" y="1773"/>
                  </a:lnTo>
                  <a:lnTo>
                    <a:pt x="2109" y="1831"/>
                  </a:lnTo>
                  <a:lnTo>
                    <a:pt x="2107" y="1889"/>
                  </a:lnTo>
                  <a:lnTo>
                    <a:pt x="2103" y="1948"/>
                  </a:lnTo>
                  <a:lnTo>
                    <a:pt x="2098" y="2007"/>
                  </a:lnTo>
                  <a:lnTo>
                    <a:pt x="2092" y="2068"/>
                  </a:lnTo>
                  <a:lnTo>
                    <a:pt x="2085" y="2128"/>
                  </a:lnTo>
                  <a:lnTo>
                    <a:pt x="2076" y="2189"/>
                  </a:lnTo>
                  <a:lnTo>
                    <a:pt x="2066" y="2251"/>
                  </a:lnTo>
                  <a:lnTo>
                    <a:pt x="2054" y="2313"/>
                  </a:lnTo>
                  <a:lnTo>
                    <a:pt x="2042" y="2375"/>
                  </a:lnTo>
                  <a:lnTo>
                    <a:pt x="2042" y="2375"/>
                  </a:lnTo>
                  <a:lnTo>
                    <a:pt x="2027" y="2437"/>
                  </a:lnTo>
                  <a:lnTo>
                    <a:pt x="2012" y="2497"/>
                  </a:lnTo>
                  <a:lnTo>
                    <a:pt x="1995" y="2556"/>
                  </a:lnTo>
                  <a:lnTo>
                    <a:pt x="1978" y="2614"/>
                  </a:lnTo>
                  <a:lnTo>
                    <a:pt x="1958" y="2669"/>
                  </a:lnTo>
                  <a:lnTo>
                    <a:pt x="1938" y="2723"/>
                  </a:lnTo>
                  <a:lnTo>
                    <a:pt x="1918" y="2776"/>
                  </a:lnTo>
                  <a:lnTo>
                    <a:pt x="1896" y="2827"/>
                  </a:lnTo>
                  <a:lnTo>
                    <a:pt x="1873" y="2877"/>
                  </a:lnTo>
                  <a:lnTo>
                    <a:pt x="1850" y="2925"/>
                  </a:lnTo>
                  <a:lnTo>
                    <a:pt x="1826" y="2972"/>
                  </a:lnTo>
                  <a:lnTo>
                    <a:pt x="1800" y="3017"/>
                  </a:lnTo>
                  <a:lnTo>
                    <a:pt x="1775" y="3062"/>
                  </a:lnTo>
                  <a:lnTo>
                    <a:pt x="1749" y="3105"/>
                  </a:lnTo>
                  <a:lnTo>
                    <a:pt x="1722" y="3146"/>
                  </a:lnTo>
                  <a:lnTo>
                    <a:pt x="1694" y="3186"/>
                  </a:lnTo>
                  <a:lnTo>
                    <a:pt x="1666" y="3225"/>
                  </a:lnTo>
                  <a:lnTo>
                    <a:pt x="1637" y="3262"/>
                  </a:lnTo>
                  <a:lnTo>
                    <a:pt x="1608" y="3299"/>
                  </a:lnTo>
                  <a:lnTo>
                    <a:pt x="1579" y="3334"/>
                  </a:lnTo>
                  <a:lnTo>
                    <a:pt x="1550" y="3368"/>
                  </a:lnTo>
                  <a:lnTo>
                    <a:pt x="1520" y="3400"/>
                  </a:lnTo>
                  <a:lnTo>
                    <a:pt x="1490" y="3432"/>
                  </a:lnTo>
                  <a:lnTo>
                    <a:pt x="1460" y="3462"/>
                  </a:lnTo>
                  <a:lnTo>
                    <a:pt x="1429" y="3491"/>
                  </a:lnTo>
                  <a:lnTo>
                    <a:pt x="1398" y="3520"/>
                  </a:lnTo>
                  <a:lnTo>
                    <a:pt x="1368" y="3547"/>
                  </a:lnTo>
                  <a:lnTo>
                    <a:pt x="1337" y="3573"/>
                  </a:lnTo>
                  <a:lnTo>
                    <a:pt x="1306" y="3597"/>
                  </a:lnTo>
                  <a:lnTo>
                    <a:pt x="1276" y="3622"/>
                  </a:lnTo>
                  <a:lnTo>
                    <a:pt x="1245" y="3644"/>
                  </a:lnTo>
                  <a:lnTo>
                    <a:pt x="1215" y="3666"/>
                  </a:lnTo>
                  <a:lnTo>
                    <a:pt x="1186" y="3687"/>
                  </a:lnTo>
                  <a:lnTo>
                    <a:pt x="1156" y="3706"/>
                  </a:lnTo>
                  <a:lnTo>
                    <a:pt x="1097" y="3744"/>
                  </a:lnTo>
                  <a:lnTo>
                    <a:pt x="1039" y="3777"/>
                  </a:lnTo>
                  <a:lnTo>
                    <a:pt x="984" y="3807"/>
                  </a:lnTo>
                  <a:lnTo>
                    <a:pt x="932" y="3833"/>
                  </a:lnTo>
                  <a:lnTo>
                    <a:pt x="881" y="3856"/>
                  </a:lnTo>
                  <a:lnTo>
                    <a:pt x="835" y="3877"/>
                  </a:lnTo>
                  <a:lnTo>
                    <a:pt x="790" y="3895"/>
                  </a:lnTo>
                  <a:lnTo>
                    <a:pt x="751" y="3910"/>
                  </a:lnTo>
                  <a:lnTo>
                    <a:pt x="715" y="3923"/>
                  </a:lnTo>
                  <a:lnTo>
                    <a:pt x="684" y="3932"/>
                  </a:lnTo>
                  <a:lnTo>
                    <a:pt x="657" y="3940"/>
                  </a:lnTo>
                  <a:lnTo>
                    <a:pt x="620" y="3950"/>
                  </a:lnTo>
                  <a:lnTo>
                    <a:pt x="608" y="3953"/>
                  </a:lnTo>
                  <a:lnTo>
                    <a:pt x="608" y="3953"/>
                  </a:lnTo>
                  <a:lnTo>
                    <a:pt x="600" y="3943"/>
                  </a:lnTo>
                  <a:lnTo>
                    <a:pt x="575" y="3912"/>
                  </a:lnTo>
                  <a:lnTo>
                    <a:pt x="539" y="3862"/>
                  </a:lnTo>
                  <a:lnTo>
                    <a:pt x="516" y="3831"/>
                  </a:lnTo>
                  <a:lnTo>
                    <a:pt x="491" y="3794"/>
                  </a:lnTo>
                  <a:lnTo>
                    <a:pt x="465" y="3753"/>
                  </a:lnTo>
                  <a:lnTo>
                    <a:pt x="437" y="3709"/>
                  </a:lnTo>
                  <a:lnTo>
                    <a:pt x="407" y="3659"/>
                  </a:lnTo>
                  <a:lnTo>
                    <a:pt x="376" y="3607"/>
                  </a:lnTo>
                  <a:lnTo>
                    <a:pt x="345" y="3549"/>
                  </a:lnTo>
                  <a:lnTo>
                    <a:pt x="313" y="3489"/>
                  </a:lnTo>
                  <a:lnTo>
                    <a:pt x="281" y="3425"/>
                  </a:lnTo>
                  <a:lnTo>
                    <a:pt x="249" y="3358"/>
                  </a:lnTo>
                  <a:lnTo>
                    <a:pt x="218" y="3286"/>
                  </a:lnTo>
                  <a:lnTo>
                    <a:pt x="188" y="3212"/>
                  </a:lnTo>
                  <a:lnTo>
                    <a:pt x="158" y="3135"/>
                  </a:lnTo>
                  <a:lnTo>
                    <a:pt x="145" y="3094"/>
                  </a:lnTo>
                  <a:lnTo>
                    <a:pt x="131" y="3054"/>
                  </a:lnTo>
                  <a:lnTo>
                    <a:pt x="118" y="3013"/>
                  </a:lnTo>
                  <a:lnTo>
                    <a:pt x="106" y="2971"/>
                  </a:lnTo>
                  <a:lnTo>
                    <a:pt x="93" y="2928"/>
                  </a:lnTo>
                  <a:lnTo>
                    <a:pt x="82" y="2885"/>
                  </a:lnTo>
                  <a:lnTo>
                    <a:pt x="71" y="2841"/>
                  </a:lnTo>
                  <a:lnTo>
                    <a:pt x="60" y="2796"/>
                  </a:lnTo>
                  <a:lnTo>
                    <a:pt x="51" y="2751"/>
                  </a:lnTo>
                  <a:lnTo>
                    <a:pt x="42" y="2705"/>
                  </a:lnTo>
                  <a:lnTo>
                    <a:pt x="33" y="2658"/>
                  </a:lnTo>
                  <a:lnTo>
                    <a:pt x="26" y="2611"/>
                  </a:lnTo>
                  <a:lnTo>
                    <a:pt x="20" y="2564"/>
                  </a:lnTo>
                  <a:lnTo>
                    <a:pt x="14" y="2515"/>
                  </a:lnTo>
                  <a:lnTo>
                    <a:pt x="9" y="2466"/>
                  </a:lnTo>
                  <a:lnTo>
                    <a:pt x="6" y="2417"/>
                  </a:lnTo>
                  <a:lnTo>
                    <a:pt x="3" y="2367"/>
                  </a:lnTo>
                  <a:lnTo>
                    <a:pt x="0" y="2316"/>
                  </a:lnTo>
                  <a:lnTo>
                    <a:pt x="0" y="2266"/>
                  </a:lnTo>
                  <a:lnTo>
                    <a:pt x="0" y="2215"/>
                  </a:lnTo>
                  <a:lnTo>
                    <a:pt x="3" y="2162"/>
                  </a:lnTo>
                  <a:lnTo>
                    <a:pt x="6" y="2110"/>
                  </a:lnTo>
                  <a:lnTo>
                    <a:pt x="9" y="2057"/>
                  </a:lnTo>
                  <a:lnTo>
                    <a:pt x="15" y="2005"/>
                  </a:lnTo>
                  <a:lnTo>
                    <a:pt x="21" y="1951"/>
                  </a:lnTo>
                  <a:lnTo>
                    <a:pt x="29" y="1897"/>
                  </a:lnTo>
                  <a:lnTo>
                    <a:pt x="29" y="1897"/>
                  </a:lnTo>
                  <a:lnTo>
                    <a:pt x="39" y="1843"/>
                  </a:lnTo>
                  <a:lnTo>
                    <a:pt x="50" y="1791"/>
                  </a:lnTo>
                  <a:lnTo>
                    <a:pt x="62" y="1738"/>
                  </a:lnTo>
                  <a:lnTo>
                    <a:pt x="77" y="1686"/>
                  </a:lnTo>
                  <a:lnTo>
                    <a:pt x="93" y="1635"/>
                  </a:lnTo>
                  <a:lnTo>
                    <a:pt x="111" y="1584"/>
                  </a:lnTo>
                  <a:lnTo>
                    <a:pt x="129" y="1534"/>
                  </a:lnTo>
                  <a:lnTo>
                    <a:pt x="150" y="1485"/>
                  </a:lnTo>
                  <a:lnTo>
                    <a:pt x="171" y="1437"/>
                  </a:lnTo>
                  <a:lnTo>
                    <a:pt x="193" y="1389"/>
                  </a:lnTo>
                  <a:lnTo>
                    <a:pt x="217" y="1341"/>
                  </a:lnTo>
                  <a:lnTo>
                    <a:pt x="243" y="1294"/>
                  </a:lnTo>
                  <a:lnTo>
                    <a:pt x="269" y="1248"/>
                  </a:lnTo>
                  <a:lnTo>
                    <a:pt x="295" y="1203"/>
                  </a:lnTo>
                  <a:lnTo>
                    <a:pt x="323" y="1159"/>
                  </a:lnTo>
                  <a:lnTo>
                    <a:pt x="352" y="1115"/>
                  </a:lnTo>
                  <a:lnTo>
                    <a:pt x="382" y="1072"/>
                  </a:lnTo>
                  <a:lnTo>
                    <a:pt x="412" y="1029"/>
                  </a:lnTo>
                  <a:lnTo>
                    <a:pt x="444" y="987"/>
                  </a:lnTo>
                  <a:lnTo>
                    <a:pt x="475" y="947"/>
                  </a:lnTo>
                  <a:lnTo>
                    <a:pt x="508" y="906"/>
                  </a:lnTo>
                  <a:lnTo>
                    <a:pt x="541" y="867"/>
                  </a:lnTo>
                  <a:lnTo>
                    <a:pt x="574" y="829"/>
                  </a:lnTo>
                  <a:lnTo>
                    <a:pt x="607" y="790"/>
                  </a:lnTo>
                  <a:lnTo>
                    <a:pt x="641" y="753"/>
                  </a:lnTo>
                  <a:lnTo>
                    <a:pt x="676" y="718"/>
                  </a:lnTo>
                  <a:lnTo>
                    <a:pt x="710" y="681"/>
                  </a:lnTo>
                  <a:lnTo>
                    <a:pt x="745" y="647"/>
                  </a:lnTo>
                  <a:lnTo>
                    <a:pt x="779" y="613"/>
                  </a:lnTo>
                  <a:lnTo>
                    <a:pt x="814" y="580"/>
                  </a:lnTo>
                  <a:lnTo>
                    <a:pt x="884" y="516"/>
                  </a:lnTo>
                  <a:lnTo>
                    <a:pt x="953" y="457"/>
                  </a:lnTo>
                  <a:lnTo>
                    <a:pt x="1020" y="400"/>
                  </a:lnTo>
                  <a:lnTo>
                    <a:pt x="1088" y="346"/>
                  </a:lnTo>
                  <a:lnTo>
                    <a:pt x="1153" y="296"/>
                  </a:lnTo>
                  <a:lnTo>
                    <a:pt x="1214" y="250"/>
                  </a:lnTo>
                  <a:lnTo>
                    <a:pt x="1273" y="208"/>
                  </a:lnTo>
                  <a:lnTo>
                    <a:pt x="1329" y="169"/>
                  </a:lnTo>
                  <a:lnTo>
                    <a:pt x="1381" y="134"/>
                  </a:lnTo>
                  <a:lnTo>
                    <a:pt x="1429" y="103"/>
                  </a:lnTo>
                  <a:lnTo>
                    <a:pt x="1471" y="77"/>
                  </a:lnTo>
                  <a:lnTo>
                    <a:pt x="1540" y="34"/>
                  </a:lnTo>
                  <a:lnTo>
                    <a:pt x="1585" y="8"/>
                  </a:lnTo>
                  <a:lnTo>
                    <a:pt x="1601" y="0"/>
                  </a:lnTo>
                  <a:lnTo>
                    <a:pt x="1601"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94" name="Freeform 12"/>
            <p:cNvSpPr>
              <a:spLocks/>
            </p:cNvSpPr>
            <p:nvPr/>
          </p:nvSpPr>
          <p:spPr bwMode="auto">
            <a:xfrm rot="10800000" flipH="1">
              <a:off x="4836263" y="2725389"/>
              <a:ext cx="637356" cy="587341"/>
            </a:xfrm>
            <a:custGeom>
              <a:avLst/>
              <a:gdLst/>
              <a:ahLst/>
              <a:cxnLst>
                <a:cxn ang="0">
                  <a:pos x="3087" y="59"/>
                </a:cxn>
                <a:cxn ang="0">
                  <a:pos x="3076" y="210"/>
                </a:cxn>
                <a:cxn ang="0">
                  <a:pos x="3053" y="369"/>
                </a:cxn>
                <a:cxn ang="0">
                  <a:pos x="3015" y="568"/>
                </a:cxn>
                <a:cxn ang="0">
                  <a:pos x="2954" y="798"/>
                </a:cxn>
                <a:cxn ang="0">
                  <a:pos x="2883" y="1008"/>
                </a:cxn>
                <a:cxn ang="0">
                  <a:pos x="2831" y="1139"/>
                </a:cxn>
                <a:cxn ang="0">
                  <a:pos x="2770" y="1274"/>
                </a:cxn>
                <a:cxn ang="0">
                  <a:pos x="2700" y="1411"/>
                </a:cxn>
                <a:cxn ang="0">
                  <a:pos x="2622" y="1549"/>
                </a:cxn>
                <a:cxn ang="0">
                  <a:pos x="2532" y="1687"/>
                </a:cxn>
                <a:cxn ang="0">
                  <a:pos x="2432" y="1823"/>
                </a:cxn>
                <a:cxn ang="0">
                  <a:pos x="2322" y="1958"/>
                </a:cxn>
                <a:cxn ang="0">
                  <a:pos x="2198" y="2090"/>
                </a:cxn>
                <a:cxn ang="0">
                  <a:pos x="2063" y="2216"/>
                </a:cxn>
                <a:cxn ang="0">
                  <a:pos x="1968" y="2295"/>
                </a:cxn>
                <a:cxn ang="0">
                  <a:pos x="1826" y="2399"/>
                </a:cxn>
                <a:cxn ang="0">
                  <a:pos x="1684" y="2487"/>
                </a:cxn>
                <a:cxn ang="0">
                  <a:pos x="1544" y="2558"/>
                </a:cxn>
                <a:cxn ang="0">
                  <a:pos x="1406" y="2616"/>
                </a:cxn>
                <a:cxn ang="0">
                  <a:pos x="1271" y="2661"/>
                </a:cxn>
                <a:cxn ang="0">
                  <a:pos x="1138" y="2694"/>
                </a:cxn>
                <a:cxn ang="0">
                  <a:pos x="1010" y="2717"/>
                </a:cxn>
                <a:cxn ang="0">
                  <a:pos x="886" y="2730"/>
                </a:cxn>
                <a:cxn ang="0">
                  <a:pos x="767" y="2734"/>
                </a:cxn>
                <a:cxn ang="0">
                  <a:pos x="654" y="2732"/>
                </a:cxn>
                <a:cxn ang="0">
                  <a:pos x="515" y="2720"/>
                </a:cxn>
                <a:cxn ang="0">
                  <a:pos x="331" y="2689"/>
                </a:cxn>
                <a:cxn ang="0">
                  <a:pos x="183" y="2650"/>
                </a:cxn>
                <a:cxn ang="0">
                  <a:pos x="75" y="2613"/>
                </a:cxn>
                <a:cxn ang="0">
                  <a:pos x="3" y="2583"/>
                </a:cxn>
                <a:cxn ang="0">
                  <a:pos x="1" y="2529"/>
                </a:cxn>
                <a:cxn ang="0">
                  <a:pos x="2" y="2383"/>
                </a:cxn>
                <a:cxn ang="0">
                  <a:pos x="13" y="2222"/>
                </a:cxn>
                <a:cxn ang="0">
                  <a:pos x="36" y="2028"/>
                </a:cxn>
                <a:cxn ang="0">
                  <a:pos x="79" y="1806"/>
                </a:cxn>
                <a:cxn ang="0">
                  <a:pos x="130" y="1608"/>
                </a:cxn>
                <a:cxn ang="0">
                  <a:pos x="170" y="1484"/>
                </a:cxn>
                <a:cxn ang="0">
                  <a:pos x="219" y="1359"/>
                </a:cxn>
                <a:cxn ang="0">
                  <a:pos x="274" y="1231"/>
                </a:cxn>
                <a:cxn ang="0">
                  <a:pos x="338" y="1105"/>
                </a:cxn>
                <a:cxn ang="0">
                  <a:pos x="413" y="979"/>
                </a:cxn>
                <a:cxn ang="0">
                  <a:pos x="495" y="855"/>
                </a:cxn>
                <a:cxn ang="0">
                  <a:pos x="590" y="734"/>
                </a:cxn>
                <a:cxn ang="0">
                  <a:pos x="694" y="617"/>
                </a:cxn>
                <a:cxn ang="0">
                  <a:pos x="771" y="542"/>
                </a:cxn>
                <a:cxn ang="0">
                  <a:pos x="893" y="441"/>
                </a:cxn>
                <a:cxn ang="0">
                  <a:pos x="1023" y="352"/>
                </a:cxn>
                <a:cxn ang="0">
                  <a:pos x="1158" y="275"/>
                </a:cxn>
                <a:cxn ang="0">
                  <a:pos x="1300" y="209"/>
                </a:cxn>
                <a:cxn ang="0">
                  <a:pos x="1444" y="156"/>
                </a:cxn>
                <a:cxn ang="0">
                  <a:pos x="1591" y="111"/>
                </a:cxn>
                <a:cxn ang="0">
                  <a:pos x="1738" y="75"/>
                </a:cxn>
                <a:cxn ang="0">
                  <a:pos x="1884" y="47"/>
                </a:cxn>
                <a:cxn ang="0">
                  <a:pos x="2029" y="26"/>
                </a:cxn>
                <a:cxn ang="0">
                  <a:pos x="2216" y="9"/>
                </a:cxn>
                <a:cxn ang="0">
                  <a:pos x="2478" y="0"/>
                </a:cxn>
                <a:cxn ang="0">
                  <a:pos x="2705" y="6"/>
                </a:cxn>
                <a:cxn ang="0">
                  <a:pos x="2890" y="19"/>
                </a:cxn>
                <a:cxn ang="0">
                  <a:pos x="3071" y="41"/>
                </a:cxn>
              </a:cxnLst>
              <a:rect l="0" t="0" r="r" b="b"/>
              <a:pathLst>
                <a:path w="3088" h="2734">
                  <a:moveTo>
                    <a:pt x="3088" y="44"/>
                  </a:moveTo>
                  <a:lnTo>
                    <a:pt x="3088" y="44"/>
                  </a:lnTo>
                  <a:lnTo>
                    <a:pt x="3087" y="59"/>
                  </a:lnTo>
                  <a:lnTo>
                    <a:pt x="3085" y="101"/>
                  </a:lnTo>
                  <a:lnTo>
                    <a:pt x="3080" y="169"/>
                  </a:lnTo>
                  <a:lnTo>
                    <a:pt x="3076" y="210"/>
                  </a:lnTo>
                  <a:lnTo>
                    <a:pt x="3070" y="259"/>
                  </a:lnTo>
                  <a:lnTo>
                    <a:pt x="3062" y="312"/>
                  </a:lnTo>
                  <a:lnTo>
                    <a:pt x="3053" y="369"/>
                  </a:lnTo>
                  <a:lnTo>
                    <a:pt x="3043" y="431"/>
                  </a:lnTo>
                  <a:lnTo>
                    <a:pt x="3029" y="497"/>
                  </a:lnTo>
                  <a:lnTo>
                    <a:pt x="3015" y="568"/>
                  </a:lnTo>
                  <a:lnTo>
                    <a:pt x="2997" y="642"/>
                  </a:lnTo>
                  <a:lnTo>
                    <a:pt x="2977" y="718"/>
                  </a:lnTo>
                  <a:lnTo>
                    <a:pt x="2954" y="798"/>
                  </a:lnTo>
                  <a:lnTo>
                    <a:pt x="2928" y="880"/>
                  </a:lnTo>
                  <a:lnTo>
                    <a:pt x="2899" y="965"/>
                  </a:lnTo>
                  <a:lnTo>
                    <a:pt x="2883" y="1008"/>
                  </a:lnTo>
                  <a:lnTo>
                    <a:pt x="2866" y="1052"/>
                  </a:lnTo>
                  <a:lnTo>
                    <a:pt x="2849" y="1095"/>
                  </a:lnTo>
                  <a:lnTo>
                    <a:pt x="2831" y="1139"/>
                  </a:lnTo>
                  <a:lnTo>
                    <a:pt x="2812" y="1184"/>
                  </a:lnTo>
                  <a:lnTo>
                    <a:pt x="2791" y="1229"/>
                  </a:lnTo>
                  <a:lnTo>
                    <a:pt x="2770" y="1274"/>
                  </a:lnTo>
                  <a:lnTo>
                    <a:pt x="2748" y="1320"/>
                  </a:lnTo>
                  <a:lnTo>
                    <a:pt x="2725" y="1366"/>
                  </a:lnTo>
                  <a:lnTo>
                    <a:pt x="2700" y="1411"/>
                  </a:lnTo>
                  <a:lnTo>
                    <a:pt x="2676" y="1457"/>
                  </a:lnTo>
                  <a:lnTo>
                    <a:pt x="2649" y="1503"/>
                  </a:lnTo>
                  <a:lnTo>
                    <a:pt x="2622" y="1549"/>
                  </a:lnTo>
                  <a:lnTo>
                    <a:pt x="2593" y="1595"/>
                  </a:lnTo>
                  <a:lnTo>
                    <a:pt x="2563" y="1641"/>
                  </a:lnTo>
                  <a:lnTo>
                    <a:pt x="2532" y="1687"/>
                  </a:lnTo>
                  <a:lnTo>
                    <a:pt x="2500" y="1733"/>
                  </a:lnTo>
                  <a:lnTo>
                    <a:pt x="2467" y="1778"/>
                  </a:lnTo>
                  <a:lnTo>
                    <a:pt x="2432" y="1823"/>
                  </a:lnTo>
                  <a:lnTo>
                    <a:pt x="2397" y="1869"/>
                  </a:lnTo>
                  <a:lnTo>
                    <a:pt x="2360" y="1914"/>
                  </a:lnTo>
                  <a:lnTo>
                    <a:pt x="2322" y="1958"/>
                  </a:lnTo>
                  <a:lnTo>
                    <a:pt x="2282" y="2002"/>
                  </a:lnTo>
                  <a:lnTo>
                    <a:pt x="2240" y="2046"/>
                  </a:lnTo>
                  <a:lnTo>
                    <a:pt x="2198" y="2090"/>
                  </a:lnTo>
                  <a:lnTo>
                    <a:pt x="2155" y="2132"/>
                  </a:lnTo>
                  <a:lnTo>
                    <a:pt x="2109" y="2174"/>
                  </a:lnTo>
                  <a:lnTo>
                    <a:pt x="2063" y="2216"/>
                  </a:lnTo>
                  <a:lnTo>
                    <a:pt x="2063" y="2216"/>
                  </a:lnTo>
                  <a:lnTo>
                    <a:pt x="2015" y="2257"/>
                  </a:lnTo>
                  <a:lnTo>
                    <a:pt x="1968" y="2295"/>
                  </a:lnTo>
                  <a:lnTo>
                    <a:pt x="1921" y="2331"/>
                  </a:lnTo>
                  <a:lnTo>
                    <a:pt x="1873" y="2367"/>
                  </a:lnTo>
                  <a:lnTo>
                    <a:pt x="1826" y="2399"/>
                  </a:lnTo>
                  <a:lnTo>
                    <a:pt x="1779" y="2430"/>
                  </a:lnTo>
                  <a:lnTo>
                    <a:pt x="1732" y="2459"/>
                  </a:lnTo>
                  <a:lnTo>
                    <a:pt x="1684" y="2487"/>
                  </a:lnTo>
                  <a:lnTo>
                    <a:pt x="1638" y="2512"/>
                  </a:lnTo>
                  <a:lnTo>
                    <a:pt x="1591" y="2536"/>
                  </a:lnTo>
                  <a:lnTo>
                    <a:pt x="1544" y="2558"/>
                  </a:lnTo>
                  <a:lnTo>
                    <a:pt x="1498" y="2580"/>
                  </a:lnTo>
                  <a:lnTo>
                    <a:pt x="1452" y="2599"/>
                  </a:lnTo>
                  <a:lnTo>
                    <a:pt x="1406" y="2616"/>
                  </a:lnTo>
                  <a:lnTo>
                    <a:pt x="1361" y="2633"/>
                  </a:lnTo>
                  <a:lnTo>
                    <a:pt x="1315" y="2647"/>
                  </a:lnTo>
                  <a:lnTo>
                    <a:pt x="1271" y="2661"/>
                  </a:lnTo>
                  <a:lnTo>
                    <a:pt x="1225" y="2674"/>
                  </a:lnTo>
                  <a:lnTo>
                    <a:pt x="1182" y="2685"/>
                  </a:lnTo>
                  <a:lnTo>
                    <a:pt x="1138" y="2694"/>
                  </a:lnTo>
                  <a:lnTo>
                    <a:pt x="1094" y="2703"/>
                  </a:lnTo>
                  <a:lnTo>
                    <a:pt x="1052" y="2710"/>
                  </a:lnTo>
                  <a:lnTo>
                    <a:pt x="1010" y="2717"/>
                  </a:lnTo>
                  <a:lnTo>
                    <a:pt x="968" y="2722"/>
                  </a:lnTo>
                  <a:lnTo>
                    <a:pt x="926" y="2726"/>
                  </a:lnTo>
                  <a:lnTo>
                    <a:pt x="886" y="2730"/>
                  </a:lnTo>
                  <a:lnTo>
                    <a:pt x="846" y="2732"/>
                  </a:lnTo>
                  <a:lnTo>
                    <a:pt x="806" y="2734"/>
                  </a:lnTo>
                  <a:lnTo>
                    <a:pt x="767" y="2734"/>
                  </a:lnTo>
                  <a:lnTo>
                    <a:pt x="729" y="2734"/>
                  </a:lnTo>
                  <a:lnTo>
                    <a:pt x="691" y="2734"/>
                  </a:lnTo>
                  <a:lnTo>
                    <a:pt x="654" y="2732"/>
                  </a:lnTo>
                  <a:lnTo>
                    <a:pt x="618" y="2730"/>
                  </a:lnTo>
                  <a:lnTo>
                    <a:pt x="583" y="2727"/>
                  </a:lnTo>
                  <a:lnTo>
                    <a:pt x="515" y="2720"/>
                  </a:lnTo>
                  <a:lnTo>
                    <a:pt x="450" y="2711"/>
                  </a:lnTo>
                  <a:lnTo>
                    <a:pt x="389" y="2701"/>
                  </a:lnTo>
                  <a:lnTo>
                    <a:pt x="331" y="2689"/>
                  </a:lnTo>
                  <a:lnTo>
                    <a:pt x="278" y="2676"/>
                  </a:lnTo>
                  <a:lnTo>
                    <a:pt x="228" y="2663"/>
                  </a:lnTo>
                  <a:lnTo>
                    <a:pt x="183" y="2650"/>
                  </a:lnTo>
                  <a:lnTo>
                    <a:pt x="142" y="2637"/>
                  </a:lnTo>
                  <a:lnTo>
                    <a:pt x="106" y="2625"/>
                  </a:lnTo>
                  <a:lnTo>
                    <a:pt x="75" y="2613"/>
                  </a:lnTo>
                  <a:lnTo>
                    <a:pt x="50" y="2603"/>
                  </a:lnTo>
                  <a:lnTo>
                    <a:pt x="15" y="2588"/>
                  </a:lnTo>
                  <a:lnTo>
                    <a:pt x="3" y="2583"/>
                  </a:lnTo>
                  <a:lnTo>
                    <a:pt x="3" y="2583"/>
                  </a:lnTo>
                  <a:lnTo>
                    <a:pt x="2" y="2569"/>
                  </a:lnTo>
                  <a:lnTo>
                    <a:pt x="1" y="2529"/>
                  </a:lnTo>
                  <a:lnTo>
                    <a:pt x="0" y="2466"/>
                  </a:lnTo>
                  <a:lnTo>
                    <a:pt x="1" y="2427"/>
                  </a:lnTo>
                  <a:lnTo>
                    <a:pt x="2" y="2383"/>
                  </a:lnTo>
                  <a:lnTo>
                    <a:pt x="4" y="2334"/>
                  </a:lnTo>
                  <a:lnTo>
                    <a:pt x="7" y="2280"/>
                  </a:lnTo>
                  <a:lnTo>
                    <a:pt x="13" y="2222"/>
                  </a:lnTo>
                  <a:lnTo>
                    <a:pt x="19" y="2161"/>
                  </a:lnTo>
                  <a:lnTo>
                    <a:pt x="27" y="2096"/>
                  </a:lnTo>
                  <a:lnTo>
                    <a:pt x="36" y="2028"/>
                  </a:lnTo>
                  <a:lnTo>
                    <a:pt x="48" y="1957"/>
                  </a:lnTo>
                  <a:lnTo>
                    <a:pt x="62" y="1883"/>
                  </a:lnTo>
                  <a:lnTo>
                    <a:pt x="79" y="1806"/>
                  </a:lnTo>
                  <a:lnTo>
                    <a:pt x="97" y="1728"/>
                  </a:lnTo>
                  <a:lnTo>
                    <a:pt x="119" y="1649"/>
                  </a:lnTo>
                  <a:lnTo>
                    <a:pt x="130" y="1608"/>
                  </a:lnTo>
                  <a:lnTo>
                    <a:pt x="144" y="1566"/>
                  </a:lnTo>
                  <a:lnTo>
                    <a:pt x="157" y="1526"/>
                  </a:lnTo>
                  <a:lnTo>
                    <a:pt x="170" y="1484"/>
                  </a:lnTo>
                  <a:lnTo>
                    <a:pt x="186" y="1442"/>
                  </a:lnTo>
                  <a:lnTo>
                    <a:pt x="201" y="1400"/>
                  </a:lnTo>
                  <a:lnTo>
                    <a:pt x="219" y="1359"/>
                  </a:lnTo>
                  <a:lnTo>
                    <a:pt x="236" y="1316"/>
                  </a:lnTo>
                  <a:lnTo>
                    <a:pt x="255" y="1274"/>
                  </a:lnTo>
                  <a:lnTo>
                    <a:pt x="274" y="1231"/>
                  </a:lnTo>
                  <a:lnTo>
                    <a:pt x="295" y="1190"/>
                  </a:lnTo>
                  <a:lnTo>
                    <a:pt x="316" y="1147"/>
                  </a:lnTo>
                  <a:lnTo>
                    <a:pt x="338" y="1105"/>
                  </a:lnTo>
                  <a:lnTo>
                    <a:pt x="362" y="1063"/>
                  </a:lnTo>
                  <a:lnTo>
                    <a:pt x="387" y="1021"/>
                  </a:lnTo>
                  <a:lnTo>
                    <a:pt x="413" y="979"/>
                  </a:lnTo>
                  <a:lnTo>
                    <a:pt x="438" y="937"/>
                  </a:lnTo>
                  <a:lnTo>
                    <a:pt x="466" y="896"/>
                  </a:lnTo>
                  <a:lnTo>
                    <a:pt x="495" y="855"/>
                  </a:lnTo>
                  <a:lnTo>
                    <a:pt x="526" y="814"/>
                  </a:lnTo>
                  <a:lnTo>
                    <a:pt x="557" y="774"/>
                  </a:lnTo>
                  <a:lnTo>
                    <a:pt x="590" y="734"/>
                  </a:lnTo>
                  <a:lnTo>
                    <a:pt x="623" y="694"/>
                  </a:lnTo>
                  <a:lnTo>
                    <a:pt x="658" y="656"/>
                  </a:lnTo>
                  <a:lnTo>
                    <a:pt x="694" y="617"/>
                  </a:lnTo>
                  <a:lnTo>
                    <a:pt x="732" y="579"/>
                  </a:lnTo>
                  <a:lnTo>
                    <a:pt x="732" y="579"/>
                  </a:lnTo>
                  <a:lnTo>
                    <a:pt x="771" y="542"/>
                  </a:lnTo>
                  <a:lnTo>
                    <a:pt x="811" y="507"/>
                  </a:lnTo>
                  <a:lnTo>
                    <a:pt x="851" y="473"/>
                  </a:lnTo>
                  <a:lnTo>
                    <a:pt x="893" y="441"/>
                  </a:lnTo>
                  <a:lnTo>
                    <a:pt x="936" y="410"/>
                  </a:lnTo>
                  <a:lnTo>
                    <a:pt x="979" y="380"/>
                  </a:lnTo>
                  <a:lnTo>
                    <a:pt x="1023" y="352"/>
                  </a:lnTo>
                  <a:lnTo>
                    <a:pt x="1068" y="325"/>
                  </a:lnTo>
                  <a:lnTo>
                    <a:pt x="1113" y="299"/>
                  </a:lnTo>
                  <a:lnTo>
                    <a:pt x="1158" y="275"/>
                  </a:lnTo>
                  <a:lnTo>
                    <a:pt x="1206" y="252"/>
                  </a:lnTo>
                  <a:lnTo>
                    <a:pt x="1252" y="231"/>
                  </a:lnTo>
                  <a:lnTo>
                    <a:pt x="1300" y="209"/>
                  </a:lnTo>
                  <a:lnTo>
                    <a:pt x="1348" y="190"/>
                  </a:lnTo>
                  <a:lnTo>
                    <a:pt x="1396" y="172"/>
                  </a:lnTo>
                  <a:lnTo>
                    <a:pt x="1444" y="156"/>
                  </a:lnTo>
                  <a:lnTo>
                    <a:pt x="1493" y="140"/>
                  </a:lnTo>
                  <a:lnTo>
                    <a:pt x="1542" y="125"/>
                  </a:lnTo>
                  <a:lnTo>
                    <a:pt x="1591" y="111"/>
                  </a:lnTo>
                  <a:lnTo>
                    <a:pt x="1640" y="98"/>
                  </a:lnTo>
                  <a:lnTo>
                    <a:pt x="1689" y="86"/>
                  </a:lnTo>
                  <a:lnTo>
                    <a:pt x="1738" y="75"/>
                  </a:lnTo>
                  <a:lnTo>
                    <a:pt x="1788" y="65"/>
                  </a:lnTo>
                  <a:lnTo>
                    <a:pt x="1836" y="55"/>
                  </a:lnTo>
                  <a:lnTo>
                    <a:pt x="1884" y="47"/>
                  </a:lnTo>
                  <a:lnTo>
                    <a:pt x="1933" y="39"/>
                  </a:lnTo>
                  <a:lnTo>
                    <a:pt x="1981" y="33"/>
                  </a:lnTo>
                  <a:lnTo>
                    <a:pt x="2029" y="26"/>
                  </a:lnTo>
                  <a:lnTo>
                    <a:pt x="2076" y="21"/>
                  </a:lnTo>
                  <a:lnTo>
                    <a:pt x="2124" y="17"/>
                  </a:lnTo>
                  <a:lnTo>
                    <a:pt x="2216" y="9"/>
                  </a:lnTo>
                  <a:lnTo>
                    <a:pt x="2306" y="4"/>
                  </a:lnTo>
                  <a:lnTo>
                    <a:pt x="2393" y="1"/>
                  </a:lnTo>
                  <a:lnTo>
                    <a:pt x="2478" y="0"/>
                  </a:lnTo>
                  <a:lnTo>
                    <a:pt x="2558" y="1"/>
                  </a:lnTo>
                  <a:lnTo>
                    <a:pt x="2634" y="3"/>
                  </a:lnTo>
                  <a:lnTo>
                    <a:pt x="2705" y="6"/>
                  </a:lnTo>
                  <a:lnTo>
                    <a:pt x="2772" y="9"/>
                  </a:lnTo>
                  <a:lnTo>
                    <a:pt x="2834" y="14"/>
                  </a:lnTo>
                  <a:lnTo>
                    <a:pt x="2890" y="19"/>
                  </a:lnTo>
                  <a:lnTo>
                    <a:pt x="2941" y="24"/>
                  </a:lnTo>
                  <a:lnTo>
                    <a:pt x="3020" y="34"/>
                  </a:lnTo>
                  <a:lnTo>
                    <a:pt x="3071" y="41"/>
                  </a:lnTo>
                  <a:lnTo>
                    <a:pt x="3088" y="44"/>
                  </a:lnTo>
                  <a:lnTo>
                    <a:pt x="3088" y="44"/>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95" name="Freeform 13"/>
            <p:cNvSpPr>
              <a:spLocks/>
            </p:cNvSpPr>
            <p:nvPr/>
          </p:nvSpPr>
          <p:spPr bwMode="auto">
            <a:xfrm rot="10800000" flipH="1">
              <a:off x="5437051" y="1622413"/>
              <a:ext cx="789263" cy="467043"/>
            </a:xfrm>
            <a:custGeom>
              <a:avLst/>
              <a:gdLst/>
              <a:ahLst/>
              <a:cxnLst>
                <a:cxn ang="0">
                  <a:pos x="3810" y="1643"/>
                </a:cxn>
                <a:cxn ang="0">
                  <a:pos x="3686" y="1727"/>
                </a:cxn>
                <a:cxn ang="0">
                  <a:pos x="3552" y="1805"/>
                </a:cxn>
                <a:cxn ang="0">
                  <a:pos x="3377" y="1895"/>
                </a:cxn>
                <a:cxn ang="0">
                  <a:pos x="3165" y="1985"/>
                </a:cxn>
                <a:cxn ang="0">
                  <a:pos x="2960" y="2055"/>
                </a:cxn>
                <a:cxn ang="0">
                  <a:pos x="2828" y="2093"/>
                </a:cxn>
                <a:cxn ang="0">
                  <a:pos x="2688" y="2125"/>
                </a:cxn>
                <a:cxn ang="0">
                  <a:pos x="2542" y="2152"/>
                </a:cxn>
                <a:cxn ang="0">
                  <a:pos x="2388" y="2171"/>
                </a:cxn>
                <a:cxn ang="0">
                  <a:pos x="2228" y="2182"/>
                </a:cxn>
                <a:cxn ang="0">
                  <a:pos x="2063" y="2183"/>
                </a:cxn>
                <a:cxn ang="0">
                  <a:pos x="1893" y="2173"/>
                </a:cxn>
                <a:cxn ang="0">
                  <a:pos x="1718" y="2153"/>
                </a:cxn>
                <a:cxn ang="0">
                  <a:pos x="1538" y="2119"/>
                </a:cxn>
                <a:cxn ang="0">
                  <a:pos x="1420" y="2090"/>
                </a:cxn>
                <a:cxn ang="0">
                  <a:pos x="1253" y="2036"/>
                </a:cxn>
                <a:cxn ang="0">
                  <a:pos x="1101" y="1973"/>
                </a:cxn>
                <a:cxn ang="0">
                  <a:pos x="960" y="1901"/>
                </a:cxn>
                <a:cxn ang="0">
                  <a:pos x="832" y="1823"/>
                </a:cxn>
                <a:cxn ang="0">
                  <a:pos x="714" y="1739"/>
                </a:cxn>
                <a:cxn ang="0">
                  <a:pos x="608" y="1650"/>
                </a:cxn>
                <a:cxn ang="0">
                  <a:pos x="513" y="1558"/>
                </a:cxn>
                <a:cxn ang="0">
                  <a:pos x="427" y="1465"/>
                </a:cxn>
                <a:cxn ang="0">
                  <a:pos x="351" y="1369"/>
                </a:cxn>
                <a:cxn ang="0">
                  <a:pos x="284" y="1276"/>
                </a:cxn>
                <a:cxn ang="0">
                  <a:pos x="209" y="1153"/>
                </a:cxn>
                <a:cxn ang="0">
                  <a:pos x="120" y="983"/>
                </a:cxn>
                <a:cxn ang="0">
                  <a:pos x="59" y="839"/>
                </a:cxn>
                <a:cxn ang="0">
                  <a:pos x="22" y="727"/>
                </a:cxn>
                <a:cxn ang="0">
                  <a:pos x="0" y="649"/>
                </a:cxn>
                <a:cxn ang="0">
                  <a:pos x="40" y="615"/>
                </a:cxn>
                <a:cxn ang="0">
                  <a:pos x="153" y="526"/>
                </a:cxn>
                <a:cxn ang="0">
                  <a:pos x="282" y="437"/>
                </a:cxn>
                <a:cxn ang="0">
                  <a:pos x="445" y="338"/>
                </a:cxn>
                <a:cxn ang="0">
                  <a:pos x="639" y="237"/>
                </a:cxn>
                <a:cxn ang="0">
                  <a:pos x="822" y="159"/>
                </a:cxn>
                <a:cxn ang="0">
                  <a:pos x="942" y="116"/>
                </a:cxn>
                <a:cxn ang="0">
                  <a:pos x="1067" y="79"/>
                </a:cxn>
                <a:cxn ang="0">
                  <a:pos x="1198" y="48"/>
                </a:cxn>
                <a:cxn ang="0">
                  <a:pos x="1334" y="23"/>
                </a:cxn>
                <a:cxn ang="0">
                  <a:pos x="1474" y="7"/>
                </a:cxn>
                <a:cxn ang="0">
                  <a:pos x="1621" y="0"/>
                </a:cxn>
                <a:cxn ang="0">
                  <a:pos x="1770" y="3"/>
                </a:cxn>
                <a:cxn ang="0">
                  <a:pos x="1924" y="18"/>
                </a:cxn>
                <a:cxn ang="0">
                  <a:pos x="2027" y="35"/>
                </a:cxn>
                <a:cxn ang="0">
                  <a:pos x="2180" y="74"/>
                </a:cxn>
                <a:cxn ang="0">
                  <a:pos x="2326" y="126"/>
                </a:cxn>
                <a:cxn ang="0">
                  <a:pos x="2467" y="191"/>
                </a:cxn>
                <a:cxn ang="0">
                  <a:pos x="2604" y="267"/>
                </a:cxn>
                <a:cxn ang="0">
                  <a:pos x="2734" y="353"/>
                </a:cxn>
                <a:cxn ang="0">
                  <a:pos x="2857" y="446"/>
                </a:cxn>
                <a:cxn ang="0">
                  <a:pos x="2974" y="544"/>
                </a:cxn>
                <a:cxn ang="0">
                  <a:pos x="3085" y="648"/>
                </a:cxn>
                <a:cxn ang="0">
                  <a:pos x="3188" y="754"/>
                </a:cxn>
                <a:cxn ang="0">
                  <a:pos x="3316" y="898"/>
                </a:cxn>
                <a:cxn ang="0">
                  <a:pos x="3482" y="1106"/>
                </a:cxn>
                <a:cxn ang="0">
                  <a:pos x="3617" y="1298"/>
                </a:cxn>
                <a:cxn ang="0">
                  <a:pos x="3721" y="1457"/>
                </a:cxn>
                <a:cxn ang="0">
                  <a:pos x="3813" y="1619"/>
                </a:cxn>
              </a:cxnLst>
              <a:rect l="0" t="0" r="r" b="b"/>
              <a:pathLst>
                <a:path w="3822" h="2184">
                  <a:moveTo>
                    <a:pt x="3822" y="1635"/>
                  </a:moveTo>
                  <a:lnTo>
                    <a:pt x="3822" y="1635"/>
                  </a:lnTo>
                  <a:lnTo>
                    <a:pt x="3810" y="1643"/>
                  </a:lnTo>
                  <a:lnTo>
                    <a:pt x="3776" y="1668"/>
                  </a:lnTo>
                  <a:lnTo>
                    <a:pt x="3722" y="1704"/>
                  </a:lnTo>
                  <a:lnTo>
                    <a:pt x="3686" y="1727"/>
                  </a:lnTo>
                  <a:lnTo>
                    <a:pt x="3646" y="1751"/>
                  </a:lnTo>
                  <a:lnTo>
                    <a:pt x="3602" y="1777"/>
                  </a:lnTo>
                  <a:lnTo>
                    <a:pt x="3552" y="1805"/>
                  </a:lnTo>
                  <a:lnTo>
                    <a:pt x="3499" y="1835"/>
                  </a:lnTo>
                  <a:lnTo>
                    <a:pt x="3440" y="1864"/>
                  </a:lnTo>
                  <a:lnTo>
                    <a:pt x="3377" y="1895"/>
                  </a:lnTo>
                  <a:lnTo>
                    <a:pt x="3310" y="1925"/>
                  </a:lnTo>
                  <a:lnTo>
                    <a:pt x="3239" y="1956"/>
                  </a:lnTo>
                  <a:lnTo>
                    <a:pt x="3165" y="1985"/>
                  </a:lnTo>
                  <a:lnTo>
                    <a:pt x="3085" y="2015"/>
                  </a:lnTo>
                  <a:lnTo>
                    <a:pt x="3004" y="2043"/>
                  </a:lnTo>
                  <a:lnTo>
                    <a:pt x="2960" y="2055"/>
                  </a:lnTo>
                  <a:lnTo>
                    <a:pt x="2917" y="2068"/>
                  </a:lnTo>
                  <a:lnTo>
                    <a:pt x="2874" y="2081"/>
                  </a:lnTo>
                  <a:lnTo>
                    <a:pt x="2828" y="2093"/>
                  </a:lnTo>
                  <a:lnTo>
                    <a:pt x="2782" y="2105"/>
                  </a:lnTo>
                  <a:lnTo>
                    <a:pt x="2736" y="2115"/>
                  </a:lnTo>
                  <a:lnTo>
                    <a:pt x="2688" y="2125"/>
                  </a:lnTo>
                  <a:lnTo>
                    <a:pt x="2640" y="2135"/>
                  </a:lnTo>
                  <a:lnTo>
                    <a:pt x="2591" y="2143"/>
                  </a:lnTo>
                  <a:lnTo>
                    <a:pt x="2542" y="2152"/>
                  </a:lnTo>
                  <a:lnTo>
                    <a:pt x="2491" y="2159"/>
                  </a:lnTo>
                  <a:lnTo>
                    <a:pt x="2440" y="2166"/>
                  </a:lnTo>
                  <a:lnTo>
                    <a:pt x="2388" y="2171"/>
                  </a:lnTo>
                  <a:lnTo>
                    <a:pt x="2335" y="2175"/>
                  </a:lnTo>
                  <a:lnTo>
                    <a:pt x="2282" y="2178"/>
                  </a:lnTo>
                  <a:lnTo>
                    <a:pt x="2228" y="2182"/>
                  </a:lnTo>
                  <a:lnTo>
                    <a:pt x="2173" y="2183"/>
                  </a:lnTo>
                  <a:lnTo>
                    <a:pt x="2119" y="2184"/>
                  </a:lnTo>
                  <a:lnTo>
                    <a:pt x="2063" y="2183"/>
                  </a:lnTo>
                  <a:lnTo>
                    <a:pt x="2006" y="2181"/>
                  </a:lnTo>
                  <a:lnTo>
                    <a:pt x="1950" y="2177"/>
                  </a:lnTo>
                  <a:lnTo>
                    <a:pt x="1893" y="2173"/>
                  </a:lnTo>
                  <a:lnTo>
                    <a:pt x="1835" y="2168"/>
                  </a:lnTo>
                  <a:lnTo>
                    <a:pt x="1776" y="2161"/>
                  </a:lnTo>
                  <a:lnTo>
                    <a:pt x="1718" y="2153"/>
                  </a:lnTo>
                  <a:lnTo>
                    <a:pt x="1658" y="2143"/>
                  </a:lnTo>
                  <a:lnTo>
                    <a:pt x="1598" y="2131"/>
                  </a:lnTo>
                  <a:lnTo>
                    <a:pt x="1538" y="2119"/>
                  </a:lnTo>
                  <a:lnTo>
                    <a:pt x="1538" y="2119"/>
                  </a:lnTo>
                  <a:lnTo>
                    <a:pt x="1478" y="2105"/>
                  </a:lnTo>
                  <a:lnTo>
                    <a:pt x="1420" y="2090"/>
                  </a:lnTo>
                  <a:lnTo>
                    <a:pt x="1363" y="2073"/>
                  </a:lnTo>
                  <a:lnTo>
                    <a:pt x="1307" y="2054"/>
                  </a:lnTo>
                  <a:lnTo>
                    <a:pt x="1253" y="2036"/>
                  </a:lnTo>
                  <a:lnTo>
                    <a:pt x="1201" y="2016"/>
                  </a:lnTo>
                  <a:lnTo>
                    <a:pt x="1150" y="1994"/>
                  </a:lnTo>
                  <a:lnTo>
                    <a:pt x="1101" y="1973"/>
                  </a:lnTo>
                  <a:lnTo>
                    <a:pt x="1052" y="1951"/>
                  </a:lnTo>
                  <a:lnTo>
                    <a:pt x="1005" y="1926"/>
                  </a:lnTo>
                  <a:lnTo>
                    <a:pt x="960" y="1901"/>
                  </a:lnTo>
                  <a:lnTo>
                    <a:pt x="916" y="1877"/>
                  </a:lnTo>
                  <a:lnTo>
                    <a:pt x="873" y="1850"/>
                  </a:lnTo>
                  <a:lnTo>
                    <a:pt x="832" y="1823"/>
                  </a:lnTo>
                  <a:lnTo>
                    <a:pt x="791" y="1795"/>
                  </a:lnTo>
                  <a:lnTo>
                    <a:pt x="752" y="1768"/>
                  </a:lnTo>
                  <a:lnTo>
                    <a:pt x="714" y="1739"/>
                  </a:lnTo>
                  <a:lnTo>
                    <a:pt x="678" y="1710"/>
                  </a:lnTo>
                  <a:lnTo>
                    <a:pt x="643" y="1680"/>
                  </a:lnTo>
                  <a:lnTo>
                    <a:pt x="608" y="1650"/>
                  </a:lnTo>
                  <a:lnTo>
                    <a:pt x="575" y="1620"/>
                  </a:lnTo>
                  <a:lnTo>
                    <a:pt x="544" y="1589"/>
                  </a:lnTo>
                  <a:lnTo>
                    <a:pt x="513" y="1558"/>
                  </a:lnTo>
                  <a:lnTo>
                    <a:pt x="483" y="1527"/>
                  </a:lnTo>
                  <a:lnTo>
                    <a:pt x="455" y="1496"/>
                  </a:lnTo>
                  <a:lnTo>
                    <a:pt x="427" y="1465"/>
                  </a:lnTo>
                  <a:lnTo>
                    <a:pt x="401" y="1433"/>
                  </a:lnTo>
                  <a:lnTo>
                    <a:pt x="376" y="1402"/>
                  </a:lnTo>
                  <a:lnTo>
                    <a:pt x="351" y="1369"/>
                  </a:lnTo>
                  <a:lnTo>
                    <a:pt x="328" y="1338"/>
                  </a:lnTo>
                  <a:lnTo>
                    <a:pt x="306" y="1307"/>
                  </a:lnTo>
                  <a:lnTo>
                    <a:pt x="284" y="1276"/>
                  </a:lnTo>
                  <a:lnTo>
                    <a:pt x="264" y="1245"/>
                  </a:lnTo>
                  <a:lnTo>
                    <a:pt x="245" y="1214"/>
                  </a:lnTo>
                  <a:lnTo>
                    <a:pt x="209" y="1153"/>
                  </a:lnTo>
                  <a:lnTo>
                    <a:pt x="176" y="1096"/>
                  </a:lnTo>
                  <a:lnTo>
                    <a:pt x="146" y="1038"/>
                  </a:lnTo>
                  <a:lnTo>
                    <a:pt x="120" y="983"/>
                  </a:lnTo>
                  <a:lnTo>
                    <a:pt x="96" y="932"/>
                  </a:lnTo>
                  <a:lnTo>
                    <a:pt x="77" y="884"/>
                  </a:lnTo>
                  <a:lnTo>
                    <a:pt x="59" y="839"/>
                  </a:lnTo>
                  <a:lnTo>
                    <a:pt x="44" y="797"/>
                  </a:lnTo>
                  <a:lnTo>
                    <a:pt x="31" y="761"/>
                  </a:lnTo>
                  <a:lnTo>
                    <a:pt x="22" y="727"/>
                  </a:lnTo>
                  <a:lnTo>
                    <a:pt x="14" y="701"/>
                  </a:lnTo>
                  <a:lnTo>
                    <a:pt x="3" y="662"/>
                  </a:lnTo>
                  <a:lnTo>
                    <a:pt x="0" y="649"/>
                  </a:lnTo>
                  <a:lnTo>
                    <a:pt x="0" y="649"/>
                  </a:lnTo>
                  <a:lnTo>
                    <a:pt x="11" y="640"/>
                  </a:lnTo>
                  <a:lnTo>
                    <a:pt x="40" y="615"/>
                  </a:lnTo>
                  <a:lnTo>
                    <a:pt x="88" y="577"/>
                  </a:lnTo>
                  <a:lnTo>
                    <a:pt x="118" y="553"/>
                  </a:lnTo>
                  <a:lnTo>
                    <a:pt x="153" y="526"/>
                  </a:lnTo>
                  <a:lnTo>
                    <a:pt x="192" y="498"/>
                  </a:lnTo>
                  <a:lnTo>
                    <a:pt x="234" y="468"/>
                  </a:lnTo>
                  <a:lnTo>
                    <a:pt x="282" y="437"/>
                  </a:lnTo>
                  <a:lnTo>
                    <a:pt x="332" y="404"/>
                  </a:lnTo>
                  <a:lnTo>
                    <a:pt x="386" y="371"/>
                  </a:lnTo>
                  <a:lnTo>
                    <a:pt x="445" y="338"/>
                  </a:lnTo>
                  <a:lnTo>
                    <a:pt x="506" y="304"/>
                  </a:lnTo>
                  <a:lnTo>
                    <a:pt x="571" y="270"/>
                  </a:lnTo>
                  <a:lnTo>
                    <a:pt x="639" y="237"/>
                  </a:lnTo>
                  <a:lnTo>
                    <a:pt x="710" y="205"/>
                  </a:lnTo>
                  <a:lnTo>
                    <a:pt x="784" y="174"/>
                  </a:lnTo>
                  <a:lnTo>
                    <a:pt x="822" y="159"/>
                  </a:lnTo>
                  <a:lnTo>
                    <a:pt x="862" y="144"/>
                  </a:lnTo>
                  <a:lnTo>
                    <a:pt x="902" y="130"/>
                  </a:lnTo>
                  <a:lnTo>
                    <a:pt x="942" y="116"/>
                  </a:lnTo>
                  <a:lnTo>
                    <a:pt x="983" y="104"/>
                  </a:lnTo>
                  <a:lnTo>
                    <a:pt x="1025" y="91"/>
                  </a:lnTo>
                  <a:lnTo>
                    <a:pt x="1067" y="79"/>
                  </a:lnTo>
                  <a:lnTo>
                    <a:pt x="1110" y="68"/>
                  </a:lnTo>
                  <a:lnTo>
                    <a:pt x="1153" y="58"/>
                  </a:lnTo>
                  <a:lnTo>
                    <a:pt x="1198" y="48"/>
                  </a:lnTo>
                  <a:lnTo>
                    <a:pt x="1242" y="38"/>
                  </a:lnTo>
                  <a:lnTo>
                    <a:pt x="1288" y="31"/>
                  </a:lnTo>
                  <a:lnTo>
                    <a:pt x="1334" y="23"/>
                  </a:lnTo>
                  <a:lnTo>
                    <a:pt x="1380" y="17"/>
                  </a:lnTo>
                  <a:lnTo>
                    <a:pt x="1427" y="12"/>
                  </a:lnTo>
                  <a:lnTo>
                    <a:pt x="1474" y="7"/>
                  </a:lnTo>
                  <a:lnTo>
                    <a:pt x="1523" y="4"/>
                  </a:lnTo>
                  <a:lnTo>
                    <a:pt x="1571" y="1"/>
                  </a:lnTo>
                  <a:lnTo>
                    <a:pt x="1621" y="0"/>
                  </a:lnTo>
                  <a:lnTo>
                    <a:pt x="1670" y="0"/>
                  </a:lnTo>
                  <a:lnTo>
                    <a:pt x="1720" y="1"/>
                  </a:lnTo>
                  <a:lnTo>
                    <a:pt x="1770" y="3"/>
                  </a:lnTo>
                  <a:lnTo>
                    <a:pt x="1821" y="7"/>
                  </a:lnTo>
                  <a:lnTo>
                    <a:pt x="1872" y="12"/>
                  </a:lnTo>
                  <a:lnTo>
                    <a:pt x="1924" y="18"/>
                  </a:lnTo>
                  <a:lnTo>
                    <a:pt x="1975" y="25"/>
                  </a:lnTo>
                  <a:lnTo>
                    <a:pt x="1975" y="25"/>
                  </a:lnTo>
                  <a:lnTo>
                    <a:pt x="2027" y="35"/>
                  </a:lnTo>
                  <a:lnTo>
                    <a:pt x="2079" y="46"/>
                  </a:lnTo>
                  <a:lnTo>
                    <a:pt x="2129" y="59"/>
                  </a:lnTo>
                  <a:lnTo>
                    <a:pt x="2180" y="74"/>
                  </a:lnTo>
                  <a:lnTo>
                    <a:pt x="2229" y="90"/>
                  </a:lnTo>
                  <a:lnTo>
                    <a:pt x="2278" y="107"/>
                  </a:lnTo>
                  <a:lnTo>
                    <a:pt x="2326" y="126"/>
                  </a:lnTo>
                  <a:lnTo>
                    <a:pt x="2375" y="146"/>
                  </a:lnTo>
                  <a:lnTo>
                    <a:pt x="2421" y="168"/>
                  </a:lnTo>
                  <a:lnTo>
                    <a:pt x="2467" y="191"/>
                  </a:lnTo>
                  <a:lnTo>
                    <a:pt x="2514" y="215"/>
                  </a:lnTo>
                  <a:lnTo>
                    <a:pt x="2559" y="241"/>
                  </a:lnTo>
                  <a:lnTo>
                    <a:pt x="2604" y="267"/>
                  </a:lnTo>
                  <a:lnTo>
                    <a:pt x="2648" y="294"/>
                  </a:lnTo>
                  <a:lnTo>
                    <a:pt x="2691" y="323"/>
                  </a:lnTo>
                  <a:lnTo>
                    <a:pt x="2734" y="353"/>
                  </a:lnTo>
                  <a:lnTo>
                    <a:pt x="2776" y="383"/>
                  </a:lnTo>
                  <a:lnTo>
                    <a:pt x="2816" y="414"/>
                  </a:lnTo>
                  <a:lnTo>
                    <a:pt x="2857" y="446"/>
                  </a:lnTo>
                  <a:lnTo>
                    <a:pt x="2896" y="478"/>
                  </a:lnTo>
                  <a:lnTo>
                    <a:pt x="2936" y="511"/>
                  </a:lnTo>
                  <a:lnTo>
                    <a:pt x="2974" y="544"/>
                  </a:lnTo>
                  <a:lnTo>
                    <a:pt x="3012" y="579"/>
                  </a:lnTo>
                  <a:lnTo>
                    <a:pt x="3049" y="613"/>
                  </a:lnTo>
                  <a:lnTo>
                    <a:pt x="3085" y="648"/>
                  </a:lnTo>
                  <a:lnTo>
                    <a:pt x="3120" y="684"/>
                  </a:lnTo>
                  <a:lnTo>
                    <a:pt x="3154" y="719"/>
                  </a:lnTo>
                  <a:lnTo>
                    <a:pt x="3188" y="754"/>
                  </a:lnTo>
                  <a:lnTo>
                    <a:pt x="3221" y="791"/>
                  </a:lnTo>
                  <a:lnTo>
                    <a:pt x="3254" y="826"/>
                  </a:lnTo>
                  <a:lnTo>
                    <a:pt x="3316" y="898"/>
                  </a:lnTo>
                  <a:lnTo>
                    <a:pt x="3375" y="968"/>
                  </a:lnTo>
                  <a:lnTo>
                    <a:pt x="3431" y="1038"/>
                  </a:lnTo>
                  <a:lnTo>
                    <a:pt x="3482" y="1106"/>
                  </a:lnTo>
                  <a:lnTo>
                    <a:pt x="3531" y="1173"/>
                  </a:lnTo>
                  <a:lnTo>
                    <a:pt x="3576" y="1237"/>
                  </a:lnTo>
                  <a:lnTo>
                    <a:pt x="3617" y="1298"/>
                  </a:lnTo>
                  <a:lnTo>
                    <a:pt x="3656" y="1356"/>
                  </a:lnTo>
                  <a:lnTo>
                    <a:pt x="3690" y="1409"/>
                  </a:lnTo>
                  <a:lnTo>
                    <a:pt x="3721" y="1457"/>
                  </a:lnTo>
                  <a:lnTo>
                    <a:pt x="3746" y="1502"/>
                  </a:lnTo>
                  <a:lnTo>
                    <a:pt x="3789" y="1573"/>
                  </a:lnTo>
                  <a:lnTo>
                    <a:pt x="3813" y="1619"/>
                  </a:lnTo>
                  <a:lnTo>
                    <a:pt x="3822" y="1635"/>
                  </a:lnTo>
                  <a:lnTo>
                    <a:pt x="3822" y="1635"/>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96" name="Freeform 15"/>
            <p:cNvSpPr>
              <a:spLocks/>
            </p:cNvSpPr>
            <p:nvPr/>
          </p:nvSpPr>
          <p:spPr bwMode="auto">
            <a:xfrm rot="10800000" flipH="1">
              <a:off x="6722935" y="2051042"/>
              <a:ext cx="670380" cy="549601"/>
            </a:xfrm>
            <a:custGeom>
              <a:avLst/>
              <a:gdLst/>
              <a:ahLst/>
              <a:cxnLst>
                <a:cxn ang="0">
                  <a:pos x="14" y="86"/>
                </a:cxn>
                <a:cxn ang="0">
                  <a:pos x="157" y="53"/>
                </a:cxn>
                <a:cxn ang="0">
                  <a:pos x="310" y="28"/>
                </a:cxn>
                <a:cxn ang="0">
                  <a:pos x="503" y="8"/>
                </a:cxn>
                <a:cxn ang="0">
                  <a:pos x="733" y="0"/>
                </a:cxn>
                <a:cxn ang="0">
                  <a:pos x="948" y="9"/>
                </a:cxn>
                <a:cxn ang="0">
                  <a:pos x="1085" y="22"/>
                </a:cxn>
                <a:cxn ang="0">
                  <a:pos x="1226" y="42"/>
                </a:cxn>
                <a:cxn ang="0">
                  <a:pos x="1373" y="71"/>
                </a:cxn>
                <a:cxn ang="0">
                  <a:pos x="1523" y="108"/>
                </a:cxn>
                <a:cxn ang="0">
                  <a:pos x="1677" y="156"/>
                </a:cxn>
                <a:cxn ang="0">
                  <a:pos x="1832" y="215"/>
                </a:cxn>
                <a:cxn ang="0">
                  <a:pos x="1989" y="286"/>
                </a:cxn>
                <a:cxn ang="0">
                  <a:pos x="2145" y="369"/>
                </a:cxn>
                <a:cxn ang="0">
                  <a:pos x="2302" y="466"/>
                </a:cxn>
                <a:cxn ang="0">
                  <a:pos x="2403" y="536"/>
                </a:cxn>
                <a:cxn ang="0">
                  <a:pos x="2540" y="647"/>
                </a:cxn>
                <a:cxn ang="0">
                  <a:pos x="2663" y="761"/>
                </a:cxn>
                <a:cxn ang="0">
                  <a:pos x="2770" y="879"/>
                </a:cxn>
                <a:cxn ang="0">
                  <a:pos x="2864" y="1000"/>
                </a:cxn>
                <a:cxn ang="0">
                  <a:pos x="2946" y="1121"/>
                </a:cxn>
                <a:cxn ang="0">
                  <a:pos x="3015" y="1243"/>
                </a:cxn>
                <a:cxn ang="0">
                  <a:pos x="3074" y="1364"/>
                </a:cxn>
                <a:cxn ang="0">
                  <a:pos x="3122" y="1482"/>
                </a:cxn>
                <a:cxn ang="0">
                  <a:pos x="3161" y="1598"/>
                </a:cxn>
                <a:cxn ang="0">
                  <a:pos x="3192" y="1710"/>
                </a:cxn>
                <a:cxn ang="0">
                  <a:pos x="3222" y="1853"/>
                </a:cxn>
                <a:cxn ang="0">
                  <a:pos x="3248" y="2044"/>
                </a:cxn>
                <a:cxn ang="0">
                  <a:pos x="3255" y="2202"/>
                </a:cxn>
                <a:cxn ang="0">
                  <a:pos x="3253" y="2319"/>
                </a:cxn>
                <a:cxn ang="0">
                  <a:pos x="3247" y="2400"/>
                </a:cxn>
                <a:cxn ang="0">
                  <a:pos x="3198" y="2419"/>
                </a:cxn>
                <a:cxn ang="0">
                  <a:pos x="3062" y="2460"/>
                </a:cxn>
                <a:cxn ang="0">
                  <a:pos x="2912" y="2497"/>
                </a:cxn>
                <a:cxn ang="0">
                  <a:pos x="2726" y="2531"/>
                </a:cxn>
                <a:cxn ang="0">
                  <a:pos x="2509" y="2555"/>
                </a:cxn>
                <a:cxn ang="0">
                  <a:pos x="2310" y="2561"/>
                </a:cxn>
                <a:cxn ang="0">
                  <a:pos x="2186" y="2558"/>
                </a:cxn>
                <a:cxn ang="0">
                  <a:pos x="2056" y="2547"/>
                </a:cxn>
                <a:cxn ang="0">
                  <a:pos x="1923" y="2529"/>
                </a:cxn>
                <a:cxn ang="0">
                  <a:pos x="1786" y="2503"/>
                </a:cxn>
                <a:cxn ang="0">
                  <a:pos x="1649" y="2467"/>
                </a:cxn>
                <a:cxn ang="0">
                  <a:pos x="1510" y="2421"/>
                </a:cxn>
                <a:cxn ang="0">
                  <a:pos x="1371" y="2363"/>
                </a:cxn>
                <a:cxn ang="0">
                  <a:pos x="1233" y="2293"/>
                </a:cxn>
                <a:cxn ang="0">
                  <a:pos x="1141" y="2240"/>
                </a:cxn>
                <a:cxn ang="0">
                  <a:pos x="1011" y="2149"/>
                </a:cxn>
                <a:cxn ang="0">
                  <a:pos x="891" y="2046"/>
                </a:cxn>
                <a:cxn ang="0">
                  <a:pos x="781" y="1934"/>
                </a:cxn>
                <a:cxn ang="0">
                  <a:pos x="679" y="1814"/>
                </a:cxn>
                <a:cxn ang="0">
                  <a:pos x="586" y="1687"/>
                </a:cxn>
                <a:cxn ang="0">
                  <a:pos x="502" y="1554"/>
                </a:cxn>
                <a:cxn ang="0">
                  <a:pos x="426" y="1419"/>
                </a:cxn>
                <a:cxn ang="0">
                  <a:pos x="357" y="1281"/>
                </a:cxn>
                <a:cxn ang="0">
                  <a:pos x="295" y="1144"/>
                </a:cxn>
                <a:cxn ang="0">
                  <a:pos x="225" y="964"/>
                </a:cxn>
                <a:cxn ang="0">
                  <a:pos x="139" y="708"/>
                </a:cxn>
                <a:cxn ang="0">
                  <a:pos x="77" y="480"/>
                </a:cxn>
                <a:cxn ang="0">
                  <a:pos x="35" y="292"/>
                </a:cxn>
                <a:cxn ang="0">
                  <a:pos x="2" y="107"/>
                </a:cxn>
              </a:cxnLst>
              <a:rect l="0" t="0" r="r" b="b"/>
              <a:pathLst>
                <a:path w="3255" h="2561">
                  <a:moveTo>
                    <a:pt x="0" y="89"/>
                  </a:moveTo>
                  <a:lnTo>
                    <a:pt x="0" y="89"/>
                  </a:lnTo>
                  <a:lnTo>
                    <a:pt x="14" y="86"/>
                  </a:lnTo>
                  <a:lnTo>
                    <a:pt x="53" y="75"/>
                  </a:lnTo>
                  <a:lnTo>
                    <a:pt x="117" y="60"/>
                  </a:lnTo>
                  <a:lnTo>
                    <a:pt x="157" y="53"/>
                  </a:lnTo>
                  <a:lnTo>
                    <a:pt x="203" y="44"/>
                  </a:lnTo>
                  <a:lnTo>
                    <a:pt x="254" y="36"/>
                  </a:lnTo>
                  <a:lnTo>
                    <a:pt x="310" y="28"/>
                  </a:lnTo>
                  <a:lnTo>
                    <a:pt x="370" y="19"/>
                  </a:lnTo>
                  <a:lnTo>
                    <a:pt x="434" y="13"/>
                  </a:lnTo>
                  <a:lnTo>
                    <a:pt x="503" y="8"/>
                  </a:lnTo>
                  <a:lnTo>
                    <a:pt x="577" y="3"/>
                  </a:lnTo>
                  <a:lnTo>
                    <a:pt x="653" y="1"/>
                  </a:lnTo>
                  <a:lnTo>
                    <a:pt x="733" y="0"/>
                  </a:lnTo>
                  <a:lnTo>
                    <a:pt x="817" y="1"/>
                  </a:lnTo>
                  <a:lnTo>
                    <a:pt x="904" y="6"/>
                  </a:lnTo>
                  <a:lnTo>
                    <a:pt x="948" y="9"/>
                  </a:lnTo>
                  <a:lnTo>
                    <a:pt x="993" y="12"/>
                  </a:lnTo>
                  <a:lnTo>
                    <a:pt x="1039" y="16"/>
                  </a:lnTo>
                  <a:lnTo>
                    <a:pt x="1085" y="22"/>
                  </a:lnTo>
                  <a:lnTo>
                    <a:pt x="1132" y="27"/>
                  </a:lnTo>
                  <a:lnTo>
                    <a:pt x="1179" y="34"/>
                  </a:lnTo>
                  <a:lnTo>
                    <a:pt x="1226" y="42"/>
                  </a:lnTo>
                  <a:lnTo>
                    <a:pt x="1275" y="51"/>
                  </a:lnTo>
                  <a:lnTo>
                    <a:pt x="1324" y="60"/>
                  </a:lnTo>
                  <a:lnTo>
                    <a:pt x="1373" y="71"/>
                  </a:lnTo>
                  <a:lnTo>
                    <a:pt x="1423" y="83"/>
                  </a:lnTo>
                  <a:lnTo>
                    <a:pt x="1473" y="94"/>
                  </a:lnTo>
                  <a:lnTo>
                    <a:pt x="1523" y="108"/>
                  </a:lnTo>
                  <a:lnTo>
                    <a:pt x="1574" y="123"/>
                  </a:lnTo>
                  <a:lnTo>
                    <a:pt x="1626" y="139"/>
                  </a:lnTo>
                  <a:lnTo>
                    <a:pt x="1677" y="156"/>
                  </a:lnTo>
                  <a:lnTo>
                    <a:pt x="1729" y="175"/>
                  </a:lnTo>
                  <a:lnTo>
                    <a:pt x="1780" y="194"/>
                  </a:lnTo>
                  <a:lnTo>
                    <a:pt x="1832" y="215"/>
                  </a:lnTo>
                  <a:lnTo>
                    <a:pt x="1884" y="238"/>
                  </a:lnTo>
                  <a:lnTo>
                    <a:pt x="1936" y="261"/>
                  </a:lnTo>
                  <a:lnTo>
                    <a:pt x="1989" y="286"/>
                  </a:lnTo>
                  <a:lnTo>
                    <a:pt x="2041" y="312"/>
                  </a:lnTo>
                  <a:lnTo>
                    <a:pt x="2093" y="339"/>
                  </a:lnTo>
                  <a:lnTo>
                    <a:pt x="2145" y="369"/>
                  </a:lnTo>
                  <a:lnTo>
                    <a:pt x="2198" y="399"/>
                  </a:lnTo>
                  <a:lnTo>
                    <a:pt x="2251" y="433"/>
                  </a:lnTo>
                  <a:lnTo>
                    <a:pt x="2302" y="466"/>
                  </a:lnTo>
                  <a:lnTo>
                    <a:pt x="2302" y="466"/>
                  </a:lnTo>
                  <a:lnTo>
                    <a:pt x="2354" y="501"/>
                  </a:lnTo>
                  <a:lnTo>
                    <a:pt x="2403" y="536"/>
                  </a:lnTo>
                  <a:lnTo>
                    <a:pt x="2451" y="573"/>
                  </a:lnTo>
                  <a:lnTo>
                    <a:pt x="2497" y="609"/>
                  </a:lnTo>
                  <a:lnTo>
                    <a:pt x="2540" y="647"/>
                  </a:lnTo>
                  <a:lnTo>
                    <a:pt x="2584" y="685"/>
                  </a:lnTo>
                  <a:lnTo>
                    <a:pt x="2624" y="723"/>
                  </a:lnTo>
                  <a:lnTo>
                    <a:pt x="2663" y="761"/>
                  </a:lnTo>
                  <a:lnTo>
                    <a:pt x="2700" y="801"/>
                  </a:lnTo>
                  <a:lnTo>
                    <a:pt x="2736" y="839"/>
                  </a:lnTo>
                  <a:lnTo>
                    <a:pt x="2770" y="879"/>
                  </a:lnTo>
                  <a:lnTo>
                    <a:pt x="2803" y="919"/>
                  </a:lnTo>
                  <a:lnTo>
                    <a:pt x="2834" y="959"/>
                  </a:lnTo>
                  <a:lnTo>
                    <a:pt x="2864" y="1000"/>
                  </a:lnTo>
                  <a:lnTo>
                    <a:pt x="2893" y="1039"/>
                  </a:lnTo>
                  <a:lnTo>
                    <a:pt x="2920" y="1080"/>
                  </a:lnTo>
                  <a:lnTo>
                    <a:pt x="2946" y="1121"/>
                  </a:lnTo>
                  <a:lnTo>
                    <a:pt x="2970" y="1161"/>
                  </a:lnTo>
                  <a:lnTo>
                    <a:pt x="2993" y="1202"/>
                  </a:lnTo>
                  <a:lnTo>
                    <a:pt x="3015" y="1243"/>
                  </a:lnTo>
                  <a:lnTo>
                    <a:pt x="3035" y="1283"/>
                  </a:lnTo>
                  <a:lnTo>
                    <a:pt x="3055" y="1323"/>
                  </a:lnTo>
                  <a:lnTo>
                    <a:pt x="3074" y="1364"/>
                  </a:lnTo>
                  <a:lnTo>
                    <a:pt x="3091" y="1403"/>
                  </a:lnTo>
                  <a:lnTo>
                    <a:pt x="3107" y="1443"/>
                  </a:lnTo>
                  <a:lnTo>
                    <a:pt x="3122" y="1482"/>
                  </a:lnTo>
                  <a:lnTo>
                    <a:pt x="3137" y="1521"/>
                  </a:lnTo>
                  <a:lnTo>
                    <a:pt x="3149" y="1560"/>
                  </a:lnTo>
                  <a:lnTo>
                    <a:pt x="3161" y="1598"/>
                  </a:lnTo>
                  <a:lnTo>
                    <a:pt x="3173" y="1636"/>
                  </a:lnTo>
                  <a:lnTo>
                    <a:pt x="3183" y="1674"/>
                  </a:lnTo>
                  <a:lnTo>
                    <a:pt x="3192" y="1710"/>
                  </a:lnTo>
                  <a:lnTo>
                    <a:pt x="3200" y="1747"/>
                  </a:lnTo>
                  <a:lnTo>
                    <a:pt x="3209" y="1783"/>
                  </a:lnTo>
                  <a:lnTo>
                    <a:pt x="3222" y="1853"/>
                  </a:lnTo>
                  <a:lnTo>
                    <a:pt x="3233" y="1920"/>
                  </a:lnTo>
                  <a:lnTo>
                    <a:pt x="3242" y="1983"/>
                  </a:lnTo>
                  <a:lnTo>
                    <a:pt x="3248" y="2044"/>
                  </a:lnTo>
                  <a:lnTo>
                    <a:pt x="3252" y="2101"/>
                  </a:lnTo>
                  <a:lnTo>
                    <a:pt x="3254" y="2154"/>
                  </a:lnTo>
                  <a:lnTo>
                    <a:pt x="3255" y="2202"/>
                  </a:lnTo>
                  <a:lnTo>
                    <a:pt x="3255" y="2246"/>
                  </a:lnTo>
                  <a:lnTo>
                    <a:pt x="3255" y="2286"/>
                  </a:lnTo>
                  <a:lnTo>
                    <a:pt x="3253" y="2319"/>
                  </a:lnTo>
                  <a:lnTo>
                    <a:pt x="3252" y="2348"/>
                  </a:lnTo>
                  <a:lnTo>
                    <a:pt x="3248" y="2388"/>
                  </a:lnTo>
                  <a:lnTo>
                    <a:pt x="3247" y="2400"/>
                  </a:lnTo>
                  <a:lnTo>
                    <a:pt x="3247" y="2400"/>
                  </a:lnTo>
                  <a:lnTo>
                    <a:pt x="3235" y="2406"/>
                  </a:lnTo>
                  <a:lnTo>
                    <a:pt x="3198" y="2419"/>
                  </a:lnTo>
                  <a:lnTo>
                    <a:pt x="3141" y="2438"/>
                  </a:lnTo>
                  <a:lnTo>
                    <a:pt x="3104" y="2449"/>
                  </a:lnTo>
                  <a:lnTo>
                    <a:pt x="3062" y="2460"/>
                  </a:lnTo>
                  <a:lnTo>
                    <a:pt x="3017" y="2472"/>
                  </a:lnTo>
                  <a:lnTo>
                    <a:pt x="2966" y="2485"/>
                  </a:lnTo>
                  <a:lnTo>
                    <a:pt x="2912" y="2497"/>
                  </a:lnTo>
                  <a:lnTo>
                    <a:pt x="2853" y="2510"/>
                  </a:lnTo>
                  <a:lnTo>
                    <a:pt x="2791" y="2520"/>
                  </a:lnTo>
                  <a:lnTo>
                    <a:pt x="2726" y="2531"/>
                  </a:lnTo>
                  <a:lnTo>
                    <a:pt x="2657" y="2541"/>
                  </a:lnTo>
                  <a:lnTo>
                    <a:pt x="2585" y="2548"/>
                  </a:lnTo>
                  <a:lnTo>
                    <a:pt x="2509" y="2555"/>
                  </a:lnTo>
                  <a:lnTo>
                    <a:pt x="2432" y="2559"/>
                  </a:lnTo>
                  <a:lnTo>
                    <a:pt x="2352" y="2561"/>
                  </a:lnTo>
                  <a:lnTo>
                    <a:pt x="2310" y="2561"/>
                  </a:lnTo>
                  <a:lnTo>
                    <a:pt x="2269" y="2561"/>
                  </a:lnTo>
                  <a:lnTo>
                    <a:pt x="2228" y="2560"/>
                  </a:lnTo>
                  <a:lnTo>
                    <a:pt x="2186" y="2558"/>
                  </a:lnTo>
                  <a:lnTo>
                    <a:pt x="2142" y="2555"/>
                  </a:lnTo>
                  <a:lnTo>
                    <a:pt x="2099" y="2551"/>
                  </a:lnTo>
                  <a:lnTo>
                    <a:pt x="2056" y="2547"/>
                  </a:lnTo>
                  <a:lnTo>
                    <a:pt x="2011" y="2542"/>
                  </a:lnTo>
                  <a:lnTo>
                    <a:pt x="1967" y="2536"/>
                  </a:lnTo>
                  <a:lnTo>
                    <a:pt x="1923" y="2529"/>
                  </a:lnTo>
                  <a:lnTo>
                    <a:pt x="1877" y="2521"/>
                  </a:lnTo>
                  <a:lnTo>
                    <a:pt x="1832" y="2513"/>
                  </a:lnTo>
                  <a:lnTo>
                    <a:pt x="1786" y="2503"/>
                  </a:lnTo>
                  <a:lnTo>
                    <a:pt x="1741" y="2492"/>
                  </a:lnTo>
                  <a:lnTo>
                    <a:pt x="1695" y="2480"/>
                  </a:lnTo>
                  <a:lnTo>
                    <a:pt x="1649" y="2467"/>
                  </a:lnTo>
                  <a:lnTo>
                    <a:pt x="1603" y="2453"/>
                  </a:lnTo>
                  <a:lnTo>
                    <a:pt x="1556" y="2437"/>
                  </a:lnTo>
                  <a:lnTo>
                    <a:pt x="1510" y="2421"/>
                  </a:lnTo>
                  <a:lnTo>
                    <a:pt x="1464" y="2403"/>
                  </a:lnTo>
                  <a:lnTo>
                    <a:pt x="1417" y="2383"/>
                  </a:lnTo>
                  <a:lnTo>
                    <a:pt x="1371" y="2363"/>
                  </a:lnTo>
                  <a:lnTo>
                    <a:pt x="1324" y="2342"/>
                  </a:lnTo>
                  <a:lnTo>
                    <a:pt x="1278" y="2318"/>
                  </a:lnTo>
                  <a:lnTo>
                    <a:pt x="1233" y="2293"/>
                  </a:lnTo>
                  <a:lnTo>
                    <a:pt x="1186" y="2268"/>
                  </a:lnTo>
                  <a:lnTo>
                    <a:pt x="1186" y="2268"/>
                  </a:lnTo>
                  <a:lnTo>
                    <a:pt x="1141" y="2240"/>
                  </a:lnTo>
                  <a:lnTo>
                    <a:pt x="1096" y="2211"/>
                  </a:lnTo>
                  <a:lnTo>
                    <a:pt x="1053" y="2181"/>
                  </a:lnTo>
                  <a:lnTo>
                    <a:pt x="1011" y="2149"/>
                  </a:lnTo>
                  <a:lnTo>
                    <a:pt x="970" y="2116"/>
                  </a:lnTo>
                  <a:lnTo>
                    <a:pt x="929" y="2082"/>
                  </a:lnTo>
                  <a:lnTo>
                    <a:pt x="891" y="2046"/>
                  </a:lnTo>
                  <a:lnTo>
                    <a:pt x="853" y="2010"/>
                  </a:lnTo>
                  <a:lnTo>
                    <a:pt x="816" y="1972"/>
                  </a:lnTo>
                  <a:lnTo>
                    <a:pt x="781" y="1934"/>
                  </a:lnTo>
                  <a:lnTo>
                    <a:pt x="746" y="1894"/>
                  </a:lnTo>
                  <a:lnTo>
                    <a:pt x="712" y="1855"/>
                  </a:lnTo>
                  <a:lnTo>
                    <a:pt x="679" y="1814"/>
                  </a:lnTo>
                  <a:lnTo>
                    <a:pt x="647" y="1772"/>
                  </a:lnTo>
                  <a:lnTo>
                    <a:pt x="616" y="1730"/>
                  </a:lnTo>
                  <a:lnTo>
                    <a:pt x="586" y="1687"/>
                  </a:lnTo>
                  <a:lnTo>
                    <a:pt x="557" y="1643"/>
                  </a:lnTo>
                  <a:lnTo>
                    <a:pt x="529" y="1599"/>
                  </a:lnTo>
                  <a:lnTo>
                    <a:pt x="502" y="1554"/>
                  </a:lnTo>
                  <a:lnTo>
                    <a:pt x="476" y="1509"/>
                  </a:lnTo>
                  <a:lnTo>
                    <a:pt x="450" y="1464"/>
                  </a:lnTo>
                  <a:lnTo>
                    <a:pt x="426" y="1419"/>
                  </a:lnTo>
                  <a:lnTo>
                    <a:pt x="402" y="1373"/>
                  </a:lnTo>
                  <a:lnTo>
                    <a:pt x="379" y="1327"/>
                  </a:lnTo>
                  <a:lnTo>
                    <a:pt x="357" y="1281"/>
                  </a:lnTo>
                  <a:lnTo>
                    <a:pt x="335" y="1236"/>
                  </a:lnTo>
                  <a:lnTo>
                    <a:pt x="316" y="1190"/>
                  </a:lnTo>
                  <a:lnTo>
                    <a:pt x="295" y="1144"/>
                  </a:lnTo>
                  <a:lnTo>
                    <a:pt x="277" y="1099"/>
                  </a:lnTo>
                  <a:lnTo>
                    <a:pt x="259" y="1054"/>
                  </a:lnTo>
                  <a:lnTo>
                    <a:pt x="225" y="964"/>
                  </a:lnTo>
                  <a:lnTo>
                    <a:pt x="193" y="877"/>
                  </a:lnTo>
                  <a:lnTo>
                    <a:pt x="165" y="791"/>
                  </a:lnTo>
                  <a:lnTo>
                    <a:pt x="139" y="708"/>
                  </a:lnTo>
                  <a:lnTo>
                    <a:pt x="116" y="628"/>
                  </a:lnTo>
                  <a:lnTo>
                    <a:pt x="95" y="551"/>
                  </a:lnTo>
                  <a:lnTo>
                    <a:pt x="77" y="480"/>
                  </a:lnTo>
                  <a:lnTo>
                    <a:pt x="61" y="412"/>
                  </a:lnTo>
                  <a:lnTo>
                    <a:pt x="47" y="349"/>
                  </a:lnTo>
                  <a:lnTo>
                    <a:pt x="35" y="292"/>
                  </a:lnTo>
                  <a:lnTo>
                    <a:pt x="25" y="241"/>
                  </a:lnTo>
                  <a:lnTo>
                    <a:pt x="10" y="160"/>
                  </a:lnTo>
                  <a:lnTo>
                    <a:pt x="2" y="107"/>
                  </a:lnTo>
                  <a:lnTo>
                    <a:pt x="0" y="89"/>
                  </a:lnTo>
                  <a:lnTo>
                    <a:pt x="0" y="89"/>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97" name="Freeform 18"/>
            <p:cNvSpPr>
              <a:spLocks/>
            </p:cNvSpPr>
            <p:nvPr/>
          </p:nvSpPr>
          <p:spPr bwMode="auto">
            <a:xfrm rot="10800000" flipH="1">
              <a:off x="6508621" y="3336925"/>
              <a:ext cx="534982" cy="688772"/>
            </a:xfrm>
            <a:custGeom>
              <a:avLst/>
              <a:gdLst/>
              <a:ahLst/>
              <a:cxnLst>
                <a:cxn ang="0">
                  <a:pos x="37" y="3195"/>
                </a:cxn>
                <a:cxn ang="0">
                  <a:pos x="17" y="3044"/>
                </a:cxn>
                <a:cxn ang="0">
                  <a:pos x="4" y="2885"/>
                </a:cxn>
                <a:cxn ang="0">
                  <a:pos x="0" y="2683"/>
                </a:cxn>
                <a:cxn ang="0">
                  <a:pos x="11" y="2444"/>
                </a:cxn>
                <a:cxn ang="0">
                  <a:pos x="34" y="2223"/>
                </a:cxn>
                <a:cxn ang="0">
                  <a:pos x="58" y="2082"/>
                </a:cxn>
                <a:cxn ang="0">
                  <a:pos x="88" y="1937"/>
                </a:cxn>
                <a:cxn ang="0">
                  <a:pos x="127" y="1788"/>
                </a:cxn>
                <a:cxn ang="0">
                  <a:pos x="175" y="1635"/>
                </a:cxn>
                <a:cxn ang="0">
                  <a:pos x="232" y="1481"/>
                </a:cxn>
                <a:cxn ang="0">
                  <a:pos x="300" y="1325"/>
                </a:cxn>
                <a:cxn ang="0">
                  <a:pos x="381" y="1168"/>
                </a:cxn>
                <a:cxn ang="0">
                  <a:pos x="473" y="1011"/>
                </a:cxn>
                <a:cxn ang="0">
                  <a:pos x="578" y="857"/>
                </a:cxn>
                <a:cxn ang="0">
                  <a:pos x="653" y="758"/>
                </a:cxn>
                <a:cxn ang="0">
                  <a:pos x="770" y="624"/>
                </a:cxn>
                <a:cxn ang="0">
                  <a:pos x="889" y="506"/>
                </a:cxn>
                <a:cxn ang="0">
                  <a:pos x="1011" y="405"/>
                </a:cxn>
                <a:cxn ang="0">
                  <a:pos x="1134" y="317"/>
                </a:cxn>
                <a:cxn ang="0">
                  <a:pos x="1256" y="242"/>
                </a:cxn>
                <a:cxn ang="0">
                  <a:pos x="1378" y="179"/>
                </a:cxn>
                <a:cxn ang="0">
                  <a:pos x="1499" y="127"/>
                </a:cxn>
                <a:cxn ang="0">
                  <a:pos x="1617" y="87"/>
                </a:cxn>
                <a:cxn ang="0">
                  <a:pos x="1732" y="55"/>
                </a:cxn>
                <a:cxn ang="0">
                  <a:pos x="1842" y="32"/>
                </a:cxn>
                <a:cxn ang="0">
                  <a:pos x="1981" y="12"/>
                </a:cxn>
                <a:cxn ang="0">
                  <a:pos x="2167" y="0"/>
                </a:cxn>
                <a:cxn ang="0">
                  <a:pos x="2320" y="3"/>
                </a:cxn>
                <a:cxn ang="0">
                  <a:pos x="2432" y="15"/>
                </a:cxn>
                <a:cxn ang="0">
                  <a:pos x="2510" y="28"/>
                </a:cxn>
                <a:cxn ang="0">
                  <a:pos x="2523" y="79"/>
                </a:cxn>
                <a:cxn ang="0">
                  <a:pos x="2553" y="223"/>
                </a:cxn>
                <a:cxn ang="0">
                  <a:pos x="2577" y="382"/>
                </a:cxn>
                <a:cxn ang="0">
                  <a:pos x="2595" y="577"/>
                </a:cxn>
                <a:cxn ang="0">
                  <a:pos x="2601" y="803"/>
                </a:cxn>
                <a:cxn ang="0">
                  <a:pos x="2592" y="1008"/>
                </a:cxn>
                <a:cxn ang="0">
                  <a:pos x="2579" y="1139"/>
                </a:cxn>
                <a:cxn ang="0">
                  <a:pos x="2559" y="1271"/>
                </a:cxn>
                <a:cxn ang="0">
                  <a:pos x="2532" y="1408"/>
                </a:cxn>
                <a:cxn ang="0">
                  <a:pos x="2496" y="1546"/>
                </a:cxn>
                <a:cxn ang="0">
                  <a:pos x="2451" y="1686"/>
                </a:cxn>
                <a:cxn ang="0">
                  <a:pos x="2396" y="1826"/>
                </a:cxn>
                <a:cxn ang="0">
                  <a:pos x="2330" y="1966"/>
                </a:cxn>
                <a:cxn ang="0">
                  <a:pos x="2253" y="2104"/>
                </a:cxn>
                <a:cxn ang="0">
                  <a:pos x="2194" y="2195"/>
                </a:cxn>
                <a:cxn ang="0">
                  <a:pos x="2097" y="2322"/>
                </a:cxn>
                <a:cxn ang="0">
                  <a:pos x="1989" y="2438"/>
                </a:cxn>
                <a:cxn ang="0">
                  <a:pos x="1872" y="2544"/>
                </a:cxn>
                <a:cxn ang="0">
                  <a:pos x="1748" y="2639"/>
                </a:cxn>
                <a:cxn ang="0">
                  <a:pos x="1619" y="2726"/>
                </a:cxn>
                <a:cxn ang="0">
                  <a:pos x="1486" y="2803"/>
                </a:cxn>
                <a:cxn ang="0">
                  <a:pos x="1350" y="2871"/>
                </a:cxn>
                <a:cxn ang="0">
                  <a:pos x="1213" y="2932"/>
                </a:cxn>
                <a:cxn ang="0">
                  <a:pos x="1077" y="2985"/>
                </a:cxn>
                <a:cxn ang="0">
                  <a:pos x="899" y="3044"/>
                </a:cxn>
                <a:cxn ang="0">
                  <a:pos x="645" y="3113"/>
                </a:cxn>
                <a:cxn ang="0">
                  <a:pos x="421" y="3160"/>
                </a:cxn>
                <a:cxn ang="0">
                  <a:pos x="238" y="3189"/>
                </a:cxn>
                <a:cxn ang="0">
                  <a:pos x="58" y="3209"/>
                </a:cxn>
              </a:cxnLst>
              <a:rect l="0" t="0" r="r" b="b"/>
              <a:pathLst>
                <a:path w="2601" h="3210">
                  <a:moveTo>
                    <a:pt x="40" y="3210"/>
                  </a:moveTo>
                  <a:lnTo>
                    <a:pt x="40" y="3210"/>
                  </a:lnTo>
                  <a:lnTo>
                    <a:pt x="37" y="3195"/>
                  </a:lnTo>
                  <a:lnTo>
                    <a:pt x="30" y="3154"/>
                  </a:lnTo>
                  <a:lnTo>
                    <a:pt x="22" y="3087"/>
                  </a:lnTo>
                  <a:lnTo>
                    <a:pt x="17" y="3044"/>
                  </a:lnTo>
                  <a:lnTo>
                    <a:pt x="13" y="2996"/>
                  </a:lnTo>
                  <a:lnTo>
                    <a:pt x="8" y="2943"/>
                  </a:lnTo>
                  <a:lnTo>
                    <a:pt x="4" y="2885"/>
                  </a:lnTo>
                  <a:lnTo>
                    <a:pt x="2" y="2822"/>
                  </a:lnTo>
                  <a:lnTo>
                    <a:pt x="0" y="2754"/>
                  </a:lnTo>
                  <a:lnTo>
                    <a:pt x="0" y="2683"/>
                  </a:lnTo>
                  <a:lnTo>
                    <a:pt x="1" y="2607"/>
                  </a:lnTo>
                  <a:lnTo>
                    <a:pt x="5" y="2527"/>
                  </a:lnTo>
                  <a:lnTo>
                    <a:pt x="11" y="2444"/>
                  </a:lnTo>
                  <a:lnTo>
                    <a:pt x="18" y="2357"/>
                  </a:lnTo>
                  <a:lnTo>
                    <a:pt x="28" y="2269"/>
                  </a:lnTo>
                  <a:lnTo>
                    <a:pt x="34" y="2223"/>
                  </a:lnTo>
                  <a:lnTo>
                    <a:pt x="41" y="2177"/>
                  </a:lnTo>
                  <a:lnTo>
                    <a:pt x="50" y="2130"/>
                  </a:lnTo>
                  <a:lnTo>
                    <a:pt x="58" y="2082"/>
                  </a:lnTo>
                  <a:lnTo>
                    <a:pt x="67" y="2034"/>
                  </a:lnTo>
                  <a:lnTo>
                    <a:pt x="78" y="1986"/>
                  </a:lnTo>
                  <a:lnTo>
                    <a:pt x="88" y="1937"/>
                  </a:lnTo>
                  <a:lnTo>
                    <a:pt x="100" y="1888"/>
                  </a:lnTo>
                  <a:lnTo>
                    <a:pt x="113" y="1838"/>
                  </a:lnTo>
                  <a:lnTo>
                    <a:pt x="127" y="1788"/>
                  </a:lnTo>
                  <a:lnTo>
                    <a:pt x="142" y="1737"/>
                  </a:lnTo>
                  <a:lnTo>
                    <a:pt x="158" y="1686"/>
                  </a:lnTo>
                  <a:lnTo>
                    <a:pt x="175" y="1635"/>
                  </a:lnTo>
                  <a:lnTo>
                    <a:pt x="193" y="1584"/>
                  </a:lnTo>
                  <a:lnTo>
                    <a:pt x="212" y="1532"/>
                  </a:lnTo>
                  <a:lnTo>
                    <a:pt x="232" y="1481"/>
                  </a:lnTo>
                  <a:lnTo>
                    <a:pt x="254" y="1429"/>
                  </a:lnTo>
                  <a:lnTo>
                    <a:pt x="277" y="1376"/>
                  </a:lnTo>
                  <a:lnTo>
                    <a:pt x="300" y="1325"/>
                  </a:lnTo>
                  <a:lnTo>
                    <a:pt x="326" y="1272"/>
                  </a:lnTo>
                  <a:lnTo>
                    <a:pt x="353" y="1220"/>
                  </a:lnTo>
                  <a:lnTo>
                    <a:pt x="381" y="1168"/>
                  </a:lnTo>
                  <a:lnTo>
                    <a:pt x="410" y="1116"/>
                  </a:lnTo>
                  <a:lnTo>
                    <a:pt x="441" y="1064"/>
                  </a:lnTo>
                  <a:lnTo>
                    <a:pt x="473" y="1011"/>
                  </a:lnTo>
                  <a:lnTo>
                    <a:pt x="507" y="960"/>
                  </a:lnTo>
                  <a:lnTo>
                    <a:pt x="542" y="909"/>
                  </a:lnTo>
                  <a:lnTo>
                    <a:pt x="578" y="857"/>
                  </a:lnTo>
                  <a:lnTo>
                    <a:pt x="578" y="857"/>
                  </a:lnTo>
                  <a:lnTo>
                    <a:pt x="615" y="807"/>
                  </a:lnTo>
                  <a:lnTo>
                    <a:pt x="653" y="758"/>
                  </a:lnTo>
                  <a:lnTo>
                    <a:pt x="692" y="712"/>
                  </a:lnTo>
                  <a:lnTo>
                    <a:pt x="730" y="667"/>
                  </a:lnTo>
                  <a:lnTo>
                    <a:pt x="770" y="624"/>
                  </a:lnTo>
                  <a:lnTo>
                    <a:pt x="810" y="583"/>
                  </a:lnTo>
                  <a:lnTo>
                    <a:pt x="849" y="544"/>
                  </a:lnTo>
                  <a:lnTo>
                    <a:pt x="889" y="506"/>
                  </a:lnTo>
                  <a:lnTo>
                    <a:pt x="929" y="471"/>
                  </a:lnTo>
                  <a:lnTo>
                    <a:pt x="971" y="437"/>
                  </a:lnTo>
                  <a:lnTo>
                    <a:pt x="1011" y="405"/>
                  </a:lnTo>
                  <a:lnTo>
                    <a:pt x="1052" y="373"/>
                  </a:lnTo>
                  <a:lnTo>
                    <a:pt x="1092" y="345"/>
                  </a:lnTo>
                  <a:lnTo>
                    <a:pt x="1134" y="317"/>
                  </a:lnTo>
                  <a:lnTo>
                    <a:pt x="1175" y="290"/>
                  </a:lnTo>
                  <a:lnTo>
                    <a:pt x="1215" y="265"/>
                  </a:lnTo>
                  <a:lnTo>
                    <a:pt x="1256" y="242"/>
                  </a:lnTo>
                  <a:lnTo>
                    <a:pt x="1298" y="219"/>
                  </a:lnTo>
                  <a:lnTo>
                    <a:pt x="1338" y="199"/>
                  </a:lnTo>
                  <a:lnTo>
                    <a:pt x="1378" y="179"/>
                  </a:lnTo>
                  <a:lnTo>
                    <a:pt x="1419" y="161"/>
                  </a:lnTo>
                  <a:lnTo>
                    <a:pt x="1460" y="143"/>
                  </a:lnTo>
                  <a:lnTo>
                    <a:pt x="1499" y="127"/>
                  </a:lnTo>
                  <a:lnTo>
                    <a:pt x="1539" y="113"/>
                  </a:lnTo>
                  <a:lnTo>
                    <a:pt x="1578" y="100"/>
                  </a:lnTo>
                  <a:lnTo>
                    <a:pt x="1617" y="87"/>
                  </a:lnTo>
                  <a:lnTo>
                    <a:pt x="1656" y="75"/>
                  </a:lnTo>
                  <a:lnTo>
                    <a:pt x="1694" y="64"/>
                  </a:lnTo>
                  <a:lnTo>
                    <a:pt x="1732" y="55"/>
                  </a:lnTo>
                  <a:lnTo>
                    <a:pt x="1769" y="46"/>
                  </a:lnTo>
                  <a:lnTo>
                    <a:pt x="1806" y="39"/>
                  </a:lnTo>
                  <a:lnTo>
                    <a:pt x="1842" y="32"/>
                  </a:lnTo>
                  <a:lnTo>
                    <a:pt x="1878" y="26"/>
                  </a:lnTo>
                  <a:lnTo>
                    <a:pt x="1913" y="20"/>
                  </a:lnTo>
                  <a:lnTo>
                    <a:pt x="1981" y="12"/>
                  </a:lnTo>
                  <a:lnTo>
                    <a:pt x="2046" y="5"/>
                  </a:lnTo>
                  <a:lnTo>
                    <a:pt x="2108" y="1"/>
                  </a:lnTo>
                  <a:lnTo>
                    <a:pt x="2167" y="0"/>
                  </a:lnTo>
                  <a:lnTo>
                    <a:pt x="2222" y="0"/>
                  </a:lnTo>
                  <a:lnTo>
                    <a:pt x="2273" y="1"/>
                  </a:lnTo>
                  <a:lnTo>
                    <a:pt x="2320" y="3"/>
                  </a:lnTo>
                  <a:lnTo>
                    <a:pt x="2362" y="6"/>
                  </a:lnTo>
                  <a:lnTo>
                    <a:pt x="2399" y="11"/>
                  </a:lnTo>
                  <a:lnTo>
                    <a:pt x="2432" y="15"/>
                  </a:lnTo>
                  <a:lnTo>
                    <a:pt x="2459" y="19"/>
                  </a:lnTo>
                  <a:lnTo>
                    <a:pt x="2496" y="26"/>
                  </a:lnTo>
                  <a:lnTo>
                    <a:pt x="2510" y="28"/>
                  </a:lnTo>
                  <a:lnTo>
                    <a:pt x="2510" y="28"/>
                  </a:lnTo>
                  <a:lnTo>
                    <a:pt x="2513" y="42"/>
                  </a:lnTo>
                  <a:lnTo>
                    <a:pt x="2523" y="79"/>
                  </a:lnTo>
                  <a:lnTo>
                    <a:pt x="2536" y="140"/>
                  </a:lnTo>
                  <a:lnTo>
                    <a:pt x="2545" y="180"/>
                  </a:lnTo>
                  <a:lnTo>
                    <a:pt x="2553" y="223"/>
                  </a:lnTo>
                  <a:lnTo>
                    <a:pt x="2561" y="272"/>
                  </a:lnTo>
                  <a:lnTo>
                    <a:pt x="2569" y="324"/>
                  </a:lnTo>
                  <a:lnTo>
                    <a:pt x="2577" y="382"/>
                  </a:lnTo>
                  <a:lnTo>
                    <a:pt x="2584" y="443"/>
                  </a:lnTo>
                  <a:lnTo>
                    <a:pt x="2590" y="508"/>
                  </a:lnTo>
                  <a:lnTo>
                    <a:pt x="2595" y="577"/>
                  </a:lnTo>
                  <a:lnTo>
                    <a:pt x="2598" y="650"/>
                  </a:lnTo>
                  <a:lnTo>
                    <a:pt x="2600" y="724"/>
                  </a:lnTo>
                  <a:lnTo>
                    <a:pt x="2601" y="803"/>
                  </a:lnTo>
                  <a:lnTo>
                    <a:pt x="2599" y="883"/>
                  </a:lnTo>
                  <a:lnTo>
                    <a:pt x="2595" y="966"/>
                  </a:lnTo>
                  <a:lnTo>
                    <a:pt x="2592" y="1008"/>
                  </a:lnTo>
                  <a:lnTo>
                    <a:pt x="2588" y="1051"/>
                  </a:lnTo>
                  <a:lnTo>
                    <a:pt x="2584" y="1095"/>
                  </a:lnTo>
                  <a:lnTo>
                    <a:pt x="2579" y="1139"/>
                  </a:lnTo>
                  <a:lnTo>
                    <a:pt x="2573" y="1182"/>
                  </a:lnTo>
                  <a:lnTo>
                    <a:pt x="2566" y="1226"/>
                  </a:lnTo>
                  <a:lnTo>
                    <a:pt x="2559" y="1271"/>
                  </a:lnTo>
                  <a:lnTo>
                    <a:pt x="2551" y="1317"/>
                  </a:lnTo>
                  <a:lnTo>
                    <a:pt x="2542" y="1362"/>
                  </a:lnTo>
                  <a:lnTo>
                    <a:pt x="2532" y="1408"/>
                  </a:lnTo>
                  <a:lnTo>
                    <a:pt x="2521" y="1454"/>
                  </a:lnTo>
                  <a:lnTo>
                    <a:pt x="2509" y="1500"/>
                  </a:lnTo>
                  <a:lnTo>
                    <a:pt x="2496" y="1546"/>
                  </a:lnTo>
                  <a:lnTo>
                    <a:pt x="2482" y="1592"/>
                  </a:lnTo>
                  <a:lnTo>
                    <a:pt x="2467" y="1639"/>
                  </a:lnTo>
                  <a:lnTo>
                    <a:pt x="2451" y="1686"/>
                  </a:lnTo>
                  <a:lnTo>
                    <a:pt x="2433" y="1733"/>
                  </a:lnTo>
                  <a:lnTo>
                    <a:pt x="2416" y="1780"/>
                  </a:lnTo>
                  <a:lnTo>
                    <a:pt x="2396" y="1826"/>
                  </a:lnTo>
                  <a:lnTo>
                    <a:pt x="2375" y="1873"/>
                  </a:lnTo>
                  <a:lnTo>
                    <a:pt x="2353" y="1919"/>
                  </a:lnTo>
                  <a:lnTo>
                    <a:pt x="2330" y="1966"/>
                  </a:lnTo>
                  <a:lnTo>
                    <a:pt x="2305" y="2012"/>
                  </a:lnTo>
                  <a:lnTo>
                    <a:pt x="2280" y="2058"/>
                  </a:lnTo>
                  <a:lnTo>
                    <a:pt x="2253" y="2104"/>
                  </a:lnTo>
                  <a:lnTo>
                    <a:pt x="2224" y="2150"/>
                  </a:lnTo>
                  <a:lnTo>
                    <a:pt x="2224" y="2150"/>
                  </a:lnTo>
                  <a:lnTo>
                    <a:pt x="2194" y="2195"/>
                  </a:lnTo>
                  <a:lnTo>
                    <a:pt x="2163" y="2239"/>
                  </a:lnTo>
                  <a:lnTo>
                    <a:pt x="2130" y="2280"/>
                  </a:lnTo>
                  <a:lnTo>
                    <a:pt x="2097" y="2322"/>
                  </a:lnTo>
                  <a:lnTo>
                    <a:pt x="2062" y="2362"/>
                  </a:lnTo>
                  <a:lnTo>
                    <a:pt x="2026" y="2400"/>
                  </a:lnTo>
                  <a:lnTo>
                    <a:pt x="1989" y="2438"/>
                  </a:lnTo>
                  <a:lnTo>
                    <a:pt x="1952" y="2474"/>
                  </a:lnTo>
                  <a:lnTo>
                    <a:pt x="1912" y="2509"/>
                  </a:lnTo>
                  <a:lnTo>
                    <a:pt x="1872" y="2544"/>
                  </a:lnTo>
                  <a:lnTo>
                    <a:pt x="1832" y="2577"/>
                  </a:lnTo>
                  <a:lnTo>
                    <a:pt x="1791" y="2609"/>
                  </a:lnTo>
                  <a:lnTo>
                    <a:pt x="1748" y="2639"/>
                  </a:lnTo>
                  <a:lnTo>
                    <a:pt x="1706" y="2669"/>
                  </a:lnTo>
                  <a:lnTo>
                    <a:pt x="1663" y="2698"/>
                  </a:lnTo>
                  <a:lnTo>
                    <a:pt x="1619" y="2726"/>
                  </a:lnTo>
                  <a:lnTo>
                    <a:pt x="1575" y="2752"/>
                  </a:lnTo>
                  <a:lnTo>
                    <a:pt x="1531" y="2778"/>
                  </a:lnTo>
                  <a:lnTo>
                    <a:pt x="1486" y="2803"/>
                  </a:lnTo>
                  <a:lnTo>
                    <a:pt x="1441" y="2826"/>
                  </a:lnTo>
                  <a:lnTo>
                    <a:pt x="1396" y="2850"/>
                  </a:lnTo>
                  <a:lnTo>
                    <a:pt x="1350" y="2871"/>
                  </a:lnTo>
                  <a:lnTo>
                    <a:pt x="1305" y="2893"/>
                  </a:lnTo>
                  <a:lnTo>
                    <a:pt x="1258" y="2913"/>
                  </a:lnTo>
                  <a:lnTo>
                    <a:pt x="1213" y="2932"/>
                  </a:lnTo>
                  <a:lnTo>
                    <a:pt x="1168" y="2950"/>
                  </a:lnTo>
                  <a:lnTo>
                    <a:pt x="1122" y="2967"/>
                  </a:lnTo>
                  <a:lnTo>
                    <a:pt x="1077" y="2985"/>
                  </a:lnTo>
                  <a:lnTo>
                    <a:pt x="1032" y="3001"/>
                  </a:lnTo>
                  <a:lnTo>
                    <a:pt x="986" y="3016"/>
                  </a:lnTo>
                  <a:lnTo>
                    <a:pt x="899" y="3044"/>
                  </a:lnTo>
                  <a:lnTo>
                    <a:pt x="811" y="3070"/>
                  </a:lnTo>
                  <a:lnTo>
                    <a:pt x="727" y="3093"/>
                  </a:lnTo>
                  <a:lnTo>
                    <a:pt x="645" y="3113"/>
                  </a:lnTo>
                  <a:lnTo>
                    <a:pt x="566" y="3131"/>
                  </a:lnTo>
                  <a:lnTo>
                    <a:pt x="492" y="3146"/>
                  </a:lnTo>
                  <a:lnTo>
                    <a:pt x="421" y="3160"/>
                  </a:lnTo>
                  <a:lnTo>
                    <a:pt x="355" y="3172"/>
                  </a:lnTo>
                  <a:lnTo>
                    <a:pt x="294" y="3181"/>
                  </a:lnTo>
                  <a:lnTo>
                    <a:pt x="238" y="3189"/>
                  </a:lnTo>
                  <a:lnTo>
                    <a:pt x="188" y="3195"/>
                  </a:lnTo>
                  <a:lnTo>
                    <a:pt x="109" y="3205"/>
                  </a:lnTo>
                  <a:lnTo>
                    <a:pt x="58" y="3209"/>
                  </a:lnTo>
                  <a:lnTo>
                    <a:pt x="40" y="3210"/>
                  </a:lnTo>
                  <a:lnTo>
                    <a:pt x="40" y="321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98" name="Freeform 19"/>
            <p:cNvSpPr>
              <a:spLocks/>
            </p:cNvSpPr>
            <p:nvPr/>
          </p:nvSpPr>
          <p:spPr bwMode="auto">
            <a:xfrm rot="10800000" flipH="1">
              <a:off x="7151563" y="3622677"/>
              <a:ext cx="442516" cy="707641"/>
            </a:xfrm>
            <a:custGeom>
              <a:avLst/>
              <a:gdLst/>
              <a:ahLst/>
              <a:cxnLst>
                <a:cxn ang="0">
                  <a:pos x="1991" y="13"/>
                </a:cxn>
                <a:cxn ang="0">
                  <a:pos x="2033" y="146"/>
                </a:cxn>
                <a:cxn ang="0">
                  <a:pos x="2068" y="290"/>
                </a:cxn>
                <a:cxn ang="0">
                  <a:pos x="2103" y="472"/>
                </a:cxn>
                <a:cxn ang="0">
                  <a:pos x="2131" y="690"/>
                </a:cxn>
                <a:cxn ang="0">
                  <a:pos x="2145" y="937"/>
                </a:cxn>
                <a:cxn ang="0">
                  <a:pos x="2144" y="1071"/>
                </a:cxn>
                <a:cxn ang="0">
                  <a:pos x="2135" y="1209"/>
                </a:cxn>
                <a:cxn ang="0">
                  <a:pos x="2121" y="1354"/>
                </a:cxn>
                <a:cxn ang="0">
                  <a:pos x="2098" y="1500"/>
                </a:cxn>
                <a:cxn ang="0">
                  <a:pos x="2067" y="1651"/>
                </a:cxn>
                <a:cxn ang="0">
                  <a:pos x="2026" y="1805"/>
                </a:cxn>
                <a:cxn ang="0">
                  <a:pos x="1975" y="1961"/>
                </a:cxn>
                <a:cxn ang="0">
                  <a:pos x="1911" y="2119"/>
                </a:cxn>
                <a:cxn ang="0">
                  <a:pos x="1862" y="2224"/>
                </a:cxn>
                <a:cxn ang="0">
                  <a:pos x="1781" y="2374"/>
                </a:cxn>
                <a:cxn ang="0">
                  <a:pos x="1694" y="2510"/>
                </a:cxn>
                <a:cxn ang="0">
                  <a:pos x="1602" y="2632"/>
                </a:cxn>
                <a:cxn ang="0">
                  <a:pos x="1506" y="2741"/>
                </a:cxn>
                <a:cxn ang="0">
                  <a:pos x="1408" y="2838"/>
                </a:cxn>
                <a:cxn ang="0">
                  <a:pos x="1308" y="2921"/>
                </a:cxn>
                <a:cxn ang="0">
                  <a:pos x="1206" y="2995"/>
                </a:cxn>
                <a:cxn ang="0">
                  <a:pos x="1105" y="3058"/>
                </a:cxn>
                <a:cxn ang="0">
                  <a:pos x="1005" y="3112"/>
                </a:cxn>
                <a:cxn ang="0">
                  <a:pos x="906" y="3157"/>
                </a:cxn>
                <a:cxn ang="0">
                  <a:pos x="780" y="3205"/>
                </a:cxn>
                <a:cxn ang="0">
                  <a:pos x="606" y="3254"/>
                </a:cxn>
                <a:cxn ang="0">
                  <a:pos x="456" y="3282"/>
                </a:cxn>
                <a:cxn ang="0">
                  <a:pos x="341" y="3294"/>
                </a:cxn>
                <a:cxn ang="0">
                  <a:pos x="250" y="3297"/>
                </a:cxn>
                <a:cxn ang="0">
                  <a:pos x="233" y="3285"/>
                </a:cxn>
                <a:cxn ang="0">
                  <a:pos x="183" y="3165"/>
                </a:cxn>
                <a:cxn ang="0">
                  <a:pos x="139" y="3038"/>
                </a:cxn>
                <a:cxn ang="0">
                  <a:pos x="91" y="2874"/>
                </a:cxn>
                <a:cxn ang="0">
                  <a:pos x="48" y="2680"/>
                </a:cxn>
                <a:cxn ang="0">
                  <a:pos x="16" y="2460"/>
                </a:cxn>
                <a:cxn ang="0">
                  <a:pos x="4" y="2302"/>
                </a:cxn>
                <a:cxn ang="0">
                  <a:pos x="0" y="2177"/>
                </a:cxn>
                <a:cxn ang="0">
                  <a:pos x="5" y="2049"/>
                </a:cxn>
                <a:cxn ang="0">
                  <a:pos x="16" y="1917"/>
                </a:cxn>
                <a:cxn ang="0">
                  <a:pos x="36" y="1784"/>
                </a:cxn>
                <a:cxn ang="0">
                  <a:pos x="63" y="1647"/>
                </a:cxn>
                <a:cxn ang="0">
                  <a:pos x="102" y="1510"/>
                </a:cxn>
                <a:cxn ang="0">
                  <a:pos x="150" y="1372"/>
                </a:cxn>
                <a:cxn ang="0">
                  <a:pos x="189" y="1280"/>
                </a:cxn>
                <a:cxn ang="0">
                  <a:pos x="258" y="1148"/>
                </a:cxn>
                <a:cxn ang="0">
                  <a:pos x="338" y="1025"/>
                </a:cxn>
                <a:cxn ang="0">
                  <a:pos x="427" y="909"/>
                </a:cxn>
                <a:cxn ang="0">
                  <a:pos x="524" y="802"/>
                </a:cxn>
                <a:cxn ang="0">
                  <a:pos x="629" y="702"/>
                </a:cxn>
                <a:cxn ang="0">
                  <a:pos x="738" y="610"/>
                </a:cxn>
                <a:cxn ang="0">
                  <a:pos x="850" y="525"/>
                </a:cxn>
                <a:cxn ang="0">
                  <a:pos x="965" y="448"/>
                </a:cxn>
                <a:cxn ang="0">
                  <a:pos x="1081" y="377"/>
                </a:cxn>
                <a:cxn ang="0">
                  <a:pos x="1308" y="256"/>
                </a:cxn>
                <a:cxn ang="0">
                  <a:pos x="1521" y="159"/>
                </a:cxn>
                <a:cxn ang="0">
                  <a:pos x="1706" y="88"/>
                </a:cxn>
                <a:cxn ang="0">
                  <a:pos x="1854" y="38"/>
                </a:cxn>
                <a:cxn ang="0">
                  <a:pos x="1986" y="0"/>
                </a:cxn>
              </a:cxnLst>
              <a:rect l="0" t="0" r="r" b="b"/>
              <a:pathLst>
                <a:path w="2145" h="3297">
                  <a:moveTo>
                    <a:pt x="1986" y="0"/>
                  </a:moveTo>
                  <a:lnTo>
                    <a:pt x="1986" y="0"/>
                  </a:lnTo>
                  <a:lnTo>
                    <a:pt x="1991" y="13"/>
                  </a:lnTo>
                  <a:lnTo>
                    <a:pt x="2003" y="50"/>
                  </a:lnTo>
                  <a:lnTo>
                    <a:pt x="2022" y="109"/>
                  </a:lnTo>
                  <a:lnTo>
                    <a:pt x="2033" y="146"/>
                  </a:lnTo>
                  <a:lnTo>
                    <a:pt x="2045" y="189"/>
                  </a:lnTo>
                  <a:lnTo>
                    <a:pt x="2056" y="237"/>
                  </a:lnTo>
                  <a:lnTo>
                    <a:pt x="2068" y="290"/>
                  </a:lnTo>
                  <a:lnTo>
                    <a:pt x="2081" y="347"/>
                  </a:lnTo>
                  <a:lnTo>
                    <a:pt x="2093" y="408"/>
                  </a:lnTo>
                  <a:lnTo>
                    <a:pt x="2103" y="472"/>
                  </a:lnTo>
                  <a:lnTo>
                    <a:pt x="2114" y="541"/>
                  </a:lnTo>
                  <a:lnTo>
                    <a:pt x="2123" y="614"/>
                  </a:lnTo>
                  <a:lnTo>
                    <a:pt x="2131" y="690"/>
                  </a:lnTo>
                  <a:lnTo>
                    <a:pt x="2137" y="769"/>
                  </a:lnTo>
                  <a:lnTo>
                    <a:pt x="2143" y="853"/>
                  </a:lnTo>
                  <a:lnTo>
                    <a:pt x="2145" y="937"/>
                  </a:lnTo>
                  <a:lnTo>
                    <a:pt x="2145" y="981"/>
                  </a:lnTo>
                  <a:lnTo>
                    <a:pt x="2145" y="1026"/>
                  </a:lnTo>
                  <a:lnTo>
                    <a:pt x="2144" y="1071"/>
                  </a:lnTo>
                  <a:lnTo>
                    <a:pt x="2142" y="1117"/>
                  </a:lnTo>
                  <a:lnTo>
                    <a:pt x="2140" y="1163"/>
                  </a:lnTo>
                  <a:lnTo>
                    <a:pt x="2135" y="1209"/>
                  </a:lnTo>
                  <a:lnTo>
                    <a:pt x="2132" y="1257"/>
                  </a:lnTo>
                  <a:lnTo>
                    <a:pt x="2127" y="1304"/>
                  </a:lnTo>
                  <a:lnTo>
                    <a:pt x="2121" y="1354"/>
                  </a:lnTo>
                  <a:lnTo>
                    <a:pt x="2115" y="1402"/>
                  </a:lnTo>
                  <a:lnTo>
                    <a:pt x="2108" y="1451"/>
                  </a:lnTo>
                  <a:lnTo>
                    <a:pt x="2098" y="1500"/>
                  </a:lnTo>
                  <a:lnTo>
                    <a:pt x="2089" y="1550"/>
                  </a:lnTo>
                  <a:lnTo>
                    <a:pt x="2079" y="1601"/>
                  </a:lnTo>
                  <a:lnTo>
                    <a:pt x="2067" y="1651"/>
                  </a:lnTo>
                  <a:lnTo>
                    <a:pt x="2055" y="1702"/>
                  </a:lnTo>
                  <a:lnTo>
                    <a:pt x="2041" y="1754"/>
                  </a:lnTo>
                  <a:lnTo>
                    <a:pt x="2026" y="1805"/>
                  </a:lnTo>
                  <a:lnTo>
                    <a:pt x="2010" y="1858"/>
                  </a:lnTo>
                  <a:lnTo>
                    <a:pt x="1993" y="1909"/>
                  </a:lnTo>
                  <a:lnTo>
                    <a:pt x="1975" y="1961"/>
                  </a:lnTo>
                  <a:lnTo>
                    <a:pt x="1955" y="2014"/>
                  </a:lnTo>
                  <a:lnTo>
                    <a:pt x="1933" y="2066"/>
                  </a:lnTo>
                  <a:lnTo>
                    <a:pt x="1911" y="2119"/>
                  </a:lnTo>
                  <a:lnTo>
                    <a:pt x="1887" y="2171"/>
                  </a:lnTo>
                  <a:lnTo>
                    <a:pt x="1862" y="2224"/>
                  </a:lnTo>
                  <a:lnTo>
                    <a:pt x="1862" y="2224"/>
                  </a:lnTo>
                  <a:lnTo>
                    <a:pt x="1835" y="2276"/>
                  </a:lnTo>
                  <a:lnTo>
                    <a:pt x="1808" y="2326"/>
                  </a:lnTo>
                  <a:lnTo>
                    <a:pt x="1781" y="2374"/>
                  </a:lnTo>
                  <a:lnTo>
                    <a:pt x="1753" y="2421"/>
                  </a:lnTo>
                  <a:lnTo>
                    <a:pt x="1724" y="2466"/>
                  </a:lnTo>
                  <a:lnTo>
                    <a:pt x="1694" y="2510"/>
                  </a:lnTo>
                  <a:lnTo>
                    <a:pt x="1664" y="2553"/>
                  </a:lnTo>
                  <a:lnTo>
                    <a:pt x="1633" y="2594"/>
                  </a:lnTo>
                  <a:lnTo>
                    <a:pt x="1602" y="2632"/>
                  </a:lnTo>
                  <a:lnTo>
                    <a:pt x="1571" y="2670"/>
                  </a:lnTo>
                  <a:lnTo>
                    <a:pt x="1539" y="2706"/>
                  </a:lnTo>
                  <a:lnTo>
                    <a:pt x="1506" y="2741"/>
                  </a:lnTo>
                  <a:lnTo>
                    <a:pt x="1474" y="2775"/>
                  </a:lnTo>
                  <a:lnTo>
                    <a:pt x="1441" y="2807"/>
                  </a:lnTo>
                  <a:lnTo>
                    <a:pt x="1408" y="2838"/>
                  </a:lnTo>
                  <a:lnTo>
                    <a:pt x="1375" y="2867"/>
                  </a:lnTo>
                  <a:lnTo>
                    <a:pt x="1341" y="2894"/>
                  </a:lnTo>
                  <a:lnTo>
                    <a:pt x="1308" y="2921"/>
                  </a:lnTo>
                  <a:lnTo>
                    <a:pt x="1274" y="2947"/>
                  </a:lnTo>
                  <a:lnTo>
                    <a:pt x="1240" y="2972"/>
                  </a:lnTo>
                  <a:lnTo>
                    <a:pt x="1206" y="2995"/>
                  </a:lnTo>
                  <a:lnTo>
                    <a:pt x="1172" y="3018"/>
                  </a:lnTo>
                  <a:lnTo>
                    <a:pt x="1139" y="3038"/>
                  </a:lnTo>
                  <a:lnTo>
                    <a:pt x="1105" y="3058"/>
                  </a:lnTo>
                  <a:lnTo>
                    <a:pt x="1071" y="3077"/>
                  </a:lnTo>
                  <a:lnTo>
                    <a:pt x="1038" y="3096"/>
                  </a:lnTo>
                  <a:lnTo>
                    <a:pt x="1005" y="3112"/>
                  </a:lnTo>
                  <a:lnTo>
                    <a:pt x="972" y="3128"/>
                  </a:lnTo>
                  <a:lnTo>
                    <a:pt x="939" y="3143"/>
                  </a:lnTo>
                  <a:lnTo>
                    <a:pt x="906" y="3157"/>
                  </a:lnTo>
                  <a:lnTo>
                    <a:pt x="874" y="3171"/>
                  </a:lnTo>
                  <a:lnTo>
                    <a:pt x="843" y="3182"/>
                  </a:lnTo>
                  <a:lnTo>
                    <a:pt x="780" y="3205"/>
                  </a:lnTo>
                  <a:lnTo>
                    <a:pt x="720" y="3224"/>
                  </a:lnTo>
                  <a:lnTo>
                    <a:pt x="662" y="3240"/>
                  </a:lnTo>
                  <a:lnTo>
                    <a:pt x="606" y="3254"/>
                  </a:lnTo>
                  <a:lnTo>
                    <a:pt x="553" y="3266"/>
                  </a:lnTo>
                  <a:lnTo>
                    <a:pt x="503" y="3274"/>
                  </a:lnTo>
                  <a:lnTo>
                    <a:pt x="456" y="3282"/>
                  </a:lnTo>
                  <a:lnTo>
                    <a:pt x="414" y="3287"/>
                  </a:lnTo>
                  <a:lnTo>
                    <a:pt x="375" y="3291"/>
                  </a:lnTo>
                  <a:lnTo>
                    <a:pt x="341" y="3294"/>
                  </a:lnTo>
                  <a:lnTo>
                    <a:pt x="310" y="3296"/>
                  </a:lnTo>
                  <a:lnTo>
                    <a:pt x="285" y="3297"/>
                  </a:lnTo>
                  <a:lnTo>
                    <a:pt x="250" y="3297"/>
                  </a:lnTo>
                  <a:lnTo>
                    <a:pt x="238" y="3297"/>
                  </a:lnTo>
                  <a:lnTo>
                    <a:pt x="238" y="3297"/>
                  </a:lnTo>
                  <a:lnTo>
                    <a:pt x="233" y="3285"/>
                  </a:lnTo>
                  <a:lnTo>
                    <a:pt x="218" y="3252"/>
                  </a:lnTo>
                  <a:lnTo>
                    <a:pt x="196" y="3199"/>
                  </a:lnTo>
                  <a:lnTo>
                    <a:pt x="183" y="3165"/>
                  </a:lnTo>
                  <a:lnTo>
                    <a:pt x="169" y="3127"/>
                  </a:lnTo>
                  <a:lnTo>
                    <a:pt x="154" y="3085"/>
                  </a:lnTo>
                  <a:lnTo>
                    <a:pt x="139" y="3038"/>
                  </a:lnTo>
                  <a:lnTo>
                    <a:pt x="122" y="2988"/>
                  </a:lnTo>
                  <a:lnTo>
                    <a:pt x="107" y="2933"/>
                  </a:lnTo>
                  <a:lnTo>
                    <a:pt x="91" y="2874"/>
                  </a:lnTo>
                  <a:lnTo>
                    <a:pt x="76" y="2813"/>
                  </a:lnTo>
                  <a:lnTo>
                    <a:pt x="61" y="2748"/>
                  </a:lnTo>
                  <a:lnTo>
                    <a:pt x="48" y="2680"/>
                  </a:lnTo>
                  <a:lnTo>
                    <a:pt x="36" y="2610"/>
                  </a:lnTo>
                  <a:lnTo>
                    <a:pt x="24" y="2536"/>
                  </a:lnTo>
                  <a:lnTo>
                    <a:pt x="16" y="2460"/>
                  </a:lnTo>
                  <a:lnTo>
                    <a:pt x="9" y="2382"/>
                  </a:lnTo>
                  <a:lnTo>
                    <a:pt x="6" y="2342"/>
                  </a:lnTo>
                  <a:lnTo>
                    <a:pt x="4" y="2302"/>
                  </a:lnTo>
                  <a:lnTo>
                    <a:pt x="2" y="2260"/>
                  </a:lnTo>
                  <a:lnTo>
                    <a:pt x="2" y="2219"/>
                  </a:lnTo>
                  <a:lnTo>
                    <a:pt x="0" y="2177"/>
                  </a:lnTo>
                  <a:lnTo>
                    <a:pt x="2" y="2135"/>
                  </a:lnTo>
                  <a:lnTo>
                    <a:pt x="3" y="2092"/>
                  </a:lnTo>
                  <a:lnTo>
                    <a:pt x="5" y="2049"/>
                  </a:lnTo>
                  <a:lnTo>
                    <a:pt x="8" y="2005"/>
                  </a:lnTo>
                  <a:lnTo>
                    <a:pt x="11" y="1961"/>
                  </a:lnTo>
                  <a:lnTo>
                    <a:pt x="16" y="1917"/>
                  </a:lnTo>
                  <a:lnTo>
                    <a:pt x="21" y="1873"/>
                  </a:lnTo>
                  <a:lnTo>
                    <a:pt x="27" y="1829"/>
                  </a:lnTo>
                  <a:lnTo>
                    <a:pt x="36" y="1784"/>
                  </a:lnTo>
                  <a:lnTo>
                    <a:pt x="44" y="1738"/>
                  </a:lnTo>
                  <a:lnTo>
                    <a:pt x="53" y="1693"/>
                  </a:lnTo>
                  <a:lnTo>
                    <a:pt x="63" y="1647"/>
                  </a:lnTo>
                  <a:lnTo>
                    <a:pt x="75" y="1602"/>
                  </a:lnTo>
                  <a:lnTo>
                    <a:pt x="88" y="1556"/>
                  </a:lnTo>
                  <a:lnTo>
                    <a:pt x="102" y="1510"/>
                  </a:lnTo>
                  <a:lnTo>
                    <a:pt x="117" y="1464"/>
                  </a:lnTo>
                  <a:lnTo>
                    <a:pt x="132" y="1418"/>
                  </a:lnTo>
                  <a:lnTo>
                    <a:pt x="150" y="1372"/>
                  </a:lnTo>
                  <a:lnTo>
                    <a:pt x="170" y="1325"/>
                  </a:lnTo>
                  <a:lnTo>
                    <a:pt x="170" y="1325"/>
                  </a:lnTo>
                  <a:lnTo>
                    <a:pt x="189" y="1280"/>
                  </a:lnTo>
                  <a:lnTo>
                    <a:pt x="211" y="1235"/>
                  </a:lnTo>
                  <a:lnTo>
                    <a:pt x="234" y="1191"/>
                  </a:lnTo>
                  <a:lnTo>
                    <a:pt x="258" y="1148"/>
                  </a:lnTo>
                  <a:lnTo>
                    <a:pt x="284" y="1106"/>
                  </a:lnTo>
                  <a:lnTo>
                    <a:pt x="310" y="1065"/>
                  </a:lnTo>
                  <a:lnTo>
                    <a:pt x="338" y="1025"/>
                  </a:lnTo>
                  <a:lnTo>
                    <a:pt x="367" y="985"/>
                  </a:lnTo>
                  <a:lnTo>
                    <a:pt x="397" y="947"/>
                  </a:lnTo>
                  <a:lnTo>
                    <a:pt x="427" y="909"/>
                  </a:lnTo>
                  <a:lnTo>
                    <a:pt x="458" y="873"/>
                  </a:lnTo>
                  <a:lnTo>
                    <a:pt x="491" y="837"/>
                  </a:lnTo>
                  <a:lnTo>
                    <a:pt x="524" y="802"/>
                  </a:lnTo>
                  <a:lnTo>
                    <a:pt x="558" y="768"/>
                  </a:lnTo>
                  <a:lnTo>
                    <a:pt x="594" y="735"/>
                  </a:lnTo>
                  <a:lnTo>
                    <a:pt x="629" y="702"/>
                  </a:lnTo>
                  <a:lnTo>
                    <a:pt x="665" y="671"/>
                  </a:lnTo>
                  <a:lnTo>
                    <a:pt x="701" y="640"/>
                  </a:lnTo>
                  <a:lnTo>
                    <a:pt x="738" y="610"/>
                  </a:lnTo>
                  <a:lnTo>
                    <a:pt x="775" y="581"/>
                  </a:lnTo>
                  <a:lnTo>
                    <a:pt x="812" y="553"/>
                  </a:lnTo>
                  <a:lnTo>
                    <a:pt x="850" y="525"/>
                  </a:lnTo>
                  <a:lnTo>
                    <a:pt x="888" y="499"/>
                  </a:lnTo>
                  <a:lnTo>
                    <a:pt x="927" y="473"/>
                  </a:lnTo>
                  <a:lnTo>
                    <a:pt x="965" y="448"/>
                  </a:lnTo>
                  <a:lnTo>
                    <a:pt x="1004" y="424"/>
                  </a:lnTo>
                  <a:lnTo>
                    <a:pt x="1042" y="400"/>
                  </a:lnTo>
                  <a:lnTo>
                    <a:pt x="1081" y="377"/>
                  </a:lnTo>
                  <a:lnTo>
                    <a:pt x="1158" y="334"/>
                  </a:lnTo>
                  <a:lnTo>
                    <a:pt x="1234" y="293"/>
                  </a:lnTo>
                  <a:lnTo>
                    <a:pt x="1308" y="256"/>
                  </a:lnTo>
                  <a:lnTo>
                    <a:pt x="1381" y="221"/>
                  </a:lnTo>
                  <a:lnTo>
                    <a:pt x="1453" y="189"/>
                  </a:lnTo>
                  <a:lnTo>
                    <a:pt x="1521" y="159"/>
                  </a:lnTo>
                  <a:lnTo>
                    <a:pt x="1587" y="133"/>
                  </a:lnTo>
                  <a:lnTo>
                    <a:pt x="1649" y="109"/>
                  </a:lnTo>
                  <a:lnTo>
                    <a:pt x="1706" y="88"/>
                  </a:lnTo>
                  <a:lnTo>
                    <a:pt x="1761" y="68"/>
                  </a:lnTo>
                  <a:lnTo>
                    <a:pt x="1809" y="52"/>
                  </a:lnTo>
                  <a:lnTo>
                    <a:pt x="1854" y="38"/>
                  </a:lnTo>
                  <a:lnTo>
                    <a:pt x="1925" y="17"/>
                  </a:lnTo>
                  <a:lnTo>
                    <a:pt x="1970" y="4"/>
                  </a:lnTo>
                  <a:lnTo>
                    <a:pt x="1986" y="0"/>
                  </a:lnTo>
                  <a:lnTo>
                    <a:pt x="1986" y="0"/>
                  </a:lnTo>
                  <a:close/>
                </a:path>
              </a:pathLst>
            </a:custGeom>
            <a:solidFill>
              <a:schemeClr val="accent4">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99" name="Freeform 21"/>
            <p:cNvSpPr>
              <a:spLocks/>
            </p:cNvSpPr>
            <p:nvPr/>
          </p:nvSpPr>
          <p:spPr bwMode="auto">
            <a:xfrm rot="10800000" flipH="1">
              <a:off x="4294043" y="2979735"/>
              <a:ext cx="587820" cy="540165"/>
            </a:xfrm>
            <a:custGeom>
              <a:avLst/>
              <a:gdLst/>
              <a:ahLst/>
              <a:cxnLst>
                <a:cxn ang="0">
                  <a:pos x="2842" y="54"/>
                </a:cxn>
                <a:cxn ang="0">
                  <a:pos x="2832" y="194"/>
                </a:cxn>
                <a:cxn ang="0">
                  <a:pos x="2811" y="341"/>
                </a:cxn>
                <a:cxn ang="0">
                  <a:pos x="2776" y="524"/>
                </a:cxn>
                <a:cxn ang="0">
                  <a:pos x="2720" y="735"/>
                </a:cxn>
                <a:cxn ang="0">
                  <a:pos x="2640" y="969"/>
                </a:cxn>
                <a:cxn ang="0">
                  <a:pos x="2589" y="1091"/>
                </a:cxn>
                <a:cxn ang="0">
                  <a:pos x="2531" y="1216"/>
                </a:cxn>
                <a:cxn ang="0">
                  <a:pos x="2464" y="1342"/>
                </a:cxn>
                <a:cxn ang="0">
                  <a:pos x="2387" y="1470"/>
                </a:cxn>
                <a:cxn ang="0">
                  <a:pos x="2302" y="1596"/>
                </a:cxn>
                <a:cxn ang="0">
                  <a:pos x="2207" y="1721"/>
                </a:cxn>
                <a:cxn ang="0">
                  <a:pos x="2101" y="1844"/>
                </a:cxn>
                <a:cxn ang="0">
                  <a:pos x="1984" y="1964"/>
                </a:cxn>
                <a:cxn ang="0">
                  <a:pos x="1900" y="2041"/>
                </a:cxn>
                <a:cxn ang="0">
                  <a:pos x="1769" y="2148"/>
                </a:cxn>
                <a:cxn ang="0">
                  <a:pos x="1638" y="2238"/>
                </a:cxn>
                <a:cxn ang="0">
                  <a:pos x="1508" y="2314"/>
                </a:cxn>
                <a:cxn ang="0">
                  <a:pos x="1379" y="2376"/>
                </a:cxn>
                <a:cxn ang="0">
                  <a:pos x="1252" y="2424"/>
                </a:cxn>
                <a:cxn ang="0">
                  <a:pos x="1128" y="2463"/>
                </a:cxn>
                <a:cxn ang="0">
                  <a:pos x="1007" y="2489"/>
                </a:cxn>
                <a:cxn ang="0">
                  <a:pos x="890" y="2506"/>
                </a:cxn>
                <a:cxn ang="0">
                  <a:pos x="777" y="2516"/>
                </a:cxn>
                <a:cxn ang="0">
                  <a:pos x="670" y="2518"/>
                </a:cxn>
                <a:cxn ang="0">
                  <a:pos x="536" y="2512"/>
                </a:cxn>
                <a:cxn ang="0">
                  <a:pos x="357" y="2487"/>
                </a:cxn>
                <a:cxn ang="0">
                  <a:pos x="209" y="2453"/>
                </a:cxn>
                <a:cxn ang="0">
                  <a:pos x="97" y="2417"/>
                </a:cxn>
                <a:cxn ang="0">
                  <a:pos x="13" y="2383"/>
                </a:cxn>
                <a:cxn ang="0">
                  <a:pos x="1" y="2365"/>
                </a:cxn>
                <a:cxn ang="0">
                  <a:pos x="0" y="2235"/>
                </a:cxn>
                <a:cxn ang="0">
                  <a:pos x="6" y="2100"/>
                </a:cxn>
                <a:cxn ang="0">
                  <a:pos x="23" y="1930"/>
                </a:cxn>
                <a:cxn ang="0">
                  <a:pos x="57" y="1734"/>
                </a:cxn>
                <a:cxn ang="0">
                  <a:pos x="109" y="1518"/>
                </a:cxn>
                <a:cxn ang="0">
                  <a:pos x="157" y="1367"/>
                </a:cxn>
                <a:cxn ang="0">
                  <a:pos x="201" y="1251"/>
                </a:cxn>
                <a:cxn ang="0">
                  <a:pos x="252" y="1135"/>
                </a:cxn>
                <a:cxn ang="0">
                  <a:pos x="311" y="1017"/>
                </a:cxn>
                <a:cxn ang="0">
                  <a:pos x="379" y="901"/>
                </a:cxn>
                <a:cxn ang="0">
                  <a:pos x="456" y="788"/>
                </a:cxn>
                <a:cxn ang="0">
                  <a:pos x="542" y="676"/>
                </a:cxn>
                <a:cxn ang="0">
                  <a:pos x="639" y="569"/>
                </a:cxn>
                <a:cxn ang="0">
                  <a:pos x="709" y="499"/>
                </a:cxn>
                <a:cxn ang="0">
                  <a:pos x="822" y="405"/>
                </a:cxn>
                <a:cxn ang="0">
                  <a:pos x="941" y="323"/>
                </a:cxn>
                <a:cxn ang="0">
                  <a:pos x="1067" y="253"/>
                </a:cxn>
                <a:cxn ang="0">
                  <a:pos x="1196" y="193"/>
                </a:cxn>
                <a:cxn ang="0">
                  <a:pos x="1329" y="143"/>
                </a:cxn>
                <a:cxn ang="0">
                  <a:pos x="1464" y="102"/>
                </a:cxn>
                <a:cxn ang="0">
                  <a:pos x="1600" y="69"/>
                </a:cxn>
                <a:cxn ang="0">
                  <a:pos x="1735" y="43"/>
                </a:cxn>
                <a:cxn ang="0">
                  <a:pos x="1868" y="25"/>
                </a:cxn>
                <a:cxn ang="0">
                  <a:pos x="2123" y="4"/>
                </a:cxn>
                <a:cxn ang="0">
                  <a:pos x="2354" y="0"/>
                </a:cxn>
                <a:cxn ang="0">
                  <a:pos x="2552" y="9"/>
                </a:cxn>
                <a:cxn ang="0">
                  <a:pos x="2707" y="23"/>
                </a:cxn>
                <a:cxn ang="0">
                  <a:pos x="2843" y="41"/>
                </a:cxn>
              </a:cxnLst>
              <a:rect l="0" t="0" r="r" b="b"/>
              <a:pathLst>
                <a:path w="2843" h="2518">
                  <a:moveTo>
                    <a:pt x="2843" y="41"/>
                  </a:moveTo>
                  <a:lnTo>
                    <a:pt x="2843" y="41"/>
                  </a:lnTo>
                  <a:lnTo>
                    <a:pt x="2842" y="54"/>
                  </a:lnTo>
                  <a:lnTo>
                    <a:pt x="2840" y="93"/>
                  </a:lnTo>
                  <a:lnTo>
                    <a:pt x="2836" y="155"/>
                  </a:lnTo>
                  <a:lnTo>
                    <a:pt x="2832" y="194"/>
                  </a:lnTo>
                  <a:lnTo>
                    <a:pt x="2827" y="239"/>
                  </a:lnTo>
                  <a:lnTo>
                    <a:pt x="2820" y="287"/>
                  </a:lnTo>
                  <a:lnTo>
                    <a:pt x="2811" y="341"/>
                  </a:lnTo>
                  <a:lnTo>
                    <a:pt x="2802" y="397"/>
                  </a:lnTo>
                  <a:lnTo>
                    <a:pt x="2790" y="458"/>
                  </a:lnTo>
                  <a:lnTo>
                    <a:pt x="2776" y="524"/>
                  </a:lnTo>
                  <a:lnTo>
                    <a:pt x="2760" y="591"/>
                  </a:lnTo>
                  <a:lnTo>
                    <a:pt x="2741" y="662"/>
                  </a:lnTo>
                  <a:lnTo>
                    <a:pt x="2720" y="735"/>
                  </a:lnTo>
                  <a:lnTo>
                    <a:pt x="2696" y="810"/>
                  </a:lnTo>
                  <a:lnTo>
                    <a:pt x="2669" y="888"/>
                  </a:lnTo>
                  <a:lnTo>
                    <a:pt x="2640" y="969"/>
                  </a:lnTo>
                  <a:lnTo>
                    <a:pt x="2624" y="1009"/>
                  </a:lnTo>
                  <a:lnTo>
                    <a:pt x="2607" y="1050"/>
                  </a:lnTo>
                  <a:lnTo>
                    <a:pt x="2589" y="1091"/>
                  </a:lnTo>
                  <a:lnTo>
                    <a:pt x="2570" y="1132"/>
                  </a:lnTo>
                  <a:lnTo>
                    <a:pt x="2550" y="1174"/>
                  </a:lnTo>
                  <a:lnTo>
                    <a:pt x="2531" y="1216"/>
                  </a:lnTo>
                  <a:lnTo>
                    <a:pt x="2509" y="1258"/>
                  </a:lnTo>
                  <a:lnTo>
                    <a:pt x="2486" y="1300"/>
                  </a:lnTo>
                  <a:lnTo>
                    <a:pt x="2464" y="1342"/>
                  </a:lnTo>
                  <a:lnTo>
                    <a:pt x="2439" y="1385"/>
                  </a:lnTo>
                  <a:lnTo>
                    <a:pt x="2414" y="1427"/>
                  </a:lnTo>
                  <a:lnTo>
                    <a:pt x="2387" y="1470"/>
                  </a:lnTo>
                  <a:lnTo>
                    <a:pt x="2361" y="1511"/>
                  </a:lnTo>
                  <a:lnTo>
                    <a:pt x="2332" y="1554"/>
                  </a:lnTo>
                  <a:lnTo>
                    <a:pt x="2302" y="1596"/>
                  </a:lnTo>
                  <a:lnTo>
                    <a:pt x="2272" y="1638"/>
                  </a:lnTo>
                  <a:lnTo>
                    <a:pt x="2240" y="1679"/>
                  </a:lnTo>
                  <a:lnTo>
                    <a:pt x="2207" y="1721"/>
                  </a:lnTo>
                  <a:lnTo>
                    <a:pt x="2173" y="1763"/>
                  </a:lnTo>
                  <a:lnTo>
                    <a:pt x="2138" y="1803"/>
                  </a:lnTo>
                  <a:lnTo>
                    <a:pt x="2101" y="1844"/>
                  </a:lnTo>
                  <a:lnTo>
                    <a:pt x="2064" y="1885"/>
                  </a:lnTo>
                  <a:lnTo>
                    <a:pt x="2024" y="1924"/>
                  </a:lnTo>
                  <a:lnTo>
                    <a:pt x="1984" y="1964"/>
                  </a:lnTo>
                  <a:lnTo>
                    <a:pt x="1942" y="2002"/>
                  </a:lnTo>
                  <a:lnTo>
                    <a:pt x="1900" y="2041"/>
                  </a:lnTo>
                  <a:lnTo>
                    <a:pt x="1900" y="2041"/>
                  </a:lnTo>
                  <a:lnTo>
                    <a:pt x="1855" y="2078"/>
                  </a:lnTo>
                  <a:lnTo>
                    <a:pt x="1812" y="2114"/>
                  </a:lnTo>
                  <a:lnTo>
                    <a:pt x="1769" y="2148"/>
                  </a:lnTo>
                  <a:lnTo>
                    <a:pt x="1724" y="2179"/>
                  </a:lnTo>
                  <a:lnTo>
                    <a:pt x="1681" y="2210"/>
                  </a:lnTo>
                  <a:lnTo>
                    <a:pt x="1638" y="2238"/>
                  </a:lnTo>
                  <a:lnTo>
                    <a:pt x="1594" y="2265"/>
                  </a:lnTo>
                  <a:lnTo>
                    <a:pt x="1551" y="2290"/>
                  </a:lnTo>
                  <a:lnTo>
                    <a:pt x="1508" y="2314"/>
                  </a:lnTo>
                  <a:lnTo>
                    <a:pt x="1464" y="2335"/>
                  </a:lnTo>
                  <a:lnTo>
                    <a:pt x="1422" y="2357"/>
                  </a:lnTo>
                  <a:lnTo>
                    <a:pt x="1379" y="2376"/>
                  </a:lnTo>
                  <a:lnTo>
                    <a:pt x="1336" y="2393"/>
                  </a:lnTo>
                  <a:lnTo>
                    <a:pt x="1294" y="2409"/>
                  </a:lnTo>
                  <a:lnTo>
                    <a:pt x="1252" y="2424"/>
                  </a:lnTo>
                  <a:lnTo>
                    <a:pt x="1211" y="2438"/>
                  </a:lnTo>
                  <a:lnTo>
                    <a:pt x="1169" y="2451"/>
                  </a:lnTo>
                  <a:lnTo>
                    <a:pt x="1128" y="2463"/>
                  </a:lnTo>
                  <a:lnTo>
                    <a:pt x="1088" y="2472"/>
                  </a:lnTo>
                  <a:lnTo>
                    <a:pt x="1048" y="2481"/>
                  </a:lnTo>
                  <a:lnTo>
                    <a:pt x="1007" y="2489"/>
                  </a:lnTo>
                  <a:lnTo>
                    <a:pt x="968" y="2496"/>
                  </a:lnTo>
                  <a:lnTo>
                    <a:pt x="929" y="2502"/>
                  </a:lnTo>
                  <a:lnTo>
                    <a:pt x="890" y="2506"/>
                  </a:lnTo>
                  <a:lnTo>
                    <a:pt x="853" y="2511"/>
                  </a:lnTo>
                  <a:lnTo>
                    <a:pt x="815" y="2514"/>
                  </a:lnTo>
                  <a:lnTo>
                    <a:pt x="777" y="2516"/>
                  </a:lnTo>
                  <a:lnTo>
                    <a:pt x="741" y="2517"/>
                  </a:lnTo>
                  <a:lnTo>
                    <a:pt x="705" y="2518"/>
                  </a:lnTo>
                  <a:lnTo>
                    <a:pt x="670" y="2518"/>
                  </a:lnTo>
                  <a:lnTo>
                    <a:pt x="636" y="2517"/>
                  </a:lnTo>
                  <a:lnTo>
                    <a:pt x="602" y="2516"/>
                  </a:lnTo>
                  <a:lnTo>
                    <a:pt x="536" y="2512"/>
                  </a:lnTo>
                  <a:lnTo>
                    <a:pt x="473" y="2504"/>
                  </a:lnTo>
                  <a:lnTo>
                    <a:pt x="413" y="2497"/>
                  </a:lnTo>
                  <a:lnTo>
                    <a:pt x="357" y="2487"/>
                  </a:lnTo>
                  <a:lnTo>
                    <a:pt x="304" y="2477"/>
                  </a:lnTo>
                  <a:lnTo>
                    <a:pt x="255" y="2465"/>
                  </a:lnTo>
                  <a:lnTo>
                    <a:pt x="209" y="2453"/>
                  </a:lnTo>
                  <a:lnTo>
                    <a:pt x="168" y="2440"/>
                  </a:lnTo>
                  <a:lnTo>
                    <a:pt x="130" y="2428"/>
                  </a:lnTo>
                  <a:lnTo>
                    <a:pt x="97" y="2417"/>
                  </a:lnTo>
                  <a:lnTo>
                    <a:pt x="69" y="2407"/>
                  </a:lnTo>
                  <a:lnTo>
                    <a:pt x="45" y="2397"/>
                  </a:lnTo>
                  <a:lnTo>
                    <a:pt x="13" y="2383"/>
                  </a:lnTo>
                  <a:lnTo>
                    <a:pt x="2" y="2378"/>
                  </a:lnTo>
                  <a:lnTo>
                    <a:pt x="2" y="2378"/>
                  </a:lnTo>
                  <a:lnTo>
                    <a:pt x="1" y="2365"/>
                  </a:lnTo>
                  <a:lnTo>
                    <a:pt x="0" y="2329"/>
                  </a:lnTo>
                  <a:lnTo>
                    <a:pt x="0" y="2271"/>
                  </a:lnTo>
                  <a:lnTo>
                    <a:pt x="0" y="2235"/>
                  </a:lnTo>
                  <a:lnTo>
                    <a:pt x="1" y="2194"/>
                  </a:lnTo>
                  <a:lnTo>
                    <a:pt x="3" y="2149"/>
                  </a:lnTo>
                  <a:lnTo>
                    <a:pt x="6" y="2100"/>
                  </a:lnTo>
                  <a:lnTo>
                    <a:pt x="11" y="2046"/>
                  </a:lnTo>
                  <a:lnTo>
                    <a:pt x="16" y="1990"/>
                  </a:lnTo>
                  <a:lnTo>
                    <a:pt x="23" y="1930"/>
                  </a:lnTo>
                  <a:lnTo>
                    <a:pt x="33" y="1867"/>
                  </a:lnTo>
                  <a:lnTo>
                    <a:pt x="43" y="1801"/>
                  </a:lnTo>
                  <a:lnTo>
                    <a:pt x="57" y="1734"/>
                  </a:lnTo>
                  <a:lnTo>
                    <a:pt x="71" y="1663"/>
                  </a:lnTo>
                  <a:lnTo>
                    <a:pt x="88" y="1592"/>
                  </a:lnTo>
                  <a:lnTo>
                    <a:pt x="109" y="1518"/>
                  </a:lnTo>
                  <a:lnTo>
                    <a:pt x="132" y="1443"/>
                  </a:lnTo>
                  <a:lnTo>
                    <a:pt x="144" y="1404"/>
                  </a:lnTo>
                  <a:lnTo>
                    <a:pt x="157" y="1367"/>
                  </a:lnTo>
                  <a:lnTo>
                    <a:pt x="171" y="1328"/>
                  </a:lnTo>
                  <a:lnTo>
                    <a:pt x="185" y="1290"/>
                  </a:lnTo>
                  <a:lnTo>
                    <a:pt x="201" y="1251"/>
                  </a:lnTo>
                  <a:lnTo>
                    <a:pt x="217" y="1212"/>
                  </a:lnTo>
                  <a:lnTo>
                    <a:pt x="234" y="1173"/>
                  </a:lnTo>
                  <a:lnTo>
                    <a:pt x="252" y="1135"/>
                  </a:lnTo>
                  <a:lnTo>
                    <a:pt x="271" y="1095"/>
                  </a:lnTo>
                  <a:lnTo>
                    <a:pt x="291" y="1056"/>
                  </a:lnTo>
                  <a:lnTo>
                    <a:pt x="311" y="1017"/>
                  </a:lnTo>
                  <a:lnTo>
                    <a:pt x="333" y="978"/>
                  </a:lnTo>
                  <a:lnTo>
                    <a:pt x="356" y="940"/>
                  </a:lnTo>
                  <a:lnTo>
                    <a:pt x="379" y="901"/>
                  </a:lnTo>
                  <a:lnTo>
                    <a:pt x="404" y="863"/>
                  </a:lnTo>
                  <a:lnTo>
                    <a:pt x="430" y="825"/>
                  </a:lnTo>
                  <a:lnTo>
                    <a:pt x="456" y="788"/>
                  </a:lnTo>
                  <a:lnTo>
                    <a:pt x="483" y="750"/>
                  </a:lnTo>
                  <a:lnTo>
                    <a:pt x="512" y="713"/>
                  </a:lnTo>
                  <a:lnTo>
                    <a:pt x="542" y="676"/>
                  </a:lnTo>
                  <a:lnTo>
                    <a:pt x="573" y="639"/>
                  </a:lnTo>
                  <a:lnTo>
                    <a:pt x="606" y="604"/>
                  </a:lnTo>
                  <a:lnTo>
                    <a:pt x="639" y="569"/>
                  </a:lnTo>
                  <a:lnTo>
                    <a:pt x="674" y="533"/>
                  </a:lnTo>
                  <a:lnTo>
                    <a:pt x="674" y="533"/>
                  </a:lnTo>
                  <a:lnTo>
                    <a:pt x="709" y="499"/>
                  </a:lnTo>
                  <a:lnTo>
                    <a:pt x="746" y="467"/>
                  </a:lnTo>
                  <a:lnTo>
                    <a:pt x="784" y="435"/>
                  </a:lnTo>
                  <a:lnTo>
                    <a:pt x="822" y="405"/>
                  </a:lnTo>
                  <a:lnTo>
                    <a:pt x="861" y="377"/>
                  </a:lnTo>
                  <a:lnTo>
                    <a:pt x="901" y="349"/>
                  </a:lnTo>
                  <a:lnTo>
                    <a:pt x="941" y="323"/>
                  </a:lnTo>
                  <a:lnTo>
                    <a:pt x="983" y="299"/>
                  </a:lnTo>
                  <a:lnTo>
                    <a:pt x="1025" y="275"/>
                  </a:lnTo>
                  <a:lnTo>
                    <a:pt x="1067" y="253"/>
                  </a:lnTo>
                  <a:lnTo>
                    <a:pt x="1110" y="233"/>
                  </a:lnTo>
                  <a:lnTo>
                    <a:pt x="1153" y="212"/>
                  </a:lnTo>
                  <a:lnTo>
                    <a:pt x="1196" y="193"/>
                  </a:lnTo>
                  <a:lnTo>
                    <a:pt x="1241" y="176"/>
                  </a:lnTo>
                  <a:lnTo>
                    <a:pt x="1285" y="159"/>
                  </a:lnTo>
                  <a:lnTo>
                    <a:pt x="1329" y="143"/>
                  </a:lnTo>
                  <a:lnTo>
                    <a:pt x="1375" y="129"/>
                  </a:lnTo>
                  <a:lnTo>
                    <a:pt x="1419" y="115"/>
                  </a:lnTo>
                  <a:lnTo>
                    <a:pt x="1464" y="102"/>
                  </a:lnTo>
                  <a:lnTo>
                    <a:pt x="1510" y="90"/>
                  </a:lnTo>
                  <a:lnTo>
                    <a:pt x="1555" y="79"/>
                  </a:lnTo>
                  <a:lnTo>
                    <a:pt x="1600" y="69"/>
                  </a:lnTo>
                  <a:lnTo>
                    <a:pt x="1645" y="59"/>
                  </a:lnTo>
                  <a:lnTo>
                    <a:pt x="1690" y="52"/>
                  </a:lnTo>
                  <a:lnTo>
                    <a:pt x="1735" y="43"/>
                  </a:lnTo>
                  <a:lnTo>
                    <a:pt x="1780" y="37"/>
                  </a:lnTo>
                  <a:lnTo>
                    <a:pt x="1824" y="30"/>
                  </a:lnTo>
                  <a:lnTo>
                    <a:pt x="1868" y="25"/>
                  </a:lnTo>
                  <a:lnTo>
                    <a:pt x="1955" y="15"/>
                  </a:lnTo>
                  <a:lnTo>
                    <a:pt x="2040" y="9"/>
                  </a:lnTo>
                  <a:lnTo>
                    <a:pt x="2123" y="4"/>
                  </a:lnTo>
                  <a:lnTo>
                    <a:pt x="2204" y="1"/>
                  </a:lnTo>
                  <a:lnTo>
                    <a:pt x="2281" y="0"/>
                  </a:lnTo>
                  <a:lnTo>
                    <a:pt x="2354" y="0"/>
                  </a:lnTo>
                  <a:lnTo>
                    <a:pt x="2425" y="2"/>
                  </a:lnTo>
                  <a:lnTo>
                    <a:pt x="2492" y="6"/>
                  </a:lnTo>
                  <a:lnTo>
                    <a:pt x="2552" y="9"/>
                  </a:lnTo>
                  <a:lnTo>
                    <a:pt x="2610" y="13"/>
                  </a:lnTo>
                  <a:lnTo>
                    <a:pt x="2662" y="17"/>
                  </a:lnTo>
                  <a:lnTo>
                    <a:pt x="2707" y="23"/>
                  </a:lnTo>
                  <a:lnTo>
                    <a:pt x="2780" y="31"/>
                  </a:lnTo>
                  <a:lnTo>
                    <a:pt x="2827" y="38"/>
                  </a:lnTo>
                  <a:lnTo>
                    <a:pt x="2843" y="41"/>
                  </a:lnTo>
                  <a:lnTo>
                    <a:pt x="2843" y="41"/>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100" name="Freeform 22"/>
            <p:cNvSpPr>
              <a:spLocks/>
            </p:cNvSpPr>
            <p:nvPr/>
          </p:nvSpPr>
          <p:spPr bwMode="auto">
            <a:xfrm rot="10800000" flipH="1">
              <a:off x="4151167" y="3551239"/>
              <a:ext cx="746335" cy="424584"/>
            </a:xfrm>
            <a:custGeom>
              <a:avLst/>
              <a:gdLst/>
              <a:ahLst/>
              <a:cxnLst>
                <a:cxn ang="0">
                  <a:pos x="3616" y="962"/>
                </a:cxn>
                <a:cxn ang="0">
                  <a:pos x="3526" y="1068"/>
                </a:cxn>
                <a:cxn ang="0">
                  <a:pos x="3426" y="1173"/>
                </a:cxn>
                <a:cxn ang="0">
                  <a:pos x="3293" y="1299"/>
                </a:cxn>
                <a:cxn ang="0">
                  <a:pos x="3127" y="1434"/>
                </a:cxn>
                <a:cxn ang="0">
                  <a:pos x="2929" y="1574"/>
                </a:cxn>
                <a:cxn ang="0">
                  <a:pos x="2819" y="1640"/>
                </a:cxn>
                <a:cxn ang="0">
                  <a:pos x="2700" y="1705"/>
                </a:cxn>
                <a:cxn ang="0">
                  <a:pos x="2573" y="1765"/>
                </a:cxn>
                <a:cxn ang="0">
                  <a:pos x="2440" y="1821"/>
                </a:cxn>
                <a:cxn ang="0">
                  <a:pos x="2299" y="1870"/>
                </a:cxn>
                <a:cxn ang="0">
                  <a:pos x="2150" y="1913"/>
                </a:cxn>
                <a:cxn ang="0">
                  <a:pos x="1995" y="1946"/>
                </a:cxn>
                <a:cxn ang="0">
                  <a:pos x="1832" y="1971"/>
                </a:cxn>
                <a:cxn ang="0">
                  <a:pos x="1719" y="1981"/>
                </a:cxn>
                <a:cxn ang="0">
                  <a:pos x="1553" y="1986"/>
                </a:cxn>
                <a:cxn ang="0">
                  <a:pos x="1396" y="1978"/>
                </a:cxn>
                <a:cxn ang="0">
                  <a:pos x="1249" y="1959"/>
                </a:cxn>
                <a:cxn ang="0">
                  <a:pos x="1110" y="1930"/>
                </a:cxn>
                <a:cxn ang="0">
                  <a:pos x="980" y="1891"/>
                </a:cxn>
                <a:cxn ang="0">
                  <a:pos x="858" y="1844"/>
                </a:cxn>
                <a:cxn ang="0">
                  <a:pos x="746" y="1792"/>
                </a:cxn>
                <a:cxn ang="0">
                  <a:pos x="642" y="1734"/>
                </a:cxn>
                <a:cxn ang="0">
                  <a:pos x="546" y="1672"/>
                </a:cxn>
                <a:cxn ang="0">
                  <a:pos x="458" y="1608"/>
                </a:cxn>
                <a:cxn ang="0">
                  <a:pos x="354" y="1520"/>
                </a:cxn>
                <a:cxn ang="0">
                  <a:pos x="224" y="1389"/>
                </a:cxn>
                <a:cxn ang="0">
                  <a:pos x="124" y="1271"/>
                </a:cxn>
                <a:cxn ang="0">
                  <a:pos x="55" y="1173"/>
                </a:cxn>
                <a:cxn ang="0">
                  <a:pos x="5" y="1095"/>
                </a:cxn>
                <a:cxn ang="0">
                  <a:pos x="6" y="1073"/>
                </a:cxn>
                <a:cxn ang="0">
                  <a:pos x="80" y="968"/>
                </a:cxn>
                <a:cxn ang="0">
                  <a:pos x="163" y="862"/>
                </a:cxn>
                <a:cxn ang="0">
                  <a:pos x="273" y="737"/>
                </a:cxn>
                <a:cxn ang="0">
                  <a:pos x="413" y="599"/>
                </a:cxn>
                <a:cxn ang="0">
                  <a:pos x="578" y="457"/>
                </a:cxn>
                <a:cxn ang="0">
                  <a:pos x="703" y="365"/>
                </a:cxn>
                <a:cxn ang="0">
                  <a:pos x="804" y="299"/>
                </a:cxn>
                <a:cxn ang="0">
                  <a:pos x="913" y="237"/>
                </a:cxn>
                <a:cxn ang="0">
                  <a:pos x="1027" y="179"/>
                </a:cxn>
                <a:cxn ang="0">
                  <a:pos x="1148" y="128"/>
                </a:cxn>
                <a:cxn ang="0">
                  <a:pos x="1275" y="83"/>
                </a:cxn>
                <a:cxn ang="0">
                  <a:pos x="1409" y="46"/>
                </a:cxn>
                <a:cxn ang="0">
                  <a:pos x="1548" y="20"/>
                </a:cxn>
                <a:cxn ang="0">
                  <a:pos x="1644" y="7"/>
                </a:cxn>
                <a:cxn ang="0">
                  <a:pos x="1788" y="0"/>
                </a:cxn>
                <a:cxn ang="0">
                  <a:pos x="1931" y="9"/>
                </a:cxn>
                <a:cxn ang="0">
                  <a:pos x="2072" y="29"/>
                </a:cxn>
                <a:cxn ang="0">
                  <a:pos x="2211" y="60"/>
                </a:cxn>
                <a:cxn ang="0">
                  <a:pos x="2346" y="102"/>
                </a:cxn>
                <a:cxn ang="0">
                  <a:pos x="2479" y="152"/>
                </a:cxn>
                <a:cxn ang="0">
                  <a:pos x="2607" y="209"/>
                </a:cxn>
                <a:cxn ang="0">
                  <a:pos x="2730" y="271"/>
                </a:cxn>
                <a:cxn ang="0">
                  <a:pos x="2848" y="339"/>
                </a:cxn>
                <a:cxn ang="0">
                  <a:pos x="3065" y="479"/>
                </a:cxn>
                <a:cxn ang="0">
                  <a:pos x="3253" y="619"/>
                </a:cxn>
                <a:cxn ang="0">
                  <a:pos x="3408" y="747"/>
                </a:cxn>
                <a:cxn ang="0">
                  <a:pos x="3524" y="853"/>
                </a:cxn>
                <a:cxn ang="0">
                  <a:pos x="3623" y="952"/>
                </a:cxn>
              </a:cxnLst>
              <a:rect l="0" t="0" r="r" b="b"/>
              <a:pathLst>
                <a:path w="3623" h="1986">
                  <a:moveTo>
                    <a:pt x="3623" y="952"/>
                  </a:moveTo>
                  <a:lnTo>
                    <a:pt x="3623" y="952"/>
                  </a:lnTo>
                  <a:lnTo>
                    <a:pt x="3616" y="962"/>
                  </a:lnTo>
                  <a:lnTo>
                    <a:pt x="3591" y="992"/>
                  </a:lnTo>
                  <a:lnTo>
                    <a:pt x="3552" y="1040"/>
                  </a:lnTo>
                  <a:lnTo>
                    <a:pt x="3526" y="1068"/>
                  </a:lnTo>
                  <a:lnTo>
                    <a:pt x="3497" y="1101"/>
                  </a:lnTo>
                  <a:lnTo>
                    <a:pt x="3463" y="1136"/>
                  </a:lnTo>
                  <a:lnTo>
                    <a:pt x="3426" y="1173"/>
                  </a:lnTo>
                  <a:lnTo>
                    <a:pt x="3386" y="1213"/>
                  </a:lnTo>
                  <a:lnTo>
                    <a:pt x="3342" y="1255"/>
                  </a:lnTo>
                  <a:lnTo>
                    <a:pt x="3293" y="1299"/>
                  </a:lnTo>
                  <a:lnTo>
                    <a:pt x="3242" y="1343"/>
                  </a:lnTo>
                  <a:lnTo>
                    <a:pt x="3186" y="1388"/>
                  </a:lnTo>
                  <a:lnTo>
                    <a:pt x="3127" y="1434"/>
                  </a:lnTo>
                  <a:lnTo>
                    <a:pt x="3065" y="1481"/>
                  </a:lnTo>
                  <a:lnTo>
                    <a:pt x="2998" y="1528"/>
                  </a:lnTo>
                  <a:lnTo>
                    <a:pt x="2929" y="1574"/>
                  </a:lnTo>
                  <a:lnTo>
                    <a:pt x="2893" y="1596"/>
                  </a:lnTo>
                  <a:lnTo>
                    <a:pt x="2856" y="1618"/>
                  </a:lnTo>
                  <a:lnTo>
                    <a:pt x="2819" y="1640"/>
                  </a:lnTo>
                  <a:lnTo>
                    <a:pt x="2780" y="1662"/>
                  </a:lnTo>
                  <a:lnTo>
                    <a:pt x="2740" y="1684"/>
                  </a:lnTo>
                  <a:lnTo>
                    <a:pt x="2700" y="1705"/>
                  </a:lnTo>
                  <a:lnTo>
                    <a:pt x="2659" y="1725"/>
                  </a:lnTo>
                  <a:lnTo>
                    <a:pt x="2617" y="1746"/>
                  </a:lnTo>
                  <a:lnTo>
                    <a:pt x="2573" y="1765"/>
                  </a:lnTo>
                  <a:lnTo>
                    <a:pt x="2530" y="1784"/>
                  </a:lnTo>
                  <a:lnTo>
                    <a:pt x="2486" y="1803"/>
                  </a:lnTo>
                  <a:lnTo>
                    <a:pt x="2440" y="1821"/>
                  </a:lnTo>
                  <a:lnTo>
                    <a:pt x="2394" y="1838"/>
                  </a:lnTo>
                  <a:lnTo>
                    <a:pt x="2346" y="1855"/>
                  </a:lnTo>
                  <a:lnTo>
                    <a:pt x="2299" y="1870"/>
                  </a:lnTo>
                  <a:lnTo>
                    <a:pt x="2250" y="1885"/>
                  </a:lnTo>
                  <a:lnTo>
                    <a:pt x="2201" y="1899"/>
                  </a:lnTo>
                  <a:lnTo>
                    <a:pt x="2150" y="1913"/>
                  </a:lnTo>
                  <a:lnTo>
                    <a:pt x="2099" y="1925"/>
                  </a:lnTo>
                  <a:lnTo>
                    <a:pt x="2047" y="1936"/>
                  </a:lnTo>
                  <a:lnTo>
                    <a:pt x="1995" y="1946"/>
                  </a:lnTo>
                  <a:lnTo>
                    <a:pt x="1941" y="1956"/>
                  </a:lnTo>
                  <a:lnTo>
                    <a:pt x="1887" y="1963"/>
                  </a:lnTo>
                  <a:lnTo>
                    <a:pt x="1832" y="1971"/>
                  </a:lnTo>
                  <a:lnTo>
                    <a:pt x="1776" y="1976"/>
                  </a:lnTo>
                  <a:lnTo>
                    <a:pt x="1719" y="1981"/>
                  </a:lnTo>
                  <a:lnTo>
                    <a:pt x="1719" y="1981"/>
                  </a:lnTo>
                  <a:lnTo>
                    <a:pt x="1664" y="1984"/>
                  </a:lnTo>
                  <a:lnTo>
                    <a:pt x="1608" y="1986"/>
                  </a:lnTo>
                  <a:lnTo>
                    <a:pt x="1553" y="1986"/>
                  </a:lnTo>
                  <a:lnTo>
                    <a:pt x="1500" y="1984"/>
                  </a:lnTo>
                  <a:lnTo>
                    <a:pt x="1448" y="1982"/>
                  </a:lnTo>
                  <a:lnTo>
                    <a:pt x="1396" y="1978"/>
                  </a:lnTo>
                  <a:lnTo>
                    <a:pt x="1346" y="1973"/>
                  </a:lnTo>
                  <a:lnTo>
                    <a:pt x="1296" y="1966"/>
                  </a:lnTo>
                  <a:lnTo>
                    <a:pt x="1249" y="1959"/>
                  </a:lnTo>
                  <a:lnTo>
                    <a:pt x="1202" y="1950"/>
                  </a:lnTo>
                  <a:lnTo>
                    <a:pt x="1155" y="1941"/>
                  </a:lnTo>
                  <a:lnTo>
                    <a:pt x="1110" y="1930"/>
                  </a:lnTo>
                  <a:lnTo>
                    <a:pt x="1065" y="1918"/>
                  </a:lnTo>
                  <a:lnTo>
                    <a:pt x="1022" y="1905"/>
                  </a:lnTo>
                  <a:lnTo>
                    <a:pt x="980" y="1891"/>
                  </a:lnTo>
                  <a:lnTo>
                    <a:pt x="939" y="1876"/>
                  </a:lnTo>
                  <a:lnTo>
                    <a:pt x="897" y="1861"/>
                  </a:lnTo>
                  <a:lnTo>
                    <a:pt x="858" y="1844"/>
                  </a:lnTo>
                  <a:lnTo>
                    <a:pt x="820" y="1828"/>
                  </a:lnTo>
                  <a:lnTo>
                    <a:pt x="782" y="1810"/>
                  </a:lnTo>
                  <a:lnTo>
                    <a:pt x="746" y="1792"/>
                  </a:lnTo>
                  <a:lnTo>
                    <a:pt x="710" y="1774"/>
                  </a:lnTo>
                  <a:lnTo>
                    <a:pt x="676" y="1754"/>
                  </a:lnTo>
                  <a:lnTo>
                    <a:pt x="642" y="1734"/>
                  </a:lnTo>
                  <a:lnTo>
                    <a:pt x="609" y="1714"/>
                  </a:lnTo>
                  <a:lnTo>
                    <a:pt x="577" y="1693"/>
                  </a:lnTo>
                  <a:lnTo>
                    <a:pt x="546" y="1672"/>
                  </a:lnTo>
                  <a:lnTo>
                    <a:pt x="516" y="1652"/>
                  </a:lnTo>
                  <a:lnTo>
                    <a:pt x="486" y="1629"/>
                  </a:lnTo>
                  <a:lnTo>
                    <a:pt x="458" y="1608"/>
                  </a:lnTo>
                  <a:lnTo>
                    <a:pt x="430" y="1586"/>
                  </a:lnTo>
                  <a:lnTo>
                    <a:pt x="404" y="1564"/>
                  </a:lnTo>
                  <a:lnTo>
                    <a:pt x="354" y="1520"/>
                  </a:lnTo>
                  <a:lnTo>
                    <a:pt x="306" y="1476"/>
                  </a:lnTo>
                  <a:lnTo>
                    <a:pt x="263" y="1432"/>
                  </a:lnTo>
                  <a:lnTo>
                    <a:pt x="224" y="1389"/>
                  </a:lnTo>
                  <a:lnTo>
                    <a:pt x="187" y="1349"/>
                  </a:lnTo>
                  <a:lnTo>
                    <a:pt x="154" y="1309"/>
                  </a:lnTo>
                  <a:lnTo>
                    <a:pt x="124" y="1271"/>
                  </a:lnTo>
                  <a:lnTo>
                    <a:pt x="97" y="1235"/>
                  </a:lnTo>
                  <a:lnTo>
                    <a:pt x="74" y="1203"/>
                  </a:lnTo>
                  <a:lnTo>
                    <a:pt x="55" y="1173"/>
                  </a:lnTo>
                  <a:lnTo>
                    <a:pt x="37" y="1148"/>
                  </a:lnTo>
                  <a:lnTo>
                    <a:pt x="24" y="1126"/>
                  </a:lnTo>
                  <a:lnTo>
                    <a:pt x="5" y="1095"/>
                  </a:lnTo>
                  <a:lnTo>
                    <a:pt x="0" y="1083"/>
                  </a:lnTo>
                  <a:lnTo>
                    <a:pt x="0" y="1083"/>
                  </a:lnTo>
                  <a:lnTo>
                    <a:pt x="6" y="1073"/>
                  </a:lnTo>
                  <a:lnTo>
                    <a:pt x="26" y="1043"/>
                  </a:lnTo>
                  <a:lnTo>
                    <a:pt x="59" y="997"/>
                  </a:lnTo>
                  <a:lnTo>
                    <a:pt x="80" y="968"/>
                  </a:lnTo>
                  <a:lnTo>
                    <a:pt x="104" y="936"/>
                  </a:lnTo>
                  <a:lnTo>
                    <a:pt x="132" y="900"/>
                  </a:lnTo>
                  <a:lnTo>
                    <a:pt x="163" y="862"/>
                  </a:lnTo>
                  <a:lnTo>
                    <a:pt x="197" y="822"/>
                  </a:lnTo>
                  <a:lnTo>
                    <a:pt x="233" y="781"/>
                  </a:lnTo>
                  <a:lnTo>
                    <a:pt x="273" y="737"/>
                  </a:lnTo>
                  <a:lnTo>
                    <a:pt x="317" y="692"/>
                  </a:lnTo>
                  <a:lnTo>
                    <a:pt x="363" y="646"/>
                  </a:lnTo>
                  <a:lnTo>
                    <a:pt x="413" y="599"/>
                  </a:lnTo>
                  <a:lnTo>
                    <a:pt x="464" y="552"/>
                  </a:lnTo>
                  <a:lnTo>
                    <a:pt x="520" y="504"/>
                  </a:lnTo>
                  <a:lnTo>
                    <a:pt x="578" y="457"/>
                  </a:lnTo>
                  <a:lnTo>
                    <a:pt x="639" y="410"/>
                  </a:lnTo>
                  <a:lnTo>
                    <a:pt x="670" y="388"/>
                  </a:lnTo>
                  <a:lnTo>
                    <a:pt x="703" y="365"/>
                  </a:lnTo>
                  <a:lnTo>
                    <a:pt x="736" y="343"/>
                  </a:lnTo>
                  <a:lnTo>
                    <a:pt x="770" y="320"/>
                  </a:lnTo>
                  <a:lnTo>
                    <a:pt x="804" y="299"/>
                  </a:lnTo>
                  <a:lnTo>
                    <a:pt x="840" y="278"/>
                  </a:lnTo>
                  <a:lnTo>
                    <a:pt x="876" y="257"/>
                  </a:lnTo>
                  <a:lnTo>
                    <a:pt x="913" y="237"/>
                  </a:lnTo>
                  <a:lnTo>
                    <a:pt x="950" y="217"/>
                  </a:lnTo>
                  <a:lnTo>
                    <a:pt x="988" y="197"/>
                  </a:lnTo>
                  <a:lnTo>
                    <a:pt x="1027" y="179"/>
                  </a:lnTo>
                  <a:lnTo>
                    <a:pt x="1066" y="161"/>
                  </a:lnTo>
                  <a:lnTo>
                    <a:pt x="1107" y="144"/>
                  </a:lnTo>
                  <a:lnTo>
                    <a:pt x="1148" y="128"/>
                  </a:lnTo>
                  <a:lnTo>
                    <a:pt x="1190" y="112"/>
                  </a:lnTo>
                  <a:lnTo>
                    <a:pt x="1232" y="97"/>
                  </a:lnTo>
                  <a:lnTo>
                    <a:pt x="1275" y="83"/>
                  </a:lnTo>
                  <a:lnTo>
                    <a:pt x="1319" y="70"/>
                  </a:lnTo>
                  <a:lnTo>
                    <a:pt x="1363" y="58"/>
                  </a:lnTo>
                  <a:lnTo>
                    <a:pt x="1409" y="46"/>
                  </a:lnTo>
                  <a:lnTo>
                    <a:pt x="1454" y="37"/>
                  </a:lnTo>
                  <a:lnTo>
                    <a:pt x="1501" y="27"/>
                  </a:lnTo>
                  <a:lnTo>
                    <a:pt x="1548" y="20"/>
                  </a:lnTo>
                  <a:lnTo>
                    <a:pt x="1596" y="12"/>
                  </a:lnTo>
                  <a:lnTo>
                    <a:pt x="1596" y="12"/>
                  </a:lnTo>
                  <a:lnTo>
                    <a:pt x="1644" y="7"/>
                  </a:lnTo>
                  <a:lnTo>
                    <a:pt x="1692" y="4"/>
                  </a:lnTo>
                  <a:lnTo>
                    <a:pt x="1740" y="2"/>
                  </a:lnTo>
                  <a:lnTo>
                    <a:pt x="1788" y="0"/>
                  </a:lnTo>
                  <a:lnTo>
                    <a:pt x="1836" y="2"/>
                  </a:lnTo>
                  <a:lnTo>
                    <a:pt x="1883" y="5"/>
                  </a:lnTo>
                  <a:lnTo>
                    <a:pt x="1931" y="9"/>
                  </a:lnTo>
                  <a:lnTo>
                    <a:pt x="1978" y="14"/>
                  </a:lnTo>
                  <a:lnTo>
                    <a:pt x="2026" y="21"/>
                  </a:lnTo>
                  <a:lnTo>
                    <a:pt x="2072" y="29"/>
                  </a:lnTo>
                  <a:lnTo>
                    <a:pt x="2118" y="38"/>
                  </a:lnTo>
                  <a:lnTo>
                    <a:pt x="2165" y="49"/>
                  </a:lnTo>
                  <a:lnTo>
                    <a:pt x="2211" y="60"/>
                  </a:lnTo>
                  <a:lnTo>
                    <a:pt x="2257" y="73"/>
                  </a:lnTo>
                  <a:lnTo>
                    <a:pt x="2302" y="87"/>
                  </a:lnTo>
                  <a:lnTo>
                    <a:pt x="2346" y="102"/>
                  </a:lnTo>
                  <a:lnTo>
                    <a:pt x="2392" y="118"/>
                  </a:lnTo>
                  <a:lnTo>
                    <a:pt x="2435" y="134"/>
                  </a:lnTo>
                  <a:lnTo>
                    <a:pt x="2479" y="152"/>
                  </a:lnTo>
                  <a:lnTo>
                    <a:pt x="2522" y="171"/>
                  </a:lnTo>
                  <a:lnTo>
                    <a:pt x="2565" y="190"/>
                  </a:lnTo>
                  <a:lnTo>
                    <a:pt x="2607" y="209"/>
                  </a:lnTo>
                  <a:lnTo>
                    <a:pt x="2649" y="229"/>
                  </a:lnTo>
                  <a:lnTo>
                    <a:pt x="2690" y="250"/>
                  </a:lnTo>
                  <a:lnTo>
                    <a:pt x="2730" y="271"/>
                  </a:lnTo>
                  <a:lnTo>
                    <a:pt x="2770" y="294"/>
                  </a:lnTo>
                  <a:lnTo>
                    <a:pt x="2809" y="316"/>
                  </a:lnTo>
                  <a:lnTo>
                    <a:pt x="2848" y="339"/>
                  </a:lnTo>
                  <a:lnTo>
                    <a:pt x="2923" y="385"/>
                  </a:lnTo>
                  <a:lnTo>
                    <a:pt x="2995" y="432"/>
                  </a:lnTo>
                  <a:lnTo>
                    <a:pt x="3065" y="479"/>
                  </a:lnTo>
                  <a:lnTo>
                    <a:pt x="3131" y="526"/>
                  </a:lnTo>
                  <a:lnTo>
                    <a:pt x="3194" y="573"/>
                  </a:lnTo>
                  <a:lnTo>
                    <a:pt x="3253" y="619"/>
                  </a:lnTo>
                  <a:lnTo>
                    <a:pt x="3309" y="663"/>
                  </a:lnTo>
                  <a:lnTo>
                    <a:pt x="3360" y="707"/>
                  </a:lnTo>
                  <a:lnTo>
                    <a:pt x="3408" y="747"/>
                  </a:lnTo>
                  <a:lnTo>
                    <a:pt x="3451" y="786"/>
                  </a:lnTo>
                  <a:lnTo>
                    <a:pt x="3490" y="821"/>
                  </a:lnTo>
                  <a:lnTo>
                    <a:pt x="3524" y="853"/>
                  </a:lnTo>
                  <a:lnTo>
                    <a:pt x="3579" y="906"/>
                  </a:lnTo>
                  <a:lnTo>
                    <a:pt x="3612" y="939"/>
                  </a:lnTo>
                  <a:lnTo>
                    <a:pt x="3623" y="952"/>
                  </a:lnTo>
                  <a:lnTo>
                    <a:pt x="3623" y="95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101" name="Freeform 23"/>
            <p:cNvSpPr>
              <a:spLocks/>
            </p:cNvSpPr>
            <p:nvPr/>
          </p:nvSpPr>
          <p:spPr bwMode="auto">
            <a:xfrm rot="10800000" flipH="1">
              <a:off x="6222869" y="3622677"/>
              <a:ext cx="392980" cy="806711"/>
            </a:xfrm>
            <a:custGeom>
              <a:avLst/>
              <a:gdLst/>
              <a:ahLst/>
              <a:cxnLst>
                <a:cxn ang="0">
                  <a:pos x="910" y="3753"/>
                </a:cxn>
                <a:cxn ang="0">
                  <a:pos x="811" y="3657"/>
                </a:cxn>
                <a:cxn ang="0">
                  <a:pos x="714" y="3550"/>
                </a:cxn>
                <a:cxn ang="0">
                  <a:pos x="599" y="3407"/>
                </a:cxn>
                <a:cxn ang="0">
                  <a:pos x="474" y="3230"/>
                </a:cxn>
                <a:cxn ang="0">
                  <a:pos x="348" y="3019"/>
                </a:cxn>
                <a:cxn ang="0">
                  <a:pos x="287" y="2901"/>
                </a:cxn>
                <a:cxn ang="0">
                  <a:pos x="229" y="2776"/>
                </a:cxn>
                <a:cxn ang="0">
                  <a:pos x="176" y="2643"/>
                </a:cxn>
                <a:cxn ang="0">
                  <a:pos x="128" y="2502"/>
                </a:cxn>
                <a:cxn ang="0">
                  <a:pos x="86" y="2354"/>
                </a:cxn>
                <a:cxn ang="0">
                  <a:pos x="51" y="2198"/>
                </a:cxn>
                <a:cxn ang="0">
                  <a:pos x="24" y="2036"/>
                </a:cxn>
                <a:cxn ang="0">
                  <a:pos x="7" y="1867"/>
                </a:cxn>
                <a:cxn ang="0">
                  <a:pos x="2" y="1750"/>
                </a:cxn>
                <a:cxn ang="0">
                  <a:pos x="3" y="1577"/>
                </a:cxn>
                <a:cxn ang="0">
                  <a:pos x="16" y="1414"/>
                </a:cxn>
                <a:cxn ang="0">
                  <a:pos x="41" y="1262"/>
                </a:cxn>
                <a:cxn ang="0">
                  <a:pos x="74" y="1119"/>
                </a:cxn>
                <a:cxn ang="0">
                  <a:pos x="116" y="986"/>
                </a:cxn>
                <a:cxn ang="0">
                  <a:pos x="166" y="862"/>
                </a:cxn>
                <a:cxn ang="0">
                  <a:pos x="220" y="746"/>
                </a:cxn>
                <a:cxn ang="0">
                  <a:pos x="280" y="640"/>
                </a:cxn>
                <a:cxn ang="0">
                  <a:pos x="343" y="544"/>
                </a:cxn>
                <a:cxn ang="0">
                  <a:pos x="409" y="455"/>
                </a:cxn>
                <a:cxn ang="0">
                  <a:pos x="497" y="350"/>
                </a:cxn>
                <a:cxn ang="0">
                  <a:pos x="628" y="221"/>
                </a:cxn>
                <a:cxn ang="0">
                  <a:pos x="745" y="122"/>
                </a:cxn>
                <a:cxn ang="0">
                  <a:pos x="842" y="53"/>
                </a:cxn>
                <a:cxn ang="0">
                  <a:pos x="919" y="6"/>
                </a:cxn>
                <a:cxn ang="0">
                  <a:pos x="940" y="7"/>
                </a:cxn>
                <a:cxn ang="0">
                  <a:pos x="1039" y="88"/>
                </a:cxn>
                <a:cxn ang="0">
                  <a:pos x="1138" y="178"/>
                </a:cxn>
                <a:cxn ang="0">
                  <a:pos x="1255" y="298"/>
                </a:cxn>
                <a:cxn ang="0">
                  <a:pos x="1383" y="447"/>
                </a:cxn>
                <a:cxn ang="0">
                  <a:pos x="1512" y="623"/>
                </a:cxn>
                <a:cxn ang="0">
                  <a:pos x="1596" y="757"/>
                </a:cxn>
                <a:cxn ang="0">
                  <a:pos x="1656" y="865"/>
                </a:cxn>
                <a:cxn ang="0">
                  <a:pos x="1712" y="979"/>
                </a:cxn>
                <a:cxn ang="0">
                  <a:pos x="1763" y="1099"/>
                </a:cxn>
                <a:cxn ang="0">
                  <a:pos x="1808" y="1227"/>
                </a:cxn>
                <a:cxn ang="0">
                  <a:pos x="1846" y="1361"/>
                </a:cxn>
                <a:cxn ang="0">
                  <a:pos x="1877" y="1501"/>
                </a:cxn>
                <a:cxn ang="0">
                  <a:pos x="1897" y="1646"/>
                </a:cxn>
                <a:cxn ang="0">
                  <a:pos x="1905" y="1746"/>
                </a:cxn>
                <a:cxn ang="0">
                  <a:pos x="1905" y="1896"/>
                </a:cxn>
                <a:cxn ang="0">
                  <a:pos x="1893" y="2043"/>
                </a:cxn>
                <a:cxn ang="0">
                  <a:pos x="1868" y="2189"/>
                </a:cxn>
                <a:cxn ang="0">
                  <a:pos x="1832" y="2332"/>
                </a:cxn>
                <a:cxn ang="0">
                  <a:pos x="1787" y="2471"/>
                </a:cxn>
                <a:cxn ang="0">
                  <a:pos x="1734" y="2606"/>
                </a:cxn>
                <a:cxn ang="0">
                  <a:pos x="1674" y="2737"/>
                </a:cxn>
                <a:cxn ang="0">
                  <a:pos x="1609" y="2862"/>
                </a:cxn>
                <a:cxn ang="0">
                  <a:pos x="1540" y="2982"/>
                </a:cxn>
                <a:cxn ang="0">
                  <a:pos x="1397" y="3201"/>
                </a:cxn>
                <a:cxn ang="0">
                  <a:pos x="1255" y="3392"/>
                </a:cxn>
                <a:cxn ang="0">
                  <a:pos x="1125" y="3547"/>
                </a:cxn>
                <a:cxn ang="0">
                  <a:pos x="1018" y="3663"/>
                </a:cxn>
                <a:cxn ang="0">
                  <a:pos x="920" y="3763"/>
                </a:cxn>
              </a:cxnLst>
              <a:rect l="0" t="0" r="r" b="b"/>
              <a:pathLst>
                <a:path w="1907" h="3763">
                  <a:moveTo>
                    <a:pt x="920" y="3763"/>
                  </a:moveTo>
                  <a:lnTo>
                    <a:pt x="920" y="3763"/>
                  </a:lnTo>
                  <a:lnTo>
                    <a:pt x="910" y="3753"/>
                  </a:lnTo>
                  <a:lnTo>
                    <a:pt x="882" y="3728"/>
                  </a:lnTo>
                  <a:lnTo>
                    <a:pt x="838" y="3685"/>
                  </a:lnTo>
                  <a:lnTo>
                    <a:pt x="811" y="3657"/>
                  </a:lnTo>
                  <a:lnTo>
                    <a:pt x="781" y="3626"/>
                  </a:lnTo>
                  <a:lnTo>
                    <a:pt x="749" y="3590"/>
                  </a:lnTo>
                  <a:lnTo>
                    <a:pt x="714" y="3550"/>
                  </a:lnTo>
                  <a:lnTo>
                    <a:pt x="677" y="3506"/>
                  </a:lnTo>
                  <a:lnTo>
                    <a:pt x="639" y="3459"/>
                  </a:lnTo>
                  <a:lnTo>
                    <a:pt x="599" y="3407"/>
                  </a:lnTo>
                  <a:lnTo>
                    <a:pt x="557" y="3352"/>
                  </a:lnTo>
                  <a:lnTo>
                    <a:pt x="516" y="3292"/>
                  </a:lnTo>
                  <a:lnTo>
                    <a:pt x="474" y="3230"/>
                  </a:lnTo>
                  <a:lnTo>
                    <a:pt x="432" y="3163"/>
                  </a:lnTo>
                  <a:lnTo>
                    <a:pt x="389" y="3093"/>
                  </a:lnTo>
                  <a:lnTo>
                    <a:pt x="348" y="3019"/>
                  </a:lnTo>
                  <a:lnTo>
                    <a:pt x="327" y="2981"/>
                  </a:lnTo>
                  <a:lnTo>
                    <a:pt x="307" y="2941"/>
                  </a:lnTo>
                  <a:lnTo>
                    <a:pt x="287" y="2901"/>
                  </a:lnTo>
                  <a:lnTo>
                    <a:pt x="268" y="2861"/>
                  </a:lnTo>
                  <a:lnTo>
                    <a:pt x="249" y="2819"/>
                  </a:lnTo>
                  <a:lnTo>
                    <a:pt x="229" y="2776"/>
                  </a:lnTo>
                  <a:lnTo>
                    <a:pt x="212" y="2732"/>
                  </a:lnTo>
                  <a:lnTo>
                    <a:pt x="193" y="2689"/>
                  </a:lnTo>
                  <a:lnTo>
                    <a:pt x="176" y="2643"/>
                  </a:lnTo>
                  <a:lnTo>
                    <a:pt x="159" y="2597"/>
                  </a:lnTo>
                  <a:lnTo>
                    <a:pt x="144" y="2549"/>
                  </a:lnTo>
                  <a:lnTo>
                    <a:pt x="128" y="2502"/>
                  </a:lnTo>
                  <a:lnTo>
                    <a:pt x="113" y="2453"/>
                  </a:lnTo>
                  <a:lnTo>
                    <a:pt x="99" y="2404"/>
                  </a:lnTo>
                  <a:lnTo>
                    <a:pt x="86" y="2354"/>
                  </a:lnTo>
                  <a:lnTo>
                    <a:pt x="74" y="2303"/>
                  </a:lnTo>
                  <a:lnTo>
                    <a:pt x="61" y="2251"/>
                  </a:lnTo>
                  <a:lnTo>
                    <a:pt x="51" y="2198"/>
                  </a:lnTo>
                  <a:lnTo>
                    <a:pt x="41" y="2145"/>
                  </a:lnTo>
                  <a:lnTo>
                    <a:pt x="32" y="2091"/>
                  </a:lnTo>
                  <a:lnTo>
                    <a:pt x="24" y="2036"/>
                  </a:lnTo>
                  <a:lnTo>
                    <a:pt x="17" y="1980"/>
                  </a:lnTo>
                  <a:lnTo>
                    <a:pt x="12" y="1923"/>
                  </a:lnTo>
                  <a:lnTo>
                    <a:pt x="7" y="1867"/>
                  </a:lnTo>
                  <a:lnTo>
                    <a:pt x="4" y="1808"/>
                  </a:lnTo>
                  <a:lnTo>
                    <a:pt x="2" y="1750"/>
                  </a:lnTo>
                  <a:lnTo>
                    <a:pt x="2" y="1750"/>
                  </a:lnTo>
                  <a:lnTo>
                    <a:pt x="0" y="1691"/>
                  </a:lnTo>
                  <a:lnTo>
                    <a:pt x="0" y="1633"/>
                  </a:lnTo>
                  <a:lnTo>
                    <a:pt x="3" y="1577"/>
                  </a:lnTo>
                  <a:lnTo>
                    <a:pt x="6" y="1522"/>
                  </a:lnTo>
                  <a:lnTo>
                    <a:pt x="11" y="1468"/>
                  </a:lnTo>
                  <a:lnTo>
                    <a:pt x="16" y="1414"/>
                  </a:lnTo>
                  <a:lnTo>
                    <a:pt x="23" y="1363"/>
                  </a:lnTo>
                  <a:lnTo>
                    <a:pt x="31" y="1311"/>
                  </a:lnTo>
                  <a:lnTo>
                    <a:pt x="41" y="1262"/>
                  </a:lnTo>
                  <a:lnTo>
                    <a:pt x="51" y="1213"/>
                  </a:lnTo>
                  <a:lnTo>
                    <a:pt x="61" y="1166"/>
                  </a:lnTo>
                  <a:lnTo>
                    <a:pt x="74" y="1119"/>
                  </a:lnTo>
                  <a:lnTo>
                    <a:pt x="87" y="1074"/>
                  </a:lnTo>
                  <a:lnTo>
                    <a:pt x="102" y="1029"/>
                  </a:lnTo>
                  <a:lnTo>
                    <a:pt x="116" y="986"/>
                  </a:lnTo>
                  <a:lnTo>
                    <a:pt x="131" y="943"/>
                  </a:lnTo>
                  <a:lnTo>
                    <a:pt x="148" y="901"/>
                  </a:lnTo>
                  <a:lnTo>
                    <a:pt x="166" y="862"/>
                  </a:lnTo>
                  <a:lnTo>
                    <a:pt x="183" y="822"/>
                  </a:lnTo>
                  <a:lnTo>
                    <a:pt x="202" y="784"/>
                  </a:lnTo>
                  <a:lnTo>
                    <a:pt x="220" y="746"/>
                  </a:lnTo>
                  <a:lnTo>
                    <a:pt x="240" y="710"/>
                  </a:lnTo>
                  <a:lnTo>
                    <a:pt x="259" y="675"/>
                  </a:lnTo>
                  <a:lnTo>
                    <a:pt x="280" y="640"/>
                  </a:lnTo>
                  <a:lnTo>
                    <a:pt x="301" y="607"/>
                  </a:lnTo>
                  <a:lnTo>
                    <a:pt x="321" y="575"/>
                  </a:lnTo>
                  <a:lnTo>
                    <a:pt x="343" y="544"/>
                  </a:lnTo>
                  <a:lnTo>
                    <a:pt x="365" y="513"/>
                  </a:lnTo>
                  <a:lnTo>
                    <a:pt x="386" y="484"/>
                  </a:lnTo>
                  <a:lnTo>
                    <a:pt x="409" y="455"/>
                  </a:lnTo>
                  <a:lnTo>
                    <a:pt x="431" y="427"/>
                  </a:lnTo>
                  <a:lnTo>
                    <a:pt x="452" y="401"/>
                  </a:lnTo>
                  <a:lnTo>
                    <a:pt x="497" y="350"/>
                  </a:lnTo>
                  <a:lnTo>
                    <a:pt x="541" y="303"/>
                  </a:lnTo>
                  <a:lnTo>
                    <a:pt x="584" y="260"/>
                  </a:lnTo>
                  <a:lnTo>
                    <a:pt x="628" y="221"/>
                  </a:lnTo>
                  <a:lnTo>
                    <a:pt x="669" y="185"/>
                  </a:lnTo>
                  <a:lnTo>
                    <a:pt x="708" y="151"/>
                  </a:lnTo>
                  <a:lnTo>
                    <a:pt x="745" y="122"/>
                  </a:lnTo>
                  <a:lnTo>
                    <a:pt x="780" y="96"/>
                  </a:lnTo>
                  <a:lnTo>
                    <a:pt x="812" y="73"/>
                  </a:lnTo>
                  <a:lnTo>
                    <a:pt x="842" y="53"/>
                  </a:lnTo>
                  <a:lnTo>
                    <a:pt x="868" y="37"/>
                  </a:lnTo>
                  <a:lnTo>
                    <a:pt x="890" y="23"/>
                  </a:lnTo>
                  <a:lnTo>
                    <a:pt x="919" y="6"/>
                  </a:lnTo>
                  <a:lnTo>
                    <a:pt x="931" y="0"/>
                  </a:lnTo>
                  <a:lnTo>
                    <a:pt x="931" y="0"/>
                  </a:lnTo>
                  <a:lnTo>
                    <a:pt x="940" y="7"/>
                  </a:lnTo>
                  <a:lnTo>
                    <a:pt x="969" y="29"/>
                  </a:lnTo>
                  <a:lnTo>
                    <a:pt x="1012" y="65"/>
                  </a:lnTo>
                  <a:lnTo>
                    <a:pt x="1039" y="88"/>
                  </a:lnTo>
                  <a:lnTo>
                    <a:pt x="1070" y="115"/>
                  </a:lnTo>
                  <a:lnTo>
                    <a:pt x="1102" y="144"/>
                  </a:lnTo>
                  <a:lnTo>
                    <a:pt x="1138" y="178"/>
                  </a:lnTo>
                  <a:lnTo>
                    <a:pt x="1175" y="214"/>
                  </a:lnTo>
                  <a:lnTo>
                    <a:pt x="1214" y="254"/>
                  </a:lnTo>
                  <a:lnTo>
                    <a:pt x="1255" y="298"/>
                  </a:lnTo>
                  <a:lnTo>
                    <a:pt x="1297" y="344"/>
                  </a:lnTo>
                  <a:lnTo>
                    <a:pt x="1339" y="393"/>
                  </a:lnTo>
                  <a:lnTo>
                    <a:pt x="1383" y="447"/>
                  </a:lnTo>
                  <a:lnTo>
                    <a:pt x="1426" y="502"/>
                  </a:lnTo>
                  <a:lnTo>
                    <a:pt x="1469" y="561"/>
                  </a:lnTo>
                  <a:lnTo>
                    <a:pt x="1512" y="623"/>
                  </a:lnTo>
                  <a:lnTo>
                    <a:pt x="1555" y="689"/>
                  </a:lnTo>
                  <a:lnTo>
                    <a:pt x="1575" y="723"/>
                  </a:lnTo>
                  <a:lnTo>
                    <a:pt x="1596" y="757"/>
                  </a:lnTo>
                  <a:lnTo>
                    <a:pt x="1617" y="792"/>
                  </a:lnTo>
                  <a:lnTo>
                    <a:pt x="1636" y="828"/>
                  </a:lnTo>
                  <a:lnTo>
                    <a:pt x="1656" y="865"/>
                  </a:lnTo>
                  <a:lnTo>
                    <a:pt x="1675" y="901"/>
                  </a:lnTo>
                  <a:lnTo>
                    <a:pt x="1694" y="940"/>
                  </a:lnTo>
                  <a:lnTo>
                    <a:pt x="1712" y="979"/>
                  </a:lnTo>
                  <a:lnTo>
                    <a:pt x="1729" y="1018"/>
                  </a:lnTo>
                  <a:lnTo>
                    <a:pt x="1747" y="1059"/>
                  </a:lnTo>
                  <a:lnTo>
                    <a:pt x="1763" y="1099"/>
                  </a:lnTo>
                  <a:lnTo>
                    <a:pt x="1779" y="1141"/>
                  </a:lnTo>
                  <a:lnTo>
                    <a:pt x="1794" y="1184"/>
                  </a:lnTo>
                  <a:lnTo>
                    <a:pt x="1808" y="1227"/>
                  </a:lnTo>
                  <a:lnTo>
                    <a:pt x="1822" y="1271"/>
                  </a:lnTo>
                  <a:lnTo>
                    <a:pt x="1834" y="1316"/>
                  </a:lnTo>
                  <a:lnTo>
                    <a:pt x="1846" y="1361"/>
                  </a:lnTo>
                  <a:lnTo>
                    <a:pt x="1857" y="1407"/>
                  </a:lnTo>
                  <a:lnTo>
                    <a:pt x="1867" y="1453"/>
                  </a:lnTo>
                  <a:lnTo>
                    <a:pt x="1877" y="1501"/>
                  </a:lnTo>
                  <a:lnTo>
                    <a:pt x="1884" y="1548"/>
                  </a:lnTo>
                  <a:lnTo>
                    <a:pt x="1891" y="1597"/>
                  </a:lnTo>
                  <a:lnTo>
                    <a:pt x="1897" y="1646"/>
                  </a:lnTo>
                  <a:lnTo>
                    <a:pt x="1902" y="1695"/>
                  </a:lnTo>
                  <a:lnTo>
                    <a:pt x="1902" y="1695"/>
                  </a:lnTo>
                  <a:lnTo>
                    <a:pt x="1905" y="1746"/>
                  </a:lnTo>
                  <a:lnTo>
                    <a:pt x="1907" y="1796"/>
                  </a:lnTo>
                  <a:lnTo>
                    <a:pt x="1907" y="1846"/>
                  </a:lnTo>
                  <a:lnTo>
                    <a:pt x="1905" y="1896"/>
                  </a:lnTo>
                  <a:lnTo>
                    <a:pt x="1903" y="1945"/>
                  </a:lnTo>
                  <a:lnTo>
                    <a:pt x="1898" y="1994"/>
                  </a:lnTo>
                  <a:lnTo>
                    <a:pt x="1893" y="2043"/>
                  </a:lnTo>
                  <a:lnTo>
                    <a:pt x="1886" y="2092"/>
                  </a:lnTo>
                  <a:lnTo>
                    <a:pt x="1878" y="2141"/>
                  </a:lnTo>
                  <a:lnTo>
                    <a:pt x="1868" y="2189"/>
                  </a:lnTo>
                  <a:lnTo>
                    <a:pt x="1857" y="2237"/>
                  </a:lnTo>
                  <a:lnTo>
                    <a:pt x="1845" y="2285"/>
                  </a:lnTo>
                  <a:lnTo>
                    <a:pt x="1832" y="2332"/>
                  </a:lnTo>
                  <a:lnTo>
                    <a:pt x="1818" y="2378"/>
                  </a:lnTo>
                  <a:lnTo>
                    <a:pt x="1803" y="2425"/>
                  </a:lnTo>
                  <a:lnTo>
                    <a:pt x="1787" y="2471"/>
                  </a:lnTo>
                  <a:lnTo>
                    <a:pt x="1770" y="2516"/>
                  </a:lnTo>
                  <a:lnTo>
                    <a:pt x="1752" y="2561"/>
                  </a:lnTo>
                  <a:lnTo>
                    <a:pt x="1734" y="2606"/>
                  </a:lnTo>
                  <a:lnTo>
                    <a:pt x="1715" y="2650"/>
                  </a:lnTo>
                  <a:lnTo>
                    <a:pt x="1695" y="2694"/>
                  </a:lnTo>
                  <a:lnTo>
                    <a:pt x="1674" y="2737"/>
                  </a:lnTo>
                  <a:lnTo>
                    <a:pt x="1653" y="2779"/>
                  </a:lnTo>
                  <a:lnTo>
                    <a:pt x="1631" y="2821"/>
                  </a:lnTo>
                  <a:lnTo>
                    <a:pt x="1609" y="2862"/>
                  </a:lnTo>
                  <a:lnTo>
                    <a:pt x="1587" y="2903"/>
                  </a:lnTo>
                  <a:lnTo>
                    <a:pt x="1564" y="2942"/>
                  </a:lnTo>
                  <a:lnTo>
                    <a:pt x="1540" y="2982"/>
                  </a:lnTo>
                  <a:lnTo>
                    <a:pt x="1493" y="3058"/>
                  </a:lnTo>
                  <a:lnTo>
                    <a:pt x="1445" y="3132"/>
                  </a:lnTo>
                  <a:lnTo>
                    <a:pt x="1397" y="3201"/>
                  </a:lnTo>
                  <a:lnTo>
                    <a:pt x="1348" y="3269"/>
                  </a:lnTo>
                  <a:lnTo>
                    <a:pt x="1301" y="3332"/>
                  </a:lnTo>
                  <a:lnTo>
                    <a:pt x="1255" y="3392"/>
                  </a:lnTo>
                  <a:lnTo>
                    <a:pt x="1209" y="3447"/>
                  </a:lnTo>
                  <a:lnTo>
                    <a:pt x="1166" y="3499"/>
                  </a:lnTo>
                  <a:lnTo>
                    <a:pt x="1125" y="3547"/>
                  </a:lnTo>
                  <a:lnTo>
                    <a:pt x="1087" y="3591"/>
                  </a:lnTo>
                  <a:lnTo>
                    <a:pt x="1050" y="3629"/>
                  </a:lnTo>
                  <a:lnTo>
                    <a:pt x="1018" y="3663"/>
                  </a:lnTo>
                  <a:lnTo>
                    <a:pt x="966" y="3718"/>
                  </a:lnTo>
                  <a:lnTo>
                    <a:pt x="933" y="3751"/>
                  </a:lnTo>
                  <a:lnTo>
                    <a:pt x="920" y="3763"/>
                  </a:lnTo>
                  <a:lnTo>
                    <a:pt x="920" y="3763"/>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102" name="Freeform 24"/>
            <p:cNvSpPr>
              <a:spLocks/>
            </p:cNvSpPr>
            <p:nvPr/>
          </p:nvSpPr>
          <p:spPr bwMode="auto">
            <a:xfrm rot="6007828" flipH="1">
              <a:off x="4733970" y="3963444"/>
              <a:ext cx="452426" cy="712361"/>
            </a:xfrm>
            <a:custGeom>
              <a:avLst/>
              <a:gdLst/>
              <a:ahLst/>
              <a:cxnLst>
                <a:cxn ang="0">
                  <a:pos x="1978" y="3317"/>
                </a:cxn>
                <a:cxn ang="0">
                  <a:pos x="1847" y="3281"/>
                </a:cxn>
                <a:cxn ang="0">
                  <a:pos x="1713" y="3235"/>
                </a:cxn>
                <a:cxn ang="0">
                  <a:pos x="1546" y="3165"/>
                </a:cxn>
                <a:cxn ang="0">
                  <a:pos x="1355" y="3070"/>
                </a:cxn>
                <a:cxn ang="0">
                  <a:pos x="1148" y="2946"/>
                </a:cxn>
                <a:cxn ang="0">
                  <a:pos x="1042" y="2872"/>
                </a:cxn>
                <a:cxn ang="0">
                  <a:pos x="933" y="2789"/>
                </a:cxn>
                <a:cxn ang="0">
                  <a:pos x="826" y="2698"/>
                </a:cxn>
                <a:cxn ang="0">
                  <a:pos x="719" y="2598"/>
                </a:cxn>
                <a:cxn ang="0">
                  <a:pos x="615" y="2489"/>
                </a:cxn>
                <a:cxn ang="0">
                  <a:pos x="512" y="2369"/>
                </a:cxn>
                <a:cxn ang="0">
                  <a:pos x="415" y="2238"/>
                </a:cxn>
                <a:cxn ang="0">
                  <a:pos x="323" y="2097"/>
                </a:cxn>
                <a:cxn ang="0">
                  <a:pos x="264" y="1996"/>
                </a:cxn>
                <a:cxn ang="0">
                  <a:pos x="187" y="1844"/>
                </a:cxn>
                <a:cxn ang="0">
                  <a:pos x="125" y="1695"/>
                </a:cxn>
                <a:cxn ang="0">
                  <a:pos x="76" y="1548"/>
                </a:cxn>
                <a:cxn ang="0">
                  <a:pos x="41" y="1406"/>
                </a:cxn>
                <a:cxn ang="0">
                  <a:pos x="17" y="1268"/>
                </a:cxn>
                <a:cxn ang="0">
                  <a:pos x="4" y="1134"/>
                </a:cxn>
                <a:cxn ang="0">
                  <a:pos x="0" y="1006"/>
                </a:cxn>
                <a:cxn ang="0">
                  <a:pos x="4" y="884"/>
                </a:cxn>
                <a:cxn ang="0">
                  <a:pos x="16" y="767"/>
                </a:cxn>
                <a:cxn ang="0">
                  <a:pos x="33" y="657"/>
                </a:cxn>
                <a:cxn ang="0">
                  <a:pos x="64" y="521"/>
                </a:cxn>
                <a:cxn ang="0">
                  <a:pos x="119" y="343"/>
                </a:cxn>
                <a:cxn ang="0">
                  <a:pos x="178" y="198"/>
                </a:cxn>
                <a:cxn ang="0">
                  <a:pos x="232" y="91"/>
                </a:cxn>
                <a:cxn ang="0">
                  <a:pos x="279" y="10"/>
                </a:cxn>
                <a:cxn ang="0">
                  <a:pos x="298" y="1"/>
                </a:cxn>
                <a:cxn ang="0">
                  <a:pos x="422" y="23"/>
                </a:cxn>
                <a:cxn ang="0">
                  <a:pos x="550" y="54"/>
                </a:cxn>
                <a:cxn ang="0">
                  <a:pos x="707" y="102"/>
                </a:cxn>
                <a:cxn ang="0">
                  <a:pos x="888" y="171"/>
                </a:cxn>
                <a:cxn ang="0">
                  <a:pos x="1083" y="264"/>
                </a:cxn>
                <a:cxn ang="0">
                  <a:pos x="1218" y="340"/>
                </a:cxn>
                <a:cxn ang="0">
                  <a:pos x="1319" y="405"/>
                </a:cxn>
                <a:cxn ang="0">
                  <a:pos x="1421" y="479"/>
                </a:cxn>
                <a:cxn ang="0">
                  <a:pos x="1521" y="560"/>
                </a:cxn>
                <a:cxn ang="0">
                  <a:pos x="1618" y="650"/>
                </a:cxn>
                <a:cxn ang="0">
                  <a:pos x="1713" y="750"/>
                </a:cxn>
                <a:cxn ang="0">
                  <a:pos x="1803" y="858"/>
                </a:cxn>
                <a:cxn ang="0">
                  <a:pos x="1887" y="976"/>
                </a:cxn>
                <a:cxn ang="0">
                  <a:pos x="1941" y="1060"/>
                </a:cxn>
                <a:cxn ang="0">
                  <a:pos x="2009" y="1192"/>
                </a:cxn>
                <a:cxn ang="0">
                  <a:pos x="2066" y="1329"/>
                </a:cxn>
                <a:cxn ang="0">
                  <a:pos x="2109" y="1469"/>
                </a:cxn>
                <a:cxn ang="0">
                  <a:pos x="2143" y="1612"/>
                </a:cxn>
                <a:cxn ang="0">
                  <a:pos x="2167" y="1757"/>
                </a:cxn>
                <a:cxn ang="0">
                  <a:pos x="2181" y="1902"/>
                </a:cxn>
                <a:cxn ang="0">
                  <a:pos x="2188" y="2047"/>
                </a:cxn>
                <a:cxn ang="0">
                  <a:pos x="2188" y="2189"/>
                </a:cxn>
                <a:cxn ang="0">
                  <a:pos x="2182" y="2328"/>
                </a:cxn>
                <a:cxn ang="0">
                  <a:pos x="2155" y="2591"/>
                </a:cxn>
                <a:cxn ang="0">
                  <a:pos x="2117" y="2829"/>
                </a:cxn>
                <a:cxn ang="0">
                  <a:pos x="2074" y="3030"/>
                </a:cxn>
                <a:cxn ang="0">
                  <a:pos x="2033" y="3185"/>
                </a:cxn>
                <a:cxn ang="0">
                  <a:pos x="1991" y="3320"/>
                </a:cxn>
              </a:cxnLst>
              <a:rect l="0" t="0" r="r" b="b"/>
              <a:pathLst>
                <a:path w="2188" h="3320">
                  <a:moveTo>
                    <a:pt x="1991" y="3320"/>
                  </a:moveTo>
                  <a:lnTo>
                    <a:pt x="1991" y="3320"/>
                  </a:lnTo>
                  <a:lnTo>
                    <a:pt x="1978" y="3317"/>
                  </a:lnTo>
                  <a:lnTo>
                    <a:pt x="1942" y="3308"/>
                  </a:lnTo>
                  <a:lnTo>
                    <a:pt x="1884" y="3292"/>
                  </a:lnTo>
                  <a:lnTo>
                    <a:pt x="1847" y="3281"/>
                  </a:lnTo>
                  <a:lnTo>
                    <a:pt x="1807" y="3268"/>
                  </a:lnTo>
                  <a:lnTo>
                    <a:pt x="1761" y="3252"/>
                  </a:lnTo>
                  <a:lnTo>
                    <a:pt x="1713" y="3235"/>
                  </a:lnTo>
                  <a:lnTo>
                    <a:pt x="1660" y="3213"/>
                  </a:lnTo>
                  <a:lnTo>
                    <a:pt x="1605" y="3191"/>
                  </a:lnTo>
                  <a:lnTo>
                    <a:pt x="1546" y="3165"/>
                  </a:lnTo>
                  <a:lnTo>
                    <a:pt x="1484" y="3136"/>
                  </a:lnTo>
                  <a:lnTo>
                    <a:pt x="1421" y="3104"/>
                  </a:lnTo>
                  <a:lnTo>
                    <a:pt x="1355" y="3070"/>
                  </a:lnTo>
                  <a:lnTo>
                    <a:pt x="1287" y="3031"/>
                  </a:lnTo>
                  <a:lnTo>
                    <a:pt x="1218" y="2991"/>
                  </a:lnTo>
                  <a:lnTo>
                    <a:pt x="1148" y="2946"/>
                  </a:lnTo>
                  <a:lnTo>
                    <a:pt x="1113" y="2922"/>
                  </a:lnTo>
                  <a:lnTo>
                    <a:pt x="1077" y="2897"/>
                  </a:lnTo>
                  <a:lnTo>
                    <a:pt x="1042" y="2872"/>
                  </a:lnTo>
                  <a:lnTo>
                    <a:pt x="1005" y="2845"/>
                  </a:lnTo>
                  <a:lnTo>
                    <a:pt x="969" y="2818"/>
                  </a:lnTo>
                  <a:lnTo>
                    <a:pt x="933" y="2789"/>
                  </a:lnTo>
                  <a:lnTo>
                    <a:pt x="897" y="2760"/>
                  </a:lnTo>
                  <a:lnTo>
                    <a:pt x="861" y="2729"/>
                  </a:lnTo>
                  <a:lnTo>
                    <a:pt x="826" y="2698"/>
                  </a:lnTo>
                  <a:lnTo>
                    <a:pt x="790" y="2666"/>
                  </a:lnTo>
                  <a:lnTo>
                    <a:pt x="754" y="2632"/>
                  </a:lnTo>
                  <a:lnTo>
                    <a:pt x="719" y="2598"/>
                  </a:lnTo>
                  <a:lnTo>
                    <a:pt x="684" y="2562"/>
                  </a:lnTo>
                  <a:lnTo>
                    <a:pt x="649" y="2526"/>
                  </a:lnTo>
                  <a:lnTo>
                    <a:pt x="615" y="2489"/>
                  </a:lnTo>
                  <a:lnTo>
                    <a:pt x="579" y="2449"/>
                  </a:lnTo>
                  <a:lnTo>
                    <a:pt x="545" y="2409"/>
                  </a:lnTo>
                  <a:lnTo>
                    <a:pt x="512" y="2369"/>
                  </a:lnTo>
                  <a:lnTo>
                    <a:pt x="479" y="2326"/>
                  </a:lnTo>
                  <a:lnTo>
                    <a:pt x="447" y="2283"/>
                  </a:lnTo>
                  <a:lnTo>
                    <a:pt x="415" y="2238"/>
                  </a:lnTo>
                  <a:lnTo>
                    <a:pt x="384" y="2192"/>
                  </a:lnTo>
                  <a:lnTo>
                    <a:pt x="353" y="2145"/>
                  </a:lnTo>
                  <a:lnTo>
                    <a:pt x="323" y="2097"/>
                  </a:lnTo>
                  <a:lnTo>
                    <a:pt x="293" y="2048"/>
                  </a:lnTo>
                  <a:lnTo>
                    <a:pt x="264" y="1996"/>
                  </a:lnTo>
                  <a:lnTo>
                    <a:pt x="264" y="1996"/>
                  </a:lnTo>
                  <a:lnTo>
                    <a:pt x="237" y="1946"/>
                  </a:lnTo>
                  <a:lnTo>
                    <a:pt x="211" y="1895"/>
                  </a:lnTo>
                  <a:lnTo>
                    <a:pt x="187" y="1844"/>
                  </a:lnTo>
                  <a:lnTo>
                    <a:pt x="165" y="1794"/>
                  </a:lnTo>
                  <a:lnTo>
                    <a:pt x="144" y="1744"/>
                  </a:lnTo>
                  <a:lnTo>
                    <a:pt x="125" y="1695"/>
                  </a:lnTo>
                  <a:lnTo>
                    <a:pt x="107" y="1645"/>
                  </a:lnTo>
                  <a:lnTo>
                    <a:pt x="91" y="1596"/>
                  </a:lnTo>
                  <a:lnTo>
                    <a:pt x="76" y="1548"/>
                  </a:lnTo>
                  <a:lnTo>
                    <a:pt x="63" y="1500"/>
                  </a:lnTo>
                  <a:lnTo>
                    <a:pt x="51" y="1453"/>
                  </a:lnTo>
                  <a:lnTo>
                    <a:pt x="41" y="1406"/>
                  </a:lnTo>
                  <a:lnTo>
                    <a:pt x="32" y="1359"/>
                  </a:lnTo>
                  <a:lnTo>
                    <a:pt x="24" y="1313"/>
                  </a:lnTo>
                  <a:lnTo>
                    <a:pt x="17" y="1268"/>
                  </a:lnTo>
                  <a:lnTo>
                    <a:pt x="11" y="1223"/>
                  </a:lnTo>
                  <a:lnTo>
                    <a:pt x="7" y="1178"/>
                  </a:lnTo>
                  <a:lnTo>
                    <a:pt x="4" y="1134"/>
                  </a:lnTo>
                  <a:lnTo>
                    <a:pt x="2" y="1091"/>
                  </a:lnTo>
                  <a:lnTo>
                    <a:pt x="1" y="1048"/>
                  </a:lnTo>
                  <a:lnTo>
                    <a:pt x="0" y="1006"/>
                  </a:lnTo>
                  <a:lnTo>
                    <a:pt x="1" y="965"/>
                  </a:lnTo>
                  <a:lnTo>
                    <a:pt x="2" y="923"/>
                  </a:lnTo>
                  <a:lnTo>
                    <a:pt x="4" y="884"/>
                  </a:lnTo>
                  <a:lnTo>
                    <a:pt x="7" y="844"/>
                  </a:lnTo>
                  <a:lnTo>
                    <a:pt x="11" y="805"/>
                  </a:lnTo>
                  <a:lnTo>
                    <a:pt x="16" y="767"/>
                  </a:lnTo>
                  <a:lnTo>
                    <a:pt x="22" y="729"/>
                  </a:lnTo>
                  <a:lnTo>
                    <a:pt x="27" y="693"/>
                  </a:lnTo>
                  <a:lnTo>
                    <a:pt x="33" y="657"/>
                  </a:lnTo>
                  <a:lnTo>
                    <a:pt x="40" y="621"/>
                  </a:lnTo>
                  <a:lnTo>
                    <a:pt x="47" y="587"/>
                  </a:lnTo>
                  <a:lnTo>
                    <a:pt x="64" y="521"/>
                  </a:lnTo>
                  <a:lnTo>
                    <a:pt x="81" y="458"/>
                  </a:lnTo>
                  <a:lnTo>
                    <a:pt x="100" y="399"/>
                  </a:lnTo>
                  <a:lnTo>
                    <a:pt x="119" y="343"/>
                  </a:lnTo>
                  <a:lnTo>
                    <a:pt x="139" y="291"/>
                  </a:lnTo>
                  <a:lnTo>
                    <a:pt x="159" y="243"/>
                  </a:lnTo>
                  <a:lnTo>
                    <a:pt x="178" y="198"/>
                  </a:lnTo>
                  <a:lnTo>
                    <a:pt x="197" y="158"/>
                  </a:lnTo>
                  <a:lnTo>
                    <a:pt x="215" y="122"/>
                  </a:lnTo>
                  <a:lnTo>
                    <a:pt x="232" y="91"/>
                  </a:lnTo>
                  <a:lnTo>
                    <a:pt x="247" y="63"/>
                  </a:lnTo>
                  <a:lnTo>
                    <a:pt x="260" y="40"/>
                  </a:lnTo>
                  <a:lnTo>
                    <a:pt x="279" y="10"/>
                  </a:lnTo>
                  <a:lnTo>
                    <a:pt x="286" y="0"/>
                  </a:lnTo>
                  <a:lnTo>
                    <a:pt x="286" y="0"/>
                  </a:lnTo>
                  <a:lnTo>
                    <a:pt x="298" y="1"/>
                  </a:lnTo>
                  <a:lnTo>
                    <a:pt x="333" y="6"/>
                  </a:lnTo>
                  <a:lnTo>
                    <a:pt x="388" y="17"/>
                  </a:lnTo>
                  <a:lnTo>
                    <a:pt x="422" y="23"/>
                  </a:lnTo>
                  <a:lnTo>
                    <a:pt x="461" y="32"/>
                  </a:lnTo>
                  <a:lnTo>
                    <a:pt x="503" y="42"/>
                  </a:lnTo>
                  <a:lnTo>
                    <a:pt x="550" y="54"/>
                  </a:lnTo>
                  <a:lnTo>
                    <a:pt x="599" y="68"/>
                  </a:lnTo>
                  <a:lnTo>
                    <a:pt x="652" y="84"/>
                  </a:lnTo>
                  <a:lnTo>
                    <a:pt x="707" y="102"/>
                  </a:lnTo>
                  <a:lnTo>
                    <a:pt x="765" y="123"/>
                  </a:lnTo>
                  <a:lnTo>
                    <a:pt x="825" y="146"/>
                  </a:lnTo>
                  <a:lnTo>
                    <a:pt x="888" y="171"/>
                  </a:lnTo>
                  <a:lnTo>
                    <a:pt x="951" y="200"/>
                  </a:lnTo>
                  <a:lnTo>
                    <a:pt x="1017" y="230"/>
                  </a:lnTo>
                  <a:lnTo>
                    <a:pt x="1083" y="264"/>
                  </a:lnTo>
                  <a:lnTo>
                    <a:pt x="1150" y="300"/>
                  </a:lnTo>
                  <a:lnTo>
                    <a:pt x="1184" y="320"/>
                  </a:lnTo>
                  <a:lnTo>
                    <a:pt x="1218" y="340"/>
                  </a:lnTo>
                  <a:lnTo>
                    <a:pt x="1251" y="361"/>
                  </a:lnTo>
                  <a:lnTo>
                    <a:pt x="1285" y="383"/>
                  </a:lnTo>
                  <a:lnTo>
                    <a:pt x="1319" y="405"/>
                  </a:lnTo>
                  <a:lnTo>
                    <a:pt x="1353" y="429"/>
                  </a:lnTo>
                  <a:lnTo>
                    <a:pt x="1387" y="453"/>
                  </a:lnTo>
                  <a:lnTo>
                    <a:pt x="1421" y="479"/>
                  </a:lnTo>
                  <a:lnTo>
                    <a:pt x="1454" y="506"/>
                  </a:lnTo>
                  <a:lnTo>
                    <a:pt x="1487" y="533"/>
                  </a:lnTo>
                  <a:lnTo>
                    <a:pt x="1521" y="560"/>
                  </a:lnTo>
                  <a:lnTo>
                    <a:pt x="1553" y="589"/>
                  </a:lnTo>
                  <a:lnTo>
                    <a:pt x="1586" y="619"/>
                  </a:lnTo>
                  <a:lnTo>
                    <a:pt x="1618" y="650"/>
                  </a:lnTo>
                  <a:lnTo>
                    <a:pt x="1650" y="682"/>
                  </a:lnTo>
                  <a:lnTo>
                    <a:pt x="1682" y="716"/>
                  </a:lnTo>
                  <a:lnTo>
                    <a:pt x="1713" y="750"/>
                  </a:lnTo>
                  <a:lnTo>
                    <a:pt x="1743" y="785"/>
                  </a:lnTo>
                  <a:lnTo>
                    <a:pt x="1774" y="820"/>
                  </a:lnTo>
                  <a:lnTo>
                    <a:pt x="1803" y="858"/>
                  </a:lnTo>
                  <a:lnTo>
                    <a:pt x="1832" y="896"/>
                  </a:lnTo>
                  <a:lnTo>
                    <a:pt x="1860" y="936"/>
                  </a:lnTo>
                  <a:lnTo>
                    <a:pt x="1887" y="976"/>
                  </a:lnTo>
                  <a:lnTo>
                    <a:pt x="1915" y="1017"/>
                  </a:lnTo>
                  <a:lnTo>
                    <a:pt x="1915" y="1017"/>
                  </a:lnTo>
                  <a:lnTo>
                    <a:pt x="1941" y="1060"/>
                  </a:lnTo>
                  <a:lnTo>
                    <a:pt x="1965" y="1103"/>
                  </a:lnTo>
                  <a:lnTo>
                    <a:pt x="1988" y="1147"/>
                  </a:lnTo>
                  <a:lnTo>
                    <a:pt x="2009" y="1192"/>
                  </a:lnTo>
                  <a:lnTo>
                    <a:pt x="2030" y="1237"/>
                  </a:lnTo>
                  <a:lnTo>
                    <a:pt x="2048" y="1283"/>
                  </a:lnTo>
                  <a:lnTo>
                    <a:pt x="2066" y="1329"/>
                  </a:lnTo>
                  <a:lnTo>
                    <a:pt x="2081" y="1375"/>
                  </a:lnTo>
                  <a:lnTo>
                    <a:pt x="2096" y="1422"/>
                  </a:lnTo>
                  <a:lnTo>
                    <a:pt x="2109" y="1469"/>
                  </a:lnTo>
                  <a:lnTo>
                    <a:pt x="2121" y="1516"/>
                  </a:lnTo>
                  <a:lnTo>
                    <a:pt x="2133" y="1564"/>
                  </a:lnTo>
                  <a:lnTo>
                    <a:pt x="2143" y="1612"/>
                  </a:lnTo>
                  <a:lnTo>
                    <a:pt x="2151" y="1660"/>
                  </a:lnTo>
                  <a:lnTo>
                    <a:pt x="2160" y="1709"/>
                  </a:lnTo>
                  <a:lnTo>
                    <a:pt x="2167" y="1757"/>
                  </a:lnTo>
                  <a:lnTo>
                    <a:pt x="2172" y="1805"/>
                  </a:lnTo>
                  <a:lnTo>
                    <a:pt x="2177" y="1854"/>
                  </a:lnTo>
                  <a:lnTo>
                    <a:pt x="2181" y="1902"/>
                  </a:lnTo>
                  <a:lnTo>
                    <a:pt x="2184" y="1950"/>
                  </a:lnTo>
                  <a:lnTo>
                    <a:pt x="2186" y="1999"/>
                  </a:lnTo>
                  <a:lnTo>
                    <a:pt x="2188" y="2047"/>
                  </a:lnTo>
                  <a:lnTo>
                    <a:pt x="2188" y="2094"/>
                  </a:lnTo>
                  <a:lnTo>
                    <a:pt x="2188" y="2142"/>
                  </a:lnTo>
                  <a:lnTo>
                    <a:pt x="2188" y="2189"/>
                  </a:lnTo>
                  <a:lnTo>
                    <a:pt x="2186" y="2235"/>
                  </a:lnTo>
                  <a:lnTo>
                    <a:pt x="2184" y="2282"/>
                  </a:lnTo>
                  <a:lnTo>
                    <a:pt x="2182" y="2328"/>
                  </a:lnTo>
                  <a:lnTo>
                    <a:pt x="2175" y="2418"/>
                  </a:lnTo>
                  <a:lnTo>
                    <a:pt x="2166" y="2507"/>
                  </a:lnTo>
                  <a:lnTo>
                    <a:pt x="2155" y="2591"/>
                  </a:lnTo>
                  <a:lnTo>
                    <a:pt x="2144" y="2674"/>
                  </a:lnTo>
                  <a:lnTo>
                    <a:pt x="2131" y="2753"/>
                  </a:lnTo>
                  <a:lnTo>
                    <a:pt x="2117" y="2829"/>
                  </a:lnTo>
                  <a:lnTo>
                    <a:pt x="2103" y="2901"/>
                  </a:lnTo>
                  <a:lnTo>
                    <a:pt x="2088" y="2967"/>
                  </a:lnTo>
                  <a:lnTo>
                    <a:pt x="2074" y="3030"/>
                  </a:lnTo>
                  <a:lnTo>
                    <a:pt x="2059" y="3087"/>
                  </a:lnTo>
                  <a:lnTo>
                    <a:pt x="2046" y="3139"/>
                  </a:lnTo>
                  <a:lnTo>
                    <a:pt x="2033" y="3185"/>
                  </a:lnTo>
                  <a:lnTo>
                    <a:pt x="2011" y="3258"/>
                  </a:lnTo>
                  <a:lnTo>
                    <a:pt x="1997" y="3304"/>
                  </a:lnTo>
                  <a:lnTo>
                    <a:pt x="1991" y="3320"/>
                  </a:lnTo>
                  <a:lnTo>
                    <a:pt x="1991" y="332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103" name="Freeform 25"/>
            <p:cNvSpPr>
              <a:spLocks/>
            </p:cNvSpPr>
            <p:nvPr/>
          </p:nvSpPr>
          <p:spPr bwMode="auto">
            <a:xfrm rot="10800000" flipH="1">
              <a:off x="4436919" y="2122479"/>
              <a:ext cx="396283" cy="794917"/>
            </a:xfrm>
            <a:custGeom>
              <a:avLst/>
              <a:gdLst/>
              <a:ahLst/>
              <a:cxnLst>
                <a:cxn ang="0">
                  <a:pos x="587" y="3694"/>
                </a:cxn>
                <a:cxn ang="0">
                  <a:pos x="507" y="3581"/>
                </a:cxn>
                <a:cxn ang="0">
                  <a:pos x="429" y="3458"/>
                </a:cxn>
                <a:cxn ang="0">
                  <a:pos x="339" y="3296"/>
                </a:cxn>
                <a:cxn ang="0">
                  <a:pos x="245" y="3099"/>
                </a:cxn>
                <a:cxn ang="0">
                  <a:pos x="156" y="2869"/>
                </a:cxn>
                <a:cxn ang="0">
                  <a:pos x="116" y="2743"/>
                </a:cxn>
                <a:cxn ang="0">
                  <a:pos x="80" y="2609"/>
                </a:cxn>
                <a:cxn ang="0">
                  <a:pos x="50" y="2468"/>
                </a:cxn>
                <a:cxn ang="0">
                  <a:pos x="25" y="2320"/>
                </a:cxn>
                <a:cxn ang="0">
                  <a:pos x="9" y="2167"/>
                </a:cxn>
                <a:cxn ang="0">
                  <a:pos x="0" y="2008"/>
                </a:cxn>
                <a:cxn ang="0">
                  <a:pos x="1" y="1843"/>
                </a:cxn>
                <a:cxn ang="0">
                  <a:pos x="12" y="1673"/>
                </a:cxn>
                <a:cxn ang="0">
                  <a:pos x="26" y="1557"/>
                </a:cxn>
                <a:cxn ang="0">
                  <a:pos x="56" y="1387"/>
                </a:cxn>
                <a:cxn ang="0">
                  <a:pos x="96" y="1230"/>
                </a:cxn>
                <a:cxn ang="0">
                  <a:pos x="145" y="1083"/>
                </a:cxn>
                <a:cxn ang="0">
                  <a:pos x="203" y="948"/>
                </a:cxn>
                <a:cxn ang="0">
                  <a:pos x="266" y="825"/>
                </a:cxn>
                <a:cxn ang="0">
                  <a:pos x="335" y="712"/>
                </a:cxn>
                <a:cxn ang="0">
                  <a:pos x="408" y="608"/>
                </a:cxn>
                <a:cxn ang="0">
                  <a:pos x="484" y="515"/>
                </a:cxn>
                <a:cxn ang="0">
                  <a:pos x="563" y="430"/>
                </a:cxn>
                <a:cxn ang="0">
                  <a:pos x="642" y="354"/>
                </a:cxn>
                <a:cxn ang="0">
                  <a:pos x="747" y="268"/>
                </a:cxn>
                <a:cxn ang="0">
                  <a:pos x="897" y="163"/>
                </a:cxn>
                <a:cxn ang="0">
                  <a:pos x="1030" y="87"/>
                </a:cxn>
                <a:cxn ang="0">
                  <a:pos x="1136" y="37"/>
                </a:cxn>
                <a:cxn ang="0">
                  <a:pos x="1221" y="3"/>
                </a:cxn>
                <a:cxn ang="0">
                  <a:pos x="1240" y="9"/>
                </a:cxn>
                <a:cxn ang="0">
                  <a:pos x="1325" y="106"/>
                </a:cxn>
                <a:cxn ang="0">
                  <a:pos x="1406" y="212"/>
                </a:cxn>
                <a:cxn ang="0">
                  <a:pos x="1502" y="351"/>
                </a:cxn>
                <a:cxn ang="0">
                  <a:pos x="1603" y="520"/>
                </a:cxn>
                <a:cxn ang="0">
                  <a:pos x="1701" y="718"/>
                </a:cxn>
                <a:cxn ang="0">
                  <a:pos x="1762" y="865"/>
                </a:cxn>
                <a:cxn ang="0">
                  <a:pos x="1803" y="981"/>
                </a:cxn>
                <a:cxn ang="0">
                  <a:pos x="1838" y="1105"/>
                </a:cxn>
                <a:cxn ang="0">
                  <a:pos x="1869" y="1232"/>
                </a:cxn>
                <a:cxn ang="0">
                  <a:pos x="1892" y="1366"/>
                </a:cxn>
                <a:cxn ang="0">
                  <a:pos x="1908" y="1504"/>
                </a:cxn>
                <a:cxn ang="0">
                  <a:pos x="1914" y="1647"/>
                </a:cxn>
                <a:cxn ang="0">
                  <a:pos x="1911" y="1794"/>
                </a:cxn>
                <a:cxn ang="0">
                  <a:pos x="1901" y="1894"/>
                </a:cxn>
                <a:cxn ang="0">
                  <a:pos x="1878" y="2042"/>
                </a:cxn>
                <a:cxn ang="0">
                  <a:pos x="1841" y="2185"/>
                </a:cxn>
                <a:cxn ang="0">
                  <a:pos x="1791" y="2324"/>
                </a:cxn>
                <a:cxn ang="0">
                  <a:pos x="1732" y="2458"/>
                </a:cxn>
                <a:cxn ang="0">
                  <a:pos x="1664" y="2588"/>
                </a:cxn>
                <a:cxn ang="0">
                  <a:pos x="1590" y="2711"/>
                </a:cxn>
                <a:cxn ang="0">
                  <a:pos x="1509" y="2828"/>
                </a:cxn>
                <a:cxn ang="0">
                  <a:pos x="1425" y="2941"/>
                </a:cxn>
                <a:cxn ang="0">
                  <a:pos x="1337" y="3046"/>
                </a:cxn>
                <a:cxn ang="0">
                  <a:pos x="1159" y="3237"/>
                </a:cxn>
                <a:cxn ang="0">
                  <a:pos x="988" y="3399"/>
                </a:cxn>
                <a:cxn ang="0">
                  <a:pos x="834" y="3528"/>
                </a:cxn>
                <a:cxn ang="0">
                  <a:pos x="709" y="3625"/>
                </a:cxn>
                <a:cxn ang="0">
                  <a:pos x="596" y="3704"/>
                </a:cxn>
              </a:cxnLst>
              <a:rect l="0" t="0" r="r" b="b"/>
              <a:pathLst>
                <a:path w="1914" h="3704">
                  <a:moveTo>
                    <a:pt x="596" y="3704"/>
                  </a:moveTo>
                  <a:lnTo>
                    <a:pt x="596" y="3704"/>
                  </a:lnTo>
                  <a:lnTo>
                    <a:pt x="587" y="3694"/>
                  </a:lnTo>
                  <a:lnTo>
                    <a:pt x="565" y="3663"/>
                  </a:lnTo>
                  <a:lnTo>
                    <a:pt x="529" y="3613"/>
                  </a:lnTo>
                  <a:lnTo>
                    <a:pt x="507" y="3581"/>
                  </a:lnTo>
                  <a:lnTo>
                    <a:pt x="482" y="3544"/>
                  </a:lnTo>
                  <a:lnTo>
                    <a:pt x="456" y="3504"/>
                  </a:lnTo>
                  <a:lnTo>
                    <a:pt x="429" y="3458"/>
                  </a:lnTo>
                  <a:lnTo>
                    <a:pt x="400" y="3408"/>
                  </a:lnTo>
                  <a:lnTo>
                    <a:pt x="370" y="3354"/>
                  </a:lnTo>
                  <a:lnTo>
                    <a:pt x="339" y="3296"/>
                  </a:lnTo>
                  <a:lnTo>
                    <a:pt x="307" y="3234"/>
                  </a:lnTo>
                  <a:lnTo>
                    <a:pt x="276" y="3169"/>
                  </a:lnTo>
                  <a:lnTo>
                    <a:pt x="245" y="3099"/>
                  </a:lnTo>
                  <a:lnTo>
                    <a:pt x="214" y="3026"/>
                  </a:lnTo>
                  <a:lnTo>
                    <a:pt x="185" y="2949"/>
                  </a:lnTo>
                  <a:lnTo>
                    <a:pt x="156" y="2869"/>
                  </a:lnTo>
                  <a:lnTo>
                    <a:pt x="143" y="2827"/>
                  </a:lnTo>
                  <a:lnTo>
                    <a:pt x="130" y="2786"/>
                  </a:lnTo>
                  <a:lnTo>
                    <a:pt x="116" y="2743"/>
                  </a:lnTo>
                  <a:lnTo>
                    <a:pt x="104" y="2699"/>
                  </a:lnTo>
                  <a:lnTo>
                    <a:pt x="91" y="2654"/>
                  </a:lnTo>
                  <a:lnTo>
                    <a:pt x="80" y="2609"/>
                  </a:lnTo>
                  <a:lnTo>
                    <a:pt x="70" y="2562"/>
                  </a:lnTo>
                  <a:lnTo>
                    <a:pt x="59" y="2516"/>
                  </a:lnTo>
                  <a:lnTo>
                    <a:pt x="50" y="2468"/>
                  </a:lnTo>
                  <a:lnTo>
                    <a:pt x="41" y="2420"/>
                  </a:lnTo>
                  <a:lnTo>
                    <a:pt x="33" y="2370"/>
                  </a:lnTo>
                  <a:lnTo>
                    <a:pt x="25" y="2320"/>
                  </a:lnTo>
                  <a:lnTo>
                    <a:pt x="19" y="2270"/>
                  </a:lnTo>
                  <a:lnTo>
                    <a:pt x="13" y="2219"/>
                  </a:lnTo>
                  <a:lnTo>
                    <a:pt x="9" y="2167"/>
                  </a:lnTo>
                  <a:lnTo>
                    <a:pt x="5" y="2115"/>
                  </a:lnTo>
                  <a:lnTo>
                    <a:pt x="2" y="2061"/>
                  </a:lnTo>
                  <a:lnTo>
                    <a:pt x="0" y="2008"/>
                  </a:lnTo>
                  <a:lnTo>
                    <a:pt x="0" y="1953"/>
                  </a:lnTo>
                  <a:lnTo>
                    <a:pt x="0" y="1899"/>
                  </a:lnTo>
                  <a:lnTo>
                    <a:pt x="1" y="1843"/>
                  </a:lnTo>
                  <a:lnTo>
                    <a:pt x="4" y="1787"/>
                  </a:lnTo>
                  <a:lnTo>
                    <a:pt x="7" y="1731"/>
                  </a:lnTo>
                  <a:lnTo>
                    <a:pt x="12" y="1673"/>
                  </a:lnTo>
                  <a:lnTo>
                    <a:pt x="18" y="1615"/>
                  </a:lnTo>
                  <a:lnTo>
                    <a:pt x="26" y="1557"/>
                  </a:lnTo>
                  <a:lnTo>
                    <a:pt x="26" y="1557"/>
                  </a:lnTo>
                  <a:lnTo>
                    <a:pt x="35" y="1498"/>
                  </a:lnTo>
                  <a:lnTo>
                    <a:pt x="45" y="1443"/>
                  </a:lnTo>
                  <a:lnTo>
                    <a:pt x="56" y="1387"/>
                  </a:lnTo>
                  <a:lnTo>
                    <a:pt x="69" y="1334"/>
                  </a:lnTo>
                  <a:lnTo>
                    <a:pt x="82" y="1281"/>
                  </a:lnTo>
                  <a:lnTo>
                    <a:pt x="96" y="1230"/>
                  </a:lnTo>
                  <a:lnTo>
                    <a:pt x="112" y="1179"/>
                  </a:lnTo>
                  <a:lnTo>
                    <a:pt x="128" y="1130"/>
                  </a:lnTo>
                  <a:lnTo>
                    <a:pt x="145" y="1083"/>
                  </a:lnTo>
                  <a:lnTo>
                    <a:pt x="164" y="1037"/>
                  </a:lnTo>
                  <a:lnTo>
                    <a:pt x="182" y="992"/>
                  </a:lnTo>
                  <a:lnTo>
                    <a:pt x="203" y="948"/>
                  </a:lnTo>
                  <a:lnTo>
                    <a:pt x="223" y="907"/>
                  </a:lnTo>
                  <a:lnTo>
                    <a:pt x="244" y="865"/>
                  </a:lnTo>
                  <a:lnTo>
                    <a:pt x="266" y="825"/>
                  </a:lnTo>
                  <a:lnTo>
                    <a:pt x="288" y="786"/>
                  </a:lnTo>
                  <a:lnTo>
                    <a:pt x="311" y="748"/>
                  </a:lnTo>
                  <a:lnTo>
                    <a:pt x="335" y="712"/>
                  </a:lnTo>
                  <a:lnTo>
                    <a:pt x="358" y="675"/>
                  </a:lnTo>
                  <a:lnTo>
                    <a:pt x="383" y="641"/>
                  </a:lnTo>
                  <a:lnTo>
                    <a:pt x="408" y="608"/>
                  </a:lnTo>
                  <a:lnTo>
                    <a:pt x="434" y="576"/>
                  </a:lnTo>
                  <a:lnTo>
                    <a:pt x="459" y="545"/>
                  </a:lnTo>
                  <a:lnTo>
                    <a:pt x="484" y="515"/>
                  </a:lnTo>
                  <a:lnTo>
                    <a:pt x="510" y="485"/>
                  </a:lnTo>
                  <a:lnTo>
                    <a:pt x="537" y="457"/>
                  </a:lnTo>
                  <a:lnTo>
                    <a:pt x="563" y="430"/>
                  </a:lnTo>
                  <a:lnTo>
                    <a:pt x="589" y="404"/>
                  </a:lnTo>
                  <a:lnTo>
                    <a:pt x="615" y="379"/>
                  </a:lnTo>
                  <a:lnTo>
                    <a:pt x="642" y="354"/>
                  </a:lnTo>
                  <a:lnTo>
                    <a:pt x="669" y="332"/>
                  </a:lnTo>
                  <a:lnTo>
                    <a:pt x="695" y="309"/>
                  </a:lnTo>
                  <a:lnTo>
                    <a:pt x="747" y="268"/>
                  </a:lnTo>
                  <a:lnTo>
                    <a:pt x="798" y="229"/>
                  </a:lnTo>
                  <a:lnTo>
                    <a:pt x="848" y="194"/>
                  </a:lnTo>
                  <a:lnTo>
                    <a:pt x="897" y="163"/>
                  </a:lnTo>
                  <a:lnTo>
                    <a:pt x="943" y="134"/>
                  </a:lnTo>
                  <a:lnTo>
                    <a:pt x="988" y="109"/>
                  </a:lnTo>
                  <a:lnTo>
                    <a:pt x="1030" y="87"/>
                  </a:lnTo>
                  <a:lnTo>
                    <a:pt x="1068" y="68"/>
                  </a:lnTo>
                  <a:lnTo>
                    <a:pt x="1104" y="51"/>
                  </a:lnTo>
                  <a:lnTo>
                    <a:pt x="1136" y="37"/>
                  </a:lnTo>
                  <a:lnTo>
                    <a:pt x="1164" y="25"/>
                  </a:lnTo>
                  <a:lnTo>
                    <a:pt x="1188" y="15"/>
                  </a:lnTo>
                  <a:lnTo>
                    <a:pt x="1221" y="3"/>
                  </a:lnTo>
                  <a:lnTo>
                    <a:pt x="1232" y="0"/>
                  </a:lnTo>
                  <a:lnTo>
                    <a:pt x="1232" y="0"/>
                  </a:lnTo>
                  <a:lnTo>
                    <a:pt x="1240" y="9"/>
                  </a:lnTo>
                  <a:lnTo>
                    <a:pt x="1265" y="36"/>
                  </a:lnTo>
                  <a:lnTo>
                    <a:pt x="1302" y="78"/>
                  </a:lnTo>
                  <a:lnTo>
                    <a:pt x="1325" y="106"/>
                  </a:lnTo>
                  <a:lnTo>
                    <a:pt x="1350" y="137"/>
                  </a:lnTo>
                  <a:lnTo>
                    <a:pt x="1377" y="172"/>
                  </a:lnTo>
                  <a:lnTo>
                    <a:pt x="1406" y="212"/>
                  </a:lnTo>
                  <a:lnTo>
                    <a:pt x="1437" y="255"/>
                  </a:lnTo>
                  <a:lnTo>
                    <a:pt x="1469" y="301"/>
                  </a:lnTo>
                  <a:lnTo>
                    <a:pt x="1502" y="351"/>
                  </a:lnTo>
                  <a:lnTo>
                    <a:pt x="1535" y="404"/>
                  </a:lnTo>
                  <a:lnTo>
                    <a:pt x="1569" y="460"/>
                  </a:lnTo>
                  <a:lnTo>
                    <a:pt x="1603" y="520"/>
                  </a:lnTo>
                  <a:lnTo>
                    <a:pt x="1636" y="583"/>
                  </a:lnTo>
                  <a:lnTo>
                    <a:pt x="1669" y="649"/>
                  </a:lnTo>
                  <a:lnTo>
                    <a:pt x="1701" y="718"/>
                  </a:lnTo>
                  <a:lnTo>
                    <a:pt x="1732" y="790"/>
                  </a:lnTo>
                  <a:lnTo>
                    <a:pt x="1748" y="826"/>
                  </a:lnTo>
                  <a:lnTo>
                    <a:pt x="1762" y="865"/>
                  </a:lnTo>
                  <a:lnTo>
                    <a:pt x="1777" y="902"/>
                  </a:lnTo>
                  <a:lnTo>
                    <a:pt x="1790" y="942"/>
                  </a:lnTo>
                  <a:lnTo>
                    <a:pt x="1803" y="981"/>
                  </a:lnTo>
                  <a:lnTo>
                    <a:pt x="1816" y="1022"/>
                  </a:lnTo>
                  <a:lnTo>
                    <a:pt x="1827" y="1063"/>
                  </a:lnTo>
                  <a:lnTo>
                    <a:pt x="1838" y="1105"/>
                  </a:lnTo>
                  <a:lnTo>
                    <a:pt x="1850" y="1146"/>
                  </a:lnTo>
                  <a:lnTo>
                    <a:pt x="1860" y="1189"/>
                  </a:lnTo>
                  <a:lnTo>
                    <a:pt x="1869" y="1232"/>
                  </a:lnTo>
                  <a:lnTo>
                    <a:pt x="1878" y="1276"/>
                  </a:lnTo>
                  <a:lnTo>
                    <a:pt x="1885" y="1321"/>
                  </a:lnTo>
                  <a:lnTo>
                    <a:pt x="1892" y="1366"/>
                  </a:lnTo>
                  <a:lnTo>
                    <a:pt x="1898" y="1412"/>
                  </a:lnTo>
                  <a:lnTo>
                    <a:pt x="1903" y="1458"/>
                  </a:lnTo>
                  <a:lnTo>
                    <a:pt x="1908" y="1504"/>
                  </a:lnTo>
                  <a:lnTo>
                    <a:pt x="1911" y="1551"/>
                  </a:lnTo>
                  <a:lnTo>
                    <a:pt x="1913" y="1599"/>
                  </a:lnTo>
                  <a:lnTo>
                    <a:pt x="1914" y="1647"/>
                  </a:lnTo>
                  <a:lnTo>
                    <a:pt x="1914" y="1695"/>
                  </a:lnTo>
                  <a:lnTo>
                    <a:pt x="1913" y="1744"/>
                  </a:lnTo>
                  <a:lnTo>
                    <a:pt x="1911" y="1794"/>
                  </a:lnTo>
                  <a:lnTo>
                    <a:pt x="1907" y="1844"/>
                  </a:lnTo>
                  <a:lnTo>
                    <a:pt x="1907" y="1844"/>
                  </a:lnTo>
                  <a:lnTo>
                    <a:pt x="1901" y="1894"/>
                  </a:lnTo>
                  <a:lnTo>
                    <a:pt x="1895" y="1944"/>
                  </a:lnTo>
                  <a:lnTo>
                    <a:pt x="1887" y="1993"/>
                  </a:lnTo>
                  <a:lnTo>
                    <a:pt x="1878" y="2042"/>
                  </a:lnTo>
                  <a:lnTo>
                    <a:pt x="1866" y="2090"/>
                  </a:lnTo>
                  <a:lnTo>
                    <a:pt x="1854" y="2138"/>
                  </a:lnTo>
                  <a:lnTo>
                    <a:pt x="1841" y="2185"/>
                  </a:lnTo>
                  <a:lnTo>
                    <a:pt x="1825" y="2232"/>
                  </a:lnTo>
                  <a:lnTo>
                    <a:pt x="1809" y="2278"/>
                  </a:lnTo>
                  <a:lnTo>
                    <a:pt x="1791" y="2324"/>
                  </a:lnTo>
                  <a:lnTo>
                    <a:pt x="1772" y="2369"/>
                  </a:lnTo>
                  <a:lnTo>
                    <a:pt x="1753" y="2414"/>
                  </a:lnTo>
                  <a:lnTo>
                    <a:pt x="1732" y="2458"/>
                  </a:lnTo>
                  <a:lnTo>
                    <a:pt x="1711" y="2502"/>
                  </a:lnTo>
                  <a:lnTo>
                    <a:pt x="1688" y="2545"/>
                  </a:lnTo>
                  <a:lnTo>
                    <a:pt x="1664" y="2588"/>
                  </a:lnTo>
                  <a:lnTo>
                    <a:pt x="1640" y="2629"/>
                  </a:lnTo>
                  <a:lnTo>
                    <a:pt x="1616" y="2670"/>
                  </a:lnTo>
                  <a:lnTo>
                    <a:pt x="1590" y="2711"/>
                  </a:lnTo>
                  <a:lnTo>
                    <a:pt x="1563" y="2750"/>
                  </a:lnTo>
                  <a:lnTo>
                    <a:pt x="1536" y="2790"/>
                  </a:lnTo>
                  <a:lnTo>
                    <a:pt x="1509" y="2828"/>
                  </a:lnTo>
                  <a:lnTo>
                    <a:pt x="1482" y="2867"/>
                  </a:lnTo>
                  <a:lnTo>
                    <a:pt x="1453" y="2904"/>
                  </a:lnTo>
                  <a:lnTo>
                    <a:pt x="1425" y="2941"/>
                  </a:lnTo>
                  <a:lnTo>
                    <a:pt x="1396" y="2976"/>
                  </a:lnTo>
                  <a:lnTo>
                    <a:pt x="1366" y="3011"/>
                  </a:lnTo>
                  <a:lnTo>
                    <a:pt x="1337" y="3046"/>
                  </a:lnTo>
                  <a:lnTo>
                    <a:pt x="1277" y="3113"/>
                  </a:lnTo>
                  <a:lnTo>
                    <a:pt x="1219" y="3176"/>
                  </a:lnTo>
                  <a:lnTo>
                    <a:pt x="1159" y="3237"/>
                  </a:lnTo>
                  <a:lnTo>
                    <a:pt x="1101" y="3294"/>
                  </a:lnTo>
                  <a:lnTo>
                    <a:pt x="1043" y="3347"/>
                  </a:lnTo>
                  <a:lnTo>
                    <a:pt x="988" y="3399"/>
                  </a:lnTo>
                  <a:lnTo>
                    <a:pt x="934" y="3446"/>
                  </a:lnTo>
                  <a:lnTo>
                    <a:pt x="882" y="3489"/>
                  </a:lnTo>
                  <a:lnTo>
                    <a:pt x="834" y="3528"/>
                  </a:lnTo>
                  <a:lnTo>
                    <a:pt x="789" y="3565"/>
                  </a:lnTo>
                  <a:lnTo>
                    <a:pt x="747" y="3597"/>
                  </a:lnTo>
                  <a:lnTo>
                    <a:pt x="709" y="3625"/>
                  </a:lnTo>
                  <a:lnTo>
                    <a:pt x="649" y="3669"/>
                  </a:lnTo>
                  <a:lnTo>
                    <a:pt x="610" y="3695"/>
                  </a:lnTo>
                  <a:lnTo>
                    <a:pt x="596" y="3704"/>
                  </a:lnTo>
                  <a:lnTo>
                    <a:pt x="596" y="370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104" name="Freeform 26"/>
            <p:cNvSpPr>
              <a:spLocks/>
            </p:cNvSpPr>
            <p:nvPr/>
          </p:nvSpPr>
          <p:spPr bwMode="auto">
            <a:xfrm rot="10800000" flipH="1">
              <a:off x="4960183" y="3359503"/>
              <a:ext cx="554796" cy="563754"/>
            </a:xfrm>
            <a:custGeom>
              <a:avLst/>
              <a:gdLst/>
              <a:ahLst/>
              <a:cxnLst>
                <a:cxn ang="0">
                  <a:pos x="13" y="10"/>
                </a:cxn>
                <a:cxn ang="0">
                  <a:pos x="148" y="1"/>
                </a:cxn>
                <a:cxn ang="0">
                  <a:pos x="291" y="1"/>
                </a:cxn>
                <a:cxn ang="0">
                  <a:pos x="470" y="12"/>
                </a:cxn>
                <a:cxn ang="0">
                  <a:pos x="681" y="39"/>
                </a:cxn>
                <a:cxn ang="0">
                  <a:pos x="915" y="88"/>
                </a:cxn>
                <a:cxn ang="0">
                  <a:pos x="1039" y="122"/>
                </a:cxn>
                <a:cxn ang="0">
                  <a:pos x="1166" y="165"/>
                </a:cxn>
                <a:cxn ang="0">
                  <a:pos x="1296" y="215"/>
                </a:cxn>
                <a:cxn ang="0">
                  <a:pos x="1428" y="275"/>
                </a:cxn>
                <a:cxn ang="0">
                  <a:pos x="1561" y="345"/>
                </a:cxn>
                <a:cxn ang="0">
                  <a:pos x="1694" y="425"/>
                </a:cxn>
                <a:cxn ang="0">
                  <a:pos x="1827" y="516"/>
                </a:cxn>
                <a:cxn ang="0">
                  <a:pos x="1957" y="620"/>
                </a:cxn>
                <a:cxn ang="0">
                  <a:pos x="2043" y="695"/>
                </a:cxn>
                <a:cxn ang="0">
                  <a:pos x="2164" y="814"/>
                </a:cxn>
                <a:cxn ang="0">
                  <a:pos x="2269" y="935"/>
                </a:cxn>
                <a:cxn ang="0">
                  <a:pos x="2360" y="1058"/>
                </a:cxn>
                <a:cxn ang="0">
                  <a:pos x="2437" y="1182"/>
                </a:cxn>
                <a:cxn ang="0">
                  <a:pos x="2502" y="1305"/>
                </a:cxn>
                <a:cxn ang="0">
                  <a:pos x="2555" y="1427"/>
                </a:cxn>
                <a:cxn ang="0">
                  <a:pos x="2598" y="1547"/>
                </a:cxn>
                <a:cxn ang="0">
                  <a:pos x="2632" y="1665"/>
                </a:cxn>
                <a:cxn ang="0">
                  <a:pos x="2657" y="1779"/>
                </a:cxn>
                <a:cxn ang="0">
                  <a:pos x="2674" y="1889"/>
                </a:cxn>
                <a:cxn ang="0">
                  <a:pos x="2687" y="2028"/>
                </a:cxn>
                <a:cxn ang="0">
                  <a:pos x="2689" y="2215"/>
                </a:cxn>
                <a:cxn ang="0">
                  <a:pos x="2677" y="2373"/>
                </a:cxn>
                <a:cxn ang="0">
                  <a:pos x="2660" y="2492"/>
                </a:cxn>
                <a:cxn ang="0">
                  <a:pos x="2639" y="2583"/>
                </a:cxn>
                <a:cxn ang="0">
                  <a:pos x="2624" y="2598"/>
                </a:cxn>
                <a:cxn ang="0">
                  <a:pos x="2500" y="2618"/>
                </a:cxn>
                <a:cxn ang="0">
                  <a:pos x="2369" y="2630"/>
                </a:cxn>
                <a:cxn ang="0">
                  <a:pos x="2205" y="2637"/>
                </a:cxn>
                <a:cxn ang="0">
                  <a:pos x="2013" y="2632"/>
                </a:cxn>
                <a:cxn ang="0">
                  <a:pos x="1800" y="2609"/>
                </a:cxn>
                <a:cxn ang="0">
                  <a:pos x="1649" y="2581"/>
                </a:cxn>
                <a:cxn ang="0">
                  <a:pos x="1532" y="2552"/>
                </a:cxn>
                <a:cxn ang="0">
                  <a:pos x="1413" y="2516"/>
                </a:cxn>
                <a:cxn ang="0">
                  <a:pos x="1293" y="2472"/>
                </a:cxn>
                <a:cxn ang="0">
                  <a:pos x="1174" y="2419"/>
                </a:cxn>
                <a:cxn ang="0">
                  <a:pos x="1053" y="2356"/>
                </a:cxn>
                <a:cxn ang="0">
                  <a:pos x="934" y="2283"/>
                </a:cxn>
                <a:cxn ang="0">
                  <a:pos x="818" y="2199"/>
                </a:cxn>
                <a:cxn ang="0">
                  <a:pos x="743" y="2137"/>
                </a:cxn>
                <a:cxn ang="0">
                  <a:pos x="636" y="2034"/>
                </a:cxn>
                <a:cxn ang="0">
                  <a:pos x="541" y="1924"/>
                </a:cxn>
                <a:cxn ang="0">
                  <a:pos x="457" y="1805"/>
                </a:cxn>
                <a:cxn ang="0">
                  <a:pos x="381" y="1680"/>
                </a:cxn>
                <a:cxn ang="0">
                  <a:pos x="313" y="1551"/>
                </a:cxn>
                <a:cxn ang="0">
                  <a:pos x="256" y="1418"/>
                </a:cxn>
                <a:cxn ang="0">
                  <a:pos x="204" y="1283"/>
                </a:cxn>
                <a:cxn ang="0">
                  <a:pos x="161" y="1148"/>
                </a:cxn>
                <a:cxn ang="0">
                  <a:pos x="124" y="1015"/>
                </a:cxn>
                <a:cxn ang="0">
                  <a:pos x="68" y="756"/>
                </a:cxn>
                <a:cxn ang="0">
                  <a:pos x="32" y="518"/>
                </a:cxn>
                <a:cxn ang="0">
                  <a:pos x="11" y="314"/>
                </a:cxn>
                <a:cxn ang="0">
                  <a:pos x="2" y="153"/>
                </a:cxn>
                <a:cxn ang="0">
                  <a:pos x="0" y="11"/>
                </a:cxn>
              </a:cxnLst>
              <a:rect l="0" t="0" r="r" b="b"/>
              <a:pathLst>
                <a:path w="2690" h="2637">
                  <a:moveTo>
                    <a:pt x="0" y="11"/>
                  </a:moveTo>
                  <a:lnTo>
                    <a:pt x="0" y="11"/>
                  </a:lnTo>
                  <a:lnTo>
                    <a:pt x="13" y="10"/>
                  </a:lnTo>
                  <a:lnTo>
                    <a:pt x="50" y="5"/>
                  </a:lnTo>
                  <a:lnTo>
                    <a:pt x="111" y="2"/>
                  </a:lnTo>
                  <a:lnTo>
                    <a:pt x="148" y="1"/>
                  </a:lnTo>
                  <a:lnTo>
                    <a:pt x="192" y="0"/>
                  </a:lnTo>
                  <a:lnTo>
                    <a:pt x="239" y="0"/>
                  </a:lnTo>
                  <a:lnTo>
                    <a:pt x="291" y="1"/>
                  </a:lnTo>
                  <a:lnTo>
                    <a:pt x="346" y="2"/>
                  </a:lnTo>
                  <a:lnTo>
                    <a:pt x="407" y="7"/>
                  </a:lnTo>
                  <a:lnTo>
                    <a:pt x="470" y="12"/>
                  </a:lnTo>
                  <a:lnTo>
                    <a:pt x="537" y="18"/>
                  </a:lnTo>
                  <a:lnTo>
                    <a:pt x="607" y="27"/>
                  </a:lnTo>
                  <a:lnTo>
                    <a:pt x="681" y="39"/>
                  </a:lnTo>
                  <a:lnTo>
                    <a:pt x="756" y="53"/>
                  </a:lnTo>
                  <a:lnTo>
                    <a:pt x="834" y="69"/>
                  </a:lnTo>
                  <a:lnTo>
                    <a:pt x="915" y="88"/>
                  </a:lnTo>
                  <a:lnTo>
                    <a:pt x="956" y="99"/>
                  </a:lnTo>
                  <a:lnTo>
                    <a:pt x="997" y="110"/>
                  </a:lnTo>
                  <a:lnTo>
                    <a:pt x="1039" y="122"/>
                  </a:lnTo>
                  <a:lnTo>
                    <a:pt x="1081" y="136"/>
                  </a:lnTo>
                  <a:lnTo>
                    <a:pt x="1123" y="150"/>
                  </a:lnTo>
                  <a:lnTo>
                    <a:pt x="1166" y="165"/>
                  </a:lnTo>
                  <a:lnTo>
                    <a:pt x="1210" y="181"/>
                  </a:lnTo>
                  <a:lnTo>
                    <a:pt x="1253" y="198"/>
                  </a:lnTo>
                  <a:lnTo>
                    <a:pt x="1296" y="215"/>
                  </a:lnTo>
                  <a:lnTo>
                    <a:pt x="1341" y="234"/>
                  </a:lnTo>
                  <a:lnTo>
                    <a:pt x="1384" y="255"/>
                  </a:lnTo>
                  <a:lnTo>
                    <a:pt x="1428" y="275"/>
                  </a:lnTo>
                  <a:lnTo>
                    <a:pt x="1473" y="298"/>
                  </a:lnTo>
                  <a:lnTo>
                    <a:pt x="1517" y="320"/>
                  </a:lnTo>
                  <a:lnTo>
                    <a:pt x="1561" y="345"/>
                  </a:lnTo>
                  <a:lnTo>
                    <a:pt x="1606" y="370"/>
                  </a:lnTo>
                  <a:lnTo>
                    <a:pt x="1650" y="397"/>
                  </a:lnTo>
                  <a:lnTo>
                    <a:pt x="1694" y="425"/>
                  </a:lnTo>
                  <a:lnTo>
                    <a:pt x="1739" y="454"/>
                  </a:lnTo>
                  <a:lnTo>
                    <a:pt x="1783" y="485"/>
                  </a:lnTo>
                  <a:lnTo>
                    <a:pt x="1827" y="516"/>
                  </a:lnTo>
                  <a:lnTo>
                    <a:pt x="1871" y="549"/>
                  </a:lnTo>
                  <a:lnTo>
                    <a:pt x="1914" y="583"/>
                  </a:lnTo>
                  <a:lnTo>
                    <a:pt x="1957" y="620"/>
                  </a:lnTo>
                  <a:lnTo>
                    <a:pt x="2001" y="656"/>
                  </a:lnTo>
                  <a:lnTo>
                    <a:pt x="2043" y="695"/>
                  </a:lnTo>
                  <a:lnTo>
                    <a:pt x="2043" y="695"/>
                  </a:lnTo>
                  <a:lnTo>
                    <a:pt x="2085" y="734"/>
                  </a:lnTo>
                  <a:lnTo>
                    <a:pt x="2126" y="774"/>
                  </a:lnTo>
                  <a:lnTo>
                    <a:pt x="2164" y="814"/>
                  </a:lnTo>
                  <a:lnTo>
                    <a:pt x="2200" y="854"/>
                  </a:lnTo>
                  <a:lnTo>
                    <a:pt x="2235" y="895"/>
                  </a:lnTo>
                  <a:lnTo>
                    <a:pt x="2269" y="935"/>
                  </a:lnTo>
                  <a:lnTo>
                    <a:pt x="2301" y="976"/>
                  </a:lnTo>
                  <a:lnTo>
                    <a:pt x="2331" y="1018"/>
                  </a:lnTo>
                  <a:lnTo>
                    <a:pt x="2360" y="1058"/>
                  </a:lnTo>
                  <a:lnTo>
                    <a:pt x="2387" y="1099"/>
                  </a:lnTo>
                  <a:lnTo>
                    <a:pt x="2412" y="1141"/>
                  </a:lnTo>
                  <a:lnTo>
                    <a:pt x="2437" y="1182"/>
                  </a:lnTo>
                  <a:lnTo>
                    <a:pt x="2460" y="1223"/>
                  </a:lnTo>
                  <a:lnTo>
                    <a:pt x="2481" y="1264"/>
                  </a:lnTo>
                  <a:lnTo>
                    <a:pt x="2502" y="1305"/>
                  </a:lnTo>
                  <a:lnTo>
                    <a:pt x="2521" y="1345"/>
                  </a:lnTo>
                  <a:lnTo>
                    <a:pt x="2538" y="1386"/>
                  </a:lnTo>
                  <a:lnTo>
                    <a:pt x="2555" y="1427"/>
                  </a:lnTo>
                  <a:lnTo>
                    <a:pt x="2570" y="1467"/>
                  </a:lnTo>
                  <a:lnTo>
                    <a:pt x="2585" y="1507"/>
                  </a:lnTo>
                  <a:lnTo>
                    <a:pt x="2598" y="1547"/>
                  </a:lnTo>
                  <a:lnTo>
                    <a:pt x="2610" y="1587"/>
                  </a:lnTo>
                  <a:lnTo>
                    <a:pt x="2622" y="1626"/>
                  </a:lnTo>
                  <a:lnTo>
                    <a:pt x="2632" y="1665"/>
                  </a:lnTo>
                  <a:lnTo>
                    <a:pt x="2641" y="1703"/>
                  </a:lnTo>
                  <a:lnTo>
                    <a:pt x="2650" y="1741"/>
                  </a:lnTo>
                  <a:lnTo>
                    <a:pt x="2657" y="1779"/>
                  </a:lnTo>
                  <a:lnTo>
                    <a:pt x="2663" y="1816"/>
                  </a:lnTo>
                  <a:lnTo>
                    <a:pt x="2669" y="1852"/>
                  </a:lnTo>
                  <a:lnTo>
                    <a:pt x="2674" y="1889"/>
                  </a:lnTo>
                  <a:lnTo>
                    <a:pt x="2678" y="1924"/>
                  </a:lnTo>
                  <a:lnTo>
                    <a:pt x="2682" y="1959"/>
                  </a:lnTo>
                  <a:lnTo>
                    <a:pt x="2687" y="2028"/>
                  </a:lnTo>
                  <a:lnTo>
                    <a:pt x="2690" y="2093"/>
                  </a:lnTo>
                  <a:lnTo>
                    <a:pt x="2690" y="2155"/>
                  </a:lnTo>
                  <a:lnTo>
                    <a:pt x="2689" y="2215"/>
                  </a:lnTo>
                  <a:lnTo>
                    <a:pt x="2687" y="2271"/>
                  </a:lnTo>
                  <a:lnTo>
                    <a:pt x="2683" y="2323"/>
                  </a:lnTo>
                  <a:lnTo>
                    <a:pt x="2677" y="2373"/>
                  </a:lnTo>
                  <a:lnTo>
                    <a:pt x="2671" y="2416"/>
                  </a:lnTo>
                  <a:lnTo>
                    <a:pt x="2666" y="2456"/>
                  </a:lnTo>
                  <a:lnTo>
                    <a:pt x="2660" y="2492"/>
                  </a:lnTo>
                  <a:lnTo>
                    <a:pt x="2654" y="2522"/>
                  </a:lnTo>
                  <a:lnTo>
                    <a:pt x="2647" y="2548"/>
                  </a:lnTo>
                  <a:lnTo>
                    <a:pt x="2639" y="2583"/>
                  </a:lnTo>
                  <a:lnTo>
                    <a:pt x="2636" y="2595"/>
                  </a:lnTo>
                  <a:lnTo>
                    <a:pt x="2636" y="2595"/>
                  </a:lnTo>
                  <a:lnTo>
                    <a:pt x="2624" y="2598"/>
                  </a:lnTo>
                  <a:lnTo>
                    <a:pt x="2590" y="2605"/>
                  </a:lnTo>
                  <a:lnTo>
                    <a:pt x="2534" y="2613"/>
                  </a:lnTo>
                  <a:lnTo>
                    <a:pt x="2500" y="2618"/>
                  </a:lnTo>
                  <a:lnTo>
                    <a:pt x="2461" y="2622"/>
                  </a:lnTo>
                  <a:lnTo>
                    <a:pt x="2417" y="2626"/>
                  </a:lnTo>
                  <a:lnTo>
                    <a:pt x="2369" y="2630"/>
                  </a:lnTo>
                  <a:lnTo>
                    <a:pt x="2318" y="2634"/>
                  </a:lnTo>
                  <a:lnTo>
                    <a:pt x="2264" y="2636"/>
                  </a:lnTo>
                  <a:lnTo>
                    <a:pt x="2205" y="2637"/>
                  </a:lnTo>
                  <a:lnTo>
                    <a:pt x="2144" y="2637"/>
                  </a:lnTo>
                  <a:lnTo>
                    <a:pt x="2080" y="2635"/>
                  </a:lnTo>
                  <a:lnTo>
                    <a:pt x="2013" y="2632"/>
                  </a:lnTo>
                  <a:lnTo>
                    <a:pt x="1944" y="2626"/>
                  </a:lnTo>
                  <a:lnTo>
                    <a:pt x="1873" y="2619"/>
                  </a:lnTo>
                  <a:lnTo>
                    <a:pt x="1800" y="2609"/>
                  </a:lnTo>
                  <a:lnTo>
                    <a:pt x="1724" y="2596"/>
                  </a:lnTo>
                  <a:lnTo>
                    <a:pt x="1687" y="2589"/>
                  </a:lnTo>
                  <a:lnTo>
                    <a:pt x="1649" y="2581"/>
                  </a:lnTo>
                  <a:lnTo>
                    <a:pt x="1610" y="2572"/>
                  </a:lnTo>
                  <a:lnTo>
                    <a:pt x="1571" y="2562"/>
                  </a:lnTo>
                  <a:lnTo>
                    <a:pt x="1532" y="2552"/>
                  </a:lnTo>
                  <a:lnTo>
                    <a:pt x="1492" y="2541"/>
                  </a:lnTo>
                  <a:lnTo>
                    <a:pt x="1453" y="2529"/>
                  </a:lnTo>
                  <a:lnTo>
                    <a:pt x="1413" y="2516"/>
                  </a:lnTo>
                  <a:lnTo>
                    <a:pt x="1374" y="2502"/>
                  </a:lnTo>
                  <a:lnTo>
                    <a:pt x="1334" y="2487"/>
                  </a:lnTo>
                  <a:lnTo>
                    <a:pt x="1293" y="2472"/>
                  </a:lnTo>
                  <a:lnTo>
                    <a:pt x="1253" y="2455"/>
                  </a:lnTo>
                  <a:lnTo>
                    <a:pt x="1213" y="2438"/>
                  </a:lnTo>
                  <a:lnTo>
                    <a:pt x="1174" y="2419"/>
                  </a:lnTo>
                  <a:lnTo>
                    <a:pt x="1133" y="2399"/>
                  </a:lnTo>
                  <a:lnTo>
                    <a:pt x="1093" y="2378"/>
                  </a:lnTo>
                  <a:lnTo>
                    <a:pt x="1053" y="2356"/>
                  </a:lnTo>
                  <a:lnTo>
                    <a:pt x="1014" y="2333"/>
                  </a:lnTo>
                  <a:lnTo>
                    <a:pt x="975" y="2308"/>
                  </a:lnTo>
                  <a:lnTo>
                    <a:pt x="934" y="2283"/>
                  </a:lnTo>
                  <a:lnTo>
                    <a:pt x="895" y="2256"/>
                  </a:lnTo>
                  <a:lnTo>
                    <a:pt x="857" y="2228"/>
                  </a:lnTo>
                  <a:lnTo>
                    <a:pt x="818" y="2199"/>
                  </a:lnTo>
                  <a:lnTo>
                    <a:pt x="780" y="2169"/>
                  </a:lnTo>
                  <a:lnTo>
                    <a:pt x="780" y="2169"/>
                  </a:lnTo>
                  <a:lnTo>
                    <a:pt x="743" y="2137"/>
                  </a:lnTo>
                  <a:lnTo>
                    <a:pt x="705" y="2104"/>
                  </a:lnTo>
                  <a:lnTo>
                    <a:pt x="670" y="2070"/>
                  </a:lnTo>
                  <a:lnTo>
                    <a:pt x="636" y="2034"/>
                  </a:lnTo>
                  <a:lnTo>
                    <a:pt x="603" y="1999"/>
                  </a:lnTo>
                  <a:lnTo>
                    <a:pt x="572" y="1962"/>
                  </a:lnTo>
                  <a:lnTo>
                    <a:pt x="541" y="1924"/>
                  </a:lnTo>
                  <a:lnTo>
                    <a:pt x="513" y="1885"/>
                  </a:lnTo>
                  <a:lnTo>
                    <a:pt x="484" y="1845"/>
                  </a:lnTo>
                  <a:lnTo>
                    <a:pt x="457" y="1805"/>
                  </a:lnTo>
                  <a:lnTo>
                    <a:pt x="430" y="1764"/>
                  </a:lnTo>
                  <a:lnTo>
                    <a:pt x="405" y="1722"/>
                  </a:lnTo>
                  <a:lnTo>
                    <a:pt x="381" y="1680"/>
                  </a:lnTo>
                  <a:lnTo>
                    <a:pt x="358" y="1637"/>
                  </a:lnTo>
                  <a:lnTo>
                    <a:pt x="335" y="1595"/>
                  </a:lnTo>
                  <a:lnTo>
                    <a:pt x="313" y="1551"/>
                  </a:lnTo>
                  <a:lnTo>
                    <a:pt x="294" y="1507"/>
                  </a:lnTo>
                  <a:lnTo>
                    <a:pt x="274" y="1463"/>
                  </a:lnTo>
                  <a:lnTo>
                    <a:pt x="256" y="1418"/>
                  </a:lnTo>
                  <a:lnTo>
                    <a:pt x="238" y="1373"/>
                  </a:lnTo>
                  <a:lnTo>
                    <a:pt x="221" y="1328"/>
                  </a:lnTo>
                  <a:lnTo>
                    <a:pt x="204" y="1283"/>
                  </a:lnTo>
                  <a:lnTo>
                    <a:pt x="190" y="1238"/>
                  </a:lnTo>
                  <a:lnTo>
                    <a:pt x="175" y="1193"/>
                  </a:lnTo>
                  <a:lnTo>
                    <a:pt x="161" y="1148"/>
                  </a:lnTo>
                  <a:lnTo>
                    <a:pt x="148" y="1103"/>
                  </a:lnTo>
                  <a:lnTo>
                    <a:pt x="136" y="1060"/>
                  </a:lnTo>
                  <a:lnTo>
                    <a:pt x="124" y="1015"/>
                  </a:lnTo>
                  <a:lnTo>
                    <a:pt x="103" y="927"/>
                  </a:lnTo>
                  <a:lnTo>
                    <a:pt x="85" y="840"/>
                  </a:lnTo>
                  <a:lnTo>
                    <a:pt x="68" y="756"/>
                  </a:lnTo>
                  <a:lnTo>
                    <a:pt x="54" y="673"/>
                  </a:lnTo>
                  <a:lnTo>
                    <a:pt x="42" y="594"/>
                  </a:lnTo>
                  <a:lnTo>
                    <a:pt x="32" y="518"/>
                  </a:lnTo>
                  <a:lnTo>
                    <a:pt x="24" y="445"/>
                  </a:lnTo>
                  <a:lnTo>
                    <a:pt x="16" y="377"/>
                  </a:lnTo>
                  <a:lnTo>
                    <a:pt x="11" y="314"/>
                  </a:lnTo>
                  <a:lnTo>
                    <a:pt x="7" y="255"/>
                  </a:lnTo>
                  <a:lnTo>
                    <a:pt x="4" y="201"/>
                  </a:lnTo>
                  <a:lnTo>
                    <a:pt x="2" y="153"/>
                  </a:lnTo>
                  <a:lnTo>
                    <a:pt x="0" y="76"/>
                  </a:lnTo>
                  <a:lnTo>
                    <a:pt x="0" y="28"/>
                  </a:lnTo>
                  <a:lnTo>
                    <a:pt x="0" y="11"/>
                  </a:lnTo>
                  <a:lnTo>
                    <a:pt x="0" y="11"/>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105" name="Freeform 28"/>
            <p:cNvSpPr>
              <a:spLocks/>
            </p:cNvSpPr>
            <p:nvPr/>
          </p:nvSpPr>
          <p:spPr bwMode="auto">
            <a:xfrm rot="10800000" flipH="1">
              <a:off x="6365745" y="1622413"/>
              <a:ext cx="396283" cy="792557"/>
            </a:xfrm>
            <a:custGeom>
              <a:avLst/>
              <a:gdLst/>
              <a:ahLst/>
              <a:cxnLst>
                <a:cxn ang="0">
                  <a:pos x="1351" y="11"/>
                </a:cxn>
                <a:cxn ang="0">
                  <a:pos x="1431" y="124"/>
                </a:cxn>
                <a:cxn ang="0">
                  <a:pos x="1508" y="249"/>
                </a:cxn>
                <a:cxn ang="0">
                  <a:pos x="1596" y="412"/>
                </a:cxn>
                <a:cxn ang="0">
                  <a:pos x="1687" y="610"/>
                </a:cxn>
                <a:cxn ang="0">
                  <a:pos x="1772" y="841"/>
                </a:cxn>
                <a:cxn ang="0">
                  <a:pos x="1811" y="968"/>
                </a:cxn>
                <a:cxn ang="0">
                  <a:pos x="1845" y="1102"/>
                </a:cxn>
                <a:cxn ang="0">
                  <a:pos x="1874" y="1243"/>
                </a:cxn>
                <a:cxn ang="0">
                  <a:pos x="1897" y="1391"/>
                </a:cxn>
                <a:cxn ang="0">
                  <a:pos x="1911" y="1545"/>
                </a:cxn>
                <a:cxn ang="0">
                  <a:pos x="1919" y="1705"/>
                </a:cxn>
                <a:cxn ang="0">
                  <a:pos x="1915" y="1869"/>
                </a:cxn>
                <a:cxn ang="0">
                  <a:pos x="1902" y="2038"/>
                </a:cxn>
                <a:cxn ang="0">
                  <a:pos x="1887" y="2155"/>
                </a:cxn>
                <a:cxn ang="0">
                  <a:pos x="1855" y="2324"/>
                </a:cxn>
                <a:cxn ang="0">
                  <a:pos x="1812" y="2481"/>
                </a:cxn>
                <a:cxn ang="0">
                  <a:pos x="1762" y="2627"/>
                </a:cxn>
                <a:cxn ang="0">
                  <a:pos x="1703" y="2761"/>
                </a:cxn>
                <a:cxn ang="0">
                  <a:pos x="1638" y="2884"/>
                </a:cxn>
                <a:cxn ang="0">
                  <a:pos x="1568" y="2996"/>
                </a:cxn>
                <a:cxn ang="0">
                  <a:pos x="1493" y="3098"/>
                </a:cxn>
                <a:cxn ang="0">
                  <a:pos x="1415" y="3191"/>
                </a:cxn>
                <a:cxn ang="0">
                  <a:pos x="1336" y="3274"/>
                </a:cxn>
                <a:cxn ang="0">
                  <a:pos x="1256" y="3348"/>
                </a:cxn>
                <a:cxn ang="0">
                  <a:pos x="1150" y="3435"/>
                </a:cxn>
                <a:cxn ang="0">
                  <a:pos x="1000" y="3538"/>
                </a:cxn>
                <a:cxn ang="0">
                  <a:pos x="866" y="3611"/>
                </a:cxn>
                <a:cxn ang="0">
                  <a:pos x="758" y="3661"/>
                </a:cxn>
                <a:cxn ang="0">
                  <a:pos x="674" y="3692"/>
                </a:cxn>
                <a:cxn ang="0">
                  <a:pos x="653" y="3686"/>
                </a:cxn>
                <a:cxn ang="0">
                  <a:pos x="571" y="3589"/>
                </a:cxn>
                <a:cxn ang="0">
                  <a:pos x="490" y="3482"/>
                </a:cxn>
                <a:cxn ang="0">
                  <a:pos x="396" y="3342"/>
                </a:cxn>
                <a:cxn ang="0">
                  <a:pos x="297" y="3171"/>
                </a:cxn>
                <a:cxn ang="0">
                  <a:pos x="201" y="2972"/>
                </a:cxn>
                <a:cxn ang="0">
                  <a:pos x="143" y="2824"/>
                </a:cxn>
                <a:cxn ang="0">
                  <a:pos x="103" y="2707"/>
                </a:cxn>
                <a:cxn ang="0">
                  <a:pos x="68" y="2583"/>
                </a:cxn>
                <a:cxn ang="0">
                  <a:pos x="40" y="2455"/>
                </a:cxn>
                <a:cxn ang="0">
                  <a:pos x="19" y="2321"/>
                </a:cxn>
                <a:cxn ang="0">
                  <a:pos x="4" y="2183"/>
                </a:cxn>
                <a:cxn ang="0">
                  <a:pos x="0" y="2039"/>
                </a:cxn>
                <a:cxn ang="0">
                  <a:pos x="5" y="1893"/>
                </a:cxn>
                <a:cxn ang="0">
                  <a:pos x="15" y="1792"/>
                </a:cxn>
                <a:cxn ang="0">
                  <a:pos x="41" y="1646"/>
                </a:cxn>
                <a:cxn ang="0">
                  <a:pos x="81" y="1502"/>
                </a:cxn>
                <a:cxn ang="0">
                  <a:pos x="131" y="1364"/>
                </a:cxn>
                <a:cxn ang="0">
                  <a:pos x="192" y="1230"/>
                </a:cxn>
                <a:cxn ang="0">
                  <a:pos x="261" y="1103"/>
                </a:cxn>
                <a:cxn ang="0">
                  <a:pos x="337" y="980"/>
                </a:cxn>
                <a:cxn ang="0">
                  <a:pos x="419" y="863"/>
                </a:cxn>
                <a:cxn ang="0">
                  <a:pos x="506" y="753"/>
                </a:cxn>
                <a:cxn ang="0">
                  <a:pos x="594" y="648"/>
                </a:cxn>
                <a:cxn ang="0">
                  <a:pos x="775" y="460"/>
                </a:cxn>
                <a:cxn ang="0">
                  <a:pos x="948" y="301"/>
                </a:cxn>
                <a:cxn ang="0">
                  <a:pos x="1103" y="173"/>
                </a:cxn>
                <a:cxn ang="0">
                  <a:pos x="1229" y="78"/>
                </a:cxn>
                <a:cxn ang="0">
                  <a:pos x="1343" y="0"/>
                </a:cxn>
              </a:cxnLst>
              <a:rect l="0" t="0" r="r" b="b"/>
              <a:pathLst>
                <a:path w="1919" h="3696">
                  <a:moveTo>
                    <a:pt x="1343" y="0"/>
                  </a:moveTo>
                  <a:lnTo>
                    <a:pt x="1343" y="0"/>
                  </a:lnTo>
                  <a:lnTo>
                    <a:pt x="1351" y="11"/>
                  </a:lnTo>
                  <a:lnTo>
                    <a:pt x="1374" y="42"/>
                  </a:lnTo>
                  <a:lnTo>
                    <a:pt x="1409" y="92"/>
                  </a:lnTo>
                  <a:lnTo>
                    <a:pt x="1431" y="124"/>
                  </a:lnTo>
                  <a:lnTo>
                    <a:pt x="1454" y="161"/>
                  </a:lnTo>
                  <a:lnTo>
                    <a:pt x="1480" y="203"/>
                  </a:lnTo>
                  <a:lnTo>
                    <a:pt x="1508" y="249"/>
                  </a:lnTo>
                  <a:lnTo>
                    <a:pt x="1536" y="298"/>
                  </a:lnTo>
                  <a:lnTo>
                    <a:pt x="1566" y="353"/>
                  </a:lnTo>
                  <a:lnTo>
                    <a:pt x="1596" y="412"/>
                  </a:lnTo>
                  <a:lnTo>
                    <a:pt x="1626" y="474"/>
                  </a:lnTo>
                  <a:lnTo>
                    <a:pt x="1657" y="540"/>
                  </a:lnTo>
                  <a:lnTo>
                    <a:pt x="1687" y="610"/>
                  </a:lnTo>
                  <a:lnTo>
                    <a:pt x="1716" y="684"/>
                  </a:lnTo>
                  <a:lnTo>
                    <a:pt x="1745" y="761"/>
                  </a:lnTo>
                  <a:lnTo>
                    <a:pt x="1772" y="841"/>
                  </a:lnTo>
                  <a:lnTo>
                    <a:pt x="1786" y="883"/>
                  </a:lnTo>
                  <a:lnTo>
                    <a:pt x="1799" y="924"/>
                  </a:lnTo>
                  <a:lnTo>
                    <a:pt x="1811" y="968"/>
                  </a:lnTo>
                  <a:lnTo>
                    <a:pt x="1823" y="1012"/>
                  </a:lnTo>
                  <a:lnTo>
                    <a:pt x="1835" y="1057"/>
                  </a:lnTo>
                  <a:lnTo>
                    <a:pt x="1845" y="1102"/>
                  </a:lnTo>
                  <a:lnTo>
                    <a:pt x="1856" y="1148"/>
                  </a:lnTo>
                  <a:lnTo>
                    <a:pt x="1865" y="1195"/>
                  </a:lnTo>
                  <a:lnTo>
                    <a:pt x="1874" y="1243"/>
                  </a:lnTo>
                  <a:lnTo>
                    <a:pt x="1882" y="1291"/>
                  </a:lnTo>
                  <a:lnTo>
                    <a:pt x="1890" y="1341"/>
                  </a:lnTo>
                  <a:lnTo>
                    <a:pt x="1897" y="1391"/>
                  </a:lnTo>
                  <a:lnTo>
                    <a:pt x="1902" y="1441"/>
                  </a:lnTo>
                  <a:lnTo>
                    <a:pt x="1907" y="1493"/>
                  </a:lnTo>
                  <a:lnTo>
                    <a:pt x="1911" y="1545"/>
                  </a:lnTo>
                  <a:lnTo>
                    <a:pt x="1914" y="1598"/>
                  </a:lnTo>
                  <a:lnTo>
                    <a:pt x="1918" y="1650"/>
                  </a:lnTo>
                  <a:lnTo>
                    <a:pt x="1919" y="1705"/>
                  </a:lnTo>
                  <a:lnTo>
                    <a:pt x="1919" y="1758"/>
                  </a:lnTo>
                  <a:lnTo>
                    <a:pt x="1918" y="1814"/>
                  </a:lnTo>
                  <a:lnTo>
                    <a:pt x="1915" y="1869"/>
                  </a:lnTo>
                  <a:lnTo>
                    <a:pt x="1912" y="1925"/>
                  </a:lnTo>
                  <a:lnTo>
                    <a:pt x="1907" y="1982"/>
                  </a:lnTo>
                  <a:lnTo>
                    <a:pt x="1902" y="2038"/>
                  </a:lnTo>
                  <a:lnTo>
                    <a:pt x="1895" y="2096"/>
                  </a:lnTo>
                  <a:lnTo>
                    <a:pt x="1887" y="2155"/>
                  </a:lnTo>
                  <a:lnTo>
                    <a:pt x="1887" y="2155"/>
                  </a:lnTo>
                  <a:lnTo>
                    <a:pt x="1877" y="2213"/>
                  </a:lnTo>
                  <a:lnTo>
                    <a:pt x="1866" y="2268"/>
                  </a:lnTo>
                  <a:lnTo>
                    <a:pt x="1855" y="2324"/>
                  </a:lnTo>
                  <a:lnTo>
                    <a:pt x="1841" y="2378"/>
                  </a:lnTo>
                  <a:lnTo>
                    <a:pt x="1828" y="2430"/>
                  </a:lnTo>
                  <a:lnTo>
                    <a:pt x="1812" y="2481"/>
                  </a:lnTo>
                  <a:lnTo>
                    <a:pt x="1797" y="2531"/>
                  </a:lnTo>
                  <a:lnTo>
                    <a:pt x="1779" y="2580"/>
                  </a:lnTo>
                  <a:lnTo>
                    <a:pt x="1762" y="2627"/>
                  </a:lnTo>
                  <a:lnTo>
                    <a:pt x="1743" y="2672"/>
                  </a:lnTo>
                  <a:lnTo>
                    <a:pt x="1724" y="2717"/>
                  </a:lnTo>
                  <a:lnTo>
                    <a:pt x="1703" y="2761"/>
                  </a:lnTo>
                  <a:lnTo>
                    <a:pt x="1682" y="2802"/>
                  </a:lnTo>
                  <a:lnTo>
                    <a:pt x="1661" y="2844"/>
                  </a:lnTo>
                  <a:lnTo>
                    <a:pt x="1638" y="2884"/>
                  </a:lnTo>
                  <a:lnTo>
                    <a:pt x="1615" y="2922"/>
                  </a:lnTo>
                  <a:lnTo>
                    <a:pt x="1592" y="2960"/>
                  </a:lnTo>
                  <a:lnTo>
                    <a:pt x="1568" y="2996"/>
                  </a:lnTo>
                  <a:lnTo>
                    <a:pt x="1543" y="3031"/>
                  </a:lnTo>
                  <a:lnTo>
                    <a:pt x="1518" y="3066"/>
                  </a:lnTo>
                  <a:lnTo>
                    <a:pt x="1493" y="3098"/>
                  </a:lnTo>
                  <a:lnTo>
                    <a:pt x="1468" y="3130"/>
                  </a:lnTo>
                  <a:lnTo>
                    <a:pt x="1442" y="3161"/>
                  </a:lnTo>
                  <a:lnTo>
                    <a:pt x="1415" y="3191"/>
                  </a:lnTo>
                  <a:lnTo>
                    <a:pt x="1389" y="3220"/>
                  </a:lnTo>
                  <a:lnTo>
                    <a:pt x="1363" y="3248"/>
                  </a:lnTo>
                  <a:lnTo>
                    <a:pt x="1336" y="3274"/>
                  </a:lnTo>
                  <a:lnTo>
                    <a:pt x="1310" y="3300"/>
                  </a:lnTo>
                  <a:lnTo>
                    <a:pt x="1283" y="3325"/>
                  </a:lnTo>
                  <a:lnTo>
                    <a:pt x="1256" y="3348"/>
                  </a:lnTo>
                  <a:lnTo>
                    <a:pt x="1230" y="3372"/>
                  </a:lnTo>
                  <a:lnTo>
                    <a:pt x="1203" y="3393"/>
                  </a:lnTo>
                  <a:lnTo>
                    <a:pt x="1150" y="3435"/>
                  </a:lnTo>
                  <a:lnTo>
                    <a:pt x="1099" y="3472"/>
                  </a:lnTo>
                  <a:lnTo>
                    <a:pt x="1048" y="3507"/>
                  </a:lnTo>
                  <a:lnTo>
                    <a:pt x="1000" y="3538"/>
                  </a:lnTo>
                  <a:lnTo>
                    <a:pt x="952" y="3565"/>
                  </a:lnTo>
                  <a:lnTo>
                    <a:pt x="908" y="3590"/>
                  </a:lnTo>
                  <a:lnTo>
                    <a:pt x="866" y="3611"/>
                  </a:lnTo>
                  <a:lnTo>
                    <a:pt x="826" y="3631"/>
                  </a:lnTo>
                  <a:lnTo>
                    <a:pt x="791" y="3647"/>
                  </a:lnTo>
                  <a:lnTo>
                    <a:pt x="758" y="3661"/>
                  </a:lnTo>
                  <a:lnTo>
                    <a:pt x="730" y="3671"/>
                  </a:lnTo>
                  <a:lnTo>
                    <a:pt x="707" y="3681"/>
                  </a:lnTo>
                  <a:lnTo>
                    <a:pt x="674" y="3692"/>
                  </a:lnTo>
                  <a:lnTo>
                    <a:pt x="662" y="3696"/>
                  </a:lnTo>
                  <a:lnTo>
                    <a:pt x="662" y="3696"/>
                  </a:lnTo>
                  <a:lnTo>
                    <a:pt x="653" y="3686"/>
                  </a:lnTo>
                  <a:lnTo>
                    <a:pt x="629" y="3660"/>
                  </a:lnTo>
                  <a:lnTo>
                    <a:pt x="593" y="3617"/>
                  </a:lnTo>
                  <a:lnTo>
                    <a:pt x="571" y="3589"/>
                  </a:lnTo>
                  <a:lnTo>
                    <a:pt x="546" y="3557"/>
                  </a:lnTo>
                  <a:lnTo>
                    <a:pt x="519" y="3521"/>
                  </a:lnTo>
                  <a:lnTo>
                    <a:pt x="490" y="3482"/>
                  </a:lnTo>
                  <a:lnTo>
                    <a:pt x="460" y="3438"/>
                  </a:lnTo>
                  <a:lnTo>
                    <a:pt x="428" y="3391"/>
                  </a:lnTo>
                  <a:lnTo>
                    <a:pt x="396" y="3342"/>
                  </a:lnTo>
                  <a:lnTo>
                    <a:pt x="363" y="3287"/>
                  </a:lnTo>
                  <a:lnTo>
                    <a:pt x="330" y="3231"/>
                  </a:lnTo>
                  <a:lnTo>
                    <a:pt x="297" y="3171"/>
                  </a:lnTo>
                  <a:lnTo>
                    <a:pt x="265" y="3107"/>
                  </a:lnTo>
                  <a:lnTo>
                    <a:pt x="232" y="3041"/>
                  </a:lnTo>
                  <a:lnTo>
                    <a:pt x="201" y="2972"/>
                  </a:lnTo>
                  <a:lnTo>
                    <a:pt x="171" y="2899"/>
                  </a:lnTo>
                  <a:lnTo>
                    <a:pt x="157" y="2862"/>
                  </a:lnTo>
                  <a:lnTo>
                    <a:pt x="143" y="2824"/>
                  </a:lnTo>
                  <a:lnTo>
                    <a:pt x="129" y="2785"/>
                  </a:lnTo>
                  <a:lnTo>
                    <a:pt x="116" y="2747"/>
                  </a:lnTo>
                  <a:lnTo>
                    <a:pt x="103" y="2707"/>
                  </a:lnTo>
                  <a:lnTo>
                    <a:pt x="91" y="2667"/>
                  </a:lnTo>
                  <a:lnTo>
                    <a:pt x="80" y="2625"/>
                  </a:lnTo>
                  <a:lnTo>
                    <a:pt x="68" y="2583"/>
                  </a:lnTo>
                  <a:lnTo>
                    <a:pt x="58" y="2541"/>
                  </a:lnTo>
                  <a:lnTo>
                    <a:pt x="49" y="2499"/>
                  </a:lnTo>
                  <a:lnTo>
                    <a:pt x="40" y="2455"/>
                  </a:lnTo>
                  <a:lnTo>
                    <a:pt x="32" y="2411"/>
                  </a:lnTo>
                  <a:lnTo>
                    <a:pt x="25" y="2367"/>
                  </a:lnTo>
                  <a:lnTo>
                    <a:pt x="19" y="2321"/>
                  </a:lnTo>
                  <a:lnTo>
                    <a:pt x="13" y="2276"/>
                  </a:lnTo>
                  <a:lnTo>
                    <a:pt x="8" y="2230"/>
                  </a:lnTo>
                  <a:lnTo>
                    <a:pt x="4" y="2183"/>
                  </a:lnTo>
                  <a:lnTo>
                    <a:pt x="2" y="2136"/>
                  </a:lnTo>
                  <a:lnTo>
                    <a:pt x="0" y="2088"/>
                  </a:lnTo>
                  <a:lnTo>
                    <a:pt x="0" y="2039"/>
                  </a:lnTo>
                  <a:lnTo>
                    <a:pt x="0" y="1991"/>
                  </a:lnTo>
                  <a:lnTo>
                    <a:pt x="2" y="1942"/>
                  </a:lnTo>
                  <a:lnTo>
                    <a:pt x="5" y="1893"/>
                  </a:lnTo>
                  <a:lnTo>
                    <a:pt x="9" y="1843"/>
                  </a:lnTo>
                  <a:lnTo>
                    <a:pt x="9" y="1843"/>
                  </a:lnTo>
                  <a:lnTo>
                    <a:pt x="15" y="1792"/>
                  </a:lnTo>
                  <a:lnTo>
                    <a:pt x="22" y="1743"/>
                  </a:lnTo>
                  <a:lnTo>
                    <a:pt x="31" y="1694"/>
                  </a:lnTo>
                  <a:lnTo>
                    <a:pt x="41" y="1646"/>
                  </a:lnTo>
                  <a:lnTo>
                    <a:pt x="53" y="1598"/>
                  </a:lnTo>
                  <a:lnTo>
                    <a:pt x="66" y="1549"/>
                  </a:lnTo>
                  <a:lnTo>
                    <a:pt x="81" y="1502"/>
                  </a:lnTo>
                  <a:lnTo>
                    <a:pt x="96" y="1456"/>
                  </a:lnTo>
                  <a:lnTo>
                    <a:pt x="113" y="1410"/>
                  </a:lnTo>
                  <a:lnTo>
                    <a:pt x="131" y="1364"/>
                  </a:lnTo>
                  <a:lnTo>
                    <a:pt x="150" y="1319"/>
                  </a:lnTo>
                  <a:lnTo>
                    <a:pt x="170" y="1274"/>
                  </a:lnTo>
                  <a:lnTo>
                    <a:pt x="192" y="1230"/>
                  </a:lnTo>
                  <a:lnTo>
                    <a:pt x="214" y="1188"/>
                  </a:lnTo>
                  <a:lnTo>
                    <a:pt x="237" y="1145"/>
                  </a:lnTo>
                  <a:lnTo>
                    <a:pt x="261" y="1103"/>
                  </a:lnTo>
                  <a:lnTo>
                    <a:pt x="286" y="1061"/>
                  </a:lnTo>
                  <a:lnTo>
                    <a:pt x="311" y="1021"/>
                  </a:lnTo>
                  <a:lnTo>
                    <a:pt x="337" y="980"/>
                  </a:lnTo>
                  <a:lnTo>
                    <a:pt x="364" y="940"/>
                  </a:lnTo>
                  <a:lnTo>
                    <a:pt x="391" y="902"/>
                  </a:lnTo>
                  <a:lnTo>
                    <a:pt x="419" y="863"/>
                  </a:lnTo>
                  <a:lnTo>
                    <a:pt x="448" y="826"/>
                  </a:lnTo>
                  <a:lnTo>
                    <a:pt x="477" y="789"/>
                  </a:lnTo>
                  <a:lnTo>
                    <a:pt x="506" y="753"/>
                  </a:lnTo>
                  <a:lnTo>
                    <a:pt x="534" y="717"/>
                  </a:lnTo>
                  <a:lnTo>
                    <a:pt x="564" y="683"/>
                  </a:lnTo>
                  <a:lnTo>
                    <a:pt x="594" y="648"/>
                  </a:lnTo>
                  <a:lnTo>
                    <a:pt x="654" y="582"/>
                  </a:lnTo>
                  <a:lnTo>
                    <a:pt x="715" y="520"/>
                  </a:lnTo>
                  <a:lnTo>
                    <a:pt x="775" y="460"/>
                  </a:lnTo>
                  <a:lnTo>
                    <a:pt x="834" y="403"/>
                  </a:lnTo>
                  <a:lnTo>
                    <a:pt x="891" y="351"/>
                  </a:lnTo>
                  <a:lnTo>
                    <a:pt x="948" y="301"/>
                  </a:lnTo>
                  <a:lnTo>
                    <a:pt x="1003" y="255"/>
                  </a:lnTo>
                  <a:lnTo>
                    <a:pt x="1054" y="212"/>
                  </a:lnTo>
                  <a:lnTo>
                    <a:pt x="1103" y="173"/>
                  </a:lnTo>
                  <a:lnTo>
                    <a:pt x="1149" y="138"/>
                  </a:lnTo>
                  <a:lnTo>
                    <a:pt x="1190" y="106"/>
                  </a:lnTo>
                  <a:lnTo>
                    <a:pt x="1229" y="78"/>
                  </a:lnTo>
                  <a:lnTo>
                    <a:pt x="1289" y="35"/>
                  </a:lnTo>
                  <a:lnTo>
                    <a:pt x="1329" y="10"/>
                  </a:lnTo>
                  <a:lnTo>
                    <a:pt x="1343" y="0"/>
                  </a:lnTo>
                  <a:lnTo>
                    <a:pt x="134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106" name="Freeform 29"/>
            <p:cNvSpPr>
              <a:spLocks/>
            </p:cNvSpPr>
            <p:nvPr/>
          </p:nvSpPr>
          <p:spPr bwMode="auto">
            <a:xfrm rot="10800000" flipH="1">
              <a:off x="7294439" y="2622545"/>
              <a:ext cx="505263" cy="622725"/>
            </a:xfrm>
            <a:custGeom>
              <a:avLst/>
              <a:gdLst/>
              <a:ahLst/>
              <a:cxnLst>
                <a:cxn ang="0">
                  <a:pos x="25" y="2891"/>
                </a:cxn>
                <a:cxn ang="0">
                  <a:pos x="10" y="2751"/>
                </a:cxn>
                <a:cxn ang="0">
                  <a:pos x="2" y="2604"/>
                </a:cxn>
                <a:cxn ang="0">
                  <a:pos x="3" y="2417"/>
                </a:cxn>
                <a:cxn ang="0">
                  <a:pos x="17" y="2199"/>
                </a:cxn>
                <a:cxn ang="0">
                  <a:pos x="52" y="1952"/>
                </a:cxn>
                <a:cxn ang="0">
                  <a:pos x="78" y="1823"/>
                </a:cxn>
                <a:cxn ang="0">
                  <a:pos x="112" y="1688"/>
                </a:cxn>
                <a:cxn ang="0">
                  <a:pos x="154" y="1551"/>
                </a:cxn>
                <a:cxn ang="0">
                  <a:pos x="204" y="1411"/>
                </a:cxn>
                <a:cxn ang="0">
                  <a:pos x="263" y="1270"/>
                </a:cxn>
                <a:cxn ang="0">
                  <a:pos x="334" y="1127"/>
                </a:cxn>
                <a:cxn ang="0">
                  <a:pos x="414" y="985"/>
                </a:cxn>
                <a:cxn ang="0">
                  <a:pos x="507" y="844"/>
                </a:cxn>
                <a:cxn ang="0">
                  <a:pos x="575" y="751"/>
                </a:cxn>
                <a:cxn ang="0">
                  <a:pos x="683" y="620"/>
                </a:cxn>
                <a:cxn ang="0">
                  <a:pos x="794" y="505"/>
                </a:cxn>
                <a:cxn ang="0">
                  <a:pos x="907" y="404"/>
                </a:cxn>
                <a:cxn ang="0">
                  <a:pos x="1022" y="317"/>
                </a:cxn>
                <a:cxn ang="0">
                  <a:pos x="1137" y="242"/>
                </a:cxn>
                <a:cxn ang="0">
                  <a:pos x="1252" y="180"/>
                </a:cxn>
                <a:cxn ang="0">
                  <a:pos x="1365" y="130"/>
                </a:cxn>
                <a:cxn ang="0">
                  <a:pos x="1476" y="88"/>
                </a:cxn>
                <a:cxn ang="0">
                  <a:pos x="1585" y="56"/>
                </a:cxn>
                <a:cxn ang="0">
                  <a:pos x="1690" y="33"/>
                </a:cxn>
                <a:cxn ang="0">
                  <a:pos x="1823" y="11"/>
                </a:cxn>
                <a:cxn ang="0">
                  <a:pos x="2002" y="0"/>
                </a:cxn>
                <a:cxn ang="0">
                  <a:pos x="2154" y="3"/>
                </a:cxn>
                <a:cxn ang="0">
                  <a:pos x="2271" y="14"/>
                </a:cxn>
                <a:cxn ang="0">
                  <a:pos x="2359" y="31"/>
                </a:cxn>
                <a:cxn ang="0">
                  <a:pos x="2375" y="46"/>
                </a:cxn>
                <a:cxn ang="0">
                  <a:pos x="2400" y="174"/>
                </a:cxn>
                <a:cxn ang="0">
                  <a:pos x="2420" y="308"/>
                </a:cxn>
                <a:cxn ang="0">
                  <a:pos x="2435" y="478"/>
                </a:cxn>
                <a:cxn ang="0">
                  <a:pos x="2440" y="677"/>
                </a:cxn>
                <a:cxn ang="0">
                  <a:pos x="2429" y="899"/>
                </a:cxn>
                <a:cxn ang="0">
                  <a:pos x="2411" y="1057"/>
                </a:cxn>
                <a:cxn ang="0">
                  <a:pos x="2390" y="1180"/>
                </a:cxn>
                <a:cxn ang="0">
                  <a:pos x="2361" y="1305"/>
                </a:cxn>
                <a:cxn ang="0">
                  <a:pos x="2325" y="1431"/>
                </a:cxn>
                <a:cxn ang="0">
                  <a:pos x="2281" y="1559"/>
                </a:cxn>
                <a:cxn ang="0">
                  <a:pos x="2227" y="1686"/>
                </a:cxn>
                <a:cxn ang="0">
                  <a:pos x="2163" y="1813"/>
                </a:cxn>
                <a:cxn ang="0">
                  <a:pos x="2089" y="1939"/>
                </a:cxn>
                <a:cxn ang="0">
                  <a:pos x="2033" y="2021"/>
                </a:cxn>
                <a:cxn ang="0">
                  <a:pos x="1940" y="2135"/>
                </a:cxn>
                <a:cxn ang="0">
                  <a:pos x="1838" y="2240"/>
                </a:cxn>
                <a:cxn ang="0">
                  <a:pos x="1729" y="2334"/>
                </a:cxn>
                <a:cxn ang="0">
                  <a:pos x="1614" y="2420"/>
                </a:cxn>
                <a:cxn ang="0">
                  <a:pos x="1492" y="2496"/>
                </a:cxn>
                <a:cxn ang="0">
                  <a:pos x="1368" y="2563"/>
                </a:cxn>
                <a:cxn ang="0">
                  <a:pos x="1241" y="2623"/>
                </a:cxn>
                <a:cxn ang="0">
                  <a:pos x="1113" y="2676"/>
                </a:cxn>
                <a:cxn ang="0">
                  <a:pos x="986" y="2722"/>
                </a:cxn>
                <a:cxn ang="0">
                  <a:pos x="741" y="2794"/>
                </a:cxn>
                <a:cxn ang="0">
                  <a:pos x="514" y="2844"/>
                </a:cxn>
                <a:cxn ang="0">
                  <a:pos x="318" y="2876"/>
                </a:cxn>
                <a:cxn ang="0">
                  <a:pos x="164" y="2894"/>
                </a:cxn>
                <a:cxn ang="0">
                  <a:pos x="27" y="2904"/>
                </a:cxn>
              </a:cxnLst>
              <a:rect l="0" t="0" r="r" b="b"/>
              <a:pathLst>
                <a:path w="2440" h="2904">
                  <a:moveTo>
                    <a:pt x="27" y="2904"/>
                  </a:moveTo>
                  <a:lnTo>
                    <a:pt x="27" y="2904"/>
                  </a:lnTo>
                  <a:lnTo>
                    <a:pt x="25" y="2891"/>
                  </a:lnTo>
                  <a:lnTo>
                    <a:pt x="20" y="2852"/>
                  </a:lnTo>
                  <a:lnTo>
                    <a:pt x="13" y="2790"/>
                  </a:lnTo>
                  <a:lnTo>
                    <a:pt x="10" y="2751"/>
                  </a:lnTo>
                  <a:lnTo>
                    <a:pt x="7" y="2707"/>
                  </a:lnTo>
                  <a:lnTo>
                    <a:pt x="4" y="2658"/>
                  </a:lnTo>
                  <a:lnTo>
                    <a:pt x="2" y="2604"/>
                  </a:lnTo>
                  <a:lnTo>
                    <a:pt x="0" y="2545"/>
                  </a:lnTo>
                  <a:lnTo>
                    <a:pt x="0" y="2483"/>
                  </a:lnTo>
                  <a:lnTo>
                    <a:pt x="3" y="2417"/>
                  </a:lnTo>
                  <a:lnTo>
                    <a:pt x="6" y="2347"/>
                  </a:lnTo>
                  <a:lnTo>
                    <a:pt x="10" y="2275"/>
                  </a:lnTo>
                  <a:lnTo>
                    <a:pt x="17" y="2199"/>
                  </a:lnTo>
                  <a:lnTo>
                    <a:pt x="26" y="2119"/>
                  </a:lnTo>
                  <a:lnTo>
                    <a:pt x="38" y="2037"/>
                  </a:lnTo>
                  <a:lnTo>
                    <a:pt x="52" y="1952"/>
                  </a:lnTo>
                  <a:lnTo>
                    <a:pt x="59" y="1910"/>
                  </a:lnTo>
                  <a:lnTo>
                    <a:pt x="69" y="1867"/>
                  </a:lnTo>
                  <a:lnTo>
                    <a:pt x="78" y="1823"/>
                  </a:lnTo>
                  <a:lnTo>
                    <a:pt x="88" y="1778"/>
                  </a:lnTo>
                  <a:lnTo>
                    <a:pt x="99" y="1733"/>
                  </a:lnTo>
                  <a:lnTo>
                    <a:pt x="112" y="1688"/>
                  </a:lnTo>
                  <a:lnTo>
                    <a:pt x="125" y="1643"/>
                  </a:lnTo>
                  <a:lnTo>
                    <a:pt x="139" y="1597"/>
                  </a:lnTo>
                  <a:lnTo>
                    <a:pt x="154" y="1551"/>
                  </a:lnTo>
                  <a:lnTo>
                    <a:pt x="170" y="1504"/>
                  </a:lnTo>
                  <a:lnTo>
                    <a:pt x="186" y="1458"/>
                  </a:lnTo>
                  <a:lnTo>
                    <a:pt x="204" y="1411"/>
                  </a:lnTo>
                  <a:lnTo>
                    <a:pt x="223" y="1364"/>
                  </a:lnTo>
                  <a:lnTo>
                    <a:pt x="243" y="1317"/>
                  </a:lnTo>
                  <a:lnTo>
                    <a:pt x="263" y="1270"/>
                  </a:lnTo>
                  <a:lnTo>
                    <a:pt x="286" y="1222"/>
                  </a:lnTo>
                  <a:lnTo>
                    <a:pt x="309" y="1174"/>
                  </a:lnTo>
                  <a:lnTo>
                    <a:pt x="334" y="1127"/>
                  </a:lnTo>
                  <a:lnTo>
                    <a:pt x="359" y="1079"/>
                  </a:lnTo>
                  <a:lnTo>
                    <a:pt x="386" y="1032"/>
                  </a:lnTo>
                  <a:lnTo>
                    <a:pt x="414" y="985"/>
                  </a:lnTo>
                  <a:lnTo>
                    <a:pt x="444" y="938"/>
                  </a:lnTo>
                  <a:lnTo>
                    <a:pt x="475" y="891"/>
                  </a:lnTo>
                  <a:lnTo>
                    <a:pt x="507" y="844"/>
                  </a:lnTo>
                  <a:lnTo>
                    <a:pt x="540" y="797"/>
                  </a:lnTo>
                  <a:lnTo>
                    <a:pt x="575" y="751"/>
                  </a:lnTo>
                  <a:lnTo>
                    <a:pt x="575" y="751"/>
                  </a:lnTo>
                  <a:lnTo>
                    <a:pt x="610" y="705"/>
                  </a:lnTo>
                  <a:lnTo>
                    <a:pt x="646" y="662"/>
                  </a:lnTo>
                  <a:lnTo>
                    <a:pt x="683" y="620"/>
                  </a:lnTo>
                  <a:lnTo>
                    <a:pt x="719" y="580"/>
                  </a:lnTo>
                  <a:lnTo>
                    <a:pt x="756" y="541"/>
                  </a:lnTo>
                  <a:lnTo>
                    <a:pt x="794" y="505"/>
                  </a:lnTo>
                  <a:lnTo>
                    <a:pt x="832" y="469"/>
                  </a:lnTo>
                  <a:lnTo>
                    <a:pt x="869" y="436"/>
                  </a:lnTo>
                  <a:lnTo>
                    <a:pt x="907" y="404"/>
                  </a:lnTo>
                  <a:lnTo>
                    <a:pt x="945" y="373"/>
                  </a:lnTo>
                  <a:lnTo>
                    <a:pt x="983" y="344"/>
                  </a:lnTo>
                  <a:lnTo>
                    <a:pt x="1022" y="317"/>
                  </a:lnTo>
                  <a:lnTo>
                    <a:pt x="1060" y="291"/>
                  </a:lnTo>
                  <a:lnTo>
                    <a:pt x="1098" y="266"/>
                  </a:lnTo>
                  <a:lnTo>
                    <a:pt x="1137" y="242"/>
                  </a:lnTo>
                  <a:lnTo>
                    <a:pt x="1175" y="221"/>
                  </a:lnTo>
                  <a:lnTo>
                    <a:pt x="1213" y="201"/>
                  </a:lnTo>
                  <a:lnTo>
                    <a:pt x="1252" y="180"/>
                  </a:lnTo>
                  <a:lnTo>
                    <a:pt x="1290" y="162"/>
                  </a:lnTo>
                  <a:lnTo>
                    <a:pt x="1327" y="145"/>
                  </a:lnTo>
                  <a:lnTo>
                    <a:pt x="1365" y="130"/>
                  </a:lnTo>
                  <a:lnTo>
                    <a:pt x="1402" y="115"/>
                  </a:lnTo>
                  <a:lnTo>
                    <a:pt x="1439" y="101"/>
                  </a:lnTo>
                  <a:lnTo>
                    <a:pt x="1476" y="88"/>
                  </a:lnTo>
                  <a:lnTo>
                    <a:pt x="1512" y="77"/>
                  </a:lnTo>
                  <a:lnTo>
                    <a:pt x="1549" y="66"/>
                  </a:lnTo>
                  <a:lnTo>
                    <a:pt x="1585" y="56"/>
                  </a:lnTo>
                  <a:lnTo>
                    <a:pt x="1620" y="48"/>
                  </a:lnTo>
                  <a:lnTo>
                    <a:pt x="1655" y="40"/>
                  </a:lnTo>
                  <a:lnTo>
                    <a:pt x="1690" y="33"/>
                  </a:lnTo>
                  <a:lnTo>
                    <a:pt x="1724" y="26"/>
                  </a:lnTo>
                  <a:lnTo>
                    <a:pt x="1757" y="21"/>
                  </a:lnTo>
                  <a:lnTo>
                    <a:pt x="1823" y="11"/>
                  </a:lnTo>
                  <a:lnTo>
                    <a:pt x="1885" y="5"/>
                  </a:lnTo>
                  <a:lnTo>
                    <a:pt x="1946" y="2"/>
                  </a:lnTo>
                  <a:lnTo>
                    <a:pt x="2002" y="0"/>
                  </a:lnTo>
                  <a:lnTo>
                    <a:pt x="2057" y="0"/>
                  </a:lnTo>
                  <a:lnTo>
                    <a:pt x="2108" y="1"/>
                  </a:lnTo>
                  <a:lnTo>
                    <a:pt x="2154" y="3"/>
                  </a:lnTo>
                  <a:lnTo>
                    <a:pt x="2197" y="6"/>
                  </a:lnTo>
                  <a:lnTo>
                    <a:pt x="2236" y="10"/>
                  </a:lnTo>
                  <a:lnTo>
                    <a:pt x="2271" y="14"/>
                  </a:lnTo>
                  <a:lnTo>
                    <a:pt x="2300" y="20"/>
                  </a:lnTo>
                  <a:lnTo>
                    <a:pt x="2325" y="24"/>
                  </a:lnTo>
                  <a:lnTo>
                    <a:pt x="2359" y="31"/>
                  </a:lnTo>
                  <a:lnTo>
                    <a:pt x="2372" y="34"/>
                  </a:lnTo>
                  <a:lnTo>
                    <a:pt x="2372" y="34"/>
                  </a:lnTo>
                  <a:lnTo>
                    <a:pt x="2375" y="46"/>
                  </a:lnTo>
                  <a:lnTo>
                    <a:pt x="2383" y="81"/>
                  </a:lnTo>
                  <a:lnTo>
                    <a:pt x="2394" y="138"/>
                  </a:lnTo>
                  <a:lnTo>
                    <a:pt x="2400" y="174"/>
                  </a:lnTo>
                  <a:lnTo>
                    <a:pt x="2407" y="214"/>
                  </a:lnTo>
                  <a:lnTo>
                    <a:pt x="2414" y="258"/>
                  </a:lnTo>
                  <a:lnTo>
                    <a:pt x="2420" y="308"/>
                  </a:lnTo>
                  <a:lnTo>
                    <a:pt x="2425" y="361"/>
                  </a:lnTo>
                  <a:lnTo>
                    <a:pt x="2430" y="417"/>
                  </a:lnTo>
                  <a:lnTo>
                    <a:pt x="2435" y="478"/>
                  </a:lnTo>
                  <a:lnTo>
                    <a:pt x="2438" y="541"/>
                  </a:lnTo>
                  <a:lnTo>
                    <a:pt x="2440" y="607"/>
                  </a:lnTo>
                  <a:lnTo>
                    <a:pt x="2440" y="677"/>
                  </a:lnTo>
                  <a:lnTo>
                    <a:pt x="2439" y="749"/>
                  </a:lnTo>
                  <a:lnTo>
                    <a:pt x="2436" y="822"/>
                  </a:lnTo>
                  <a:lnTo>
                    <a:pt x="2429" y="899"/>
                  </a:lnTo>
                  <a:lnTo>
                    <a:pt x="2421" y="978"/>
                  </a:lnTo>
                  <a:lnTo>
                    <a:pt x="2417" y="1017"/>
                  </a:lnTo>
                  <a:lnTo>
                    <a:pt x="2411" y="1057"/>
                  </a:lnTo>
                  <a:lnTo>
                    <a:pt x="2405" y="1097"/>
                  </a:lnTo>
                  <a:lnTo>
                    <a:pt x="2397" y="1138"/>
                  </a:lnTo>
                  <a:lnTo>
                    <a:pt x="2390" y="1180"/>
                  </a:lnTo>
                  <a:lnTo>
                    <a:pt x="2381" y="1222"/>
                  </a:lnTo>
                  <a:lnTo>
                    <a:pt x="2372" y="1262"/>
                  </a:lnTo>
                  <a:lnTo>
                    <a:pt x="2361" y="1305"/>
                  </a:lnTo>
                  <a:lnTo>
                    <a:pt x="2350" y="1347"/>
                  </a:lnTo>
                  <a:lnTo>
                    <a:pt x="2339" y="1389"/>
                  </a:lnTo>
                  <a:lnTo>
                    <a:pt x="2325" y="1431"/>
                  </a:lnTo>
                  <a:lnTo>
                    <a:pt x="2312" y="1473"/>
                  </a:lnTo>
                  <a:lnTo>
                    <a:pt x="2296" y="1516"/>
                  </a:lnTo>
                  <a:lnTo>
                    <a:pt x="2281" y="1559"/>
                  </a:lnTo>
                  <a:lnTo>
                    <a:pt x="2264" y="1601"/>
                  </a:lnTo>
                  <a:lnTo>
                    <a:pt x="2246" y="1643"/>
                  </a:lnTo>
                  <a:lnTo>
                    <a:pt x="2227" y="1686"/>
                  </a:lnTo>
                  <a:lnTo>
                    <a:pt x="2207" y="1729"/>
                  </a:lnTo>
                  <a:lnTo>
                    <a:pt x="2186" y="1771"/>
                  </a:lnTo>
                  <a:lnTo>
                    <a:pt x="2163" y="1813"/>
                  </a:lnTo>
                  <a:lnTo>
                    <a:pt x="2140" y="1855"/>
                  </a:lnTo>
                  <a:lnTo>
                    <a:pt x="2115" y="1897"/>
                  </a:lnTo>
                  <a:lnTo>
                    <a:pt x="2089" y="1939"/>
                  </a:lnTo>
                  <a:lnTo>
                    <a:pt x="2061" y="1980"/>
                  </a:lnTo>
                  <a:lnTo>
                    <a:pt x="2061" y="1980"/>
                  </a:lnTo>
                  <a:lnTo>
                    <a:pt x="2033" y="2021"/>
                  </a:lnTo>
                  <a:lnTo>
                    <a:pt x="2003" y="2061"/>
                  </a:lnTo>
                  <a:lnTo>
                    <a:pt x="1972" y="2098"/>
                  </a:lnTo>
                  <a:lnTo>
                    <a:pt x="1940" y="2135"/>
                  </a:lnTo>
                  <a:lnTo>
                    <a:pt x="1907" y="2172"/>
                  </a:lnTo>
                  <a:lnTo>
                    <a:pt x="1873" y="2206"/>
                  </a:lnTo>
                  <a:lnTo>
                    <a:pt x="1838" y="2240"/>
                  </a:lnTo>
                  <a:lnTo>
                    <a:pt x="1803" y="2272"/>
                  </a:lnTo>
                  <a:lnTo>
                    <a:pt x="1766" y="2305"/>
                  </a:lnTo>
                  <a:lnTo>
                    <a:pt x="1729" y="2334"/>
                  </a:lnTo>
                  <a:lnTo>
                    <a:pt x="1691" y="2363"/>
                  </a:lnTo>
                  <a:lnTo>
                    <a:pt x="1653" y="2392"/>
                  </a:lnTo>
                  <a:lnTo>
                    <a:pt x="1614" y="2420"/>
                  </a:lnTo>
                  <a:lnTo>
                    <a:pt x="1573" y="2446"/>
                  </a:lnTo>
                  <a:lnTo>
                    <a:pt x="1533" y="2471"/>
                  </a:lnTo>
                  <a:lnTo>
                    <a:pt x="1492" y="2496"/>
                  </a:lnTo>
                  <a:lnTo>
                    <a:pt x="1451" y="2520"/>
                  </a:lnTo>
                  <a:lnTo>
                    <a:pt x="1409" y="2542"/>
                  </a:lnTo>
                  <a:lnTo>
                    <a:pt x="1368" y="2563"/>
                  </a:lnTo>
                  <a:lnTo>
                    <a:pt x="1326" y="2585"/>
                  </a:lnTo>
                  <a:lnTo>
                    <a:pt x="1284" y="2604"/>
                  </a:lnTo>
                  <a:lnTo>
                    <a:pt x="1241" y="2623"/>
                  </a:lnTo>
                  <a:lnTo>
                    <a:pt x="1199" y="2642"/>
                  </a:lnTo>
                  <a:lnTo>
                    <a:pt x="1156" y="2660"/>
                  </a:lnTo>
                  <a:lnTo>
                    <a:pt x="1113" y="2676"/>
                  </a:lnTo>
                  <a:lnTo>
                    <a:pt x="1071" y="2692"/>
                  </a:lnTo>
                  <a:lnTo>
                    <a:pt x="1029" y="2707"/>
                  </a:lnTo>
                  <a:lnTo>
                    <a:pt x="986" y="2722"/>
                  </a:lnTo>
                  <a:lnTo>
                    <a:pt x="903" y="2749"/>
                  </a:lnTo>
                  <a:lnTo>
                    <a:pt x="821" y="2772"/>
                  </a:lnTo>
                  <a:lnTo>
                    <a:pt x="741" y="2794"/>
                  </a:lnTo>
                  <a:lnTo>
                    <a:pt x="663" y="2813"/>
                  </a:lnTo>
                  <a:lnTo>
                    <a:pt x="586" y="2829"/>
                  </a:lnTo>
                  <a:lnTo>
                    <a:pt x="514" y="2844"/>
                  </a:lnTo>
                  <a:lnTo>
                    <a:pt x="445" y="2857"/>
                  </a:lnTo>
                  <a:lnTo>
                    <a:pt x="379" y="2867"/>
                  </a:lnTo>
                  <a:lnTo>
                    <a:pt x="318" y="2876"/>
                  </a:lnTo>
                  <a:lnTo>
                    <a:pt x="261" y="2883"/>
                  </a:lnTo>
                  <a:lnTo>
                    <a:pt x="210" y="2890"/>
                  </a:lnTo>
                  <a:lnTo>
                    <a:pt x="164" y="2894"/>
                  </a:lnTo>
                  <a:lnTo>
                    <a:pt x="90" y="2901"/>
                  </a:lnTo>
                  <a:lnTo>
                    <a:pt x="44" y="2904"/>
                  </a:lnTo>
                  <a:lnTo>
                    <a:pt x="27" y="2904"/>
                  </a:lnTo>
                  <a:lnTo>
                    <a:pt x="27" y="2904"/>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107" name="Freeform 30"/>
            <p:cNvSpPr>
              <a:spLocks/>
            </p:cNvSpPr>
            <p:nvPr/>
          </p:nvSpPr>
          <p:spPr bwMode="auto">
            <a:xfrm rot="10800000" flipH="1">
              <a:off x="6865811" y="3122611"/>
              <a:ext cx="743030" cy="429303"/>
            </a:xfrm>
            <a:custGeom>
              <a:avLst/>
              <a:gdLst/>
              <a:ahLst/>
              <a:cxnLst>
                <a:cxn ang="0">
                  <a:pos x="8" y="1165"/>
                </a:cxn>
                <a:cxn ang="0">
                  <a:pos x="90" y="1054"/>
                </a:cxn>
                <a:cxn ang="0">
                  <a:pos x="183" y="942"/>
                </a:cxn>
                <a:cxn ang="0">
                  <a:pos x="308" y="808"/>
                </a:cxn>
                <a:cxn ang="0">
                  <a:pos x="465" y="660"/>
                </a:cxn>
                <a:cxn ang="0">
                  <a:pos x="653" y="509"/>
                </a:cxn>
                <a:cxn ang="0">
                  <a:pos x="760" y="435"/>
                </a:cxn>
                <a:cxn ang="0">
                  <a:pos x="874" y="362"/>
                </a:cxn>
                <a:cxn ang="0">
                  <a:pos x="996" y="293"/>
                </a:cxn>
                <a:cxn ang="0">
                  <a:pos x="1126" y="228"/>
                </a:cxn>
                <a:cxn ang="0">
                  <a:pos x="1264" y="169"/>
                </a:cxn>
                <a:cxn ang="0">
                  <a:pos x="1409" y="117"/>
                </a:cxn>
                <a:cxn ang="0">
                  <a:pos x="1562" y="73"/>
                </a:cxn>
                <a:cxn ang="0">
                  <a:pos x="1723" y="38"/>
                </a:cxn>
                <a:cxn ang="0">
                  <a:pos x="1834" y="19"/>
                </a:cxn>
                <a:cxn ang="0">
                  <a:pos x="2000" y="3"/>
                </a:cxn>
                <a:cxn ang="0">
                  <a:pos x="2157" y="0"/>
                </a:cxn>
                <a:cxn ang="0">
                  <a:pos x="2306" y="9"/>
                </a:cxn>
                <a:cxn ang="0">
                  <a:pos x="2446" y="29"/>
                </a:cxn>
                <a:cxn ang="0">
                  <a:pos x="2579" y="59"/>
                </a:cxn>
                <a:cxn ang="0">
                  <a:pos x="2703" y="96"/>
                </a:cxn>
                <a:cxn ang="0">
                  <a:pos x="2818" y="141"/>
                </a:cxn>
                <a:cxn ang="0">
                  <a:pos x="2926" y="192"/>
                </a:cxn>
                <a:cxn ang="0">
                  <a:pos x="3026" y="247"/>
                </a:cxn>
                <a:cxn ang="0">
                  <a:pos x="3117" y="305"/>
                </a:cxn>
                <a:cxn ang="0">
                  <a:pos x="3227" y="385"/>
                </a:cxn>
                <a:cxn ang="0">
                  <a:pos x="3365" y="506"/>
                </a:cxn>
                <a:cxn ang="0">
                  <a:pos x="3472" y="617"/>
                </a:cxn>
                <a:cxn ang="0">
                  <a:pos x="3547" y="711"/>
                </a:cxn>
                <a:cxn ang="0">
                  <a:pos x="3601" y="786"/>
                </a:cxn>
                <a:cxn ang="0">
                  <a:pos x="3602" y="807"/>
                </a:cxn>
                <a:cxn ang="0">
                  <a:pos x="3535" y="918"/>
                </a:cxn>
                <a:cxn ang="0">
                  <a:pos x="3460" y="1028"/>
                </a:cxn>
                <a:cxn ang="0">
                  <a:pos x="3357" y="1162"/>
                </a:cxn>
                <a:cxn ang="0">
                  <a:pos x="3228" y="1309"/>
                </a:cxn>
                <a:cxn ang="0">
                  <a:pos x="3071" y="1462"/>
                </a:cxn>
                <a:cxn ang="0">
                  <a:pos x="2952" y="1562"/>
                </a:cxn>
                <a:cxn ang="0">
                  <a:pos x="2854" y="1635"/>
                </a:cxn>
                <a:cxn ang="0">
                  <a:pos x="2751" y="1705"/>
                </a:cxn>
                <a:cxn ang="0">
                  <a:pos x="2640" y="1770"/>
                </a:cxn>
                <a:cxn ang="0">
                  <a:pos x="2523" y="1830"/>
                </a:cxn>
                <a:cxn ang="0">
                  <a:pos x="2398" y="1882"/>
                </a:cxn>
                <a:cxn ang="0">
                  <a:pos x="2268" y="1928"/>
                </a:cxn>
                <a:cxn ang="0">
                  <a:pos x="2130" y="1965"/>
                </a:cxn>
                <a:cxn ang="0">
                  <a:pos x="2035" y="1984"/>
                </a:cxn>
                <a:cxn ang="0">
                  <a:pos x="1892" y="2000"/>
                </a:cxn>
                <a:cxn ang="0">
                  <a:pos x="1749" y="2002"/>
                </a:cxn>
                <a:cxn ang="0">
                  <a:pos x="1607" y="1992"/>
                </a:cxn>
                <a:cxn ang="0">
                  <a:pos x="1466" y="1969"/>
                </a:cxn>
                <a:cxn ang="0">
                  <a:pos x="1329" y="1937"/>
                </a:cxn>
                <a:cxn ang="0">
                  <a:pos x="1194" y="1896"/>
                </a:cxn>
                <a:cxn ang="0">
                  <a:pos x="1062" y="1848"/>
                </a:cxn>
                <a:cxn ang="0">
                  <a:pos x="935" y="1795"/>
                </a:cxn>
                <a:cxn ang="0">
                  <a:pos x="813" y="1736"/>
                </a:cxn>
                <a:cxn ang="0">
                  <a:pos x="588" y="1611"/>
                </a:cxn>
                <a:cxn ang="0">
                  <a:pos x="391" y="1483"/>
                </a:cxn>
                <a:cxn ang="0">
                  <a:pos x="228" y="1365"/>
                </a:cxn>
                <a:cxn ang="0">
                  <a:pos x="106" y="1268"/>
                </a:cxn>
                <a:cxn ang="0">
                  <a:pos x="0" y="1177"/>
                </a:cxn>
              </a:cxnLst>
              <a:rect l="0" t="0" r="r" b="b"/>
              <a:pathLst>
                <a:path w="3608" h="2003">
                  <a:moveTo>
                    <a:pt x="0" y="1177"/>
                  </a:moveTo>
                  <a:lnTo>
                    <a:pt x="0" y="1177"/>
                  </a:lnTo>
                  <a:lnTo>
                    <a:pt x="8" y="1165"/>
                  </a:lnTo>
                  <a:lnTo>
                    <a:pt x="29" y="1134"/>
                  </a:lnTo>
                  <a:lnTo>
                    <a:pt x="67" y="1084"/>
                  </a:lnTo>
                  <a:lnTo>
                    <a:pt x="90" y="1054"/>
                  </a:lnTo>
                  <a:lnTo>
                    <a:pt x="117" y="1020"/>
                  </a:lnTo>
                  <a:lnTo>
                    <a:pt x="148" y="982"/>
                  </a:lnTo>
                  <a:lnTo>
                    <a:pt x="183" y="942"/>
                  </a:lnTo>
                  <a:lnTo>
                    <a:pt x="221" y="899"/>
                  </a:lnTo>
                  <a:lnTo>
                    <a:pt x="262" y="855"/>
                  </a:lnTo>
                  <a:lnTo>
                    <a:pt x="308" y="808"/>
                  </a:lnTo>
                  <a:lnTo>
                    <a:pt x="356" y="760"/>
                  </a:lnTo>
                  <a:lnTo>
                    <a:pt x="409" y="711"/>
                  </a:lnTo>
                  <a:lnTo>
                    <a:pt x="465" y="660"/>
                  </a:lnTo>
                  <a:lnTo>
                    <a:pt x="524" y="610"/>
                  </a:lnTo>
                  <a:lnTo>
                    <a:pt x="587" y="560"/>
                  </a:lnTo>
                  <a:lnTo>
                    <a:pt x="653" y="509"/>
                  </a:lnTo>
                  <a:lnTo>
                    <a:pt x="688" y="484"/>
                  </a:lnTo>
                  <a:lnTo>
                    <a:pt x="723" y="459"/>
                  </a:lnTo>
                  <a:lnTo>
                    <a:pt x="760" y="435"/>
                  </a:lnTo>
                  <a:lnTo>
                    <a:pt x="798" y="410"/>
                  </a:lnTo>
                  <a:lnTo>
                    <a:pt x="835" y="385"/>
                  </a:lnTo>
                  <a:lnTo>
                    <a:pt x="874" y="362"/>
                  </a:lnTo>
                  <a:lnTo>
                    <a:pt x="914" y="338"/>
                  </a:lnTo>
                  <a:lnTo>
                    <a:pt x="955" y="316"/>
                  </a:lnTo>
                  <a:lnTo>
                    <a:pt x="996" y="293"/>
                  </a:lnTo>
                  <a:lnTo>
                    <a:pt x="1039" y="271"/>
                  </a:lnTo>
                  <a:lnTo>
                    <a:pt x="1082" y="249"/>
                  </a:lnTo>
                  <a:lnTo>
                    <a:pt x="1126" y="228"/>
                  </a:lnTo>
                  <a:lnTo>
                    <a:pt x="1171" y="208"/>
                  </a:lnTo>
                  <a:lnTo>
                    <a:pt x="1216" y="188"/>
                  </a:lnTo>
                  <a:lnTo>
                    <a:pt x="1264" y="169"/>
                  </a:lnTo>
                  <a:lnTo>
                    <a:pt x="1311" y="151"/>
                  </a:lnTo>
                  <a:lnTo>
                    <a:pt x="1360" y="134"/>
                  </a:lnTo>
                  <a:lnTo>
                    <a:pt x="1409" y="117"/>
                  </a:lnTo>
                  <a:lnTo>
                    <a:pt x="1459" y="102"/>
                  </a:lnTo>
                  <a:lnTo>
                    <a:pt x="1510" y="87"/>
                  </a:lnTo>
                  <a:lnTo>
                    <a:pt x="1562" y="73"/>
                  </a:lnTo>
                  <a:lnTo>
                    <a:pt x="1615" y="60"/>
                  </a:lnTo>
                  <a:lnTo>
                    <a:pt x="1668" y="48"/>
                  </a:lnTo>
                  <a:lnTo>
                    <a:pt x="1723" y="38"/>
                  </a:lnTo>
                  <a:lnTo>
                    <a:pt x="1779" y="28"/>
                  </a:lnTo>
                  <a:lnTo>
                    <a:pt x="1834" y="19"/>
                  </a:lnTo>
                  <a:lnTo>
                    <a:pt x="1834" y="19"/>
                  </a:lnTo>
                  <a:lnTo>
                    <a:pt x="1890" y="13"/>
                  </a:lnTo>
                  <a:lnTo>
                    <a:pt x="1946" y="8"/>
                  </a:lnTo>
                  <a:lnTo>
                    <a:pt x="2000" y="3"/>
                  </a:lnTo>
                  <a:lnTo>
                    <a:pt x="2053" y="1"/>
                  </a:lnTo>
                  <a:lnTo>
                    <a:pt x="2106" y="0"/>
                  </a:lnTo>
                  <a:lnTo>
                    <a:pt x="2157" y="0"/>
                  </a:lnTo>
                  <a:lnTo>
                    <a:pt x="2208" y="2"/>
                  </a:lnTo>
                  <a:lnTo>
                    <a:pt x="2257" y="4"/>
                  </a:lnTo>
                  <a:lnTo>
                    <a:pt x="2306" y="9"/>
                  </a:lnTo>
                  <a:lnTo>
                    <a:pt x="2354" y="15"/>
                  </a:lnTo>
                  <a:lnTo>
                    <a:pt x="2400" y="21"/>
                  </a:lnTo>
                  <a:lnTo>
                    <a:pt x="2446" y="29"/>
                  </a:lnTo>
                  <a:lnTo>
                    <a:pt x="2491" y="38"/>
                  </a:lnTo>
                  <a:lnTo>
                    <a:pt x="2536" y="47"/>
                  </a:lnTo>
                  <a:lnTo>
                    <a:pt x="2579" y="59"/>
                  </a:lnTo>
                  <a:lnTo>
                    <a:pt x="2621" y="71"/>
                  </a:lnTo>
                  <a:lnTo>
                    <a:pt x="2662" y="82"/>
                  </a:lnTo>
                  <a:lnTo>
                    <a:pt x="2703" y="96"/>
                  </a:lnTo>
                  <a:lnTo>
                    <a:pt x="2742" y="110"/>
                  </a:lnTo>
                  <a:lnTo>
                    <a:pt x="2781" y="125"/>
                  </a:lnTo>
                  <a:lnTo>
                    <a:pt x="2818" y="141"/>
                  </a:lnTo>
                  <a:lnTo>
                    <a:pt x="2855" y="157"/>
                  </a:lnTo>
                  <a:lnTo>
                    <a:pt x="2891" y="174"/>
                  </a:lnTo>
                  <a:lnTo>
                    <a:pt x="2926" y="192"/>
                  </a:lnTo>
                  <a:lnTo>
                    <a:pt x="2961" y="210"/>
                  </a:lnTo>
                  <a:lnTo>
                    <a:pt x="2994" y="228"/>
                  </a:lnTo>
                  <a:lnTo>
                    <a:pt x="3026" y="247"/>
                  </a:lnTo>
                  <a:lnTo>
                    <a:pt x="3057" y="265"/>
                  </a:lnTo>
                  <a:lnTo>
                    <a:pt x="3087" y="286"/>
                  </a:lnTo>
                  <a:lnTo>
                    <a:pt x="3117" y="305"/>
                  </a:lnTo>
                  <a:lnTo>
                    <a:pt x="3146" y="325"/>
                  </a:lnTo>
                  <a:lnTo>
                    <a:pt x="3174" y="345"/>
                  </a:lnTo>
                  <a:lnTo>
                    <a:pt x="3227" y="385"/>
                  </a:lnTo>
                  <a:lnTo>
                    <a:pt x="3276" y="426"/>
                  </a:lnTo>
                  <a:lnTo>
                    <a:pt x="3323" y="467"/>
                  </a:lnTo>
                  <a:lnTo>
                    <a:pt x="3365" y="506"/>
                  </a:lnTo>
                  <a:lnTo>
                    <a:pt x="3404" y="545"/>
                  </a:lnTo>
                  <a:lnTo>
                    <a:pt x="3440" y="582"/>
                  </a:lnTo>
                  <a:lnTo>
                    <a:pt x="3472" y="617"/>
                  </a:lnTo>
                  <a:lnTo>
                    <a:pt x="3501" y="652"/>
                  </a:lnTo>
                  <a:lnTo>
                    <a:pt x="3526" y="683"/>
                  </a:lnTo>
                  <a:lnTo>
                    <a:pt x="3547" y="711"/>
                  </a:lnTo>
                  <a:lnTo>
                    <a:pt x="3566" y="735"/>
                  </a:lnTo>
                  <a:lnTo>
                    <a:pt x="3581" y="757"/>
                  </a:lnTo>
                  <a:lnTo>
                    <a:pt x="3601" y="786"/>
                  </a:lnTo>
                  <a:lnTo>
                    <a:pt x="3608" y="796"/>
                  </a:lnTo>
                  <a:lnTo>
                    <a:pt x="3608" y="796"/>
                  </a:lnTo>
                  <a:lnTo>
                    <a:pt x="3602" y="807"/>
                  </a:lnTo>
                  <a:lnTo>
                    <a:pt x="3585" y="839"/>
                  </a:lnTo>
                  <a:lnTo>
                    <a:pt x="3555" y="887"/>
                  </a:lnTo>
                  <a:lnTo>
                    <a:pt x="3535" y="918"/>
                  </a:lnTo>
                  <a:lnTo>
                    <a:pt x="3512" y="951"/>
                  </a:lnTo>
                  <a:lnTo>
                    <a:pt x="3488" y="989"/>
                  </a:lnTo>
                  <a:lnTo>
                    <a:pt x="3460" y="1028"/>
                  </a:lnTo>
                  <a:lnTo>
                    <a:pt x="3428" y="1071"/>
                  </a:lnTo>
                  <a:lnTo>
                    <a:pt x="3394" y="1115"/>
                  </a:lnTo>
                  <a:lnTo>
                    <a:pt x="3357" y="1162"/>
                  </a:lnTo>
                  <a:lnTo>
                    <a:pt x="3316" y="1209"/>
                  </a:lnTo>
                  <a:lnTo>
                    <a:pt x="3273" y="1258"/>
                  </a:lnTo>
                  <a:lnTo>
                    <a:pt x="3228" y="1309"/>
                  </a:lnTo>
                  <a:lnTo>
                    <a:pt x="3178" y="1360"/>
                  </a:lnTo>
                  <a:lnTo>
                    <a:pt x="3126" y="1410"/>
                  </a:lnTo>
                  <a:lnTo>
                    <a:pt x="3071" y="1462"/>
                  </a:lnTo>
                  <a:lnTo>
                    <a:pt x="3013" y="1512"/>
                  </a:lnTo>
                  <a:lnTo>
                    <a:pt x="2983" y="1537"/>
                  </a:lnTo>
                  <a:lnTo>
                    <a:pt x="2952" y="1562"/>
                  </a:lnTo>
                  <a:lnTo>
                    <a:pt x="2920" y="1587"/>
                  </a:lnTo>
                  <a:lnTo>
                    <a:pt x="2888" y="1611"/>
                  </a:lnTo>
                  <a:lnTo>
                    <a:pt x="2854" y="1635"/>
                  </a:lnTo>
                  <a:lnTo>
                    <a:pt x="2821" y="1659"/>
                  </a:lnTo>
                  <a:lnTo>
                    <a:pt x="2786" y="1682"/>
                  </a:lnTo>
                  <a:lnTo>
                    <a:pt x="2751" y="1705"/>
                  </a:lnTo>
                  <a:lnTo>
                    <a:pt x="2715" y="1727"/>
                  </a:lnTo>
                  <a:lnTo>
                    <a:pt x="2678" y="1749"/>
                  </a:lnTo>
                  <a:lnTo>
                    <a:pt x="2640" y="1770"/>
                  </a:lnTo>
                  <a:lnTo>
                    <a:pt x="2602" y="1790"/>
                  </a:lnTo>
                  <a:lnTo>
                    <a:pt x="2562" y="1811"/>
                  </a:lnTo>
                  <a:lnTo>
                    <a:pt x="2523" y="1830"/>
                  </a:lnTo>
                  <a:lnTo>
                    <a:pt x="2482" y="1848"/>
                  </a:lnTo>
                  <a:lnTo>
                    <a:pt x="2441" y="1866"/>
                  </a:lnTo>
                  <a:lnTo>
                    <a:pt x="2398" y="1882"/>
                  </a:lnTo>
                  <a:lnTo>
                    <a:pt x="2356" y="1898"/>
                  </a:lnTo>
                  <a:lnTo>
                    <a:pt x="2313" y="1914"/>
                  </a:lnTo>
                  <a:lnTo>
                    <a:pt x="2268" y="1928"/>
                  </a:lnTo>
                  <a:lnTo>
                    <a:pt x="2223" y="1941"/>
                  </a:lnTo>
                  <a:lnTo>
                    <a:pt x="2178" y="1954"/>
                  </a:lnTo>
                  <a:lnTo>
                    <a:pt x="2130" y="1965"/>
                  </a:lnTo>
                  <a:lnTo>
                    <a:pt x="2083" y="1975"/>
                  </a:lnTo>
                  <a:lnTo>
                    <a:pt x="2083" y="1975"/>
                  </a:lnTo>
                  <a:lnTo>
                    <a:pt x="2035" y="1984"/>
                  </a:lnTo>
                  <a:lnTo>
                    <a:pt x="1988" y="1992"/>
                  </a:lnTo>
                  <a:lnTo>
                    <a:pt x="1939" y="1997"/>
                  </a:lnTo>
                  <a:lnTo>
                    <a:pt x="1892" y="2000"/>
                  </a:lnTo>
                  <a:lnTo>
                    <a:pt x="1845" y="2002"/>
                  </a:lnTo>
                  <a:lnTo>
                    <a:pt x="1797" y="2003"/>
                  </a:lnTo>
                  <a:lnTo>
                    <a:pt x="1749" y="2002"/>
                  </a:lnTo>
                  <a:lnTo>
                    <a:pt x="1701" y="2000"/>
                  </a:lnTo>
                  <a:lnTo>
                    <a:pt x="1654" y="1996"/>
                  </a:lnTo>
                  <a:lnTo>
                    <a:pt x="1607" y="1992"/>
                  </a:lnTo>
                  <a:lnTo>
                    <a:pt x="1560" y="1985"/>
                  </a:lnTo>
                  <a:lnTo>
                    <a:pt x="1514" y="1978"/>
                  </a:lnTo>
                  <a:lnTo>
                    <a:pt x="1466" y="1969"/>
                  </a:lnTo>
                  <a:lnTo>
                    <a:pt x="1420" y="1959"/>
                  </a:lnTo>
                  <a:lnTo>
                    <a:pt x="1374" y="1949"/>
                  </a:lnTo>
                  <a:lnTo>
                    <a:pt x="1329" y="1937"/>
                  </a:lnTo>
                  <a:lnTo>
                    <a:pt x="1284" y="1924"/>
                  </a:lnTo>
                  <a:lnTo>
                    <a:pt x="1238" y="1911"/>
                  </a:lnTo>
                  <a:lnTo>
                    <a:pt x="1194" y="1896"/>
                  </a:lnTo>
                  <a:lnTo>
                    <a:pt x="1149" y="1881"/>
                  </a:lnTo>
                  <a:lnTo>
                    <a:pt x="1105" y="1865"/>
                  </a:lnTo>
                  <a:lnTo>
                    <a:pt x="1062" y="1848"/>
                  </a:lnTo>
                  <a:lnTo>
                    <a:pt x="1019" y="1831"/>
                  </a:lnTo>
                  <a:lnTo>
                    <a:pt x="977" y="1813"/>
                  </a:lnTo>
                  <a:lnTo>
                    <a:pt x="935" y="1795"/>
                  </a:lnTo>
                  <a:lnTo>
                    <a:pt x="894" y="1775"/>
                  </a:lnTo>
                  <a:lnTo>
                    <a:pt x="853" y="1756"/>
                  </a:lnTo>
                  <a:lnTo>
                    <a:pt x="813" y="1736"/>
                  </a:lnTo>
                  <a:lnTo>
                    <a:pt x="736" y="1695"/>
                  </a:lnTo>
                  <a:lnTo>
                    <a:pt x="661" y="1653"/>
                  </a:lnTo>
                  <a:lnTo>
                    <a:pt x="588" y="1611"/>
                  </a:lnTo>
                  <a:lnTo>
                    <a:pt x="519" y="1568"/>
                  </a:lnTo>
                  <a:lnTo>
                    <a:pt x="453" y="1525"/>
                  </a:lnTo>
                  <a:lnTo>
                    <a:pt x="391" y="1483"/>
                  </a:lnTo>
                  <a:lnTo>
                    <a:pt x="333" y="1443"/>
                  </a:lnTo>
                  <a:lnTo>
                    <a:pt x="278" y="1403"/>
                  </a:lnTo>
                  <a:lnTo>
                    <a:pt x="228" y="1365"/>
                  </a:lnTo>
                  <a:lnTo>
                    <a:pt x="183" y="1330"/>
                  </a:lnTo>
                  <a:lnTo>
                    <a:pt x="142" y="1298"/>
                  </a:lnTo>
                  <a:lnTo>
                    <a:pt x="106" y="1268"/>
                  </a:lnTo>
                  <a:lnTo>
                    <a:pt x="48" y="1220"/>
                  </a:lnTo>
                  <a:lnTo>
                    <a:pt x="13" y="1188"/>
                  </a:lnTo>
                  <a:lnTo>
                    <a:pt x="0" y="1177"/>
                  </a:lnTo>
                  <a:lnTo>
                    <a:pt x="0" y="1177"/>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108" name="Freeform 13"/>
            <p:cNvSpPr>
              <a:spLocks/>
            </p:cNvSpPr>
            <p:nvPr/>
          </p:nvSpPr>
          <p:spPr bwMode="auto">
            <a:xfrm rot="10800000" flipH="1">
              <a:off x="7008687" y="4370395"/>
              <a:ext cx="789263" cy="467043"/>
            </a:xfrm>
            <a:custGeom>
              <a:avLst/>
              <a:gdLst/>
              <a:ahLst/>
              <a:cxnLst>
                <a:cxn ang="0">
                  <a:pos x="3810" y="1643"/>
                </a:cxn>
                <a:cxn ang="0">
                  <a:pos x="3686" y="1727"/>
                </a:cxn>
                <a:cxn ang="0">
                  <a:pos x="3552" y="1805"/>
                </a:cxn>
                <a:cxn ang="0">
                  <a:pos x="3377" y="1895"/>
                </a:cxn>
                <a:cxn ang="0">
                  <a:pos x="3165" y="1985"/>
                </a:cxn>
                <a:cxn ang="0">
                  <a:pos x="2960" y="2055"/>
                </a:cxn>
                <a:cxn ang="0">
                  <a:pos x="2828" y="2093"/>
                </a:cxn>
                <a:cxn ang="0">
                  <a:pos x="2688" y="2125"/>
                </a:cxn>
                <a:cxn ang="0">
                  <a:pos x="2542" y="2152"/>
                </a:cxn>
                <a:cxn ang="0">
                  <a:pos x="2388" y="2171"/>
                </a:cxn>
                <a:cxn ang="0">
                  <a:pos x="2228" y="2182"/>
                </a:cxn>
                <a:cxn ang="0">
                  <a:pos x="2063" y="2183"/>
                </a:cxn>
                <a:cxn ang="0">
                  <a:pos x="1893" y="2173"/>
                </a:cxn>
                <a:cxn ang="0">
                  <a:pos x="1718" y="2153"/>
                </a:cxn>
                <a:cxn ang="0">
                  <a:pos x="1538" y="2119"/>
                </a:cxn>
                <a:cxn ang="0">
                  <a:pos x="1420" y="2090"/>
                </a:cxn>
                <a:cxn ang="0">
                  <a:pos x="1253" y="2036"/>
                </a:cxn>
                <a:cxn ang="0">
                  <a:pos x="1101" y="1973"/>
                </a:cxn>
                <a:cxn ang="0">
                  <a:pos x="960" y="1901"/>
                </a:cxn>
                <a:cxn ang="0">
                  <a:pos x="832" y="1823"/>
                </a:cxn>
                <a:cxn ang="0">
                  <a:pos x="714" y="1739"/>
                </a:cxn>
                <a:cxn ang="0">
                  <a:pos x="608" y="1650"/>
                </a:cxn>
                <a:cxn ang="0">
                  <a:pos x="513" y="1558"/>
                </a:cxn>
                <a:cxn ang="0">
                  <a:pos x="427" y="1465"/>
                </a:cxn>
                <a:cxn ang="0">
                  <a:pos x="351" y="1369"/>
                </a:cxn>
                <a:cxn ang="0">
                  <a:pos x="284" y="1276"/>
                </a:cxn>
                <a:cxn ang="0">
                  <a:pos x="209" y="1153"/>
                </a:cxn>
                <a:cxn ang="0">
                  <a:pos x="120" y="983"/>
                </a:cxn>
                <a:cxn ang="0">
                  <a:pos x="59" y="839"/>
                </a:cxn>
                <a:cxn ang="0">
                  <a:pos x="22" y="727"/>
                </a:cxn>
                <a:cxn ang="0">
                  <a:pos x="0" y="649"/>
                </a:cxn>
                <a:cxn ang="0">
                  <a:pos x="40" y="615"/>
                </a:cxn>
                <a:cxn ang="0">
                  <a:pos x="153" y="526"/>
                </a:cxn>
                <a:cxn ang="0">
                  <a:pos x="282" y="437"/>
                </a:cxn>
                <a:cxn ang="0">
                  <a:pos x="445" y="338"/>
                </a:cxn>
                <a:cxn ang="0">
                  <a:pos x="639" y="237"/>
                </a:cxn>
                <a:cxn ang="0">
                  <a:pos x="822" y="159"/>
                </a:cxn>
                <a:cxn ang="0">
                  <a:pos x="942" y="116"/>
                </a:cxn>
                <a:cxn ang="0">
                  <a:pos x="1067" y="79"/>
                </a:cxn>
                <a:cxn ang="0">
                  <a:pos x="1198" y="48"/>
                </a:cxn>
                <a:cxn ang="0">
                  <a:pos x="1334" y="23"/>
                </a:cxn>
                <a:cxn ang="0">
                  <a:pos x="1474" y="7"/>
                </a:cxn>
                <a:cxn ang="0">
                  <a:pos x="1621" y="0"/>
                </a:cxn>
                <a:cxn ang="0">
                  <a:pos x="1770" y="3"/>
                </a:cxn>
                <a:cxn ang="0">
                  <a:pos x="1924" y="18"/>
                </a:cxn>
                <a:cxn ang="0">
                  <a:pos x="2027" y="35"/>
                </a:cxn>
                <a:cxn ang="0">
                  <a:pos x="2180" y="74"/>
                </a:cxn>
                <a:cxn ang="0">
                  <a:pos x="2326" y="126"/>
                </a:cxn>
                <a:cxn ang="0">
                  <a:pos x="2467" y="191"/>
                </a:cxn>
                <a:cxn ang="0">
                  <a:pos x="2604" y="267"/>
                </a:cxn>
                <a:cxn ang="0">
                  <a:pos x="2734" y="353"/>
                </a:cxn>
                <a:cxn ang="0">
                  <a:pos x="2857" y="446"/>
                </a:cxn>
                <a:cxn ang="0">
                  <a:pos x="2974" y="544"/>
                </a:cxn>
                <a:cxn ang="0">
                  <a:pos x="3085" y="648"/>
                </a:cxn>
                <a:cxn ang="0">
                  <a:pos x="3188" y="754"/>
                </a:cxn>
                <a:cxn ang="0">
                  <a:pos x="3316" y="898"/>
                </a:cxn>
                <a:cxn ang="0">
                  <a:pos x="3482" y="1106"/>
                </a:cxn>
                <a:cxn ang="0">
                  <a:pos x="3617" y="1298"/>
                </a:cxn>
                <a:cxn ang="0">
                  <a:pos x="3721" y="1457"/>
                </a:cxn>
                <a:cxn ang="0">
                  <a:pos x="3813" y="1619"/>
                </a:cxn>
              </a:cxnLst>
              <a:rect l="0" t="0" r="r" b="b"/>
              <a:pathLst>
                <a:path w="3822" h="2184">
                  <a:moveTo>
                    <a:pt x="3822" y="1635"/>
                  </a:moveTo>
                  <a:lnTo>
                    <a:pt x="3822" y="1635"/>
                  </a:lnTo>
                  <a:lnTo>
                    <a:pt x="3810" y="1643"/>
                  </a:lnTo>
                  <a:lnTo>
                    <a:pt x="3776" y="1668"/>
                  </a:lnTo>
                  <a:lnTo>
                    <a:pt x="3722" y="1704"/>
                  </a:lnTo>
                  <a:lnTo>
                    <a:pt x="3686" y="1727"/>
                  </a:lnTo>
                  <a:lnTo>
                    <a:pt x="3646" y="1751"/>
                  </a:lnTo>
                  <a:lnTo>
                    <a:pt x="3602" y="1777"/>
                  </a:lnTo>
                  <a:lnTo>
                    <a:pt x="3552" y="1805"/>
                  </a:lnTo>
                  <a:lnTo>
                    <a:pt x="3499" y="1835"/>
                  </a:lnTo>
                  <a:lnTo>
                    <a:pt x="3440" y="1864"/>
                  </a:lnTo>
                  <a:lnTo>
                    <a:pt x="3377" y="1895"/>
                  </a:lnTo>
                  <a:lnTo>
                    <a:pt x="3310" y="1925"/>
                  </a:lnTo>
                  <a:lnTo>
                    <a:pt x="3239" y="1956"/>
                  </a:lnTo>
                  <a:lnTo>
                    <a:pt x="3165" y="1985"/>
                  </a:lnTo>
                  <a:lnTo>
                    <a:pt x="3085" y="2015"/>
                  </a:lnTo>
                  <a:lnTo>
                    <a:pt x="3004" y="2043"/>
                  </a:lnTo>
                  <a:lnTo>
                    <a:pt x="2960" y="2055"/>
                  </a:lnTo>
                  <a:lnTo>
                    <a:pt x="2917" y="2068"/>
                  </a:lnTo>
                  <a:lnTo>
                    <a:pt x="2874" y="2081"/>
                  </a:lnTo>
                  <a:lnTo>
                    <a:pt x="2828" y="2093"/>
                  </a:lnTo>
                  <a:lnTo>
                    <a:pt x="2782" y="2105"/>
                  </a:lnTo>
                  <a:lnTo>
                    <a:pt x="2736" y="2115"/>
                  </a:lnTo>
                  <a:lnTo>
                    <a:pt x="2688" y="2125"/>
                  </a:lnTo>
                  <a:lnTo>
                    <a:pt x="2640" y="2135"/>
                  </a:lnTo>
                  <a:lnTo>
                    <a:pt x="2591" y="2143"/>
                  </a:lnTo>
                  <a:lnTo>
                    <a:pt x="2542" y="2152"/>
                  </a:lnTo>
                  <a:lnTo>
                    <a:pt x="2491" y="2159"/>
                  </a:lnTo>
                  <a:lnTo>
                    <a:pt x="2440" y="2166"/>
                  </a:lnTo>
                  <a:lnTo>
                    <a:pt x="2388" y="2171"/>
                  </a:lnTo>
                  <a:lnTo>
                    <a:pt x="2335" y="2175"/>
                  </a:lnTo>
                  <a:lnTo>
                    <a:pt x="2282" y="2178"/>
                  </a:lnTo>
                  <a:lnTo>
                    <a:pt x="2228" y="2182"/>
                  </a:lnTo>
                  <a:lnTo>
                    <a:pt x="2173" y="2183"/>
                  </a:lnTo>
                  <a:lnTo>
                    <a:pt x="2119" y="2184"/>
                  </a:lnTo>
                  <a:lnTo>
                    <a:pt x="2063" y="2183"/>
                  </a:lnTo>
                  <a:lnTo>
                    <a:pt x="2006" y="2181"/>
                  </a:lnTo>
                  <a:lnTo>
                    <a:pt x="1950" y="2177"/>
                  </a:lnTo>
                  <a:lnTo>
                    <a:pt x="1893" y="2173"/>
                  </a:lnTo>
                  <a:lnTo>
                    <a:pt x="1835" y="2168"/>
                  </a:lnTo>
                  <a:lnTo>
                    <a:pt x="1776" y="2161"/>
                  </a:lnTo>
                  <a:lnTo>
                    <a:pt x="1718" y="2153"/>
                  </a:lnTo>
                  <a:lnTo>
                    <a:pt x="1658" y="2143"/>
                  </a:lnTo>
                  <a:lnTo>
                    <a:pt x="1598" y="2131"/>
                  </a:lnTo>
                  <a:lnTo>
                    <a:pt x="1538" y="2119"/>
                  </a:lnTo>
                  <a:lnTo>
                    <a:pt x="1538" y="2119"/>
                  </a:lnTo>
                  <a:lnTo>
                    <a:pt x="1478" y="2105"/>
                  </a:lnTo>
                  <a:lnTo>
                    <a:pt x="1420" y="2090"/>
                  </a:lnTo>
                  <a:lnTo>
                    <a:pt x="1363" y="2073"/>
                  </a:lnTo>
                  <a:lnTo>
                    <a:pt x="1307" y="2054"/>
                  </a:lnTo>
                  <a:lnTo>
                    <a:pt x="1253" y="2036"/>
                  </a:lnTo>
                  <a:lnTo>
                    <a:pt x="1201" y="2016"/>
                  </a:lnTo>
                  <a:lnTo>
                    <a:pt x="1150" y="1994"/>
                  </a:lnTo>
                  <a:lnTo>
                    <a:pt x="1101" y="1973"/>
                  </a:lnTo>
                  <a:lnTo>
                    <a:pt x="1052" y="1951"/>
                  </a:lnTo>
                  <a:lnTo>
                    <a:pt x="1005" y="1926"/>
                  </a:lnTo>
                  <a:lnTo>
                    <a:pt x="960" y="1901"/>
                  </a:lnTo>
                  <a:lnTo>
                    <a:pt x="916" y="1877"/>
                  </a:lnTo>
                  <a:lnTo>
                    <a:pt x="873" y="1850"/>
                  </a:lnTo>
                  <a:lnTo>
                    <a:pt x="832" y="1823"/>
                  </a:lnTo>
                  <a:lnTo>
                    <a:pt x="791" y="1795"/>
                  </a:lnTo>
                  <a:lnTo>
                    <a:pt x="752" y="1768"/>
                  </a:lnTo>
                  <a:lnTo>
                    <a:pt x="714" y="1739"/>
                  </a:lnTo>
                  <a:lnTo>
                    <a:pt x="678" y="1710"/>
                  </a:lnTo>
                  <a:lnTo>
                    <a:pt x="643" y="1680"/>
                  </a:lnTo>
                  <a:lnTo>
                    <a:pt x="608" y="1650"/>
                  </a:lnTo>
                  <a:lnTo>
                    <a:pt x="575" y="1620"/>
                  </a:lnTo>
                  <a:lnTo>
                    <a:pt x="544" y="1589"/>
                  </a:lnTo>
                  <a:lnTo>
                    <a:pt x="513" y="1558"/>
                  </a:lnTo>
                  <a:lnTo>
                    <a:pt x="483" y="1527"/>
                  </a:lnTo>
                  <a:lnTo>
                    <a:pt x="455" y="1496"/>
                  </a:lnTo>
                  <a:lnTo>
                    <a:pt x="427" y="1465"/>
                  </a:lnTo>
                  <a:lnTo>
                    <a:pt x="401" y="1433"/>
                  </a:lnTo>
                  <a:lnTo>
                    <a:pt x="376" y="1402"/>
                  </a:lnTo>
                  <a:lnTo>
                    <a:pt x="351" y="1369"/>
                  </a:lnTo>
                  <a:lnTo>
                    <a:pt x="328" y="1338"/>
                  </a:lnTo>
                  <a:lnTo>
                    <a:pt x="306" y="1307"/>
                  </a:lnTo>
                  <a:lnTo>
                    <a:pt x="284" y="1276"/>
                  </a:lnTo>
                  <a:lnTo>
                    <a:pt x="264" y="1245"/>
                  </a:lnTo>
                  <a:lnTo>
                    <a:pt x="245" y="1214"/>
                  </a:lnTo>
                  <a:lnTo>
                    <a:pt x="209" y="1153"/>
                  </a:lnTo>
                  <a:lnTo>
                    <a:pt x="176" y="1096"/>
                  </a:lnTo>
                  <a:lnTo>
                    <a:pt x="146" y="1038"/>
                  </a:lnTo>
                  <a:lnTo>
                    <a:pt x="120" y="983"/>
                  </a:lnTo>
                  <a:lnTo>
                    <a:pt x="96" y="932"/>
                  </a:lnTo>
                  <a:lnTo>
                    <a:pt x="77" y="884"/>
                  </a:lnTo>
                  <a:lnTo>
                    <a:pt x="59" y="839"/>
                  </a:lnTo>
                  <a:lnTo>
                    <a:pt x="44" y="797"/>
                  </a:lnTo>
                  <a:lnTo>
                    <a:pt x="31" y="761"/>
                  </a:lnTo>
                  <a:lnTo>
                    <a:pt x="22" y="727"/>
                  </a:lnTo>
                  <a:lnTo>
                    <a:pt x="14" y="701"/>
                  </a:lnTo>
                  <a:lnTo>
                    <a:pt x="3" y="662"/>
                  </a:lnTo>
                  <a:lnTo>
                    <a:pt x="0" y="649"/>
                  </a:lnTo>
                  <a:lnTo>
                    <a:pt x="0" y="649"/>
                  </a:lnTo>
                  <a:lnTo>
                    <a:pt x="11" y="640"/>
                  </a:lnTo>
                  <a:lnTo>
                    <a:pt x="40" y="615"/>
                  </a:lnTo>
                  <a:lnTo>
                    <a:pt x="88" y="577"/>
                  </a:lnTo>
                  <a:lnTo>
                    <a:pt x="118" y="553"/>
                  </a:lnTo>
                  <a:lnTo>
                    <a:pt x="153" y="526"/>
                  </a:lnTo>
                  <a:lnTo>
                    <a:pt x="192" y="498"/>
                  </a:lnTo>
                  <a:lnTo>
                    <a:pt x="234" y="468"/>
                  </a:lnTo>
                  <a:lnTo>
                    <a:pt x="282" y="437"/>
                  </a:lnTo>
                  <a:lnTo>
                    <a:pt x="332" y="404"/>
                  </a:lnTo>
                  <a:lnTo>
                    <a:pt x="386" y="371"/>
                  </a:lnTo>
                  <a:lnTo>
                    <a:pt x="445" y="338"/>
                  </a:lnTo>
                  <a:lnTo>
                    <a:pt x="506" y="304"/>
                  </a:lnTo>
                  <a:lnTo>
                    <a:pt x="571" y="270"/>
                  </a:lnTo>
                  <a:lnTo>
                    <a:pt x="639" y="237"/>
                  </a:lnTo>
                  <a:lnTo>
                    <a:pt x="710" y="205"/>
                  </a:lnTo>
                  <a:lnTo>
                    <a:pt x="784" y="174"/>
                  </a:lnTo>
                  <a:lnTo>
                    <a:pt x="822" y="159"/>
                  </a:lnTo>
                  <a:lnTo>
                    <a:pt x="862" y="144"/>
                  </a:lnTo>
                  <a:lnTo>
                    <a:pt x="902" y="130"/>
                  </a:lnTo>
                  <a:lnTo>
                    <a:pt x="942" y="116"/>
                  </a:lnTo>
                  <a:lnTo>
                    <a:pt x="983" y="104"/>
                  </a:lnTo>
                  <a:lnTo>
                    <a:pt x="1025" y="91"/>
                  </a:lnTo>
                  <a:lnTo>
                    <a:pt x="1067" y="79"/>
                  </a:lnTo>
                  <a:lnTo>
                    <a:pt x="1110" y="68"/>
                  </a:lnTo>
                  <a:lnTo>
                    <a:pt x="1153" y="58"/>
                  </a:lnTo>
                  <a:lnTo>
                    <a:pt x="1198" y="48"/>
                  </a:lnTo>
                  <a:lnTo>
                    <a:pt x="1242" y="38"/>
                  </a:lnTo>
                  <a:lnTo>
                    <a:pt x="1288" y="31"/>
                  </a:lnTo>
                  <a:lnTo>
                    <a:pt x="1334" y="23"/>
                  </a:lnTo>
                  <a:lnTo>
                    <a:pt x="1380" y="17"/>
                  </a:lnTo>
                  <a:lnTo>
                    <a:pt x="1427" y="12"/>
                  </a:lnTo>
                  <a:lnTo>
                    <a:pt x="1474" y="7"/>
                  </a:lnTo>
                  <a:lnTo>
                    <a:pt x="1523" y="4"/>
                  </a:lnTo>
                  <a:lnTo>
                    <a:pt x="1571" y="1"/>
                  </a:lnTo>
                  <a:lnTo>
                    <a:pt x="1621" y="0"/>
                  </a:lnTo>
                  <a:lnTo>
                    <a:pt x="1670" y="0"/>
                  </a:lnTo>
                  <a:lnTo>
                    <a:pt x="1720" y="1"/>
                  </a:lnTo>
                  <a:lnTo>
                    <a:pt x="1770" y="3"/>
                  </a:lnTo>
                  <a:lnTo>
                    <a:pt x="1821" y="7"/>
                  </a:lnTo>
                  <a:lnTo>
                    <a:pt x="1872" y="12"/>
                  </a:lnTo>
                  <a:lnTo>
                    <a:pt x="1924" y="18"/>
                  </a:lnTo>
                  <a:lnTo>
                    <a:pt x="1975" y="25"/>
                  </a:lnTo>
                  <a:lnTo>
                    <a:pt x="1975" y="25"/>
                  </a:lnTo>
                  <a:lnTo>
                    <a:pt x="2027" y="35"/>
                  </a:lnTo>
                  <a:lnTo>
                    <a:pt x="2079" y="46"/>
                  </a:lnTo>
                  <a:lnTo>
                    <a:pt x="2129" y="59"/>
                  </a:lnTo>
                  <a:lnTo>
                    <a:pt x="2180" y="74"/>
                  </a:lnTo>
                  <a:lnTo>
                    <a:pt x="2229" y="90"/>
                  </a:lnTo>
                  <a:lnTo>
                    <a:pt x="2278" y="107"/>
                  </a:lnTo>
                  <a:lnTo>
                    <a:pt x="2326" y="126"/>
                  </a:lnTo>
                  <a:lnTo>
                    <a:pt x="2375" y="146"/>
                  </a:lnTo>
                  <a:lnTo>
                    <a:pt x="2421" y="168"/>
                  </a:lnTo>
                  <a:lnTo>
                    <a:pt x="2467" y="191"/>
                  </a:lnTo>
                  <a:lnTo>
                    <a:pt x="2514" y="215"/>
                  </a:lnTo>
                  <a:lnTo>
                    <a:pt x="2559" y="241"/>
                  </a:lnTo>
                  <a:lnTo>
                    <a:pt x="2604" y="267"/>
                  </a:lnTo>
                  <a:lnTo>
                    <a:pt x="2648" y="294"/>
                  </a:lnTo>
                  <a:lnTo>
                    <a:pt x="2691" y="323"/>
                  </a:lnTo>
                  <a:lnTo>
                    <a:pt x="2734" y="353"/>
                  </a:lnTo>
                  <a:lnTo>
                    <a:pt x="2776" y="383"/>
                  </a:lnTo>
                  <a:lnTo>
                    <a:pt x="2816" y="414"/>
                  </a:lnTo>
                  <a:lnTo>
                    <a:pt x="2857" y="446"/>
                  </a:lnTo>
                  <a:lnTo>
                    <a:pt x="2896" y="478"/>
                  </a:lnTo>
                  <a:lnTo>
                    <a:pt x="2936" y="511"/>
                  </a:lnTo>
                  <a:lnTo>
                    <a:pt x="2974" y="544"/>
                  </a:lnTo>
                  <a:lnTo>
                    <a:pt x="3012" y="579"/>
                  </a:lnTo>
                  <a:lnTo>
                    <a:pt x="3049" y="613"/>
                  </a:lnTo>
                  <a:lnTo>
                    <a:pt x="3085" y="648"/>
                  </a:lnTo>
                  <a:lnTo>
                    <a:pt x="3120" y="684"/>
                  </a:lnTo>
                  <a:lnTo>
                    <a:pt x="3154" y="719"/>
                  </a:lnTo>
                  <a:lnTo>
                    <a:pt x="3188" y="754"/>
                  </a:lnTo>
                  <a:lnTo>
                    <a:pt x="3221" y="791"/>
                  </a:lnTo>
                  <a:lnTo>
                    <a:pt x="3254" y="826"/>
                  </a:lnTo>
                  <a:lnTo>
                    <a:pt x="3316" y="898"/>
                  </a:lnTo>
                  <a:lnTo>
                    <a:pt x="3375" y="968"/>
                  </a:lnTo>
                  <a:lnTo>
                    <a:pt x="3431" y="1038"/>
                  </a:lnTo>
                  <a:lnTo>
                    <a:pt x="3482" y="1106"/>
                  </a:lnTo>
                  <a:lnTo>
                    <a:pt x="3531" y="1173"/>
                  </a:lnTo>
                  <a:lnTo>
                    <a:pt x="3576" y="1237"/>
                  </a:lnTo>
                  <a:lnTo>
                    <a:pt x="3617" y="1298"/>
                  </a:lnTo>
                  <a:lnTo>
                    <a:pt x="3656" y="1356"/>
                  </a:lnTo>
                  <a:lnTo>
                    <a:pt x="3690" y="1409"/>
                  </a:lnTo>
                  <a:lnTo>
                    <a:pt x="3721" y="1457"/>
                  </a:lnTo>
                  <a:lnTo>
                    <a:pt x="3746" y="1502"/>
                  </a:lnTo>
                  <a:lnTo>
                    <a:pt x="3789" y="1573"/>
                  </a:lnTo>
                  <a:lnTo>
                    <a:pt x="3813" y="1619"/>
                  </a:lnTo>
                  <a:lnTo>
                    <a:pt x="3822" y="1635"/>
                  </a:lnTo>
                  <a:lnTo>
                    <a:pt x="3822" y="1635"/>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110" name="Freeform 30"/>
            <p:cNvSpPr>
              <a:spLocks/>
            </p:cNvSpPr>
            <p:nvPr/>
          </p:nvSpPr>
          <p:spPr bwMode="auto">
            <a:xfrm rot="10800000" flipH="1">
              <a:off x="5508489" y="4479933"/>
              <a:ext cx="370931" cy="214314"/>
            </a:xfrm>
            <a:custGeom>
              <a:avLst/>
              <a:gdLst/>
              <a:ahLst/>
              <a:cxnLst>
                <a:cxn ang="0">
                  <a:pos x="8" y="1165"/>
                </a:cxn>
                <a:cxn ang="0">
                  <a:pos x="90" y="1054"/>
                </a:cxn>
                <a:cxn ang="0">
                  <a:pos x="183" y="942"/>
                </a:cxn>
                <a:cxn ang="0">
                  <a:pos x="308" y="808"/>
                </a:cxn>
                <a:cxn ang="0">
                  <a:pos x="465" y="660"/>
                </a:cxn>
                <a:cxn ang="0">
                  <a:pos x="653" y="509"/>
                </a:cxn>
                <a:cxn ang="0">
                  <a:pos x="760" y="435"/>
                </a:cxn>
                <a:cxn ang="0">
                  <a:pos x="874" y="362"/>
                </a:cxn>
                <a:cxn ang="0">
                  <a:pos x="996" y="293"/>
                </a:cxn>
                <a:cxn ang="0">
                  <a:pos x="1126" y="228"/>
                </a:cxn>
                <a:cxn ang="0">
                  <a:pos x="1264" y="169"/>
                </a:cxn>
                <a:cxn ang="0">
                  <a:pos x="1409" y="117"/>
                </a:cxn>
                <a:cxn ang="0">
                  <a:pos x="1562" y="73"/>
                </a:cxn>
                <a:cxn ang="0">
                  <a:pos x="1723" y="38"/>
                </a:cxn>
                <a:cxn ang="0">
                  <a:pos x="1834" y="19"/>
                </a:cxn>
                <a:cxn ang="0">
                  <a:pos x="2000" y="3"/>
                </a:cxn>
                <a:cxn ang="0">
                  <a:pos x="2157" y="0"/>
                </a:cxn>
                <a:cxn ang="0">
                  <a:pos x="2306" y="9"/>
                </a:cxn>
                <a:cxn ang="0">
                  <a:pos x="2446" y="29"/>
                </a:cxn>
                <a:cxn ang="0">
                  <a:pos x="2579" y="59"/>
                </a:cxn>
                <a:cxn ang="0">
                  <a:pos x="2703" y="96"/>
                </a:cxn>
                <a:cxn ang="0">
                  <a:pos x="2818" y="141"/>
                </a:cxn>
                <a:cxn ang="0">
                  <a:pos x="2926" y="192"/>
                </a:cxn>
                <a:cxn ang="0">
                  <a:pos x="3026" y="247"/>
                </a:cxn>
                <a:cxn ang="0">
                  <a:pos x="3117" y="305"/>
                </a:cxn>
                <a:cxn ang="0">
                  <a:pos x="3227" y="385"/>
                </a:cxn>
                <a:cxn ang="0">
                  <a:pos x="3365" y="506"/>
                </a:cxn>
                <a:cxn ang="0">
                  <a:pos x="3472" y="617"/>
                </a:cxn>
                <a:cxn ang="0">
                  <a:pos x="3547" y="711"/>
                </a:cxn>
                <a:cxn ang="0">
                  <a:pos x="3601" y="786"/>
                </a:cxn>
                <a:cxn ang="0">
                  <a:pos x="3602" y="807"/>
                </a:cxn>
                <a:cxn ang="0">
                  <a:pos x="3535" y="918"/>
                </a:cxn>
                <a:cxn ang="0">
                  <a:pos x="3460" y="1028"/>
                </a:cxn>
                <a:cxn ang="0">
                  <a:pos x="3357" y="1162"/>
                </a:cxn>
                <a:cxn ang="0">
                  <a:pos x="3228" y="1309"/>
                </a:cxn>
                <a:cxn ang="0">
                  <a:pos x="3071" y="1462"/>
                </a:cxn>
                <a:cxn ang="0">
                  <a:pos x="2952" y="1562"/>
                </a:cxn>
                <a:cxn ang="0">
                  <a:pos x="2854" y="1635"/>
                </a:cxn>
                <a:cxn ang="0">
                  <a:pos x="2751" y="1705"/>
                </a:cxn>
                <a:cxn ang="0">
                  <a:pos x="2640" y="1770"/>
                </a:cxn>
                <a:cxn ang="0">
                  <a:pos x="2523" y="1830"/>
                </a:cxn>
                <a:cxn ang="0">
                  <a:pos x="2398" y="1882"/>
                </a:cxn>
                <a:cxn ang="0">
                  <a:pos x="2268" y="1928"/>
                </a:cxn>
                <a:cxn ang="0">
                  <a:pos x="2130" y="1965"/>
                </a:cxn>
                <a:cxn ang="0">
                  <a:pos x="2035" y="1984"/>
                </a:cxn>
                <a:cxn ang="0">
                  <a:pos x="1892" y="2000"/>
                </a:cxn>
                <a:cxn ang="0">
                  <a:pos x="1749" y="2002"/>
                </a:cxn>
                <a:cxn ang="0">
                  <a:pos x="1607" y="1992"/>
                </a:cxn>
                <a:cxn ang="0">
                  <a:pos x="1466" y="1969"/>
                </a:cxn>
                <a:cxn ang="0">
                  <a:pos x="1329" y="1937"/>
                </a:cxn>
                <a:cxn ang="0">
                  <a:pos x="1194" y="1896"/>
                </a:cxn>
                <a:cxn ang="0">
                  <a:pos x="1062" y="1848"/>
                </a:cxn>
                <a:cxn ang="0">
                  <a:pos x="935" y="1795"/>
                </a:cxn>
                <a:cxn ang="0">
                  <a:pos x="813" y="1736"/>
                </a:cxn>
                <a:cxn ang="0">
                  <a:pos x="588" y="1611"/>
                </a:cxn>
                <a:cxn ang="0">
                  <a:pos x="391" y="1483"/>
                </a:cxn>
                <a:cxn ang="0">
                  <a:pos x="228" y="1365"/>
                </a:cxn>
                <a:cxn ang="0">
                  <a:pos x="106" y="1268"/>
                </a:cxn>
                <a:cxn ang="0">
                  <a:pos x="0" y="1177"/>
                </a:cxn>
              </a:cxnLst>
              <a:rect l="0" t="0" r="r" b="b"/>
              <a:pathLst>
                <a:path w="3608" h="2003">
                  <a:moveTo>
                    <a:pt x="0" y="1177"/>
                  </a:moveTo>
                  <a:lnTo>
                    <a:pt x="0" y="1177"/>
                  </a:lnTo>
                  <a:lnTo>
                    <a:pt x="8" y="1165"/>
                  </a:lnTo>
                  <a:lnTo>
                    <a:pt x="29" y="1134"/>
                  </a:lnTo>
                  <a:lnTo>
                    <a:pt x="67" y="1084"/>
                  </a:lnTo>
                  <a:lnTo>
                    <a:pt x="90" y="1054"/>
                  </a:lnTo>
                  <a:lnTo>
                    <a:pt x="117" y="1020"/>
                  </a:lnTo>
                  <a:lnTo>
                    <a:pt x="148" y="982"/>
                  </a:lnTo>
                  <a:lnTo>
                    <a:pt x="183" y="942"/>
                  </a:lnTo>
                  <a:lnTo>
                    <a:pt x="221" y="899"/>
                  </a:lnTo>
                  <a:lnTo>
                    <a:pt x="262" y="855"/>
                  </a:lnTo>
                  <a:lnTo>
                    <a:pt x="308" y="808"/>
                  </a:lnTo>
                  <a:lnTo>
                    <a:pt x="356" y="760"/>
                  </a:lnTo>
                  <a:lnTo>
                    <a:pt x="409" y="711"/>
                  </a:lnTo>
                  <a:lnTo>
                    <a:pt x="465" y="660"/>
                  </a:lnTo>
                  <a:lnTo>
                    <a:pt x="524" y="610"/>
                  </a:lnTo>
                  <a:lnTo>
                    <a:pt x="587" y="560"/>
                  </a:lnTo>
                  <a:lnTo>
                    <a:pt x="653" y="509"/>
                  </a:lnTo>
                  <a:lnTo>
                    <a:pt x="688" y="484"/>
                  </a:lnTo>
                  <a:lnTo>
                    <a:pt x="723" y="459"/>
                  </a:lnTo>
                  <a:lnTo>
                    <a:pt x="760" y="435"/>
                  </a:lnTo>
                  <a:lnTo>
                    <a:pt x="798" y="410"/>
                  </a:lnTo>
                  <a:lnTo>
                    <a:pt x="835" y="385"/>
                  </a:lnTo>
                  <a:lnTo>
                    <a:pt x="874" y="362"/>
                  </a:lnTo>
                  <a:lnTo>
                    <a:pt x="914" y="338"/>
                  </a:lnTo>
                  <a:lnTo>
                    <a:pt x="955" y="316"/>
                  </a:lnTo>
                  <a:lnTo>
                    <a:pt x="996" y="293"/>
                  </a:lnTo>
                  <a:lnTo>
                    <a:pt x="1039" y="271"/>
                  </a:lnTo>
                  <a:lnTo>
                    <a:pt x="1082" y="249"/>
                  </a:lnTo>
                  <a:lnTo>
                    <a:pt x="1126" y="228"/>
                  </a:lnTo>
                  <a:lnTo>
                    <a:pt x="1171" y="208"/>
                  </a:lnTo>
                  <a:lnTo>
                    <a:pt x="1216" y="188"/>
                  </a:lnTo>
                  <a:lnTo>
                    <a:pt x="1264" y="169"/>
                  </a:lnTo>
                  <a:lnTo>
                    <a:pt x="1311" y="151"/>
                  </a:lnTo>
                  <a:lnTo>
                    <a:pt x="1360" y="134"/>
                  </a:lnTo>
                  <a:lnTo>
                    <a:pt x="1409" y="117"/>
                  </a:lnTo>
                  <a:lnTo>
                    <a:pt x="1459" y="102"/>
                  </a:lnTo>
                  <a:lnTo>
                    <a:pt x="1510" y="87"/>
                  </a:lnTo>
                  <a:lnTo>
                    <a:pt x="1562" y="73"/>
                  </a:lnTo>
                  <a:lnTo>
                    <a:pt x="1615" y="60"/>
                  </a:lnTo>
                  <a:lnTo>
                    <a:pt x="1668" y="48"/>
                  </a:lnTo>
                  <a:lnTo>
                    <a:pt x="1723" y="38"/>
                  </a:lnTo>
                  <a:lnTo>
                    <a:pt x="1779" y="28"/>
                  </a:lnTo>
                  <a:lnTo>
                    <a:pt x="1834" y="19"/>
                  </a:lnTo>
                  <a:lnTo>
                    <a:pt x="1834" y="19"/>
                  </a:lnTo>
                  <a:lnTo>
                    <a:pt x="1890" y="13"/>
                  </a:lnTo>
                  <a:lnTo>
                    <a:pt x="1946" y="8"/>
                  </a:lnTo>
                  <a:lnTo>
                    <a:pt x="2000" y="3"/>
                  </a:lnTo>
                  <a:lnTo>
                    <a:pt x="2053" y="1"/>
                  </a:lnTo>
                  <a:lnTo>
                    <a:pt x="2106" y="0"/>
                  </a:lnTo>
                  <a:lnTo>
                    <a:pt x="2157" y="0"/>
                  </a:lnTo>
                  <a:lnTo>
                    <a:pt x="2208" y="2"/>
                  </a:lnTo>
                  <a:lnTo>
                    <a:pt x="2257" y="4"/>
                  </a:lnTo>
                  <a:lnTo>
                    <a:pt x="2306" y="9"/>
                  </a:lnTo>
                  <a:lnTo>
                    <a:pt x="2354" y="15"/>
                  </a:lnTo>
                  <a:lnTo>
                    <a:pt x="2400" y="21"/>
                  </a:lnTo>
                  <a:lnTo>
                    <a:pt x="2446" y="29"/>
                  </a:lnTo>
                  <a:lnTo>
                    <a:pt x="2491" y="38"/>
                  </a:lnTo>
                  <a:lnTo>
                    <a:pt x="2536" y="47"/>
                  </a:lnTo>
                  <a:lnTo>
                    <a:pt x="2579" y="59"/>
                  </a:lnTo>
                  <a:lnTo>
                    <a:pt x="2621" y="71"/>
                  </a:lnTo>
                  <a:lnTo>
                    <a:pt x="2662" y="82"/>
                  </a:lnTo>
                  <a:lnTo>
                    <a:pt x="2703" y="96"/>
                  </a:lnTo>
                  <a:lnTo>
                    <a:pt x="2742" y="110"/>
                  </a:lnTo>
                  <a:lnTo>
                    <a:pt x="2781" y="125"/>
                  </a:lnTo>
                  <a:lnTo>
                    <a:pt x="2818" y="141"/>
                  </a:lnTo>
                  <a:lnTo>
                    <a:pt x="2855" y="157"/>
                  </a:lnTo>
                  <a:lnTo>
                    <a:pt x="2891" y="174"/>
                  </a:lnTo>
                  <a:lnTo>
                    <a:pt x="2926" y="192"/>
                  </a:lnTo>
                  <a:lnTo>
                    <a:pt x="2961" y="210"/>
                  </a:lnTo>
                  <a:lnTo>
                    <a:pt x="2994" y="228"/>
                  </a:lnTo>
                  <a:lnTo>
                    <a:pt x="3026" y="247"/>
                  </a:lnTo>
                  <a:lnTo>
                    <a:pt x="3057" y="265"/>
                  </a:lnTo>
                  <a:lnTo>
                    <a:pt x="3087" y="286"/>
                  </a:lnTo>
                  <a:lnTo>
                    <a:pt x="3117" y="305"/>
                  </a:lnTo>
                  <a:lnTo>
                    <a:pt x="3146" y="325"/>
                  </a:lnTo>
                  <a:lnTo>
                    <a:pt x="3174" y="345"/>
                  </a:lnTo>
                  <a:lnTo>
                    <a:pt x="3227" y="385"/>
                  </a:lnTo>
                  <a:lnTo>
                    <a:pt x="3276" y="426"/>
                  </a:lnTo>
                  <a:lnTo>
                    <a:pt x="3323" y="467"/>
                  </a:lnTo>
                  <a:lnTo>
                    <a:pt x="3365" y="506"/>
                  </a:lnTo>
                  <a:lnTo>
                    <a:pt x="3404" y="545"/>
                  </a:lnTo>
                  <a:lnTo>
                    <a:pt x="3440" y="582"/>
                  </a:lnTo>
                  <a:lnTo>
                    <a:pt x="3472" y="617"/>
                  </a:lnTo>
                  <a:lnTo>
                    <a:pt x="3501" y="652"/>
                  </a:lnTo>
                  <a:lnTo>
                    <a:pt x="3526" y="683"/>
                  </a:lnTo>
                  <a:lnTo>
                    <a:pt x="3547" y="711"/>
                  </a:lnTo>
                  <a:lnTo>
                    <a:pt x="3566" y="735"/>
                  </a:lnTo>
                  <a:lnTo>
                    <a:pt x="3581" y="757"/>
                  </a:lnTo>
                  <a:lnTo>
                    <a:pt x="3601" y="786"/>
                  </a:lnTo>
                  <a:lnTo>
                    <a:pt x="3608" y="796"/>
                  </a:lnTo>
                  <a:lnTo>
                    <a:pt x="3608" y="796"/>
                  </a:lnTo>
                  <a:lnTo>
                    <a:pt x="3602" y="807"/>
                  </a:lnTo>
                  <a:lnTo>
                    <a:pt x="3585" y="839"/>
                  </a:lnTo>
                  <a:lnTo>
                    <a:pt x="3555" y="887"/>
                  </a:lnTo>
                  <a:lnTo>
                    <a:pt x="3535" y="918"/>
                  </a:lnTo>
                  <a:lnTo>
                    <a:pt x="3512" y="951"/>
                  </a:lnTo>
                  <a:lnTo>
                    <a:pt x="3488" y="989"/>
                  </a:lnTo>
                  <a:lnTo>
                    <a:pt x="3460" y="1028"/>
                  </a:lnTo>
                  <a:lnTo>
                    <a:pt x="3428" y="1071"/>
                  </a:lnTo>
                  <a:lnTo>
                    <a:pt x="3394" y="1115"/>
                  </a:lnTo>
                  <a:lnTo>
                    <a:pt x="3357" y="1162"/>
                  </a:lnTo>
                  <a:lnTo>
                    <a:pt x="3316" y="1209"/>
                  </a:lnTo>
                  <a:lnTo>
                    <a:pt x="3273" y="1258"/>
                  </a:lnTo>
                  <a:lnTo>
                    <a:pt x="3228" y="1309"/>
                  </a:lnTo>
                  <a:lnTo>
                    <a:pt x="3178" y="1360"/>
                  </a:lnTo>
                  <a:lnTo>
                    <a:pt x="3126" y="1410"/>
                  </a:lnTo>
                  <a:lnTo>
                    <a:pt x="3071" y="1462"/>
                  </a:lnTo>
                  <a:lnTo>
                    <a:pt x="3013" y="1512"/>
                  </a:lnTo>
                  <a:lnTo>
                    <a:pt x="2983" y="1537"/>
                  </a:lnTo>
                  <a:lnTo>
                    <a:pt x="2952" y="1562"/>
                  </a:lnTo>
                  <a:lnTo>
                    <a:pt x="2920" y="1587"/>
                  </a:lnTo>
                  <a:lnTo>
                    <a:pt x="2888" y="1611"/>
                  </a:lnTo>
                  <a:lnTo>
                    <a:pt x="2854" y="1635"/>
                  </a:lnTo>
                  <a:lnTo>
                    <a:pt x="2821" y="1659"/>
                  </a:lnTo>
                  <a:lnTo>
                    <a:pt x="2786" y="1682"/>
                  </a:lnTo>
                  <a:lnTo>
                    <a:pt x="2751" y="1705"/>
                  </a:lnTo>
                  <a:lnTo>
                    <a:pt x="2715" y="1727"/>
                  </a:lnTo>
                  <a:lnTo>
                    <a:pt x="2678" y="1749"/>
                  </a:lnTo>
                  <a:lnTo>
                    <a:pt x="2640" y="1770"/>
                  </a:lnTo>
                  <a:lnTo>
                    <a:pt x="2602" y="1790"/>
                  </a:lnTo>
                  <a:lnTo>
                    <a:pt x="2562" y="1811"/>
                  </a:lnTo>
                  <a:lnTo>
                    <a:pt x="2523" y="1830"/>
                  </a:lnTo>
                  <a:lnTo>
                    <a:pt x="2482" y="1848"/>
                  </a:lnTo>
                  <a:lnTo>
                    <a:pt x="2441" y="1866"/>
                  </a:lnTo>
                  <a:lnTo>
                    <a:pt x="2398" y="1882"/>
                  </a:lnTo>
                  <a:lnTo>
                    <a:pt x="2356" y="1898"/>
                  </a:lnTo>
                  <a:lnTo>
                    <a:pt x="2313" y="1914"/>
                  </a:lnTo>
                  <a:lnTo>
                    <a:pt x="2268" y="1928"/>
                  </a:lnTo>
                  <a:lnTo>
                    <a:pt x="2223" y="1941"/>
                  </a:lnTo>
                  <a:lnTo>
                    <a:pt x="2178" y="1954"/>
                  </a:lnTo>
                  <a:lnTo>
                    <a:pt x="2130" y="1965"/>
                  </a:lnTo>
                  <a:lnTo>
                    <a:pt x="2083" y="1975"/>
                  </a:lnTo>
                  <a:lnTo>
                    <a:pt x="2083" y="1975"/>
                  </a:lnTo>
                  <a:lnTo>
                    <a:pt x="2035" y="1984"/>
                  </a:lnTo>
                  <a:lnTo>
                    <a:pt x="1988" y="1992"/>
                  </a:lnTo>
                  <a:lnTo>
                    <a:pt x="1939" y="1997"/>
                  </a:lnTo>
                  <a:lnTo>
                    <a:pt x="1892" y="2000"/>
                  </a:lnTo>
                  <a:lnTo>
                    <a:pt x="1845" y="2002"/>
                  </a:lnTo>
                  <a:lnTo>
                    <a:pt x="1797" y="2003"/>
                  </a:lnTo>
                  <a:lnTo>
                    <a:pt x="1749" y="2002"/>
                  </a:lnTo>
                  <a:lnTo>
                    <a:pt x="1701" y="2000"/>
                  </a:lnTo>
                  <a:lnTo>
                    <a:pt x="1654" y="1996"/>
                  </a:lnTo>
                  <a:lnTo>
                    <a:pt x="1607" y="1992"/>
                  </a:lnTo>
                  <a:lnTo>
                    <a:pt x="1560" y="1985"/>
                  </a:lnTo>
                  <a:lnTo>
                    <a:pt x="1514" y="1978"/>
                  </a:lnTo>
                  <a:lnTo>
                    <a:pt x="1466" y="1969"/>
                  </a:lnTo>
                  <a:lnTo>
                    <a:pt x="1420" y="1959"/>
                  </a:lnTo>
                  <a:lnTo>
                    <a:pt x="1374" y="1949"/>
                  </a:lnTo>
                  <a:lnTo>
                    <a:pt x="1329" y="1937"/>
                  </a:lnTo>
                  <a:lnTo>
                    <a:pt x="1284" y="1924"/>
                  </a:lnTo>
                  <a:lnTo>
                    <a:pt x="1238" y="1911"/>
                  </a:lnTo>
                  <a:lnTo>
                    <a:pt x="1194" y="1896"/>
                  </a:lnTo>
                  <a:lnTo>
                    <a:pt x="1149" y="1881"/>
                  </a:lnTo>
                  <a:lnTo>
                    <a:pt x="1105" y="1865"/>
                  </a:lnTo>
                  <a:lnTo>
                    <a:pt x="1062" y="1848"/>
                  </a:lnTo>
                  <a:lnTo>
                    <a:pt x="1019" y="1831"/>
                  </a:lnTo>
                  <a:lnTo>
                    <a:pt x="977" y="1813"/>
                  </a:lnTo>
                  <a:lnTo>
                    <a:pt x="935" y="1795"/>
                  </a:lnTo>
                  <a:lnTo>
                    <a:pt x="894" y="1775"/>
                  </a:lnTo>
                  <a:lnTo>
                    <a:pt x="853" y="1756"/>
                  </a:lnTo>
                  <a:lnTo>
                    <a:pt x="813" y="1736"/>
                  </a:lnTo>
                  <a:lnTo>
                    <a:pt x="736" y="1695"/>
                  </a:lnTo>
                  <a:lnTo>
                    <a:pt x="661" y="1653"/>
                  </a:lnTo>
                  <a:lnTo>
                    <a:pt x="588" y="1611"/>
                  </a:lnTo>
                  <a:lnTo>
                    <a:pt x="519" y="1568"/>
                  </a:lnTo>
                  <a:lnTo>
                    <a:pt x="453" y="1525"/>
                  </a:lnTo>
                  <a:lnTo>
                    <a:pt x="391" y="1483"/>
                  </a:lnTo>
                  <a:lnTo>
                    <a:pt x="333" y="1443"/>
                  </a:lnTo>
                  <a:lnTo>
                    <a:pt x="278" y="1403"/>
                  </a:lnTo>
                  <a:lnTo>
                    <a:pt x="228" y="1365"/>
                  </a:lnTo>
                  <a:lnTo>
                    <a:pt x="183" y="1330"/>
                  </a:lnTo>
                  <a:lnTo>
                    <a:pt x="142" y="1298"/>
                  </a:lnTo>
                  <a:lnTo>
                    <a:pt x="106" y="1268"/>
                  </a:lnTo>
                  <a:lnTo>
                    <a:pt x="48" y="1220"/>
                  </a:lnTo>
                  <a:lnTo>
                    <a:pt x="13" y="1188"/>
                  </a:lnTo>
                  <a:lnTo>
                    <a:pt x="0" y="1177"/>
                  </a:lnTo>
                  <a:lnTo>
                    <a:pt x="0" y="1177"/>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111" name="Freeform 29"/>
            <p:cNvSpPr>
              <a:spLocks/>
            </p:cNvSpPr>
            <p:nvPr/>
          </p:nvSpPr>
          <p:spPr bwMode="auto">
            <a:xfrm rot="10800000" flipH="1">
              <a:off x="6151431" y="3265487"/>
              <a:ext cx="289815" cy="357190"/>
            </a:xfrm>
            <a:custGeom>
              <a:avLst/>
              <a:gdLst/>
              <a:ahLst/>
              <a:cxnLst>
                <a:cxn ang="0">
                  <a:pos x="25" y="2891"/>
                </a:cxn>
                <a:cxn ang="0">
                  <a:pos x="10" y="2751"/>
                </a:cxn>
                <a:cxn ang="0">
                  <a:pos x="2" y="2604"/>
                </a:cxn>
                <a:cxn ang="0">
                  <a:pos x="3" y="2417"/>
                </a:cxn>
                <a:cxn ang="0">
                  <a:pos x="17" y="2199"/>
                </a:cxn>
                <a:cxn ang="0">
                  <a:pos x="52" y="1952"/>
                </a:cxn>
                <a:cxn ang="0">
                  <a:pos x="78" y="1823"/>
                </a:cxn>
                <a:cxn ang="0">
                  <a:pos x="112" y="1688"/>
                </a:cxn>
                <a:cxn ang="0">
                  <a:pos x="154" y="1551"/>
                </a:cxn>
                <a:cxn ang="0">
                  <a:pos x="204" y="1411"/>
                </a:cxn>
                <a:cxn ang="0">
                  <a:pos x="263" y="1270"/>
                </a:cxn>
                <a:cxn ang="0">
                  <a:pos x="334" y="1127"/>
                </a:cxn>
                <a:cxn ang="0">
                  <a:pos x="414" y="985"/>
                </a:cxn>
                <a:cxn ang="0">
                  <a:pos x="507" y="844"/>
                </a:cxn>
                <a:cxn ang="0">
                  <a:pos x="575" y="751"/>
                </a:cxn>
                <a:cxn ang="0">
                  <a:pos x="683" y="620"/>
                </a:cxn>
                <a:cxn ang="0">
                  <a:pos x="794" y="505"/>
                </a:cxn>
                <a:cxn ang="0">
                  <a:pos x="907" y="404"/>
                </a:cxn>
                <a:cxn ang="0">
                  <a:pos x="1022" y="317"/>
                </a:cxn>
                <a:cxn ang="0">
                  <a:pos x="1137" y="242"/>
                </a:cxn>
                <a:cxn ang="0">
                  <a:pos x="1252" y="180"/>
                </a:cxn>
                <a:cxn ang="0">
                  <a:pos x="1365" y="130"/>
                </a:cxn>
                <a:cxn ang="0">
                  <a:pos x="1476" y="88"/>
                </a:cxn>
                <a:cxn ang="0">
                  <a:pos x="1585" y="56"/>
                </a:cxn>
                <a:cxn ang="0">
                  <a:pos x="1690" y="33"/>
                </a:cxn>
                <a:cxn ang="0">
                  <a:pos x="1823" y="11"/>
                </a:cxn>
                <a:cxn ang="0">
                  <a:pos x="2002" y="0"/>
                </a:cxn>
                <a:cxn ang="0">
                  <a:pos x="2154" y="3"/>
                </a:cxn>
                <a:cxn ang="0">
                  <a:pos x="2271" y="14"/>
                </a:cxn>
                <a:cxn ang="0">
                  <a:pos x="2359" y="31"/>
                </a:cxn>
                <a:cxn ang="0">
                  <a:pos x="2375" y="46"/>
                </a:cxn>
                <a:cxn ang="0">
                  <a:pos x="2400" y="174"/>
                </a:cxn>
                <a:cxn ang="0">
                  <a:pos x="2420" y="308"/>
                </a:cxn>
                <a:cxn ang="0">
                  <a:pos x="2435" y="478"/>
                </a:cxn>
                <a:cxn ang="0">
                  <a:pos x="2440" y="677"/>
                </a:cxn>
                <a:cxn ang="0">
                  <a:pos x="2429" y="899"/>
                </a:cxn>
                <a:cxn ang="0">
                  <a:pos x="2411" y="1057"/>
                </a:cxn>
                <a:cxn ang="0">
                  <a:pos x="2390" y="1180"/>
                </a:cxn>
                <a:cxn ang="0">
                  <a:pos x="2361" y="1305"/>
                </a:cxn>
                <a:cxn ang="0">
                  <a:pos x="2325" y="1431"/>
                </a:cxn>
                <a:cxn ang="0">
                  <a:pos x="2281" y="1559"/>
                </a:cxn>
                <a:cxn ang="0">
                  <a:pos x="2227" y="1686"/>
                </a:cxn>
                <a:cxn ang="0">
                  <a:pos x="2163" y="1813"/>
                </a:cxn>
                <a:cxn ang="0">
                  <a:pos x="2089" y="1939"/>
                </a:cxn>
                <a:cxn ang="0">
                  <a:pos x="2033" y="2021"/>
                </a:cxn>
                <a:cxn ang="0">
                  <a:pos x="1940" y="2135"/>
                </a:cxn>
                <a:cxn ang="0">
                  <a:pos x="1838" y="2240"/>
                </a:cxn>
                <a:cxn ang="0">
                  <a:pos x="1729" y="2334"/>
                </a:cxn>
                <a:cxn ang="0">
                  <a:pos x="1614" y="2420"/>
                </a:cxn>
                <a:cxn ang="0">
                  <a:pos x="1492" y="2496"/>
                </a:cxn>
                <a:cxn ang="0">
                  <a:pos x="1368" y="2563"/>
                </a:cxn>
                <a:cxn ang="0">
                  <a:pos x="1241" y="2623"/>
                </a:cxn>
                <a:cxn ang="0">
                  <a:pos x="1113" y="2676"/>
                </a:cxn>
                <a:cxn ang="0">
                  <a:pos x="986" y="2722"/>
                </a:cxn>
                <a:cxn ang="0">
                  <a:pos x="741" y="2794"/>
                </a:cxn>
                <a:cxn ang="0">
                  <a:pos x="514" y="2844"/>
                </a:cxn>
                <a:cxn ang="0">
                  <a:pos x="318" y="2876"/>
                </a:cxn>
                <a:cxn ang="0">
                  <a:pos x="164" y="2894"/>
                </a:cxn>
                <a:cxn ang="0">
                  <a:pos x="27" y="2904"/>
                </a:cxn>
              </a:cxnLst>
              <a:rect l="0" t="0" r="r" b="b"/>
              <a:pathLst>
                <a:path w="2440" h="2904">
                  <a:moveTo>
                    <a:pt x="27" y="2904"/>
                  </a:moveTo>
                  <a:lnTo>
                    <a:pt x="27" y="2904"/>
                  </a:lnTo>
                  <a:lnTo>
                    <a:pt x="25" y="2891"/>
                  </a:lnTo>
                  <a:lnTo>
                    <a:pt x="20" y="2852"/>
                  </a:lnTo>
                  <a:lnTo>
                    <a:pt x="13" y="2790"/>
                  </a:lnTo>
                  <a:lnTo>
                    <a:pt x="10" y="2751"/>
                  </a:lnTo>
                  <a:lnTo>
                    <a:pt x="7" y="2707"/>
                  </a:lnTo>
                  <a:lnTo>
                    <a:pt x="4" y="2658"/>
                  </a:lnTo>
                  <a:lnTo>
                    <a:pt x="2" y="2604"/>
                  </a:lnTo>
                  <a:lnTo>
                    <a:pt x="0" y="2545"/>
                  </a:lnTo>
                  <a:lnTo>
                    <a:pt x="0" y="2483"/>
                  </a:lnTo>
                  <a:lnTo>
                    <a:pt x="3" y="2417"/>
                  </a:lnTo>
                  <a:lnTo>
                    <a:pt x="6" y="2347"/>
                  </a:lnTo>
                  <a:lnTo>
                    <a:pt x="10" y="2275"/>
                  </a:lnTo>
                  <a:lnTo>
                    <a:pt x="17" y="2199"/>
                  </a:lnTo>
                  <a:lnTo>
                    <a:pt x="26" y="2119"/>
                  </a:lnTo>
                  <a:lnTo>
                    <a:pt x="38" y="2037"/>
                  </a:lnTo>
                  <a:lnTo>
                    <a:pt x="52" y="1952"/>
                  </a:lnTo>
                  <a:lnTo>
                    <a:pt x="59" y="1910"/>
                  </a:lnTo>
                  <a:lnTo>
                    <a:pt x="69" y="1867"/>
                  </a:lnTo>
                  <a:lnTo>
                    <a:pt x="78" y="1823"/>
                  </a:lnTo>
                  <a:lnTo>
                    <a:pt x="88" y="1778"/>
                  </a:lnTo>
                  <a:lnTo>
                    <a:pt x="99" y="1733"/>
                  </a:lnTo>
                  <a:lnTo>
                    <a:pt x="112" y="1688"/>
                  </a:lnTo>
                  <a:lnTo>
                    <a:pt x="125" y="1643"/>
                  </a:lnTo>
                  <a:lnTo>
                    <a:pt x="139" y="1597"/>
                  </a:lnTo>
                  <a:lnTo>
                    <a:pt x="154" y="1551"/>
                  </a:lnTo>
                  <a:lnTo>
                    <a:pt x="170" y="1504"/>
                  </a:lnTo>
                  <a:lnTo>
                    <a:pt x="186" y="1458"/>
                  </a:lnTo>
                  <a:lnTo>
                    <a:pt x="204" y="1411"/>
                  </a:lnTo>
                  <a:lnTo>
                    <a:pt x="223" y="1364"/>
                  </a:lnTo>
                  <a:lnTo>
                    <a:pt x="243" y="1317"/>
                  </a:lnTo>
                  <a:lnTo>
                    <a:pt x="263" y="1270"/>
                  </a:lnTo>
                  <a:lnTo>
                    <a:pt x="286" y="1222"/>
                  </a:lnTo>
                  <a:lnTo>
                    <a:pt x="309" y="1174"/>
                  </a:lnTo>
                  <a:lnTo>
                    <a:pt x="334" y="1127"/>
                  </a:lnTo>
                  <a:lnTo>
                    <a:pt x="359" y="1079"/>
                  </a:lnTo>
                  <a:lnTo>
                    <a:pt x="386" y="1032"/>
                  </a:lnTo>
                  <a:lnTo>
                    <a:pt x="414" y="985"/>
                  </a:lnTo>
                  <a:lnTo>
                    <a:pt x="444" y="938"/>
                  </a:lnTo>
                  <a:lnTo>
                    <a:pt x="475" y="891"/>
                  </a:lnTo>
                  <a:lnTo>
                    <a:pt x="507" y="844"/>
                  </a:lnTo>
                  <a:lnTo>
                    <a:pt x="540" y="797"/>
                  </a:lnTo>
                  <a:lnTo>
                    <a:pt x="575" y="751"/>
                  </a:lnTo>
                  <a:lnTo>
                    <a:pt x="575" y="751"/>
                  </a:lnTo>
                  <a:lnTo>
                    <a:pt x="610" y="705"/>
                  </a:lnTo>
                  <a:lnTo>
                    <a:pt x="646" y="662"/>
                  </a:lnTo>
                  <a:lnTo>
                    <a:pt x="683" y="620"/>
                  </a:lnTo>
                  <a:lnTo>
                    <a:pt x="719" y="580"/>
                  </a:lnTo>
                  <a:lnTo>
                    <a:pt x="756" y="541"/>
                  </a:lnTo>
                  <a:lnTo>
                    <a:pt x="794" y="505"/>
                  </a:lnTo>
                  <a:lnTo>
                    <a:pt x="832" y="469"/>
                  </a:lnTo>
                  <a:lnTo>
                    <a:pt x="869" y="436"/>
                  </a:lnTo>
                  <a:lnTo>
                    <a:pt x="907" y="404"/>
                  </a:lnTo>
                  <a:lnTo>
                    <a:pt x="945" y="373"/>
                  </a:lnTo>
                  <a:lnTo>
                    <a:pt x="983" y="344"/>
                  </a:lnTo>
                  <a:lnTo>
                    <a:pt x="1022" y="317"/>
                  </a:lnTo>
                  <a:lnTo>
                    <a:pt x="1060" y="291"/>
                  </a:lnTo>
                  <a:lnTo>
                    <a:pt x="1098" y="266"/>
                  </a:lnTo>
                  <a:lnTo>
                    <a:pt x="1137" y="242"/>
                  </a:lnTo>
                  <a:lnTo>
                    <a:pt x="1175" y="221"/>
                  </a:lnTo>
                  <a:lnTo>
                    <a:pt x="1213" y="201"/>
                  </a:lnTo>
                  <a:lnTo>
                    <a:pt x="1252" y="180"/>
                  </a:lnTo>
                  <a:lnTo>
                    <a:pt x="1290" y="162"/>
                  </a:lnTo>
                  <a:lnTo>
                    <a:pt x="1327" y="145"/>
                  </a:lnTo>
                  <a:lnTo>
                    <a:pt x="1365" y="130"/>
                  </a:lnTo>
                  <a:lnTo>
                    <a:pt x="1402" y="115"/>
                  </a:lnTo>
                  <a:lnTo>
                    <a:pt x="1439" y="101"/>
                  </a:lnTo>
                  <a:lnTo>
                    <a:pt x="1476" y="88"/>
                  </a:lnTo>
                  <a:lnTo>
                    <a:pt x="1512" y="77"/>
                  </a:lnTo>
                  <a:lnTo>
                    <a:pt x="1549" y="66"/>
                  </a:lnTo>
                  <a:lnTo>
                    <a:pt x="1585" y="56"/>
                  </a:lnTo>
                  <a:lnTo>
                    <a:pt x="1620" y="48"/>
                  </a:lnTo>
                  <a:lnTo>
                    <a:pt x="1655" y="40"/>
                  </a:lnTo>
                  <a:lnTo>
                    <a:pt x="1690" y="33"/>
                  </a:lnTo>
                  <a:lnTo>
                    <a:pt x="1724" y="26"/>
                  </a:lnTo>
                  <a:lnTo>
                    <a:pt x="1757" y="21"/>
                  </a:lnTo>
                  <a:lnTo>
                    <a:pt x="1823" y="11"/>
                  </a:lnTo>
                  <a:lnTo>
                    <a:pt x="1885" y="5"/>
                  </a:lnTo>
                  <a:lnTo>
                    <a:pt x="1946" y="2"/>
                  </a:lnTo>
                  <a:lnTo>
                    <a:pt x="2002" y="0"/>
                  </a:lnTo>
                  <a:lnTo>
                    <a:pt x="2057" y="0"/>
                  </a:lnTo>
                  <a:lnTo>
                    <a:pt x="2108" y="1"/>
                  </a:lnTo>
                  <a:lnTo>
                    <a:pt x="2154" y="3"/>
                  </a:lnTo>
                  <a:lnTo>
                    <a:pt x="2197" y="6"/>
                  </a:lnTo>
                  <a:lnTo>
                    <a:pt x="2236" y="10"/>
                  </a:lnTo>
                  <a:lnTo>
                    <a:pt x="2271" y="14"/>
                  </a:lnTo>
                  <a:lnTo>
                    <a:pt x="2300" y="20"/>
                  </a:lnTo>
                  <a:lnTo>
                    <a:pt x="2325" y="24"/>
                  </a:lnTo>
                  <a:lnTo>
                    <a:pt x="2359" y="31"/>
                  </a:lnTo>
                  <a:lnTo>
                    <a:pt x="2372" y="34"/>
                  </a:lnTo>
                  <a:lnTo>
                    <a:pt x="2372" y="34"/>
                  </a:lnTo>
                  <a:lnTo>
                    <a:pt x="2375" y="46"/>
                  </a:lnTo>
                  <a:lnTo>
                    <a:pt x="2383" y="81"/>
                  </a:lnTo>
                  <a:lnTo>
                    <a:pt x="2394" y="138"/>
                  </a:lnTo>
                  <a:lnTo>
                    <a:pt x="2400" y="174"/>
                  </a:lnTo>
                  <a:lnTo>
                    <a:pt x="2407" y="214"/>
                  </a:lnTo>
                  <a:lnTo>
                    <a:pt x="2414" y="258"/>
                  </a:lnTo>
                  <a:lnTo>
                    <a:pt x="2420" y="308"/>
                  </a:lnTo>
                  <a:lnTo>
                    <a:pt x="2425" y="361"/>
                  </a:lnTo>
                  <a:lnTo>
                    <a:pt x="2430" y="417"/>
                  </a:lnTo>
                  <a:lnTo>
                    <a:pt x="2435" y="478"/>
                  </a:lnTo>
                  <a:lnTo>
                    <a:pt x="2438" y="541"/>
                  </a:lnTo>
                  <a:lnTo>
                    <a:pt x="2440" y="607"/>
                  </a:lnTo>
                  <a:lnTo>
                    <a:pt x="2440" y="677"/>
                  </a:lnTo>
                  <a:lnTo>
                    <a:pt x="2439" y="749"/>
                  </a:lnTo>
                  <a:lnTo>
                    <a:pt x="2436" y="822"/>
                  </a:lnTo>
                  <a:lnTo>
                    <a:pt x="2429" y="899"/>
                  </a:lnTo>
                  <a:lnTo>
                    <a:pt x="2421" y="978"/>
                  </a:lnTo>
                  <a:lnTo>
                    <a:pt x="2417" y="1017"/>
                  </a:lnTo>
                  <a:lnTo>
                    <a:pt x="2411" y="1057"/>
                  </a:lnTo>
                  <a:lnTo>
                    <a:pt x="2405" y="1097"/>
                  </a:lnTo>
                  <a:lnTo>
                    <a:pt x="2397" y="1138"/>
                  </a:lnTo>
                  <a:lnTo>
                    <a:pt x="2390" y="1180"/>
                  </a:lnTo>
                  <a:lnTo>
                    <a:pt x="2381" y="1222"/>
                  </a:lnTo>
                  <a:lnTo>
                    <a:pt x="2372" y="1262"/>
                  </a:lnTo>
                  <a:lnTo>
                    <a:pt x="2361" y="1305"/>
                  </a:lnTo>
                  <a:lnTo>
                    <a:pt x="2350" y="1347"/>
                  </a:lnTo>
                  <a:lnTo>
                    <a:pt x="2339" y="1389"/>
                  </a:lnTo>
                  <a:lnTo>
                    <a:pt x="2325" y="1431"/>
                  </a:lnTo>
                  <a:lnTo>
                    <a:pt x="2312" y="1473"/>
                  </a:lnTo>
                  <a:lnTo>
                    <a:pt x="2296" y="1516"/>
                  </a:lnTo>
                  <a:lnTo>
                    <a:pt x="2281" y="1559"/>
                  </a:lnTo>
                  <a:lnTo>
                    <a:pt x="2264" y="1601"/>
                  </a:lnTo>
                  <a:lnTo>
                    <a:pt x="2246" y="1643"/>
                  </a:lnTo>
                  <a:lnTo>
                    <a:pt x="2227" y="1686"/>
                  </a:lnTo>
                  <a:lnTo>
                    <a:pt x="2207" y="1729"/>
                  </a:lnTo>
                  <a:lnTo>
                    <a:pt x="2186" y="1771"/>
                  </a:lnTo>
                  <a:lnTo>
                    <a:pt x="2163" y="1813"/>
                  </a:lnTo>
                  <a:lnTo>
                    <a:pt x="2140" y="1855"/>
                  </a:lnTo>
                  <a:lnTo>
                    <a:pt x="2115" y="1897"/>
                  </a:lnTo>
                  <a:lnTo>
                    <a:pt x="2089" y="1939"/>
                  </a:lnTo>
                  <a:lnTo>
                    <a:pt x="2061" y="1980"/>
                  </a:lnTo>
                  <a:lnTo>
                    <a:pt x="2061" y="1980"/>
                  </a:lnTo>
                  <a:lnTo>
                    <a:pt x="2033" y="2021"/>
                  </a:lnTo>
                  <a:lnTo>
                    <a:pt x="2003" y="2061"/>
                  </a:lnTo>
                  <a:lnTo>
                    <a:pt x="1972" y="2098"/>
                  </a:lnTo>
                  <a:lnTo>
                    <a:pt x="1940" y="2135"/>
                  </a:lnTo>
                  <a:lnTo>
                    <a:pt x="1907" y="2172"/>
                  </a:lnTo>
                  <a:lnTo>
                    <a:pt x="1873" y="2206"/>
                  </a:lnTo>
                  <a:lnTo>
                    <a:pt x="1838" y="2240"/>
                  </a:lnTo>
                  <a:lnTo>
                    <a:pt x="1803" y="2272"/>
                  </a:lnTo>
                  <a:lnTo>
                    <a:pt x="1766" y="2305"/>
                  </a:lnTo>
                  <a:lnTo>
                    <a:pt x="1729" y="2334"/>
                  </a:lnTo>
                  <a:lnTo>
                    <a:pt x="1691" y="2363"/>
                  </a:lnTo>
                  <a:lnTo>
                    <a:pt x="1653" y="2392"/>
                  </a:lnTo>
                  <a:lnTo>
                    <a:pt x="1614" y="2420"/>
                  </a:lnTo>
                  <a:lnTo>
                    <a:pt x="1573" y="2446"/>
                  </a:lnTo>
                  <a:lnTo>
                    <a:pt x="1533" y="2471"/>
                  </a:lnTo>
                  <a:lnTo>
                    <a:pt x="1492" y="2496"/>
                  </a:lnTo>
                  <a:lnTo>
                    <a:pt x="1451" y="2520"/>
                  </a:lnTo>
                  <a:lnTo>
                    <a:pt x="1409" y="2542"/>
                  </a:lnTo>
                  <a:lnTo>
                    <a:pt x="1368" y="2563"/>
                  </a:lnTo>
                  <a:lnTo>
                    <a:pt x="1326" y="2585"/>
                  </a:lnTo>
                  <a:lnTo>
                    <a:pt x="1284" y="2604"/>
                  </a:lnTo>
                  <a:lnTo>
                    <a:pt x="1241" y="2623"/>
                  </a:lnTo>
                  <a:lnTo>
                    <a:pt x="1199" y="2642"/>
                  </a:lnTo>
                  <a:lnTo>
                    <a:pt x="1156" y="2660"/>
                  </a:lnTo>
                  <a:lnTo>
                    <a:pt x="1113" y="2676"/>
                  </a:lnTo>
                  <a:lnTo>
                    <a:pt x="1071" y="2692"/>
                  </a:lnTo>
                  <a:lnTo>
                    <a:pt x="1029" y="2707"/>
                  </a:lnTo>
                  <a:lnTo>
                    <a:pt x="986" y="2722"/>
                  </a:lnTo>
                  <a:lnTo>
                    <a:pt x="903" y="2749"/>
                  </a:lnTo>
                  <a:lnTo>
                    <a:pt x="821" y="2772"/>
                  </a:lnTo>
                  <a:lnTo>
                    <a:pt x="741" y="2794"/>
                  </a:lnTo>
                  <a:lnTo>
                    <a:pt x="663" y="2813"/>
                  </a:lnTo>
                  <a:lnTo>
                    <a:pt x="586" y="2829"/>
                  </a:lnTo>
                  <a:lnTo>
                    <a:pt x="514" y="2844"/>
                  </a:lnTo>
                  <a:lnTo>
                    <a:pt x="445" y="2857"/>
                  </a:lnTo>
                  <a:lnTo>
                    <a:pt x="379" y="2867"/>
                  </a:lnTo>
                  <a:lnTo>
                    <a:pt x="318" y="2876"/>
                  </a:lnTo>
                  <a:lnTo>
                    <a:pt x="261" y="2883"/>
                  </a:lnTo>
                  <a:lnTo>
                    <a:pt x="210" y="2890"/>
                  </a:lnTo>
                  <a:lnTo>
                    <a:pt x="164" y="2894"/>
                  </a:lnTo>
                  <a:lnTo>
                    <a:pt x="90" y="2901"/>
                  </a:lnTo>
                  <a:lnTo>
                    <a:pt x="44" y="2904"/>
                  </a:lnTo>
                  <a:lnTo>
                    <a:pt x="27" y="2904"/>
                  </a:lnTo>
                  <a:lnTo>
                    <a:pt x="27" y="290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112" name="Freeform 28"/>
            <p:cNvSpPr>
              <a:spLocks/>
            </p:cNvSpPr>
            <p:nvPr/>
          </p:nvSpPr>
          <p:spPr bwMode="auto">
            <a:xfrm rot="10800000" flipH="1">
              <a:off x="5579927" y="3622677"/>
              <a:ext cx="214316" cy="428628"/>
            </a:xfrm>
            <a:custGeom>
              <a:avLst/>
              <a:gdLst/>
              <a:ahLst/>
              <a:cxnLst>
                <a:cxn ang="0">
                  <a:pos x="1351" y="11"/>
                </a:cxn>
                <a:cxn ang="0">
                  <a:pos x="1431" y="124"/>
                </a:cxn>
                <a:cxn ang="0">
                  <a:pos x="1508" y="249"/>
                </a:cxn>
                <a:cxn ang="0">
                  <a:pos x="1596" y="412"/>
                </a:cxn>
                <a:cxn ang="0">
                  <a:pos x="1687" y="610"/>
                </a:cxn>
                <a:cxn ang="0">
                  <a:pos x="1772" y="841"/>
                </a:cxn>
                <a:cxn ang="0">
                  <a:pos x="1811" y="968"/>
                </a:cxn>
                <a:cxn ang="0">
                  <a:pos x="1845" y="1102"/>
                </a:cxn>
                <a:cxn ang="0">
                  <a:pos x="1874" y="1243"/>
                </a:cxn>
                <a:cxn ang="0">
                  <a:pos x="1897" y="1391"/>
                </a:cxn>
                <a:cxn ang="0">
                  <a:pos x="1911" y="1545"/>
                </a:cxn>
                <a:cxn ang="0">
                  <a:pos x="1919" y="1705"/>
                </a:cxn>
                <a:cxn ang="0">
                  <a:pos x="1915" y="1869"/>
                </a:cxn>
                <a:cxn ang="0">
                  <a:pos x="1902" y="2038"/>
                </a:cxn>
                <a:cxn ang="0">
                  <a:pos x="1887" y="2155"/>
                </a:cxn>
                <a:cxn ang="0">
                  <a:pos x="1855" y="2324"/>
                </a:cxn>
                <a:cxn ang="0">
                  <a:pos x="1812" y="2481"/>
                </a:cxn>
                <a:cxn ang="0">
                  <a:pos x="1762" y="2627"/>
                </a:cxn>
                <a:cxn ang="0">
                  <a:pos x="1703" y="2761"/>
                </a:cxn>
                <a:cxn ang="0">
                  <a:pos x="1638" y="2884"/>
                </a:cxn>
                <a:cxn ang="0">
                  <a:pos x="1568" y="2996"/>
                </a:cxn>
                <a:cxn ang="0">
                  <a:pos x="1493" y="3098"/>
                </a:cxn>
                <a:cxn ang="0">
                  <a:pos x="1415" y="3191"/>
                </a:cxn>
                <a:cxn ang="0">
                  <a:pos x="1336" y="3274"/>
                </a:cxn>
                <a:cxn ang="0">
                  <a:pos x="1256" y="3348"/>
                </a:cxn>
                <a:cxn ang="0">
                  <a:pos x="1150" y="3435"/>
                </a:cxn>
                <a:cxn ang="0">
                  <a:pos x="1000" y="3538"/>
                </a:cxn>
                <a:cxn ang="0">
                  <a:pos x="866" y="3611"/>
                </a:cxn>
                <a:cxn ang="0">
                  <a:pos x="758" y="3661"/>
                </a:cxn>
                <a:cxn ang="0">
                  <a:pos x="674" y="3692"/>
                </a:cxn>
                <a:cxn ang="0">
                  <a:pos x="653" y="3686"/>
                </a:cxn>
                <a:cxn ang="0">
                  <a:pos x="571" y="3589"/>
                </a:cxn>
                <a:cxn ang="0">
                  <a:pos x="490" y="3482"/>
                </a:cxn>
                <a:cxn ang="0">
                  <a:pos x="396" y="3342"/>
                </a:cxn>
                <a:cxn ang="0">
                  <a:pos x="297" y="3171"/>
                </a:cxn>
                <a:cxn ang="0">
                  <a:pos x="201" y="2972"/>
                </a:cxn>
                <a:cxn ang="0">
                  <a:pos x="143" y="2824"/>
                </a:cxn>
                <a:cxn ang="0">
                  <a:pos x="103" y="2707"/>
                </a:cxn>
                <a:cxn ang="0">
                  <a:pos x="68" y="2583"/>
                </a:cxn>
                <a:cxn ang="0">
                  <a:pos x="40" y="2455"/>
                </a:cxn>
                <a:cxn ang="0">
                  <a:pos x="19" y="2321"/>
                </a:cxn>
                <a:cxn ang="0">
                  <a:pos x="4" y="2183"/>
                </a:cxn>
                <a:cxn ang="0">
                  <a:pos x="0" y="2039"/>
                </a:cxn>
                <a:cxn ang="0">
                  <a:pos x="5" y="1893"/>
                </a:cxn>
                <a:cxn ang="0">
                  <a:pos x="15" y="1792"/>
                </a:cxn>
                <a:cxn ang="0">
                  <a:pos x="41" y="1646"/>
                </a:cxn>
                <a:cxn ang="0">
                  <a:pos x="81" y="1502"/>
                </a:cxn>
                <a:cxn ang="0">
                  <a:pos x="131" y="1364"/>
                </a:cxn>
                <a:cxn ang="0">
                  <a:pos x="192" y="1230"/>
                </a:cxn>
                <a:cxn ang="0">
                  <a:pos x="261" y="1103"/>
                </a:cxn>
                <a:cxn ang="0">
                  <a:pos x="337" y="980"/>
                </a:cxn>
                <a:cxn ang="0">
                  <a:pos x="419" y="863"/>
                </a:cxn>
                <a:cxn ang="0">
                  <a:pos x="506" y="753"/>
                </a:cxn>
                <a:cxn ang="0">
                  <a:pos x="594" y="648"/>
                </a:cxn>
                <a:cxn ang="0">
                  <a:pos x="775" y="460"/>
                </a:cxn>
                <a:cxn ang="0">
                  <a:pos x="948" y="301"/>
                </a:cxn>
                <a:cxn ang="0">
                  <a:pos x="1103" y="173"/>
                </a:cxn>
                <a:cxn ang="0">
                  <a:pos x="1229" y="78"/>
                </a:cxn>
                <a:cxn ang="0">
                  <a:pos x="1343" y="0"/>
                </a:cxn>
              </a:cxnLst>
              <a:rect l="0" t="0" r="r" b="b"/>
              <a:pathLst>
                <a:path w="1919" h="3696">
                  <a:moveTo>
                    <a:pt x="1343" y="0"/>
                  </a:moveTo>
                  <a:lnTo>
                    <a:pt x="1343" y="0"/>
                  </a:lnTo>
                  <a:lnTo>
                    <a:pt x="1351" y="11"/>
                  </a:lnTo>
                  <a:lnTo>
                    <a:pt x="1374" y="42"/>
                  </a:lnTo>
                  <a:lnTo>
                    <a:pt x="1409" y="92"/>
                  </a:lnTo>
                  <a:lnTo>
                    <a:pt x="1431" y="124"/>
                  </a:lnTo>
                  <a:lnTo>
                    <a:pt x="1454" y="161"/>
                  </a:lnTo>
                  <a:lnTo>
                    <a:pt x="1480" y="203"/>
                  </a:lnTo>
                  <a:lnTo>
                    <a:pt x="1508" y="249"/>
                  </a:lnTo>
                  <a:lnTo>
                    <a:pt x="1536" y="298"/>
                  </a:lnTo>
                  <a:lnTo>
                    <a:pt x="1566" y="353"/>
                  </a:lnTo>
                  <a:lnTo>
                    <a:pt x="1596" y="412"/>
                  </a:lnTo>
                  <a:lnTo>
                    <a:pt x="1626" y="474"/>
                  </a:lnTo>
                  <a:lnTo>
                    <a:pt x="1657" y="540"/>
                  </a:lnTo>
                  <a:lnTo>
                    <a:pt x="1687" y="610"/>
                  </a:lnTo>
                  <a:lnTo>
                    <a:pt x="1716" y="684"/>
                  </a:lnTo>
                  <a:lnTo>
                    <a:pt x="1745" y="761"/>
                  </a:lnTo>
                  <a:lnTo>
                    <a:pt x="1772" y="841"/>
                  </a:lnTo>
                  <a:lnTo>
                    <a:pt x="1786" y="883"/>
                  </a:lnTo>
                  <a:lnTo>
                    <a:pt x="1799" y="924"/>
                  </a:lnTo>
                  <a:lnTo>
                    <a:pt x="1811" y="968"/>
                  </a:lnTo>
                  <a:lnTo>
                    <a:pt x="1823" y="1012"/>
                  </a:lnTo>
                  <a:lnTo>
                    <a:pt x="1835" y="1057"/>
                  </a:lnTo>
                  <a:lnTo>
                    <a:pt x="1845" y="1102"/>
                  </a:lnTo>
                  <a:lnTo>
                    <a:pt x="1856" y="1148"/>
                  </a:lnTo>
                  <a:lnTo>
                    <a:pt x="1865" y="1195"/>
                  </a:lnTo>
                  <a:lnTo>
                    <a:pt x="1874" y="1243"/>
                  </a:lnTo>
                  <a:lnTo>
                    <a:pt x="1882" y="1291"/>
                  </a:lnTo>
                  <a:lnTo>
                    <a:pt x="1890" y="1341"/>
                  </a:lnTo>
                  <a:lnTo>
                    <a:pt x="1897" y="1391"/>
                  </a:lnTo>
                  <a:lnTo>
                    <a:pt x="1902" y="1441"/>
                  </a:lnTo>
                  <a:lnTo>
                    <a:pt x="1907" y="1493"/>
                  </a:lnTo>
                  <a:lnTo>
                    <a:pt x="1911" y="1545"/>
                  </a:lnTo>
                  <a:lnTo>
                    <a:pt x="1914" y="1598"/>
                  </a:lnTo>
                  <a:lnTo>
                    <a:pt x="1918" y="1650"/>
                  </a:lnTo>
                  <a:lnTo>
                    <a:pt x="1919" y="1705"/>
                  </a:lnTo>
                  <a:lnTo>
                    <a:pt x="1919" y="1758"/>
                  </a:lnTo>
                  <a:lnTo>
                    <a:pt x="1918" y="1814"/>
                  </a:lnTo>
                  <a:lnTo>
                    <a:pt x="1915" y="1869"/>
                  </a:lnTo>
                  <a:lnTo>
                    <a:pt x="1912" y="1925"/>
                  </a:lnTo>
                  <a:lnTo>
                    <a:pt x="1907" y="1982"/>
                  </a:lnTo>
                  <a:lnTo>
                    <a:pt x="1902" y="2038"/>
                  </a:lnTo>
                  <a:lnTo>
                    <a:pt x="1895" y="2096"/>
                  </a:lnTo>
                  <a:lnTo>
                    <a:pt x="1887" y="2155"/>
                  </a:lnTo>
                  <a:lnTo>
                    <a:pt x="1887" y="2155"/>
                  </a:lnTo>
                  <a:lnTo>
                    <a:pt x="1877" y="2213"/>
                  </a:lnTo>
                  <a:lnTo>
                    <a:pt x="1866" y="2268"/>
                  </a:lnTo>
                  <a:lnTo>
                    <a:pt x="1855" y="2324"/>
                  </a:lnTo>
                  <a:lnTo>
                    <a:pt x="1841" y="2378"/>
                  </a:lnTo>
                  <a:lnTo>
                    <a:pt x="1828" y="2430"/>
                  </a:lnTo>
                  <a:lnTo>
                    <a:pt x="1812" y="2481"/>
                  </a:lnTo>
                  <a:lnTo>
                    <a:pt x="1797" y="2531"/>
                  </a:lnTo>
                  <a:lnTo>
                    <a:pt x="1779" y="2580"/>
                  </a:lnTo>
                  <a:lnTo>
                    <a:pt x="1762" y="2627"/>
                  </a:lnTo>
                  <a:lnTo>
                    <a:pt x="1743" y="2672"/>
                  </a:lnTo>
                  <a:lnTo>
                    <a:pt x="1724" y="2717"/>
                  </a:lnTo>
                  <a:lnTo>
                    <a:pt x="1703" y="2761"/>
                  </a:lnTo>
                  <a:lnTo>
                    <a:pt x="1682" y="2802"/>
                  </a:lnTo>
                  <a:lnTo>
                    <a:pt x="1661" y="2844"/>
                  </a:lnTo>
                  <a:lnTo>
                    <a:pt x="1638" y="2884"/>
                  </a:lnTo>
                  <a:lnTo>
                    <a:pt x="1615" y="2922"/>
                  </a:lnTo>
                  <a:lnTo>
                    <a:pt x="1592" y="2960"/>
                  </a:lnTo>
                  <a:lnTo>
                    <a:pt x="1568" y="2996"/>
                  </a:lnTo>
                  <a:lnTo>
                    <a:pt x="1543" y="3031"/>
                  </a:lnTo>
                  <a:lnTo>
                    <a:pt x="1518" y="3066"/>
                  </a:lnTo>
                  <a:lnTo>
                    <a:pt x="1493" y="3098"/>
                  </a:lnTo>
                  <a:lnTo>
                    <a:pt x="1468" y="3130"/>
                  </a:lnTo>
                  <a:lnTo>
                    <a:pt x="1442" y="3161"/>
                  </a:lnTo>
                  <a:lnTo>
                    <a:pt x="1415" y="3191"/>
                  </a:lnTo>
                  <a:lnTo>
                    <a:pt x="1389" y="3220"/>
                  </a:lnTo>
                  <a:lnTo>
                    <a:pt x="1363" y="3248"/>
                  </a:lnTo>
                  <a:lnTo>
                    <a:pt x="1336" y="3274"/>
                  </a:lnTo>
                  <a:lnTo>
                    <a:pt x="1310" y="3300"/>
                  </a:lnTo>
                  <a:lnTo>
                    <a:pt x="1283" y="3325"/>
                  </a:lnTo>
                  <a:lnTo>
                    <a:pt x="1256" y="3348"/>
                  </a:lnTo>
                  <a:lnTo>
                    <a:pt x="1230" y="3372"/>
                  </a:lnTo>
                  <a:lnTo>
                    <a:pt x="1203" y="3393"/>
                  </a:lnTo>
                  <a:lnTo>
                    <a:pt x="1150" y="3435"/>
                  </a:lnTo>
                  <a:lnTo>
                    <a:pt x="1099" y="3472"/>
                  </a:lnTo>
                  <a:lnTo>
                    <a:pt x="1048" y="3507"/>
                  </a:lnTo>
                  <a:lnTo>
                    <a:pt x="1000" y="3538"/>
                  </a:lnTo>
                  <a:lnTo>
                    <a:pt x="952" y="3565"/>
                  </a:lnTo>
                  <a:lnTo>
                    <a:pt x="908" y="3590"/>
                  </a:lnTo>
                  <a:lnTo>
                    <a:pt x="866" y="3611"/>
                  </a:lnTo>
                  <a:lnTo>
                    <a:pt x="826" y="3631"/>
                  </a:lnTo>
                  <a:lnTo>
                    <a:pt x="791" y="3647"/>
                  </a:lnTo>
                  <a:lnTo>
                    <a:pt x="758" y="3661"/>
                  </a:lnTo>
                  <a:lnTo>
                    <a:pt x="730" y="3671"/>
                  </a:lnTo>
                  <a:lnTo>
                    <a:pt x="707" y="3681"/>
                  </a:lnTo>
                  <a:lnTo>
                    <a:pt x="674" y="3692"/>
                  </a:lnTo>
                  <a:lnTo>
                    <a:pt x="662" y="3696"/>
                  </a:lnTo>
                  <a:lnTo>
                    <a:pt x="662" y="3696"/>
                  </a:lnTo>
                  <a:lnTo>
                    <a:pt x="653" y="3686"/>
                  </a:lnTo>
                  <a:lnTo>
                    <a:pt x="629" y="3660"/>
                  </a:lnTo>
                  <a:lnTo>
                    <a:pt x="593" y="3617"/>
                  </a:lnTo>
                  <a:lnTo>
                    <a:pt x="571" y="3589"/>
                  </a:lnTo>
                  <a:lnTo>
                    <a:pt x="546" y="3557"/>
                  </a:lnTo>
                  <a:lnTo>
                    <a:pt x="519" y="3521"/>
                  </a:lnTo>
                  <a:lnTo>
                    <a:pt x="490" y="3482"/>
                  </a:lnTo>
                  <a:lnTo>
                    <a:pt x="460" y="3438"/>
                  </a:lnTo>
                  <a:lnTo>
                    <a:pt x="428" y="3391"/>
                  </a:lnTo>
                  <a:lnTo>
                    <a:pt x="396" y="3342"/>
                  </a:lnTo>
                  <a:lnTo>
                    <a:pt x="363" y="3287"/>
                  </a:lnTo>
                  <a:lnTo>
                    <a:pt x="330" y="3231"/>
                  </a:lnTo>
                  <a:lnTo>
                    <a:pt x="297" y="3171"/>
                  </a:lnTo>
                  <a:lnTo>
                    <a:pt x="265" y="3107"/>
                  </a:lnTo>
                  <a:lnTo>
                    <a:pt x="232" y="3041"/>
                  </a:lnTo>
                  <a:lnTo>
                    <a:pt x="201" y="2972"/>
                  </a:lnTo>
                  <a:lnTo>
                    <a:pt x="171" y="2899"/>
                  </a:lnTo>
                  <a:lnTo>
                    <a:pt x="157" y="2862"/>
                  </a:lnTo>
                  <a:lnTo>
                    <a:pt x="143" y="2824"/>
                  </a:lnTo>
                  <a:lnTo>
                    <a:pt x="129" y="2785"/>
                  </a:lnTo>
                  <a:lnTo>
                    <a:pt x="116" y="2747"/>
                  </a:lnTo>
                  <a:lnTo>
                    <a:pt x="103" y="2707"/>
                  </a:lnTo>
                  <a:lnTo>
                    <a:pt x="91" y="2667"/>
                  </a:lnTo>
                  <a:lnTo>
                    <a:pt x="80" y="2625"/>
                  </a:lnTo>
                  <a:lnTo>
                    <a:pt x="68" y="2583"/>
                  </a:lnTo>
                  <a:lnTo>
                    <a:pt x="58" y="2541"/>
                  </a:lnTo>
                  <a:lnTo>
                    <a:pt x="49" y="2499"/>
                  </a:lnTo>
                  <a:lnTo>
                    <a:pt x="40" y="2455"/>
                  </a:lnTo>
                  <a:lnTo>
                    <a:pt x="32" y="2411"/>
                  </a:lnTo>
                  <a:lnTo>
                    <a:pt x="25" y="2367"/>
                  </a:lnTo>
                  <a:lnTo>
                    <a:pt x="19" y="2321"/>
                  </a:lnTo>
                  <a:lnTo>
                    <a:pt x="13" y="2276"/>
                  </a:lnTo>
                  <a:lnTo>
                    <a:pt x="8" y="2230"/>
                  </a:lnTo>
                  <a:lnTo>
                    <a:pt x="4" y="2183"/>
                  </a:lnTo>
                  <a:lnTo>
                    <a:pt x="2" y="2136"/>
                  </a:lnTo>
                  <a:lnTo>
                    <a:pt x="0" y="2088"/>
                  </a:lnTo>
                  <a:lnTo>
                    <a:pt x="0" y="2039"/>
                  </a:lnTo>
                  <a:lnTo>
                    <a:pt x="0" y="1991"/>
                  </a:lnTo>
                  <a:lnTo>
                    <a:pt x="2" y="1942"/>
                  </a:lnTo>
                  <a:lnTo>
                    <a:pt x="5" y="1893"/>
                  </a:lnTo>
                  <a:lnTo>
                    <a:pt x="9" y="1843"/>
                  </a:lnTo>
                  <a:lnTo>
                    <a:pt x="9" y="1843"/>
                  </a:lnTo>
                  <a:lnTo>
                    <a:pt x="15" y="1792"/>
                  </a:lnTo>
                  <a:lnTo>
                    <a:pt x="22" y="1743"/>
                  </a:lnTo>
                  <a:lnTo>
                    <a:pt x="31" y="1694"/>
                  </a:lnTo>
                  <a:lnTo>
                    <a:pt x="41" y="1646"/>
                  </a:lnTo>
                  <a:lnTo>
                    <a:pt x="53" y="1598"/>
                  </a:lnTo>
                  <a:lnTo>
                    <a:pt x="66" y="1549"/>
                  </a:lnTo>
                  <a:lnTo>
                    <a:pt x="81" y="1502"/>
                  </a:lnTo>
                  <a:lnTo>
                    <a:pt x="96" y="1456"/>
                  </a:lnTo>
                  <a:lnTo>
                    <a:pt x="113" y="1410"/>
                  </a:lnTo>
                  <a:lnTo>
                    <a:pt x="131" y="1364"/>
                  </a:lnTo>
                  <a:lnTo>
                    <a:pt x="150" y="1319"/>
                  </a:lnTo>
                  <a:lnTo>
                    <a:pt x="170" y="1274"/>
                  </a:lnTo>
                  <a:lnTo>
                    <a:pt x="192" y="1230"/>
                  </a:lnTo>
                  <a:lnTo>
                    <a:pt x="214" y="1188"/>
                  </a:lnTo>
                  <a:lnTo>
                    <a:pt x="237" y="1145"/>
                  </a:lnTo>
                  <a:lnTo>
                    <a:pt x="261" y="1103"/>
                  </a:lnTo>
                  <a:lnTo>
                    <a:pt x="286" y="1061"/>
                  </a:lnTo>
                  <a:lnTo>
                    <a:pt x="311" y="1021"/>
                  </a:lnTo>
                  <a:lnTo>
                    <a:pt x="337" y="980"/>
                  </a:lnTo>
                  <a:lnTo>
                    <a:pt x="364" y="940"/>
                  </a:lnTo>
                  <a:lnTo>
                    <a:pt x="391" y="902"/>
                  </a:lnTo>
                  <a:lnTo>
                    <a:pt x="419" y="863"/>
                  </a:lnTo>
                  <a:lnTo>
                    <a:pt x="448" y="826"/>
                  </a:lnTo>
                  <a:lnTo>
                    <a:pt x="477" y="789"/>
                  </a:lnTo>
                  <a:lnTo>
                    <a:pt x="506" y="753"/>
                  </a:lnTo>
                  <a:lnTo>
                    <a:pt x="534" y="717"/>
                  </a:lnTo>
                  <a:lnTo>
                    <a:pt x="564" y="683"/>
                  </a:lnTo>
                  <a:lnTo>
                    <a:pt x="594" y="648"/>
                  </a:lnTo>
                  <a:lnTo>
                    <a:pt x="654" y="582"/>
                  </a:lnTo>
                  <a:lnTo>
                    <a:pt x="715" y="520"/>
                  </a:lnTo>
                  <a:lnTo>
                    <a:pt x="775" y="460"/>
                  </a:lnTo>
                  <a:lnTo>
                    <a:pt x="834" y="403"/>
                  </a:lnTo>
                  <a:lnTo>
                    <a:pt x="891" y="351"/>
                  </a:lnTo>
                  <a:lnTo>
                    <a:pt x="948" y="301"/>
                  </a:lnTo>
                  <a:lnTo>
                    <a:pt x="1003" y="255"/>
                  </a:lnTo>
                  <a:lnTo>
                    <a:pt x="1054" y="212"/>
                  </a:lnTo>
                  <a:lnTo>
                    <a:pt x="1103" y="173"/>
                  </a:lnTo>
                  <a:lnTo>
                    <a:pt x="1149" y="138"/>
                  </a:lnTo>
                  <a:lnTo>
                    <a:pt x="1190" y="106"/>
                  </a:lnTo>
                  <a:lnTo>
                    <a:pt x="1229" y="78"/>
                  </a:lnTo>
                  <a:lnTo>
                    <a:pt x="1289" y="35"/>
                  </a:lnTo>
                  <a:lnTo>
                    <a:pt x="1329" y="10"/>
                  </a:lnTo>
                  <a:lnTo>
                    <a:pt x="1343" y="0"/>
                  </a:lnTo>
                  <a:lnTo>
                    <a:pt x="134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113" name="Freeform 28"/>
            <p:cNvSpPr>
              <a:spLocks/>
            </p:cNvSpPr>
            <p:nvPr/>
          </p:nvSpPr>
          <p:spPr bwMode="auto">
            <a:xfrm rot="10800000" flipH="1">
              <a:off x="7008687" y="2622545"/>
              <a:ext cx="214316" cy="428628"/>
            </a:xfrm>
            <a:custGeom>
              <a:avLst/>
              <a:gdLst/>
              <a:ahLst/>
              <a:cxnLst>
                <a:cxn ang="0">
                  <a:pos x="1351" y="11"/>
                </a:cxn>
                <a:cxn ang="0">
                  <a:pos x="1431" y="124"/>
                </a:cxn>
                <a:cxn ang="0">
                  <a:pos x="1508" y="249"/>
                </a:cxn>
                <a:cxn ang="0">
                  <a:pos x="1596" y="412"/>
                </a:cxn>
                <a:cxn ang="0">
                  <a:pos x="1687" y="610"/>
                </a:cxn>
                <a:cxn ang="0">
                  <a:pos x="1772" y="841"/>
                </a:cxn>
                <a:cxn ang="0">
                  <a:pos x="1811" y="968"/>
                </a:cxn>
                <a:cxn ang="0">
                  <a:pos x="1845" y="1102"/>
                </a:cxn>
                <a:cxn ang="0">
                  <a:pos x="1874" y="1243"/>
                </a:cxn>
                <a:cxn ang="0">
                  <a:pos x="1897" y="1391"/>
                </a:cxn>
                <a:cxn ang="0">
                  <a:pos x="1911" y="1545"/>
                </a:cxn>
                <a:cxn ang="0">
                  <a:pos x="1919" y="1705"/>
                </a:cxn>
                <a:cxn ang="0">
                  <a:pos x="1915" y="1869"/>
                </a:cxn>
                <a:cxn ang="0">
                  <a:pos x="1902" y="2038"/>
                </a:cxn>
                <a:cxn ang="0">
                  <a:pos x="1887" y="2155"/>
                </a:cxn>
                <a:cxn ang="0">
                  <a:pos x="1855" y="2324"/>
                </a:cxn>
                <a:cxn ang="0">
                  <a:pos x="1812" y="2481"/>
                </a:cxn>
                <a:cxn ang="0">
                  <a:pos x="1762" y="2627"/>
                </a:cxn>
                <a:cxn ang="0">
                  <a:pos x="1703" y="2761"/>
                </a:cxn>
                <a:cxn ang="0">
                  <a:pos x="1638" y="2884"/>
                </a:cxn>
                <a:cxn ang="0">
                  <a:pos x="1568" y="2996"/>
                </a:cxn>
                <a:cxn ang="0">
                  <a:pos x="1493" y="3098"/>
                </a:cxn>
                <a:cxn ang="0">
                  <a:pos x="1415" y="3191"/>
                </a:cxn>
                <a:cxn ang="0">
                  <a:pos x="1336" y="3274"/>
                </a:cxn>
                <a:cxn ang="0">
                  <a:pos x="1256" y="3348"/>
                </a:cxn>
                <a:cxn ang="0">
                  <a:pos x="1150" y="3435"/>
                </a:cxn>
                <a:cxn ang="0">
                  <a:pos x="1000" y="3538"/>
                </a:cxn>
                <a:cxn ang="0">
                  <a:pos x="866" y="3611"/>
                </a:cxn>
                <a:cxn ang="0">
                  <a:pos x="758" y="3661"/>
                </a:cxn>
                <a:cxn ang="0">
                  <a:pos x="674" y="3692"/>
                </a:cxn>
                <a:cxn ang="0">
                  <a:pos x="653" y="3686"/>
                </a:cxn>
                <a:cxn ang="0">
                  <a:pos x="571" y="3589"/>
                </a:cxn>
                <a:cxn ang="0">
                  <a:pos x="490" y="3482"/>
                </a:cxn>
                <a:cxn ang="0">
                  <a:pos x="396" y="3342"/>
                </a:cxn>
                <a:cxn ang="0">
                  <a:pos x="297" y="3171"/>
                </a:cxn>
                <a:cxn ang="0">
                  <a:pos x="201" y="2972"/>
                </a:cxn>
                <a:cxn ang="0">
                  <a:pos x="143" y="2824"/>
                </a:cxn>
                <a:cxn ang="0">
                  <a:pos x="103" y="2707"/>
                </a:cxn>
                <a:cxn ang="0">
                  <a:pos x="68" y="2583"/>
                </a:cxn>
                <a:cxn ang="0">
                  <a:pos x="40" y="2455"/>
                </a:cxn>
                <a:cxn ang="0">
                  <a:pos x="19" y="2321"/>
                </a:cxn>
                <a:cxn ang="0">
                  <a:pos x="4" y="2183"/>
                </a:cxn>
                <a:cxn ang="0">
                  <a:pos x="0" y="2039"/>
                </a:cxn>
                <a:cxn ang="0">
                  <a:pos x="5" y="1893"/>
                </a:cxn>
                <a:cxn ang="0">
                  <a:pos x="15" y="1792"/>
                </a:cxn>
                <a:cxn ang="0">
                  <a:pos x="41" y="1646"/>
                </a:cxn>
                <a:cxn ang="0">
                  <a:pos x="81" y="1502"/>
                </a:cxn>
                <a:cxn ang="0">
                  <a:pos x="131" y="1364"/>
                </a:cxn>
                <a:cxn ang="0">
                  <a:pos x="192" y="1230"/>
                </a:cxn>
                <a:cxn ang="0">
                  <a:pos x="261" y="1103"/>
                </a:cxn>
                <a:cxn ang="0">
                  <a:pos x="337" y="980"/>
                </a:cxn>
                <a:cxn ang="0">
                  <a:pos x="419" y="863"/>
                </a:cxn>
                <a:cxn ang="0">
                  <a:pos x="506" y="753"/>
                </a:cxn>
                <a:cxn ang="0">
                  <a:pos x="594" y="648"/>
                </a:cxn>
                <a:cxn ang="0">
                  <a:pos x="775" y="460"/>
                </a:cxn>
                <a:cxn ang="0">
                  <a:pos x="948" y="301"/>
                </a:cxn>
                <a:cxn ang="0">
                  <a:pos x="1103" y="173"/>
                </a:cxn>
                <a:cxn ang="0">
                  <a:pos x="1229" y="78"/>
                </a:cxn>
                <a:cxn ang="0">
                  <a:pos x="1343" y="0"/>
                </a:cxn>
              </a:cxnLst>
              <a:rect l="0" t="0" r="r" b="b"/>
              <a:pathLst>
                <a:path w="1919" h="3696">
                  <a:moveTo>
                    <a:pt x="1343" y="0"/>
                  </a:moveTo>
                  <a:lnTo>
                    <a:pt x="1343" y="0"/>
                  </a:lnTo>
                  <a:lnTo>
                    <a:pt x="1351" y="11"/>
                  </a:lnTo>
                  <a:lnTo>
                    <a:pt x="1374" y="42"/>
                  </a:lnTo>
                  <a:lnTo>
                    <a:pt x="1409" y="92"/>
                  </a:lnTo>
                  <a:lnTo>
                    <a:pt x="1431" y="124"/>
                  </a:lnTo>
                  <a:lnTo>
                    <a:pt x="1454" y="161"/>
                  </a:lnTo>
                  <a:lnTo>
                    <a:pt x="1480" y="203"/>
                  </a:lnTo>
                  <a:lnTo>
                    <a:pt x="1508" y="249"/>
                  </a:lnTo>
                  <a:lnTo>
                    <a:pt x="1536" y="298"/>
                  </a:lnTo>
                  <a:lnTo>
                    <a:pt x="1566" y="353"/>
                  </a:lnTo>
                  <a:lnTo>
                    <a:pt x="1596" y="412"/>
                  </a:lnTo>
                  <a:lnTo>
                    <a:pt x="1626" y="474"/>
                  </a:lnTo>
                  <a:lnTo>
                    <a:pt x="1657" y="540"/>
                  </a:lnTo>
                  <a:lnTo>
                    <a:pt x="1687" y="610"/>
                  </a:lnTo>
                  <a:lnTo>
                    <a:pt x="1716" y="684"/>
                  </a:lnTo>
                  <a:lnTo>
                    <a:pt x="1745" y="761"/>
                  </a:lnTo>
                  <a:lnTo>
                    <a:pt x="1772" y="841"/>
                  </a:lnTo>
                  <a:lnTo>
                    <a:pt x="1786" y="883"/>
                  </a:lnTo>
                  <a:lnTo>
                    <a:pt x="1799" y="924"/>
                  </a:lnTo>
                  <a:lnTo>
                    <a:pt x="1811" y="968"/>
                  </a:lnTo>
                  <a:lnTo>
                    <a:pt x="1823" y="1012"/>
                  </a:lnTo>
                  <a:lnTo>
                    <a:pt x="1835" y="1057"/>
                  </a:lnTo>
                  <a:lnTo>
                    <a:pt x="1845" y="1102"/>
                  </a:lnTo>
                  <a:lnTo>
                    <a:pt x="1856" y="1148"/>
                  </a:lnTo>
                  <a:lnTo>
                    <a:pt x="1865" y="1195"/>
                  </a:lnTo>
                  <a:lnTo>
                    <a:pt x="1874" y="1243"/>
                  </a:lnTo>
                  <a:lnTo>
                    <a:pt x="1882" y="1291"/>
                  </a:lnTo>
                  <a:lnTo>
                    <a:pt x="1890" y="1341"/>
                  </a:lnTo>
                  <a:lnTo>
                    <a:pt x="1897" y="1391"/>
                  </a:lnTo>
                  <a:lnTo>
                    <a:pt x="1902" y="1441"/>
                  </a:lnTo>
                  <a:lnTo>
                    <a:pt x="1907" y="1493"/>
                  </a:lnTo>
                  <a:lnTo>
                    <a:pt x="1911" y="1545"/>
                  </a:lnTo>
                  <a:lnTo>
                    <a:pt x="1914" y="1598"/>
                  </a:lnTo>
                  <a:lnTo>
                    <a:pt x="1918" y="1650"/>
                  </a:lnTo>
                  <a:lnTo>
                    <a:pt x="1919" y="1705"/>
                  </a:lnTo>
                  <a:lnTo>
                    <a:pt x="1919" y="1758"/>
                  </a:lnTo>
                  <a:lnTo>
                    <a:pt x="1918" y="1814"/>
                  </a:lnTo>
                  <a:lnTo>
                    <a:pt x="1915" y="1869"/>
                  </a:lnTo>
                  <a:lnTo>
                    <a:pt x="1912" y="1925"/>
                  </a:lnTo>
                  <a:lnTo>
                    <a:pt x="1907" y="1982"/>
                  </a:lnTo>
                  <a:lnTo>
                    <a:pt x="1902" y="2038"/>
                  </a:lnTo>
                  <a:lnTo>
                    <a:pt x="1895" y="2096"/>
                  </a:lnTo>
                  <a:lnTo>
                    <a:pt x="1887" y="2155"/>
                  </a:lnTo>
                  <a:lnTo>
                    <a:pt x="1887" y="2155"/>
                  </a:lnTo>
                  <a:lnTo>
                    <a:pt x="1877" y="2213"/>
                  </a:lnTo>
                  <a:lnTo>
                    <a:pt x="1866" y="2268"/>
                  </a:lnTo>
                  <a:lnTo>
                    <a:pt x="1855" y="2324"/>
                  </a:lnTo>
                  <a:lnTo>
                    <a:pt x="1841" y="2378"/>
                  </a:lnTo>
                  <a:lnTo>
                    <a:pt x="1828" y="2430"/>
                  </a:lnTo>
                  <a:lnTo>
                    <a:pt x="1812" y="2481"/>
                  </a:lnTo>
                  <a:lnTo>
                    <a:pt x="1797" y="2531"/>
                  </a:lnTo>
                  <a:lnTo>
                    <a:pt x="1779" y="2580"/>
                  </a:lnTo>
                  <a:lnTo>
                    <a:pt x="1762" y="2627"/>
                  </a:lnTo>
                  <a:lnTo>
                    <a:pt x="1743" y="2672"/>
                  </a:lnTo>
                  <a:lnTo>
                    <a:pt x="1724" y="2717"/>
                  </a:lnTo>
                  <a:lnTo>
                    <a:pt x="1703" y="2761"/>
                  </a:lnTo>
                  <a:lnTo>
                    <a:pt x="1682" y="2802"/>
                  </a:lnTo>
                  <a:lnTo>
                    <a:pt x="1661" y="2844"/>
                  </a:lnTo>
                  <a:lnTo>
                    <a:pt x="1638" y="2884"/>
                  </a:lnTo>
                  <a:lnTo>
                    <a:pt x="1615" y="2922"/>
                  </a:lnTo>
                  <a:lnTo>
                    <a:pt x="1592" y="2960"/>
                  </a:lnTo>
                  <a:lnTo>
                    <a:pt x="1568" y="2996"/>
                  </a:lnTo>
                  <a:lnTo>
                    <a:pt x="1543" y="3031"/>
                  </a:lnTo>
                  <a:lnTo>
                    <a:pt x="1518" y="3066"/>
                  </a:lnTo>
                  <a:lnTo>
                    <a:pt x="1493" y="3098"/>
                  </a:lnTo>
                  <a:lnTo>
                    <a:pt x="1468" y="3130"/>
                  </a:lnTo>
                  <a:lnTo>
                    <a:pt x="1442" y="3161"/>
                  </a:lnTo>
                  <a:lnTo>
                    <a:pt x="1415" y="3191"/>
                  </a:lnTo>
                  <a:lnTo>
                    <a:pt x="1389" y="3220"/>
                  </a:lnTo>
                  <a:lnTo>
                    <a:pt x="1363" y="3248"/>
                  </a:lnTo>
                  <a:lnTo>
                    <a:pt x="1336" y="3274"/>
                  </a:lnTo>
                  <a:lnTo>
                    <a:pt x="1310" y="3300"/>
                  </a:lnTo>
                  <a:lnTo>
                    <a:pt x="1283" y="3325"/>
                  </a:lnTo>
                  <a:lnTo>
                    <a:pt x="1256" y="3348"/>
                  </a:lnTo>
                  <a:lnTo>
                    <a:pt x="1230" y="3372"/>
                  </a:lnTo>
                  <a:lnTo>
                    <a:pt x="1203" y="3393"/>
                  </a:lnTo>
                  <a:lnTo>
                    <a:pt x="1150" y="3435"/>
                  </a:lnTo>
                  <a:lnTo>
                    <a:pt x="1099" y="3472"/>
                  </a:lnTo>
                  <a:lnTo>
                    <a:pt x="1048" y="3507"/>
                  </a:lnTo>
                  <a:lnTo>
                    <a:pt x="1000" y="3538"/>
                  </a:lnTo>
                  <a:lnTo>
                    <a:pt x="952" y="3565"/>
                  </a:lnTo>
                  <a:lnTo>
                    <a:pt x="908" y="3590"/>
                  </a:lnTo>
                  <a:lnTo>
                    <a:pt x="866" y="3611"/>
                  </a:lnTo>
                  <a:lnTo>
                    <a:pt x="826" y="3631"/>
                  </a:lnTo>
                  <a:lnTo>
                    <a:pt x="791" y="3647"/>
                  </a:lnTo>
                  <a:lnTo>
                    <a:pt x="758" y="3661"/>
                  </a:lnTo>
                  <a:lnTo>
                    <a:pt x="730" y="3671"/>
                  </a:lnTo>
                  <a:lnTo>
                    <a:pt x="707" y="3681"/>
                  </a:lnTo>
                  <a:lnTo>
                    <a:pt x="674" y="3692"/>
                  </a:lnTo>
                  <a:lnTo>
                    <a:pt x="662" y="3696"/>
                  </a:lnTo>
                  <a:lnTo>
                    <a:pt x="662" y="3696"/>
                  </a:lnTo>
                  <a:lnTo>
                    <a:pt x="653" y="3686"/>
                  </a:lnTo>
                  <a:lnTo>
                    <a:pt x="629" y="3660"/>
                  </a:lnTo>
                  <a:lnTo>
                    <a:pt x="593" y="3617"/>
                  </a:lnTo>
                  <a:lnTo>
                    <a:pt x="571" y="3589"/>
                  </a:lnTo>
                  <a:lnTo>
                    <a:pt x="546" y="3557"/>
                  </a:lnTo>
                  <a:lnTo>
                    <a:pt x="519" y="3521"/>
                  </a:lnTo>
                  <a:lnTo>
                    <a:pt x="490" y="3482"/>
                  </a:lnTo>
                  <a:lnTo>
                    <a:pt x="460" y="3438"/>
                  </a:lnTo>
                  <a:lnTo>
                    <a:pt x="428" y="3391"/>
                  </a:lnTo>
                  <a:lnTo>
                    <a:pt x="396" y="3342"/>
                  </a:lnTo>
                  <a:lnTo>
                    <a:pt x="363" y="3287"/>
                  </a:lnTo>
                  <a:lnTo>
                    <a:pt x="330" y="3231"/>
                  </a:lnTo>
                  <a:lnTo>
                    <a:pt x="297" y="3171"/>
                  </a:lnTo>
                  <a:lnTo>
                    <a:pt x="265" y="3107"/>
                  </a:lnTo>
                  <a:lnTo>
                    <a:pt x="232" y="3041"/>
                  </a:lnTo>
                  <a:lnTo>
                    <a:pt x="201" y="2972"/>
                  </a:lnTo>
                  <a:lnTo>
                    <a:pt x="171" y="2899"/>
                  </a:lnTo>
                  <a:lnTo>
                    <a:pt x="157" y="2862"/>
                  </a:lnTo>
                  <a:lnTo>
                    <a:pt x="143" y="2824"/>
                  </a:lnTo>
                  <a:lnTo>
                    <a:pt x="129" y="2785"/>
                  </a:lnTo>
                  <a:lnTo>
                    <a:pt x="116" y="2747"/>
                  </a:lnTo>
                  <a:lnTo>
                    <a:pt x="103" y="2707"/>
                  </a:lnTo>
                  <a:lnTo>
                    <a:pt x="91" y="2667"/>
                  </a:lnTo>
                  <a:lnTo>
                    <a:pt x="80" y="2625"/>
                  </a:lnTo>
                  <a:lnTo>
                    <a:pt x="68" y="2583"/>
                  </a:lnTo>
                  <a:lnTo>
                    <a:pt x="58" y="2541"/>
                  </a:lnTo>
                  <a:lnTo>
                    <a:pt x="49" y="2499"/>
                  </a:lnTo>
                  <a:lnTo>
                    <a:pt x="40" y="2455"/>
                  </a:lnTo>
                  <a:lnTo>
                    <a:pt x="32" y="2411"/>
                  </a:lnTo>
                  <a:lnTo>
                    <a:pt x="25" y="2367"/>
                  </a:lnTo>
                  <a:lnTo>
                    <a:pt x="19" y="2321"/>
                  </a:lnTo>
                  <a:lnTo>
                    <a:pt x="13" y="2276"/>
                  </a:lnTo>
                  <a:lnTo>
                    <a:pt x="8" y="2230"/>
                  </a:lnTo>
                  <a:lnTo>
                    <a:pt x="4" y="2183"/>
                  </a:lnTo>
                  <a:lnTo>
                    <a:pt x="2" y="2136"/>
                  </a:lnTo>
                  <a:lnTo>
                    <a:pt x="0" y="2088"/>
                  </a:lnTo>
                  <a:lnTo>
                    <a:pt x="0" y="2039"/>
                  </a:lnTo>
                  <a:lnTo>
                    <a:pt x="0" y="1991"/>
                  </a:lnTo>
                  <a:lnTo>
                    <a:pt x="2" y="1942"/>
                  </a:lnTo>
                  <a:lnTo>
                    <a:pt x="5" y="1893"/>
                  </a:lnTo>
                  <a:lnTo>
                    <a:pt x="9" y="1843"/>
                  </a:lnTo>
                  <a:lnTo>
                    <a:pt x="9" y="1843"/>
                  </a:lnTo>
                  <a:lnTo>
                    <a:pt x="15" y="1792"/>
                  </a:lnTo>
                  <a:lnTo>
                    <a:pt x="22" y="1743"/>
                  </a:lnTo>
                  <a:lnTo>
                    <a:pt x="31" y="1694"/>
                  </a:lnTo>
                  <a:lnTo>
                    <a:pt x="41" y="1646"/>
                  </a:lnTo>
                  <a:lnTo>
                    <a:pt x="53" y="1598"/>
                  </a:lnTo>
                  <a:lnTo>
                    <a:pt x="66" y="1549"/>
                  </a:lnTo>
                  <a:lnTo>
                    <a:pt x="81" y="1502"/>
                  </a:lnTo>
                  <a:lnTo>
                    <a:pt x="96" y="1456"/>
                  </a:lnTo>
                  <a:lnTo>
                    <a:pt x="113" y="1410"/>
                  </a:lnTo>
                  <a:lnTo>
                    <a:pt x="131" y="1364"/>
                  </a:lnTo>
                  <a:lnTo>
                    <a:pt x="150" y="1319"/>
                  </a:lnTo>
                  <a:lnTo>
                    <a:pt x="170" y="1274"/>
                  </a:lnTo>
                  <a:lnTo>
                    <a:pt x="192" y="1230"/>
                  </a:lnTo>
                  <a:lnTo>
                    <a:pt x="214" y="1188"/>
                  </a:lnTo>
                  <a:lnTo>
                    <a:pt x="237" y="1145"/>
                  </a:lnTo>
                  <a:lnTo>
                    <a:pt x="261" y="1103"/>
                  </a:lnTo>
                  <a:lnTo>
                    <a:pt x="286" y="1061"/>
                  </a:lnTo>
                  <a:lnTo>
                    <a:pt x="311" y="1021"/>
                  </a:lnTo>
                  <a:lnTo>
                    <a:pt x="337" y="980"/>
                  </a:lnTo>
                  <a:lnTo>
                    <a:pt x="364" y="940"/>
                  </a:lnTo>
                  <a:lnTo>
                    <a:pt x="391" y="902"/>
                  </a:lnTo>
                  <a:lnTo>
                    <a:pt x="419" y="863"/>
                  </a:lnTo>
                  <a:lnTo>
                    <a:pt x="448" y="826"/>
                  </a:lnTo>
                  <a:lnTo>
                    <a:pt x="477" y="789"/>
                  </a:lnTo>
                  <a:lnTo>
                    <a:pt x="506" y="753"/>
                  </a:lnTo>
                  <a:lnTo>
                    <a:pt x="534" y="717"/>
                  </a:lnTo>
                  <a:lnTo>
                    <a:pt x="564" y="683"/>
                  </a:lnTo>
                  <a:lnTo>
                    <a:pt x="594" y="648"/>
                  </a:lnTo>
                  <a:lnTo>
                    <a:pt x="654" y="582"/>
                  </a:lnTo>
                  <a:lnTo>
                    <a:pt x="715" y="520"/>
                  </a:lnTo>
                  <a:lnTo>
                    <a:pt x="775" y="460"/>
                  </a:lnTo>
                  <a:lnTo>
                    <a:pt x="834" y="403"/>
                  </a:lnTo>
                  <a:lnTo>
                    <a:pt x="891" y="351"/>
                  </a:lnTo>
                  <a:lnTo>
                    <a:pt x="948" y="301"/>
                  </a:lnTo>
                  <a:lnTo>
                    <a:pt x="1003" y="255"/>
                  </a:lnTo>
                  <a:lnTo>
                    <a:pt x="1054" y="212"/>
                  </a:lnTo>
                  <a:lnTo>
                    <a:pt x="1103" y="173"/>
                  </a:lnTo>
                  <a:lnTo>
                    <a:pt x="1149" y="138"/>
                  </a:lnTo>
                  <a:lnTo>
                    <a:pt x="1190" y="106"/>
                  </a:lnTo>
                  <a:lnTo>
                    <a:pt x="1229" y="78"/>
                  </a:lnTo>
                  <a:lnTo>
                    <a:pt x="1289" y="35"/>
                  </a:lnTo>
                  <a:lnTo>
                    <a:pt x="1329" y="10"/>
                  </a:lnTo>
                  <a:lnTo>
                    <a:pt x="1343" y="0"/>
                  </a:lnTo>
                  <a:lnTo>
                    <a:pt x="134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114" name="Freeform 22"/>
            <p:cNvSpPr>
              <a:spLocks/>
            </p:cNvSpPr>
            <p:nvPr/>
          </p:nvSpPr>
          <p:spPr bwMode="auto">
            <a:xfrm rot="10800000" flipH="1">
              <a:off x="6794373" y="1765289"/>
              <a:ext cx="376722" cy="214314"/>
            </a:xfrm>
            <a:custGeom>
              <a:avLst/>
              <a:gdLst/>
              <a:ahLst/>
              <a:cxnLst>
                <a:cxn ang="0">
                  <a:pos x="3616" y="962"/>
                </a:cxn>
                <a:cxn ang="0">
                  <a:pos x="3526" y="1068"/>
                </a:cxn>
                <a:cxn ang="0">
                  <a:pos x="3426" y="1173"/>
                </a:cxn>
                <a:cxn ang="0">
                  <a:pos x="3293" y="1299"/>
                </a:cxn>
                <a:cxn ang="0">
                  <a:pos x="3127" y="1434"/>
                </a:cxn>
                <a:cxn ang="0">
                  <a:pos x="2929" y="1574"/>
                </a:cxn>
                <a:cxn ang="0">
                  <a:pos x="2819" y="1640"/>
                </a:cxn>
                <a:cxn ang="0">
                  <a:pos x="2700" y="1705"/>
                </a:cxn>
                <a:cxn ang="0">
                  <a:pos x="2573" y="1765"/>
                </a:cxn>
                <a:cxn ang="0">
                  <a:pos x="2440" y="1821"/>
                </a:cxn>
                <a:cxn ang="0">
                  <a:pos x="2299" y="1870"/>
                </a:cxn>
                <a:cxn ang="0">
                  <a:pos x="2150" y="1913"/>
                </a:cxn>
                <a:cxn ang="0">
                  <a:pos x="1995" y="1946"/>
                </a:cxn>
                <a:cxn ang="0">
                  <a:pos x="1832" y="1971"/>
                </a:cxn>
                <a:cxn ang="0">
                  <a:pos x="1719" y="1981"/>
                </a:cxn>
                <a:cxn ang="0">
                  <a:pos x="1553" y="1986"/>
                </a:cxn>
                <a:cxn ang="0">
                  <a:pos x="1396" y="1978"/>
                </a:cxn>
                <a:cxn ang="0">
                  <a:pos x="1249" y="1959"/>
                </a:cxn>
                <a:cxn ang="0">
                  <a:pos x="1110" y="1930"/>
                </a:cxn>
                <a:cxn ang="0">
                  <a:pos x="980" y="1891"/>
                </a:cxn>
                <a:cxn ang="0">
                  <a:pos x="858" y="1844"/>
                </a:cxn>
                <a:cxn ang="0">
                  <a:pos x="746" y="1792"/>
                </a:cxn>
                <a:cxn ang="0">
                  <a:pos x="642" y="1734"/>
                </a:cxn>
                <a:cxn ang="0">
                  <a:pos x="546" y="1672"/>
                </a:cxn>
                <a:cxn ang="0">
                  <a:pos x="458" y="1608"/>
                </a:cxn>
                <a:cxn ang="0">
                  <a:pos x="354" y="1520"/>
                </a:cxn>
                <a:cxn ang="0">
                  <a:pos x="224" y="1389"/>
                </a:cxn>
                <a:cxn ang="0">
                  <a:pos x="124" y="1271"/>
                </a:cxn>
                <a:cxn ang="0">
                  <a:pos x="55" y="1173"/>
                </a:cxn>
                <a:cxn ang="0">
                  <a:pos x="5" y="1095"/>
                </a:cxn>
                <a:cxn ang="0">
                  <a:pos x="6" y="1073"/>
                </a:cxn>
                <a:cxn ang="0">
                  <a:pos x="80" y="968"/>
                </a:cxn>
                <a:cxn ang="0">
                  <a:pos x="163" y="862"/>
                </a:cxn>
                <a:cxn ang="0">
                  <a:pos x="273" y="737"/>
                </a:cxn>
                <a:cxn ang="0">
                  <a:pos x="413" y="599"/>
                </a:cxn>
                <a:cxn ang="0">
                  <a:pos x="578" y="457"/>
                </a:cxn>
                <a:cxn ang="0">
                  <a:pos x="703" y="365"/>
                </a:cxn>
                <a:cxn ang="0">
                  <a:pos x="804" y="299"/>
                </a:cxn>
                <a:cxn ang="0">
                  <a:pos x="913" y="237"/>
                </a:cxn>
                <a:cxn ang="0">
                  <a:pos x="1027" y="179"/>
                </a:cxn>
                <a:cxn ang="0">
                  <a:pos x="1148" y="128"/>
                </a:cxn>
                <a:cxn ang="0">
                  <a:pos x="1275" y="83"/>
                </a:cxn>
                <a:cxn ang="0">
                  <a:pos x="1409" y="46"/>
                </a:cxn>
                <a:cxn ang="0">
                  <a:pos x="1548" y="20"/>
                </a:cxn>
                <a:cxn ang="0">
                  <a:pos x="1644" y="7"/>
                </a:cxn>
                <a:cxn ang="0">
                  <a:pos x="1788" y="0"/>
                </a:cxn>
                <a:cxn ang="0">
                  <a:pos x="1931" y="9"/>
                </a:cxn>
                <a:cxn ang="0">
                  <a:pos x="2072" y="29"/>
                </a:cxn>
                <a:cxn ang="0">
                  <a:pos x="2211" y="60"/>
                </a:cxn>
                <a:cxn ang="0">
                  <a:pos x="2346" y="102"/>
                </a:cxn>
                <a:cxn ang="0">
                  <a:pos x="2479" y="152"/>
                </a:cxn>
                <a:cxn ang="0">
                  <a:pos x="2607" y="209"/>
                </a:cxn>
                <a:cxn ang="0">
                  <a:pos x="2730" y="271"/>
                </a:cxn>
                <a:cxn ang="0">
                  <a:pos x="2848" y="339"/>
                </a:cxn>
                <a:cxn ang="0">
                  <a:pos x="3065" y="479"/>
                </a:cxn>
                <a:cxn ang="0">
                  <a:pos x="3253" y="619"/>
                </a:cxn>
                <a:cxn ang="0">
                  <a:pos x="3408" y="747"/>
                </a:cxn>
                <a:cxn ang="0">
                  <a:pos x="3524" y="853"/>
                </a:cxn>
                <a:cxn ang="0">
                  <a:pos x="3623" y="952"/>
                </a:cxn>
              </a:cxnLst>
              <a:rect l="0" t="0" r="r" b="b"/>
              <a:pathLst>
                <a:path w="3623" h="1986">
                  <a:moveTo>
                    <a:pt x="3623" y="952"/>
                  </a:moveTo>
                  <a:lnTo>
                    <a:pt x="3623" y="952"/>
                  </a:lnTo>
                  <a:lnTo>
                    <a:pt x="3616" y="962"/>
                  </a:lnTo>
                  <a:lnTo>
                    <a:pt x="3591" y="992"/>
                  </a:lnTo>
                  <a:lnTo>
                    <a:pt x="3552" y="1040"/>
                  </a:lnTo>
                  <a:lnTo>
                    <a:pt x="3526" y="1068"/>
                  </a:lnTo>
                  <a:lnTo>
                    <a:pt x="3497" y="1101"/>
                  </a:lnTo>
                  <a:lnTo>
                    <a:pt x="3463" y="1136"/>
                  </a:lnTo>
                  <a:lnTo>
                    <a:pt x="3426" y="1173"/>
                  </a:lnTo>
                  <a:lnTo>
                    <a:pt x="3386" y="1213"/>
                  </a:lnTo>
                  <a:lnTo>
                    <a:pt x="3342" y="1255"/>
                  </a:lnTo>
                  <a:lnTo>
                    <a:pt x="3293" y="1299"/>
                  </a:lnTo>
                  <a:lnTo>
                    <a:pt x="3242" y="1343"/>
                  </a:lnTo>
                  <a:lnTo>
                    <a:pt x="3186" y="1388"/>
                  </a:lnTo>
                  <a:lnTo>
                    <a:pt x="3127" y="1434"/>
                  </a:lnTo>
                  <a:lnTo>
                    <a:pt x="3065" y="1481"/>
                  </a:lnTo>
                  <a:lnTo>
                    <a:pt x="2998" y="1528"/>
                  </a:lnTo>
                  <a:lnTo>
                    <a:pt x="2929" y="1574"/>
                  </a:lnTo>
                  <a:lnTo>
                    <a:pt x="2893" y="1596"/>
                  </a:lnTo>
                  <a:lnTo>
                    <a:pt x="2856" y="1618"/>
                  </a:lnTo>
                  <a:lnTo>
                    <a:pt x="2819" y="1640"/>
                  </a:lnTo>
                  <a:lnTo>
                    <a:pt x="2780" y="1662"/>
                  </a:lnTo>
                  <a:lnTo>
                    <a:pt x="2740" y="1684"/>
                  </a:lnTo>
                  <a:lnTo>
                    <a:pt x="2700" y="1705"/>
                  </a:lnTo>
                  <a:lnTo>
                    <a:pt x="2659" y="1725"/>
                  </a:lnTo>
                  <a:lnTo>
                    <a:pt x="2617" y="1746"/>
                  </a:lnTo>
                  <a:lnTo>
                    <a:pt x="2573" y="1765"/>
                  </a:lnTo>
                  <a:lnTo>
                    <a:pt x="2530" y="1784"/>
                  </a:lnTo>
                  <a:lnTo>
                    <a:pt x="2486" y="1803"/>
                  </a:lnTo>
                  <a:lnTo>
                    <a:pt x="2440" y="1821"/>
                  </a:lnTo>
                  <a:lnTo>
                    <a:pt x="2394" y="1838"/>
                  </a:lnTo>
                  <a:lnTo>
                    <a:pt x="2346" y="1855"/>
                  </a:lnTo>
                  <a:lnTo>
                    <a:pt x="2299" y="1870"/>
                  </a:lnTo>
                  <a:lnTo>
                    <a:pt x="2250" y="1885"/>
                  </a:lnTo>
                  <a:lnTo>
                    <a:pt x="2201" y="1899"/>
                  </a:lnTo>
                  <a:lnTo>
                    <a:pt x="2150" y="1913"/>
                  </a:lnTo>
                  <a:lnTo>
                    <a:pt x="2099" y="1925"/>
                  </a:lnTo>
                  <a:lnTo>
                    <a:pt x="2047" y="1936"/>
                  </a:lnTo>
                  <a:lnTo>
                    <a:pt x="1995" y="1946"/>
                  </a:lnTo>
                  <a:lnTo>
                    <a:pt x="1941" y="1956"/>
                  </a:lnTo>
                  <a:lnTo>
                    <a:pt x="1887" y="1963"/>
                  </a:lnTo>
                  <a:lnTo>
                    <a:pt x="1832" y="1971"/>
                  </a:lnTo>
                  <a:lnTo>
                    <a:pt x="1776" y="1976"/>
                  </a:lnTo>
                  <a:lnTo>
                    <a:pt x="1719" y="1981"/>
                  </a:lnTo>
                  <a:lnTo>
                    <a:pt x="1719" y="1981"/>
                  </a:lnTo>
                  <a:lnTo>
                    <a:pt x="1664" y="1984"/>
                  </a:lnTo>
                  <a:lnTo>
                    <a:pt x="1608" y="1986"/>
                  </a:lnTo>
                  <a:lnTo>
                    <a:pt x="1553" y="1986"/>
                  </a:lnTo>
                  <a:lnTo>
                    <a:pt x="1500" y="1984"/>
                  </a:lnTo>
                  <a:lnTo>
                    <a:pt x="1448" y="1982"/>
                  </a:lnTo>
                  <a:lnTo>
                    <a:pt x="1396" y="1978"/>
                  </a:lnTo>
                  <a:lnTo>
                    <a:pt x="1346" y="1973"/>
                  </a:lnTo>
                  <a:lnTo>
                    <a:pt x="1296" y="1966"/>
                  </a:lnTo>
                  <a:lnTo>
                    <a:pt x="1249" y="1959"/>
                  </a:lnTo>
                  <a:lnTo>
                    <a:pt x="1202" y="1950"/>
                  </a:lnTo>
                  <a:lnTo>
                    <a:pt x="1155" y="1941"/>
                  </a:lnTo>
                  <a:lnTo>
                    <a:pt x="1110" y="1930"/>
                  </a:lnTo>
                  <a:lnTo>
                    <a:pt x="1065" y="1918"/>
                  </a:lnTo>
                  <a:lnTo>
                    <a:pt x="1022" y="1905"/>
                  </a:lnTo>
                  <a:lnTo>
                    <a:pt x="980" y="1891"/>
                  </a:lnTo>
                  <a:lnTo>
                    <a:pt x="939" y="1876"/>
                  </a:lnTo>
                  <a:lnTo>
                    <a:pt x="897" y="1861"/>
                  </a:lnTo>
                  <a:lnTo>
                    <a:pt x="858" y="1844"/>
                  </a:lnTo>
                  <a:lnTo>
                    <a:pt x="820" y="1828"/>
                  </a:lnTo>
                  <a:lnTo>
                    <a:pt x="782" y="1810"/>
                  </a:lnTo>
                  <a:lnTo>
                    <a:pt x="746" y="1792"/>
                  </a:lnTo>
                  <a:lnTo>
                    <a:pt x="710" y="1774"/>
                  </a:lnTo>
                  <a:lnTo>
                    <a:pt x="676" y="1754"/>
                  </a:lnTo>
                  <a:lnTo>
                    <a:pt x="642" y="1734"/>
                  </a:lnTo>
                  <a:lnTo>
                    <a:pt x="609" y="1714"/>
                  </a:lnTo>
                  <a:lnTo>
                    <a:pt x="577" y="1693"/>
                  </a:lnTo>
                  <a:lnTo>
                    <a:pt x="546" y="1672"/>
                  </a:lnTo>
                  <a:lnTo>
                    <a:pt x="516" y="1652"/>
                  </a:lnTo>
                  <a:lnTo>
                    <a:pt x="486" y="1629"/>
                  </a:lnTo>
                  <a:lnTo>
                    <a:pt x="458" y="1608"/>
                  </a:lnTo>
                  <a:lnTo>
                    <a:pt x="430" y="1586"/>
                  </a:lnTo>
                  <a:lnTo>
                    <a:pt x="404" y="1564"/>
                  </a:lnTo>
                  <a:lnTo>
                    <a:pt x="354" y="1520"/>
                  </a:lnTo>
                  <a:lnTo>
                    <a:pt x="306" y="1476"/>
                  </a:lnTo>
                  <a:lnTo>
                    <a:pt x="263" y="1432"/>
                  </a:lnTo>
                  <a:lnTo>
                    <a:pt x="224" y="1389"/>
                  </a:lnTo>
                  <a:lnTo>
                    <a:pt x="187" y="1349"/>
                  </a:lnTo>
                  <a:lnTo>
                    <a:pt x="154" y="1309"/>
                  </a:lnTo>
                  <a:lnTo>
                    <a:pt x="124" y="1271"/>
                  </a:lnTo>
                  <a:lnTo>
                    <a:pt x="97" y="1235"/>
                  </a:lnTo>
                  <a:lnTo>
                    <a:pt x="74" y="1203"/>
                  </a:lnTo>
                  <a:lnTo>
                    <a:pt x="55" y="1173"/>
                  </a:lnTo>
                  <a:lnTo>
                    <a:pt x="37" y="1148"/>
                  </a:lnTo>
                  <a:lnTo>
                    <a:pt x="24" y="1126"/>
                  </a:lnTo>
                  <a:lnTo>
                    <a:pt x="5" y="1095"/>
                  </a:lnTo>
                  <a:lnTo>
                    <a:pt x="0" y="1083"/>
                  </a:lnTo>
                  <a:lnTo>
                    <a:pt x="0" y="1083"/>
                  </a:lnTo>
                  <a:lnTo>
                    <a:pt x="6" y="1073"/>
                  </a:lnTo>
                  <a:lnTo>
                    <a:pt x="26" y="1043"/>
                  </a:lnTo>
                  <a:lnTo>
                    <a:pt x="59" y="997"/>
                  </a:lnTo>
                  <a:lnTo>
                    <a:pt x="80" y="968"/>
                  </a:lnTo>
                  <a:lnTo>
                    <a:pt x="104" y="936"/>
                  </a:lnTo>
                  <a:lnTo>
                    <a:pt x="132" y="900"/>
                  </a:lnTo>
                  <a:lnTo>
                    <a:pt x="163" y="862"/>
                  </a:lnTo>
                  <a:lnTo>
                    <a:pt x="197" y="822"/>
                  </a:lnTo>
                  <a:lnTo>
                    <a:pt x="233" y="781"/>
                  </a:lnTo>
                  <a:lnTo>
                    <a:pt x="273" y="737"/>
                  </a:lnTo>
                  <a:lnTo>
                    <a:pt x="317" y="692"/>
                  </a:lnTo>
                  <a:lnTo>
                    <a:pt x="363" y="646"/>
                  </a:lnTo>
                  <a:lnTo>
                    <a:pt x="413" y="599"/>
                  </a:lnTo>
                  <a:lnTo>
                    <a:pt x="464" y="552"/>
                  </a:lnTo>
                  <a:lnTo>
                    <a:pt x="520" y="504"/>
                  </a:lnTo>
                  <a:lnTo>
                    <a:pt x="578" y="457"/>
                  </a:lnTo>
                  <a:lnTo>
                    <a:pt x="639" y="410"/>
                  </a:lnTo>
                  <a:lnTo>
                    <a:pt x="670" y="388"/>
                  </a:lnTo>
                  <a:lnTo>
                    <a:pt x="703" y="365"/>
                  </a:lnTo>
                  <a:lnTo>
                    <a:pt x="736" y="343"/>
                  </a:lnTo>
                  <a:lnTo>
                    <a:pt x="770" y="320"/>
                  </a:lnTo>
                  <a:lnTo>
                    <a:pt x="804" y="299"/>
                  </a:lnTo>
                  <a:lnTo>
                    <a:pt x="840" y="278"/>
                  </a:lnTo>
                  <a:lnTo>
                    <a:pt x="876" y="257"/>
                  </a:lnTo>
                  <a:lnTo>
                    <a:pt x="913" y="237"/>
                  </a:lnTo>
                  <a:lnTo>
                    <a:pt x="950" y="217"/>
                  </a:lnTo>
                  <a:lnTo>
                    <a:pt x="988" y="197"/>
                  </a:lnTo>
                  <a:lnTo>
                    <a:pt x="1027" y="179"/>
                  </a:lnTo>
                  <a:lnTo>
                    <a:pt x="1066" y="161"/>
                  </a:lnTo>
                  <a:lnTo>
                    <a:pt x="1107" y="144"/>
                  </a:lnTo>
                  <a:lnTo>
                    <a:pt x="1148" y="128"/>
                  </a:lnTo>
                  <a:lnTo>
                    <a:pt x="1190" y="112"/>
                  </a:lnTo>
                  <a:lnTo>
                    <a:pt x="1232" y="97"/>
                  </a:lnTo>
                  <a:lnTo>
                    <a:pt x="1275" y="83"/>
                  </a:lnTo>
                  <a:lnTo>
                    <a:pt x="1319" y="70"/>
                  </a:lnTo>
                  <a:lnTo>
                    <a:pt x="1363" y="58"/>
                  </a:lnTo>
                  <a:lnTo>
                    <a:pt x="1409" y="46"/>
                  </a:lnTo>
                  <a:lnTo>
                    <a:pt x="1454" y="37"/>
                  </a:lnTo>
                  <a:lnTo>
                    <a:pt x="1501" y="27"/>
                  </a:lnTo>
                  <a:lnTo>
                    <a:pt x="1548" y="20"/>
                  </a:lnTo>
                  <a:lnTo>
                    <a:pt x="1596" y="12"/>
                  </a:lnTo>
                  <a:lnTo>
                    <a:pt x="1596" y="12"/>
                  </a:lnTo>
                  <a:lnTo>
                    <a:pt x="1644" y="7"/>
                  </a:lnTo>
                  <a:lnTo>
                    <a:pt x="1692" y="4"/>
                  </a:lnTo>
                  <a:lnTo>
                    <a:pt x="1740" y="2"/>
                  </a:lnTo>
                  <a:lnTo>
                    <a:pt x="1788" y="0"/>
                  </a:lnTo>
                  <a:lnTo>
                    <a:pt x="1836" y="2"/>
                  </a:lnTo>
                  <a:lnTo>
                    <a:pt x="1883" y="5"/>
                  </a:lnTo>
                  <a:lnTo>
                    <a:pt x="1931" y="9"/>
                  </a:lnTo>
                  <a:lnTo>
                    <a:pt x="1978" y="14"/>
                  </a:lnTo>
                  <a:lnTo>
                    <a:pt x="2026" y="21"/>
                  </a:lnTo>
                  <a:lnTo>
                    <a:pt x="2072" y="29"/>
                  </a:lnTo>
                  <a:lnTo>
                    <a:pt x="2118" y="38"/>
                  </a:lnTo>
                  <a:lnTo>
                    <a:pt x="2165" y="49"/>
                  </a:lnTo>
                  <a:lnTo>
                    <a:pt x="2211" y="60"/>
                  </a:lnTo>
                  <a:lnTo>
                    <a:pt x="2257" y="73"/>
                  </a:lnTo>
                  <a:lnTo>
                    <a:pt x="2302" y="87"/>
                  </a:lnTo>
                  <a:lnTo>
                    <a:pt x="2346" y="102"/>
                  </a:lnTo>
                  <a:lnTo>
                    <a:pt x="2392" y="118"/>
                  </a:lnTo>
                  <a:lnTo>
                    <a:pt x="2435" y="134"/>
                  </a:lnTo>
                  <a:lnTo>
                    <a:pt x="2479" y="152"/>
                  </a:lnTo>
                  <a:lnTo>
                    <a:pt x="2522" y="171"/>
                  </a:lnTo>
                  <a:lnTo>
                    <a:pt x="2565" y="190"/>
                  </a:lnTo>
                  <a:lnTo>
                    <a:pt x="2607" y="209"/>
                  </a:lnTo>
                  <a:lnTo>
                    <a:pt x="2649" y="229"/>
                  </a:lnTo>
                  <a:lnTo>
                    <a:pt x="2690" y="250"/>
                  </a:lnTo>
                  <a:lnTo>
                    <a:pt x="2730" y="271"/>
                  </a:lnTo>
                  <a:lnTo>
                    <a:pt x="2770" y="294"/>
                  </a:lnTo>
                  <a:lnTo>
                    <a:pt x="2809" y="316"/>
                  </a:lnTo>
                  <a:lnTo>
                    <a:pt x="2848" y="339"/>
                  </a:lnTo>
                  <a:lnTo>
                    <a:pt x="2923" y="385"/>
                  </a:lnTo>
                  <a:lnTo>
                    <a:pt x="2995" y="432"/>
                  </a:lnTo>
                  <a:lnTo>
                    <a:pt x="3065" y="479"/>
                  </a:lnTo>
                  <a:lnTo>
                    <a:pt x="3131" y="526"/>
                  </a:lnTo>
                  <a:lnTo>
                    <a:pt x="3194" y="573"/>
                  </a:lnTo>
                  <a:lnTo>
                    <a:pt x="3253" y="619"/>
                  </a:lnTo>
                  <a:lnTo>
                    <a:pt x="3309" y="663"/>
                  </a:lnTo>
                  <a:lnTo>
                    <a:pt x="3360" y="707"/>
                  </a:lnTo>
                  <a:lnTo>
                    <a:pt x="3408" y="747"/>
                  </a:lnTo>
                  <a:lnTo>
                    <a:pt x="3451" y="786"/>
                  </a:lnTo>
                  <a:lnTo>
                    <a:pt x="3490" y="821"/>
                  </a:lnTo>
                  <a:lnTo>
                    <a:pt x="3524" y="853"/>
                  </a:lnTo>
                  <a:lnTo>
                    <a:pt x="3579" y="906"/>
                  </a:lnTo>
                  <a:lnTo>
                    <a:pt x="3612" y="939"/>
                  </a:lnTo>
                  <a:lnTo>
                    <a:pt x="3623" y="952"/>
                  </a:lnTo>
                  <a:lnTo>
                    <a:pt x="3623" y="95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115" name="Freeform 12"/>
            <p:cNvSpPr>
              <a:spLocks/>
            </p:cNvSpPr>
            <p:nvPr/>
          </p:nvSpPr>
          <p:spPr bwMode="auto">
            <a:xfrm rot="10800000" flipH="1">
              <a:off x="5998539" y="2199126"/>
              <a:ext cx="637356" cy="587341"/>
            </a:xfrm>
            <a:custGeom>
              <a:avLst/>
              <a:gdLst/>
              <a:ahLst/>
              <a:cxnLst>
                <a:cxn ang="0">
                  <a:pos x="3087" y="59"/>
                </a:cxn>
                <a:cxn ang="0">
                  <a:pos x="3076" y="210"/>
                </a:cxn>
                <a:cxn ang="0">
                  <a:pos x="3053" y="369"/>
                </a:cxn>
                <a:cxn ang="0">
                  <a:pos x="3015" y="568"/>
                </a:cxn>
                <a:cxn ang="0">
                  <a:pos x="2954" y="798"/>
                </a:cxn>
                <a:cxn ang="0">
                  <a:pos x="2883" y="1008"/>
                </a:cxn>
                <a:cxn ang="0">
                  <a:pos x="2831" y="1139"/>
                </a:cxn>
                <a:cxn ang="0">
                  <a:pos x="2770" y="1274"/>
                </a:cxn>
                <a:cxn ang="0">
                  <a:pos x="2700" y="1411"/>
                </a:cxn>
                <a:cxn ang="0">
                  <a:pos x="2622" y="1549"/>
                </a:cxn>
                <a:cxn ang="0">
                  <a:pos x="2532" y="1687"/>
                </a:cxn>
                <a:cxn ang="0">
                  <a:pos x="2432" y="1823"/>
                </a:cxn>
                <a:cxn ang="0">
                  <a:pos x="2322" y="1958"/>
                </a:cxn>
                <a:cxn ang="0">
                  <a:pos x="2198" y="2090"/>
                </a:cxn>
                <a:cxn ang="0">
                  <a:pos x="2063" y="2216"/>
                </a:cxn>
                <a:cxn ang="0">
                  <a:pos x="1968" y="2295"/>
                </a:cxn>
                <a:cxn ang="0">
                  <a:pos x="1826" y="2399"/>
                </a:cxn>
                <a:cxn ang="0">
                  <a:pos x="1684" y="2487"/>
                </a:cxn>
                <a:cxn ang="0">
                  <a:pos x="1544" y="2558"/>
                </a:cxn>
                <a:cxn ang="0">
                  <a:pos x="1406" y="2616"/>
                </a:cxn>
                <a:cxn ang="0">
                  <a:pos x="1271" y="2661"/>
                </a:cxn>
                <a:cxn ang="0">
                  <a:pos x="1138" y="2694"/>
                </a:cxn>
                <a:cxn ang="0">
                  <a:pos x="1010" y="2717"/>
                </a:cxn>
                <a:cxn ang="0">
                  <a:pos x="886" y="2730"/>
                </a:cxn>
                <a:cxn ang="0">
                  <a:pos x="767" y="2734"/>
                </a:cxn>
                <a:cxn ang="0">
                  <a:pos x="654" y="2732"/>
                </a:cxn>
                <a:cxn ang="0">
                  <a:pos x="515" y="2720"/>
                </a:cxn>
                <a:cxn ang="0">
                  <a:pos x="331" y="2689"/>
                </a:cxn>
                <a:cxn ang="0">
                  <a:pos x="183" y="2650"/>
                </a:cxn>
                <a:cxn ang="0">
                  <a:pos x="75" y="2613"/>
                </a:cxn>
                <a:cxn ang="0">
                  <a:pos x="3" y="2583"/>
                </a:cxn>
                <a:cxn ang="0">
                  <a:pos x="1" y="2529"/>
                </a:cxn>
                <a:cxn ang="0">
                  <a:pos x="2" y="2383"/>
                </a:cxn>
                <a:cxn ang="0">
                  <a:pos x="13" y="2222"/>
                </a:cxn>
                <a:cxn ang="0">
                  <a:pos x="36" y="2028"/>
                </a:cxn>
                <a:cxn ang="0">
                  <a:pos x="79" y="1806"/>
                </a:cxn>
                <a:cxn ang="0">
                  <a:pos x="130" y="1608"/>
                </a:cxn>
                <a:cxn ang="0">
                  <a:pos x="170" y="1484"/>
                </a:cxn>
                <a:cxn ang="0">
                  <a:pos x="219" y="1359"/>
                </a:cxn>
                <a:cxn ang="0">
                  <a:pos x="274" y="1231"/>
                </a:cxn>
                <a:cxn ang="0">
                  <a:pos x="338" y="1105"/>
                </a:cxn>
                <a:cxn ang="0">
                  <a:pos x="413" y="979"/>
                </a:cxn>
                <a:cxn ang="0">
                  <a:pos x="495" y="855"/>
                </a:cxn>
                <a:cxn ang="0">
                  <a:pos x="590" y="734"/>
                </a:cxn>
                <a:cxn ang="0">
                  <a:pos x="694" y="617"/>
                </a:cxn>
                <a:cxn ang="0">
                  <a:pos x="771" y="542"/>
                </a:cxn>
                <a:cxn ang="0">
                  <a:pos x="893" y="441"/>
                </a:cxn>
                <a:cxn ang="0">
                  <a:pos x="1023" y="352"/>
                </a:cxn>
                <a:cxn ang="0">
                  <a:pos x="1158" y="275"/>
                </a:cxn>
                <a:cxn ang="0">
                  <a:pos x="1300" y="209"/>
                </a:cxn>
                <a:cxn ang="0">
                  <a:pos x="1444" y="156"/>
                </a:cxn>
                <a:cxn ang="0">
                  <a:pos x="1591" y="111"/>
                </a:cxn>
                <a:cxn ang="0">
                  <a:pos x="1738" y="75"/>
                </a:cxn>
                <a:cxn ang="0">
                  <a:pos x="1884" y="47"/>
                </a:cxn>
                <a:cxn ang="0">
                  <a:pos x="2029" y="26"/>
                </a:cxn>
                <a:cxn ang="0">
                  <a:pos x="2216" y="9"/>
                </a:cxn>
                <a:cxn ang="0">
                  <a:pos x="2478" y="0"/>
                </a:cxn>
                <a:cxn ang="0">
                  <a:pos x="2705" y="6"/>
                </a:cxn>
                <a:cxn ang="0">
                  <a:pos x="2890" y="19"/>
                </a:cxn>
                <a:cxn ang="0">
                  <a:pos x="3071" y="41"/>
                </a:cxn>
              </a:cxnLst>
              <a:rect l="0" t="0" r="r" b="b"/>
              <a:pathLst>
                <a:path w="3088" h="2734">
                  <a:moveTo>
                    <a:pt x="3088" y="44"/>
                  </a:moveTo>
                  <a:lnTo>
                    <a:pt x="3088" y="44"/>
                  </a:lnTo>
                  <a:lnTo>
                    <a:pt x="3087" y="59"/>
                  </a:lnTo>
                  <a:lnTo>
                    <a:pt x="3085" y="101"/>
                  </a:lnTo>
                  <a:lnTo>
                    <a:pt x="3080" y="169"/>
                  </a:lnTo>
                  <a:lnTo>
                    <a:pt x="3076" y="210"/>
                  </a:lnTo>
                  <a:lnTo>
                    <a:pt x="3070" y="259"/>
                  </a:lnTo>
                  <a:lnTo>
                    <a:pt x="3062" y="312"/>
                  </a:lnTo>
                  <a:lnTo>
                    <a:pt x="3053" y="369"/>
                  </a:lnTo>
                  <a:lnTo>
                    <a:pt x="3043" y="431"/>
                  </a:lnTo>
                  <a:lnTo>
                    <a:pt x="3029" y="497"/>
                  </a:lnTo>
                  <a:lnTo>
                    <a:pt x="3015" y="568"/>
                  </a:lnTo>
                  <a:lnTo>
                    <a:pt x="2997" y="642"/>
                  </a:lnTo>
                  <a:lnTo>
                    <a:pt x="2977" y="718"/>
                  </a:lnTo>
                  <a:lnTo>
                    <a:pt x="2954" y="798"/>
                  </a:lnTo>
                  <a:lnTo>
                    <a:pt x="2928" y="880"/>
                  </a:lnTo>
                  <a:lnTo>
                    <a:pt x="2899" y="965"/>
                  </a:lnTo>
                  <a:lnTo>
                    <a:pt x="2883" y="1008"/>
                  </a:lnTo>
                  <a:lnTo>
                    <a:pt x="2866" y="1052"/>
                  </a:lnTo>
                  <a:lnTo>
                    <a:pt x="2849" y="1095"/>
                  </a:lnTo>
                  <a:lnTo>
                    <a:pt x="2831" y="1139"/>
                  </a:lnTo>
                  <a:lnTo>
                    <a:pt x="2812" y="1184"/>
                  </a:lnTo>
                  <a:lnTo>
                    <a:pt x="2791" y="1229"/>
                  </a:lnTo>
                  <a:lnTo>
                    <a:pt x="2770" y="1274"/>
                  </a:lnTo>
                  <a:lnTo>
                    <a:pt x="2748" y="1320"/>
                  </a:lnTo>
                  <a:lnTo>
                    <a:pt x="2725" y="1366"/>
                  </a:lnTo>
                  <a:lnTo>
                    <a:pt x="2700" y="1411"/>
                  </a:lnTo>
                  <a:lnTo>
                    <a:pt x="2676" y="1457"/>
                  </a:lnTo>
                  <a:lnTo>
                    <a:pt x="2649" y="1503"/>
                  </a:lnTo>
                  <a:lnTo>
                    <a:pt x="2622" y="1549"/>
                  </a:lnTo>
                  <a:lnTo>
                    <a:pt x="2593" y="1595"/>
                  </a:lnTo>
                  <a:lnTo>
                    <a:pt x="2563" y="1641"/>
                  </a:lnTo>
                  <a:lnTo>
                    <a:pt x="2532" y="1687"/>
                  </a:lnTo>
                  <a:lnTo>
                    <a:pt x="2500" y="1733"/>
                  </a:lnTo>
                  <a:lnTo>
                    <a:pt x="2467" y="1778"/>
                  </a:lnTo>
                  <a:lnTo>
                    <a:pt x="2432" y="1823"/>
                  </a:lnTo>
                  <a:lnTo>
                    <a:pt x="2397" y="1869"/>
                  </a:lnTo>
                  <a:lnTo>
                    <a:pt x="2360" y="1914"/>
                  </a:lnTo>
                  <a:lnTo>
                    <a:pt x="2322" y="1958"/>
                  </a:lnTo>
                  <a:lnTo>
                    <a:pt x="2282" y="2002"/>
                  </a:lnTo>
                  <a:lnTo>
                    <a:pt x="2240" y="2046"/>
                  </a:lnTo>
                  <a:lnTo>
                    <a:pt x="2198" y="2090"/>
                  </a:lnTo>
                  <a:lnTo>
                    <a:pt x="2155" y="2132"/>
                  </a:lnTo>
                  <a:lnTo>
                    <a:pt x="2109" y="2174"/>
                  </a:lnTo>
                  <a:lnTo>
                    <a:pt x="2063" y="2216"/>
                  </a:lnTo>
                  <a:lnTo>
                    <a:pt x="2063" y="2216"/>
                  </a:lnTo>
                  <a:lnTo>
                    <a:pt x="2015" y="2257"/>
                  </a:lnTo>
                  <a:lnTo>
                    <a:pt x="1968" y="2295"/>
                  </a:lnTo>
                  <a:lnTo>
                    <a:pt x="1921" y="2331"/>
                  </a:lnTo>
                  <a:lnTo>
                    <a:pt x="1873" y="2367"/>
                  </a:lnTo>
                  <a:lnTo>
                    <a:pt x="1826" y="2399"/>
                  </a:lnTo>
                  <a:lnTo>
                    <a:pt x="1779" y="2430"/>
                  </a:lnTo>
                  <a:lnTo>
                    <a:pt x="1732" y="2459"/>
                  </a:lnTo>
                  <a:lnTo>
                    <a:pt x="1684" y="2487"/>
                  </a:lnTo>
                  <a:lnTo>
                    <a:pt x="1638" y="2512"/>
                  </a:lnTo>
                  <a:lnTo>
                    <a:pt x="1591" y="2536"/>
                  </a:lnTo>
                  <a:lnTo>
                    <a:pt x="1544" y="2558"/>
                  </a:lnTo>
                  <a:lnTo>
                    <a:pt x="1498" y="2580"/>
                  </a:lnTo>
                  <a:lnTo>
                    <a:pt x="1452" y="2599"/>
                  </a:lnTo>
                  <a:lnTo>
                    <a:pt x="1406" y="2616"/>
                  </a:lnTo>
                  <a:lnTo>
                    <a:pt x="1361" y="2633"/>
                  </a:lnTo>
                  <a:lnTo>
                    <a:pt x="1315" y="2647"/>
                  </a:lnTo>
                  <a:lnTo>
                    <a:pt x="1271" y="2661"/>
                  </a:lnTo>
                  <a:lnTo>
                    <a:pt x="1225" y="2674"/>
                  </a:lnTo>
                  <a:lnTo>
                    <a:pt x="1182" y="2685"/>
                  </a:lnTo>
                  <a:lnTo>
                    <a:pt x="1138" y="2694"/>
                  </a:lnTo>
                  <a:lnTo>
                    <a:pt x="1094" y="2703"/>
                  </a:lnTo>
                  <a:lnTo>
                    <a:pt x="1052" y="2710"/>
                  </a:lnTo>
                  <a:lnTo>
                    <a:pt x="1010" y="2717"/>
                  </a:lnTo>
                  <a:lnTo>
                    <a:pt x="968" y="2722"/>
                  </a:lnTo>
                  <a:lnTo>
                    <a:pt x="926" y="2726"/>
                  </a:lnTo>
                  <a:lnTo>
                    <a:pt x="886" y="2730"/>
                  </a:lnTo>
                  <a:lnTo>
                    <a:pt x="846" y="2732"/>
                  </a:lnTo>
                  <a:lnTo>
                    <a:pt x="806" y="2734"/>
                  </a:lnTo>
                  <a:lnTo>
                    <a:pt x="767" y="2734"/>
                  </a:lnTo>
                  <a:lnTo>
                    <a:pt x="729" y="2734"/>
                  </a:lnTo>
                  <a:lnTo>
                    <a:pt x="691" y="2734"/>
                  </a:lnTo>
                  <a:lnTo>
                    <a:pt x="654" y="2732"/>
                  </a:lnTo>
                  <a:lnTo>
                    <a:pt x="618" y="2730"/>
                  </a:lnTo>
                  <a:lnTo>
                    <a:pt x="583" y="2727"/>
                  </a:lnTo>
                  <a:lnTo>
                    <a:pt x="515" y="2720"/>
                  </a:lnTo>
                  <a:lnTo>
                    <a:pt x="450" y="2711"/>
                  </a:lnTo>
                  <a:lnTo>
                    <a:pt x="389" y="2701"/>
                  </a:lnTo>
                  <a:lnTo>
                    <a:pt x="331" y="2689"/>
                  </a:lnTo>
                  <a:lnTo>
                    <a:pt x="278" y="2676"/>
                  </a:lnTo>
                  <a:lnTo>
                    <a:pt x="228" y="2663"/>
                  </a:lnTo>
                  <a:lnTo>
                    <a:pt x="183" y="2650"/>
                  </a:lnTo>
                  <a:lnTo>
                    <a:pt x="142" y="2637"/>
                  </a:lnTo>
                  <a:lnTo>
                    <a:pt x="106" y="2625"/>
                  </a:lnTo>
                  <a:lnTo>
                    <a:pt x="75" y="2613"/>
                  </a:lnTo>
                  <a:lnTo>
                    <a:pt x="50" y="2603"/>
                  </a:lnTo>
                  <a:lnTo>
                    <a:pt x="15" y="2588"/>
                  </a:lnTo>
                  <a:lnTo>
                    <a:pt x="3" y="2583"/>
                  </a:lnTo>
                  <a:lnTo>
                    <a:pt x="3" y="2583"/>
                  </a:lnTo>
                  <a:lnTo>
                    <a:pt x="2" y="2569"/>
                  </a:lnTo>
                  <a:lnTo>
                    <a:pt x="1" y="2529"/>
                  </a:lnTo>
                  <a:lnTo>
                    <a:pt x="0" y="2466"/>
                  </a:lnTo>
                  <a:lnTo>
                    <a:pt x="1" y="2427"/>
                  </a:lnTo>
                  <a:lnTo>
                    <a:pt x="2" y="2383"/>
                  </a:lnTo>
                  <a:lnTo>
                    <a:pt x="4" y="2334"/>
                  </a:lnTo>
                  <a:lnTo>
                    <a:pt x="7" y="2280"/>
                  </a:lnTo>
                  <a:lnTo>
                    <a:pt x="13" y="2222"/>
                  </a:lnTo>
                  <a:lnTo>
                    <a:pt x="19" y="2161"/>
                  </a:lnTo>
                  <a:lnTo>
                    <a:pt x="27" y="2096"/>
                  </a:lnTo>
                  <a:lnTo>
                    <a:pt x="36" y="2028"/>
                  </a:lnTo>
                  <a:lnTo>
                    <a:pt x="48" y="1957"/>
                  </a:lnTo>
                  <a:lnTo>
                    <a:pt x="62" y="1883"/>
                  </a:lnTo>
                  <a:lnTo>
                    <a:pt x="79" y="1806"/>
                  </a:lnTo>
                  <a:lnTo>
                    <a:pt x="97" y="1728"/>
                  </a:lnTo>
                  <a:lnTo>
                    <a:pt x="119" y="1649"/>
                  </a:lnTo>
                  <a:lnTo>
                    <a:pt x="130" y="1608"/>
                  </a:lnTo>
                  <a:lnTo>
                    <a:pt x="144" y="1566"/>
                  </a:lnTo>
                  <a:lnTo>
                    <a:pt x="157" y="1526"/>
                  </a:lnTo>
                  <a:lnTo>
                    <a:pt x="170" y="1484"/>
                  </a:lnTo>
                  <a:lnTo>
                    <a:pt x="186" y="1442"/>
                  </a:lnTo>
                  <a:lnTo>
                    <a:pt x="201" y="1400"/>
                  </a:lnTo>
                  <a:lnTo>
                    <a:pt x="219" y="1359"/>
                  </a:lnTo>
                  <a:lnTo>
                    <a:pt x="236" y="1316"/>
                  </a:lnTo>
                  <a:lnTo>
                    <a:pt x="255" y="1274"/>
                  </a:lnTo>
                  <a:lnTo>
                    <a:pt x="274" y="1231"/>
                  </a:lnTo>
                  <a:lnTo>
                    <a:pt x="295" y="1190"/>
                  </a:lnTo>
                  <a:lnTo>
                    <a:pt x="316" y="1147"/>
                  </a:lnTo>
                  <a:lnTo>
                    <a:pt x="338" y="1105"/>
                  </a:lnTo>
                  <a:lnTo>
                    <a:pt x="362" y="1063"/>
                  </a:lnTo>
                  <a:lnTo>
                    <a:pt x="387" y="1021"/>
                  </a:lnTo>
                  <a:lnTo>
                    <a:pt x="413" y="979"/>
                  </a:lnTo>
                  <a:lnTo>
                    <a:pt x="438" y="937"/>
                  </a:lnTo>
                  <a:lnTo>
                    <a:pt x="466" y="896"/>
                  </a:lnTo>
                  <a:lnTo>
                    <a:pt x="495" y="855"/>
                  </a:lnTo>
                  <a:lnTo>
                    <a:pt x="526" y="814"/>
                  </a:lnTo>
                  <a:lnTo>
                    <a:pt x="557" y="774"/>
                  </a:lnTo>
                  <a:lnTo>
                    <a:pt x="590" y="734"/>
                  </a:lnTo>
                  <a:lnTo>
                    <a:pt x="623" y="694"/>
                  </a:lnTo>
                  <a:lnTo>
                    <a:pt x="658" y="656"/>
                  </a:lnTo>
                  <a:lnTo>
                    <a:pt x="694" y="617"/>
                  </a:lnTo>
                  <a:lnTo>
                    <a:pt x="732" y="579"/>
                  </a:lnTo>
                  <a:lnTo>
                    <a:pt x="732" y="579"/>
                  </a:lnTo>
                  <a:lnTo>
                    <a:pt x="771" y="542"/>
                  </a:lnTo>
                  <a:lnTo>
                    <a:pt x="811" y="507"/>
                  </a:lnTo>
                  <a:lnTo>
                    <a:pt x="851" y="473"/>
                  </a:lnTo>
                  <a:lnTo>
                    <a:pt x="893" y="441"/>
                  </a:lnTo>
                  <a:lnTo>
                    <a:pt x="936" y="410"/>
                  </a:lnTo>
                  <a:lnTo>
                    <a:pt x="979" y="380"/>
                  </a:lnTo>
                  <a:lnTo>
                    <a:pt x="1023" y="352"/>
                  </a:lnTo>
                  <a:lnTo>
                    <a:pt x="1068" y="325"/>
                  </a:lnTo>
                  <a:lnTo>
                    <a:pt x="1113" y="299"/>
                  </a:lnTo>
                  <a:lnTo>
                    <a:pt x="1158" y="275"/>
                  </a:lnTo>
                  <a:lnTo>
                    <a:pt x="1206" y="252"/>
                  </a:lnTo>
                  <a:lnTo>
                    <a:pt x="1252" y="231"/>
                  </a:lnTo>
                  <a:lnTo>
                    <a:pt x="1300" y="209"/>
                  </a:lnTo>
                  <a:lnTo>
                    <a:pt x="1348" y="190"/>
                  </a:lnTo>
                  <a:lnTo>
                    <a:pt x="1396" y="172"/>
                  </a:lnTo>
                  <a:lnTo>
                    <a:pt x="1444" y="156"/>
                  </a:lnTo>
                  <a:lnTo>
                    <a:pt x="1493" y="140"/>
                  </a:lnTo>
                  <a:lnTo>
                    <a:pt x="1542" y="125"/>
                  </a:lnTo>
                  <a:lnTo>
                    <a:pt x="1591" y="111"/>
                  </a:lnTo>
                  <a:lnTo>
                    <a:pt x="1640" y="98"/>
                  </a:lnTo>
                  <a:lnTo>
                    <a:pt x="1689" y="86"/>
                  </a:lnTo>
                  <a:lnTo>
                    <a:pt x="1738" y="75"/>
                  </a:lnTo>
                  <a:lnTo>
                    <a:pt x="1788" y="65"/>
                  </a:lnTo>
                  <a:lnTo>
                    <a:pt x="1836" y="55"/>
                  </a:lnTo>
                  <a:lnTo>
                    <a:pt x="1884" y="47"/>
                  </a:lnTo>
                  <a:lnTo>
                    <a:pt x="1933" y="39"/>
                  </a:lnTo>
                  <a:lnTo>
                    <a:pt x="1981" y="33"/>
                  </a:lnTo>
                  <a:lnTo>
                    <a:pt x="2029" y="26"/>
                  </a:lnTo>
                  <a:lnTo>
                    <a:pt x="2076" y="21"/>
                  </a:lnTo>
                  <a:lnTo>
                    <a:pt x="2124" y="17"/>
                  </a:lnTo>
                  <a:lnTo>
                    <a:pt x="2216" y="9"/>
                  </a:lnTo>
                  <a:lnTo>
                    <a:pt x="2306" y="4"/>
                  </a:lnTo>
                  <a:lnTo>
                    <a:pt x="2393" y="1"/>
                  </a:lnTo>
                  <a:lnTo>
                    <a:pt x="2478" y="0"/>
                  </a:lnTo>
                  <a:lnTo>
                    <a:pt x="2558" y="1"/>
                  </a:lnTo>
                  <a:lnTo>
                    <a:pt x="2634" y="3"/>
                  </a:lnTo>
                  <a:lnTo>
                    <a:pt x="2705" y="6"/>
                  </a:lnTo>
                  <a:lnTo>
                    <a:pt x="2772" y="9"/>
                  </a:lnTo>
                  <a:lnTo>
                    <a:pt x="2834" y="14"/>
                  </a:lnTo>
                  <a:lnTo>
                    <a:pt x="2890" y="19"/>
                  </a:lnTo>
                  <a:lnTo>
                    <a:pt x="2941" y="24"/>
                  </a:lnTo>
                  <a:lnTo>
                    <a:pt x="3020" y="34"/>
                  </a:lnTo>
                  <a:lnTo>
                    <a:pt x="3071" y="41"/>
                  </a:lnTo>
                  <a:lnTo>
                    <a:pt x="3088" y="44"/>
                  </a:lnTo>
                  <a:lnTo>
                    <a:pt x="3088" y="4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109" name="Freeform 6"/>
            <p:cNvSpPr>
              <a:spLocks/>
            </p:cNvSpPr>
            <p:nvPr/>
          </p:nvSpPr>
          <p:spPr bwMode="auto">
            <a:xfrm rot="10800000">
              <a:off x="4865547" y="2612035"/>
              <a:ext cx="2358204" cy="4114586"/>
            </a:xfrm>
            <a:custGeom>
              <a:avLst/>
              <a:gdLst/>
              <a:ahLst/>
              <a:cxnLst>
                <a:cxn ang="0">
                  <a:pos x="12704" y="6551"/>
                </a:cxn>
                <a:cxn ang="0">
                  <a:pos x="12364" y="11841"/>
                </a:cxn>
                <a:cxn ang="0">
                  <a:pos x="13233" y="16647"/>
                </a:cxn>
                <a:cxn ang="0">
                  <a:pos x="15555" y="20111"/>
                </a:cxn>
                <a:cxn ang="0">
                  <a:pos x="20388" y="22235"/>
                </a:cxn>
                <a:cxn ang="0">
                  <a:pos x="28096" y="22704"/>
                </a:cxn>
                <a:cxn ang="0">
                  <a:pos x="24169" y="23606"/>
                </a:cxn>
                <a:cxn ang="0">
                  <a:pos x="23590" y="24704"/>
                </a:cxn>
                <a:cxn ang="0">
                  <a:pos x="23091" y="28971"/>
                </a:cxn>
                <a:cxn ang="0">
                  <a:pos x="22584" y="28486"/>
                </a:cxn>
                <a:cxn ang="0">
                  <a:pos x="22149" y="24942"/>
                </a:cxn>
                <a:cxn ang="0">
                  <a:pos x="20883" y="24198"/>
                </a:cxn>
                <a:cxn ang="0">
                  <a:pos x="16057" y="23286"/>
                </a:cxn>
                <a:cxn ang="0">
                  <a:pos x="15771" y="28483"/>
                </a:cxn>
                <a:cxn ang="0">
                  <a:pos x="16882" y="30920"/>
                </a:cxn>
                <a:cxn ang="0">
                  <a:pos x="18752" y="32260"/>
                </a:cxn>
                <a:cxn ang="0">
                  <a:pos x="20921" y="32092"/>
                </a:cxn>
                <a:cxn ang="0">
                  <a:pos x="21865" y="32651"/>
                </a:cxn>
                <a:cxn ang="0">
                  <a:pos x="19698" y="33171"/>
                </a:cxn>
                <a:cxn ang="0">
                  <a:pos x="19425" y="35188"/>
                </a:cxn>
                <a:cxn ang="0">
                  <a:pos x="18838" y="37141"/>
                </a:cxn>
                <a:cxn ang="0">
                  <a:pos x="18051" y="37058"/>
                </a:cxn>
                <a:cxn ang="0">
                  <a:pos x="18387" y="34904"/>
                </a:cxn>
                <a:cxn ang="0">
                  <a:pos x="17434" y="33127"/>
                </a:cxn>
                <a:cxn ang="0">
                  <a:pos x="15542" y="31901"/>
                </a:cxn>
                <a:cxn ang="0">
                  <a:pos x="14470" y="32334"/>
                </a:cxn>
                <a:cxn ang="0">
                  <a:pos x="14471" y="34133"/>
                </a:cxn>
                <a:cxn ang="0">
                  <a:pos x="15131" y="36322"/>
                </a:cxn>
                <a:cxn ang="0">
                  <a:pos x="14396" y="38093"/>
                </a:cxn>
                <a:cxn ang="0">
                  <a:pos x="14215" y="36192"/>
                </a:cxn>
                <a:cxn ang="0">
                  <a:pos x="13416" y="34743"/>
                </a:cxn>
                <a:cxn ang="0">
                  <a:pos x="12412" y="34631"/>
                </a:cxn>
                <a:cxn ang="0">
                  <a:pos x="10402" y="36485"/>
                </a:cxn>
                <a:cxn ang="0">
                  <a:pos x="9115" y="38419"/>
                </a:cxn>
                <a:cxn ang="0">
                  <a:pos x="9382" y="35785"/>
                </a:cxn>
                <a:cxn ang="0">
                  <a:pos x="8847" y="35077"/>
                </a:cxn>
                <a:cxn ang="0">
                  <a:pos x="6756" y="34355"/>
                </a:cxn>
                <a:cxn ang="0">
                  <a:pos x="5504" y="32799"/>
                </a:cxn>
                <a:cxn ang="0">
                  <a:pos x="7396" y="33560"/>
                </a:cxn>
                <a:cxn ang="0">
                  <a:pos x="10773" y="33544"/>
                </a:cxn>
                <a:cxn ang="0">
                  <a:pos x="12724" y="32470"/>
                </a:cxn>
                <a:cxn ang="0">
                  <a:pos x="13770" y="30294"/>
                </a:cxn>
                <a:cxn ang="0">
                  <a:pos x="13677" y="26741"/>
                </a:cxn>
                <a:cxn ang="0">
                  <a:pos x="12490" y="22154"/>
                </a:cxn>
                <a:cxn ang="0">
                  <a:pos x="9611" y="15824"/>
                </a:cxn>
                <a:cxn ang="0">
                  <a:pos x="8719" y="13861"/>
                </a:cxn>
                <a:cxn ang="0">
                  <a:pos x="8379" y="15428"/>
                </a:cxn>
                <a:cxn ang="0">
                  <a:pos x="6929" y="19173"/>
                </a:cxn>
                <a:cxn ang="0">
                  <a:pos x="6408" y="21863"/>
                </a:cxn>
                <a:cxn ang="0">
                  <a:pos x="6288" y="23187"/>
                </a:cxn>
                <a:cxn ang="0">
                  <a:pos x="5317" y="21010"/>
                </a:cxn>
                <a:cxn ang="0">
                  <a:pos x="4386" y="20953"/>
                </a:cxn>
                <a:cxn ang="0">
                  <a:pos x="1749" y="21751"/>
                </a:cxn>
                <a:cxn ang="0">
                  <a:pos x="37" y="20861"/>
                </a:cxn>
                <a:cxn ang="0">
                  <a:pos x="2295" y="20409"/>
                </a:cxn>
                <a:cxn ang="0">
                  <a:pos x="4165" y="18914"/>
                </a:cxn>
                <a:cxn ang="0">
                  <a:pos x="6346" y="14848"/>
                </a:cxn>
                <a:cxn ang="0">
                  <a:pos x="7886" y="9494"/>
                </a:cxn>
                <a:cxn ang="0">
                  <a:pos x="8576" y="2837"/>
                </a:cxn>
                <a:cxn ang="0">
                  <a:pos x="9530" y="510"/>
                </a:cxn>
                <a:cxn ang="0">
                  <a:pos x="11123" y="1"/>
                </a:cxn>
                <a:cxn ang="0">
                  <a:pos x="13433" y="523"/>
                </a:cxn>
                <a:cxn ang="0">
                  <a:pos x="14391" y="1780"/>
                </a:cxn>
              </a:cxnLst>
              <a:rect l="0" t="0" r="r" b="b"/>
              <a:pathLst>
                <a:path w="28143" h="38872">
                  <a:moveTo>
                    <a:pt x="13995" y="3146"/>
                  </a:moveTo>
                  <a:lnTo>
                    <a:pt x="13995" y="3146"/>
                  </a:lnTo>
                  <a:lnTo>
                    <a:pt x="13909" y="3297"/>
                  </a:lnTo>
                  <a:lnTo>
                    <a:pt x="13824" y="3446"/>
                  </a:lnTo>
                  <a:lnTo>
                    <a:pt x="13783" y="3521"/>
                  </a:lnTo>
                  <a:lnTo>
                    <a:pt x="13742" y="3595"/>
                  </a:lnTo>
                  <a:lnTo>
                    <a:pt x="13703" y="3668"/>
                  </a:lnTo>
                  <a:lnTo>
                    <a:pt x="13666" y="3742"/>
                  </a:lnTo>
                  <a:lnTo>
                    <a:pt x="13666" y="3742"/>
                  </a:lnTo>
                  <a:lnTo>
                    <a:pt x="13601" y="3878"/>
                  </a:lnTo>
                  <a:lnTo>
                    <a:pt x="13535" y="4018"/>
                  </a:lnTo>
                  <a:lnTo>
                    <a:pt x="13471" y="4161"/>
                  </a:lnTo>
                  <a:lnTo>
                    <a:pt x="13408" y="4305"/>
                  </a:lnTo>
                  <a:lnTo>
                    <a:pt x="13348" y="4450"/>
                  </a:lnTo>
                  <a:lnTo>
                    <a:pt x="13289" y="4596"/>
                  </a:lnTo>
                  <a:lnTo>
                    <a:pt x="13261" y="4668"/>
                  </a:lnTo>
                  <a:lnTo>
                    <a:pt x="13234" y="4740"/>
                  </a:lnTo>
                  <a:lnTo>
                    <a:pt x="13208" y="4812"/>
                  </a:lnTo>
                  <a:lnTo>
                    <a:pt x="13182" y="4884"/>
                  </a:lnTo>
                  <a:lnTo>
                    <a:pt x="13182" y="4884"/>
                  </a:lnTo>
                  <a:lnTo>
                    <a:pt x="13139" y="5008"/>
                  </a:lnTo>
                  <a:lnTo>
                    <a:pt x="13097" y="5134"/>
                  </a:lnTo>
                  <a:lnTo>
                    <a:pt x="13056" y="5261"/>
                  </a:lnTo>
                  <a:lnTo>
                    <a:pt x="13016" y="5388"/>
                  </a:lnTo>
                  <a:lnTo>
                    <a:pt x="12977" y="5515"/>
                  </a:lnTo>
                  <a:lnTo>
                    <a:pt x="12939" y="5643"/>
                  </a:lnTo>
                  <a:lnTo>
                    <a:pt x="12902" y="5771"/>
                  </a:lnTo>
                  <a:lnTo>
                    <a:pt x="12866" y="5901"/>
                  </a:lnTo>
                  <a:lnTo>
                    <a:pt x="12832" y="6030"/>
                  </a:lnTo>
                  <a:lnTo>
                    <a:pt x="12798" y="6160"/>
                  </a:lnTo>
                  <a:lnTo>
                    <a:pt x="12766" y="6290"/>
                  </a:lnTo>
                  <a:lnTo>
                    <a:pt x="12734" y="6420"/>
                  </a:lnTo>
                  <a:lnTo>
                    <a:pt x="12704" y="6551"/>
                  </a:lnTo>
                  <a:lnTo>
                    <a:pt x="12675" y="6682"/>
                  </a:lnTo>
                  <a:lnTo>
                    <a:pt x="12647" y="6813"/>
                  </a:lnTo>
                  <a:lnTo>
                    <a:pt x="12620" y="6945"/>
                  </a:lnTo>
                  <a:lnTo>
                    <a:pt x="12594" y="7077"/>
                  </a:lnTo>
                  <a:lnTo>
                    <a:pt x="12569" y="7209"/>
                  </a:lnTo>
                  <a:lnTo>
                    <a:pt x="12546" y="7341"/>
                  </a:lnTo>
                  <a:lnTo>
                    <a:pt x="12523" y="7474"/>
                  </a:lnTo>
                  <a:lnTo>
                    <a:pt x="12502" y="7606"/>
                  </a:lnTo>
                  <a:lnTo>
                    <a:pt x="12482" y="7740"/>
                  </a:lnTo>
                  <a:lnTo>
                    <a:pt x="12464" y="7872"/>
                  </a:lnTo>
                  <a:lnTo>
                    <a:pt x="12446" y="8006"/>
                  </a:lnTo>
                  <a:lnTo>
                    <a:pt x="12429" y="8138"/>
                  </a:lnTo>
                  <a:lnTo>
                    <a:pt x="12414" y="8272"/>
                  </a:lnTo>
                  <a:lnTo>
                    <a:pt x="12400" y="8405"/>
                  </a:lnTo>
                  <a:lnTo>
                    <a:pt x="12387" y="8538"/>
                  </a:lnTo>
                  <a:lnTo>
                    <a:pt x="12375" y="8671"/>
                  </a:lnTo>
                  <a:lnTo>
                    <a:pt x="12366" y="8804"/>
                  </a:lnTo>
                  <a:lnTo>
                    <a:pt x="12356" y="8937"/>
                  </a:lnTo>
                  <a:lnTo>
                    <a:pt x="12348" y="9070"/>
                  </a:lnTo>
                  <a:lnTo>
                    <a:pt x="12348" y="9070"/>
                  </a:lnTo>
                  <a:lnTo>
                    <a:pt x="12337" y="9283"/>
                  </a:lnTo>
                  <a:lnTo>
                    <a:pt x="12329" y="9497"/>
                  </a:lnTo>
                  <a:lnTo>
                    <a:pt x="12321" y="9710"/>
                  </a:lnTo>
                  <a:lnTo>
                    <a:pt x="12317" y="9923"/>
                  </a:lnTo>
                  <a:lnTo>
                    <a:pt x="12314" y="10136"/>
                  </a:lnTo>
                  <a:lnTo>
                    <a:pt x="12314" y="10350"/>
                  </a:lnTo>
                  <a:lnTo>
                    <a:pt x="12315" y="10563"/>
                  </a:lnTo>
                  <a:lnTo>
                    <a:pt x="12318" y="10776"/>
                  </a:lnTo>
                  <a:lnTo>
                    <a:pt x="12323" y="10989"/>
                  </a:lnTo>
                  <a:lnTo>
                    <a:pt x="12330" y="11202"/>
                  </a:lnTo>
                  <a:lnTo>
                    <a:pt x="12340" y="11416"/>
                  </a:lnTo>
                  <a:lnTo>
                    <a:pt x="12351" y="11628"/>
                  </a:lnTo>
                  <a:lnTo>
                    <a:pt x="12364" y="11841"/>
                  </a:lnTo>
                  <a:lnTo>
                    <a:pt x="12381" y="12053"/>
                  </a:lnTo>
                  <a:lnTo>
                    <a:pt x="12399" y="12266"/>
                  </a:lnTo>
                  <a:lnTo>
                    <a:pt x="12419" y="12479"/>
                  </a:lnTo>
                  <a:lnTo>
                    <a:pt x="12419" y="12479"/>
                  </a:lnTo>
                  <a:lnTo>
                    <a:pt x="12449" y="12768"/>
                  </a:lnTo>
                  <a:lnTo>
                    <a:pt x="12480" y="13056"/>
                  </a:lnTo>
                  <a:lnTo>
                    <a:pt x="12498" y="13198"/>
                  </a:lnTo>
                  <a:lnTo>
                    <a:pt x="12515" y="13340"/>
                  </a:lnTo>
                  <a:lnTo>
                    <a:pt x="12533" y="13482"/>
                  </a:lnTo>
                  <a:lnTo>
                    <a:pt x="12552" y="13622"/>
                  </a:lnTo>
                  <a:lnTo>
                    <a:pt x="12571" y="13762"/>
                  </a:lnTo>
                  <a:lnTo>
                    <a:pt x="12592" y="13902"/>
                  </a:lnTo>
                  <a:lnTo>
                    <a:pt x="12612" y="14040"/>
                  </a:lnTo>
                  <a:lnTo>
                    <a:pt x="12634" y="14178"/>
                  </a:lnTo>
                  <a:lnTo>
                    <a:pt x="12657" y="14315"/>
                  </a:lnTo>
                  <a:lnTo>
                    <a:pt x="12680" y="14451"/>
                  </a:lnTo>
                  <a:lnTo>
                    <a:pt x="12704" y="14587"/>
                  </a:lnTo>
                  <a:lnTo>
                    <a:pt x="12729" y="14722"/>
                  </a:lnTo>
                  <a:lnTo>
                    <a:pt x="12755" y="14856"/>
                  </a:lnTo>
                  <a:lnTo>
                    <a:pt x="12782" y="14989"/>
                  </a:lnTo>
                  <a:lnTo>
                    <a:pt x="12810" y="15121"/>
                  </a:lnTo>
                  <a:lnTo>
                    <a:pt x="12839" y="15254"/>
                  </a:lnTo>
                  <a:lnTo>
                    <a:pt x="12870" y="15384"/>
                  </a:lnTo>
                  <a:lnTo>
                    <a:pt x="12901" y="15514"/>
                  </a:lnTo>
                  <a:lnTo>
                    <a:pt x="12932" y="15643"/>
                  </a:lnTo>
                  <a:lnTo>
                    <a:pt x="12966" y="15773"/>
                  </a:lnTo>
                  <a:lnTo>
                    <a:pt x="13001" y="15899"/>
                  </a:lnTo>
                  <a:lnTo>
                    <a:pt x="13036" y="16026"/>
                  </a:lnTo>
                  <a:lnTo>
                    <a:pt x="13073" y="16152"/>
                  </a:lnTo>
                  <a:lnTo>
                    <a:pt x="13112" y="16277"/>
                  </a:lnTo>
                  <a:lnTo>
                    <a:pt x="13151" y="16401"/>
                  </a:lnTo>
                  <a:lnTo>
                    <a:pt x="13192" y="16525"/>
                  </a:lnTo>
                  <a:lnTo>
                    <a:pt x="13233" y="16647"/>
                  </a:lnTo>
                  <a:lnTo>
                    <a:pt x="13277" y="16768"/>
                  </a:lnTo>
                  <a:lnTo>
                    <a:pt x="13322" y="16888"/>
                  </a:lnTo>
                  <a:lnTo>
                    <a:pt x="13368" y="17008"/>
                  </a:lnTo>
                  <a:lnTo>
                    <a:pt x="13416" y="17126"/>
                  </a:lnTo>
                  <a:lnTo>
                    <a:pt x="13465" y="17244"/>
                  </a:lnTo>
                  <a:lnTo>
                    <a:pt x="13515" y="17360"/>
                  </a:lnTo>
                  <a:lnTo>
                    <a:pt x="13567" y="17476"/>
                  </a:lnTo>
                  <a:lnTo>
                    <a:pt x="13621" y="17591"/>
                  </a:lnTo>
                  <a:lnTo>
                    <a:pt x="13677" y="17705"/>
                  </a:lnTo>
                  <a:lnTo>
                    <a:pt x="13733" y="17818"/>
                  </a:lnTo>
                  <a:lnTo>
                    <a:pt x="13791" y="17929"/>
                  </a:lnTo>
                  <a:lnTo>
                    <a:pt x="13852" y="18040"/>
                  </a:lnTo>
                  <a:lnTo>
                    <a:pt x="13914" y="18150"/>
                  </a:lnTo>
                  <a:lnTo>
                    <a:pt x="13977" y="18258"/>
                  </a:lnTo>
                  <a:lnTo>
                    <a:pt x="14043" y="18366"/>
                  </a:lnTo>
                  <a:lnTo>
                    <a:pt x="14110" y="18472"/>
                  </a:lnTo>
                  <a:lnTo>
                    <a:pt x="14180" y="18578"/>
                  </a:lnTo>
                  <a:lnTo>
                    <a:pt x="14250" y="18682"/>
                  </a:lnTo>
                  <a:lnTo>
                    <a:pt x="14322" y="18785"/>
                  </a:lnTo>
                  <a:lnTo>
                    <a:pt x="14397" y="18887"/>
                  </a:lnTo>
                  <a:lnTo>
                    <a:pt x="14474" y="18989"/>
                  </a:lnTo>
                  <a:lnTo>
                    <a:pt x="14553" y="19089"/>
                  </a:lnTo>
                  <a:lnTo>
                    <a:pt x="14633" y="19187"/>
                  </a:lnTo>
                  <a:lnTo>
                    <a:pt x="14715" y="19284"/>
                  </a:lnTo>
                  <a:lnTo>
                    <a:pt x="14801" y="19382"/>
                  </a:lnTo>
                  <a:lnTo>
                    <a:pt x="14887" y="19477"/>
                  </a:lnTo>
                  <a:lnTo>
                    <a:pt x="14976" y="19571"/>
                  </a:lnTo>
                  <a:lnTo>
                    <a:pt x="15067" y="19664"/>
                  </a:lnTo>
                  <a:lnTo>
                    <a:pt x="15160" y="19756"/>
                  </a:lnTo>
                  <a:lnTo>
                    <a:pt x="15255" y="19846"/>
                  </a:lnTo>
                  <a:lnTo>
                    <a:pt x="15352" y="19936"/>
                  </a:lnTo>
                  <a:lnTo>
                    <a:pt x="15452" y="20024"/>
                  </a:lnTo>
                  <a:lnTo>
                    <a:pt x="15555" y="20111"/>
                  </a:lnTo>
                  <a:lnTo>
                    <a:pt x="15658" y="20197"/>
                  </a:lnTo>
                  <a:lnTo>
                    <a:pt x="15766" y="20281"/>
                  </a:lnTo>
                  <a:lnTo>
                    <a:pt x="15875" y="20365"/>
                  </a:lnTo>
                  <a:lnTo>
                    <a:pt x="15986" y="20446"/>
                  </a:lnTo>
                  <a:lnTo>
                    <a:pt x="16100" y="20528"/>
                  </a:lnTo>
                  <a:lnTo>
                    <a:pt x="16216" y="20607"/>
                  </a:lnTo>
                  <a:lnTo>
                    <a:pt x="16335" y="20685"/>
                  </a:lnTo>
                  <a:lnTo>
                    <a:pt x="16456" y="20762"/>
                  </a:lnTo>
                  <a:lnTo>
                    <a:pt x="16580" y="20838"/>
                  </a:lnTo>
                  <a:lnTo>
                    <a:pt x="16707" y="20912"/>
                  </a:lnTo>
                  <a:lnTo>
                    <a:pt x="16835" y="20986"/>
                  </a:lnTo>
                  <a:lnTo>
                    <a:pt x="16967" y="21057"/>
                  </a:lnTo>
                  <a:lnTo>
                    <a:pt x="17102" y="21127"/>
                  </a:lnTo>
                  <a:lnTo>
                    <a:pt x="17238" y="21196"/>
                  </a:lnTo>
                  <a:lnTo>
                    <a:pt x="17377" y="21263"/>
                  </a:lnTo>
                  <a:lnTo>
                    <a:pt x="17520" y="21330"/>
                  </a:lnTo>
                  <a:lnTo>
                    <a:pt x="17665" y="21394"/>
                  </a:lnTo>
                  <a:lnTo>
                    <a:pt x="17813" y="21458"/>
                  </a:lnTo>
                  <a:lnTo>
                    <a:pt x="17964" y="21520"/>
                  </a:lnTo>
                  <a:lnTo>
                    <a:pt x="18117" y="21580"/>
                  </a:lnTo>
                  <a:lnTo>
                    <a:pt x="18274" y="21639"/>
                  </a:lnTo>
                  <a:lnTo>
                    <a:pt x="18434" y="21697"/>
                  </a:lnTo>
                  <a:lnTo>
                    <a:pt x="18597" y="21753"/>
                  </a:lnTo>
                  <a:lnTo>
                    <a:pt x="18762" y="21808"/>
                  </a:lnTo>
                  <a:lnTo>
                    <a:pt x="18930" y="21862"/>
                  </a:lnTo>
                  <a:lnTo>
                    <a:pt x="19102" y="21913"/>
                  </a:lnTo>
                  <a:lnTo>
                    <a:pt x="19276" y="21964"/>
                  </a:lnTo>
                  <a:lnTo>
                    <a:pt x="19453" y="22013"/>
                  </a:lnTo>
                  <a:lnTo>
                    <a:pt x="19634" y="22060"/>
                  </a:lnTo>
                  <a:lnTo>
                    <a:pt x="19818" y="22106"/>
                  </a:lnTo>
                  <a:lnTo>
                    <a:pt x="20005" y="22151"/>
                  </a:lnTo>
                  <a:lnTo>
                    <a:pt x="20195" y="22193"/>
                  </a:lnTo>
                  <a:lnTo>
                    <a:pt x="20388" y="22235"/>
                  </a:lnTo>
                  <a:lnTo>
                    <a:pt x="20585" y="22274"/>
                  </a:lnTo>
                  <a:lnTo>
                    <a:pt x="20785" y="22313"/>
                  </a:lnTo>
                  <a:lnTo>
                    <a:pt x="20988" y="22349"/>
                  </a:lnTo>
                  <a:lnTo>
                    <a:pt x="21195" y="22384"/>
                  </a:lnTo>
                  <a:lnTo>
                    <a:pt x="21405" y="22417"/>
                  </a:lnTo>
                  <a:lnTo>
                    <a:pt x="21618" y="22450"/>
                  </a:lnTo>
                  <a:lnTo>
                    <a:pt x="21835" y="22479"/>
                  </a:lnTo>
                  <a:lnTo>
                    <a:pt x="22055" y="22509"/>
                  </a:lnTo>
                  <a:lnTo>
                    <a:pt x="22279" y="22535"/>
                  </a:lnTo>
                  <a:lnTo>
                    <a:pt x="22506" y="22561"/>
                  </a:lnTo>
                  <a:lnTo>
                    <a:pt x="22738" y="22585"/>
                  </a:lnTo>
                  <a:lnTo>
                    <a:pt x="22971" y="22606"/>
                  </a:lnTo>
                  <a:lnTo>
                    <a:pt x="23209" y="22627"/>
                  </a:lnTo>
                  <a:lnTo>
                    <a:pt x="23451" y="22646"/>
                  </a:lnTo>
                  <a:lnTo>
                    <a:pt x="23696" y="22663"/>
                  </a:lnTo>
                  <a:lnTo>
                    <a:pt x="23946" y="22677"/>
                  </a:lnTo>
                  <a:lnTo>
                    <a:pt x="24198" y="22692"/>
                  </a:lnTo>
                  <a:lnTo>
                    <a:pt x="24454" y="22704"/>
                  </a:lnTo>
                  <a:lnTo>
                    <a:pt x="24715" y="22714"/>
                  </a:lnTo>
                  <a:lnTo>
                    <a:pt x="24979" y="22723"/>
                  </a:lnTo>
                  <a:lnTo>
                    <a:pt x="25247" y="22730"/>
                  </a:lnTo>
                  <a:lnTo>
                    <a:pt x="25519" y="22734"/>
                  </a:lnTo>
                  <a:lnTo>
                    <a:pt x="25795" y="22737"/>
                  </a:lnTo>
                  <a:lnTo>
                    <a:pt x="26074" y="22739"/>
                  </a:lnTo>
                  <a:lnTo>
                    <a:pt x="26357" y="22739"/>
                  </a:lnTo>
                  <a:lnTo>
                    <a:pt x="26645" y="22736"/>
                  </a:lnTo>
                  <a:lnTo>
                    <a:pt x="26936" y="22732"/>
                  </a:lnTo>
                  <a:lnTo>
                    <a:pt x="27232" y="22726"/>
                  </a:lnTo>
                  <a:lnTo>
                    <a:pt x="27531" y="22719"/>
                  </a:lnTo>
                  <a:lnTo>
                    <a:pt x="27835" y="22709"/>
                  </a:lnTo>
                  <a:lnTo>
                    <a:pt x="28143" y="22699"/>
                  </a:lnTo>
                  <a:lnTo>
                    <a:pt x="28143" y="22699"/>
                  </a:lnTo>
                  <a:lnTo>
                    <a:pt x="28096" y="22704"/>
                  </a:lnTo>
                  <a:lnTo>
                    <a:pt x="27960" y="22717"/>
                  </a:lnTo>
                  <a:lnTo>
                    <a:pt x="27750" y="22741"/>
                  </a:lnTo>
                  <a:lnTo>
                    <a:pt x="27622" y="22757"/>
                  </a:lnTo>
                  <a:lnTo>
                    <a:pt x="27478" y="22775"/>
                  </a:lnTo>
                  <a:lnTo>
                    <a:pt x="27321" y="22796"/>
                  </a:lnTo>
                  <a:lnTo>
                    <a:pt x="27153" y="22820"/>
                  </a:lnTo>
                  <a:lnTo>
                    <a:pt x="26976" y="22846"/>
                  </a:lnTo>
                  <a:lnTo>
                    <a:pt x="26791" y="22876"/>
                  </a:lnTo>
                  <a:lnTo>
                    <a:pt x="26598" y="22908"/>
                  </a:lnTo>
                  <a:lnTo>
                    <a:pt x="26400" y="22942"/>
                  </a:lnTo>
                  <a:lnTo>
                    <a:pt x="26199" y="22981"/>
                  </a:lnTo>
                  <a:lnTo>
                    <a:pt x="26097" y="23001"/>
                  </a:lnTo>
                  <a:lnTo>
                    <a:pt x="25996" y="23022"/>
                  </a:lnTo>
                  <a:lnTo>
                    <a:pt x="25894" y="23043"/>
                  </a:lnTo>
                  <a:lnTo>
                    <a:pt x="25791" y="23066"/>
                  </a:lnTo>
                  <a:lnTo>
                    <a:pt x="25690" y="23089"/>
                  </a:lnTo>
                  <a:lnTo>
                    <a:pt x="25588" y="23113"/>
                  </a:lnTo>
                  <a:lnTo>
                    <a:pt x="25487" y="23137"/>
                  </a:lnTo>
                  <a:lnTo>
                    <a:pt x="25387" y="23163"/>
                  </a:lnTo>
                  <a:lnTo>
                    <a:pt x="25287" y="23189"/>
                  </a:lnTo>
                  <a:lnTo>
                    <a:pt x="25190" y="23217"/>
                  </a:lnTo>
                  <a:lnTo>
                    <a:pt x="25093" y="23245"/>
                  </a:lnTo>
                  <a:lnTo>
                    <a:pt x="24997" y="23273"/>
                  </a:lnTo>
                  <a:lnTo>
                    <a:pt x="24903" y="23303"/>
                  </a:lnTo>
                  <a:lnTo>
                    <a:pt x="24812" y="23333"/>
                  </a:lnTo>
                  <a:lnTo>
                    <a:pt x="24723" y="23364"/>
                  </a:lnTo>
                  <a:lnTo>
                    <a:pt x="24635" y="23397"/>
                  </a:lnTo>
                  <a:lnTo>
                    <a:pt x="24549" y="23429"/>
                  </a:lnTo>
                  <a:lnTo>
                    <a:pt x="24467" y="23462"/>
                  </a:lnTo>
                  <a:lnTo>
                    <a:pt x="24388" y="23497"/>
                  </a:lnTo>
                  <a:lnTo>
                    <a:pt x="24311" y="23533"/>
                  </a:lnTo>
                  <a:lnTo>
                    <a:pt x="24239" y="23569"/>
                  </a:lnTo>
                  <a:lnTo>
                    <a:pt x="24169" y="23606"/>
                  </a:lnTo>
                  <a:lnTo>
                    <a:pt x="24103" y="23643"/>
                  </a:lnTo>
                  <a:lnTo>
                    <a:pt x="24070" y="23663"/>
                  </a:lnTo>
                  <a:lnTo>
                    <a:pt x="24040" y="23683"/>
                  </a:lnTo>
                  <a:lnTo>
                    <a:pt x="24010" y="23702"/>
                  </a:lnTo>
                  <a:lnTo>
                    <a:pt x="23982" y="23723"/>
                  </a:lnTo>
                  <a:lnTo>
                    <a:pt x="23953" y="23743"/>
                  </a:lnTo>
                  <a:lnTo>
                    <a:pt x="23926" y="23764"/>
                  </a:lnTo>
                  <a:lnTo>
                    <a:pt x="23902" y="23784"/>
                  </a:lnTo>
                  <a:lnTo>
                    <a:pt x="23877" y="23804"/>
                  </a:lnTo>
                  <a:lnTo>
                    <a:pt x="23854" y="23826"/>
                  </a:lnTo>
                  <a:lnTo>
                    <a:pt x="23831" y="23847"/>
                  </a:lnTo>
                  <a:lnTo>
                    <a:pt x="23811" y="23869"/>
                  </a:lnTo>
                  <a:lnTo>
                    <a:pt x="23790" y="23890"/>
                  </a:lnTo>
                  <a:lnTo>
                    <a:pt x="23772" y="23913"/>
                  </a:lnTo>
                  <a:lnTo>
                    <a:pt x="23754" y="23935"/>
                  </a:lnTo>
                  <a:lnTo>
                    <a:pt x="23738" y="23957"/>
                  </a:lnTo>
                  <a:lnTo>
                    <a:pt x="23724" y="23980"/>
                  </a:lnTo>
                  <a:lnTo>
                    <a:pt x="23710" y="24004"/>
                  </a:lnTo>
                  <a:lnTo>
                    <a:pt x="23698" y="24026"/>
                  </a:lnTo>
                  <a:lnTo>
                    <a:pt x="23687" y="24050"/>
                  </a:lnTo>
                  <a:lnTo>
                    <a:pt x="23678" y="24074"/>
                  </a:lnTo>
                  <a:lnTo>
                    <a:pt x="23670" y="24098"/>
                  </a:lnTo>
                  <a:lnTo>
                    <a:pt x="23664" y="24121"/>
                  </a:lnTo>
                  <a:lnTo>
                    <a:pt x="23664" y="24121"/>
                  </a:lnTo>
                  <a:lnTo>
                    <a:pt x="23653" y="24172"/>
                  </a:lnTo>
                  <a:lnTo>
                    <a:pt x="23642" y="24227"/>
                  </a:lnTo>
                  <a:lnTo>
                    <a:pt x="23632" y="24284"/>
                  </a:lnTo>
                  <a:lnTo>
                    <a:pt x="23623" y="24346"/>
                  </a:lnTo>
                  <a:lnTo>
                    <a:pt x="23616" y="24411"/>
                  </a:lnTo>
                  <a:lnTo>
                    <a:pt x="23608" y="24479"/>
                  </a:lnTo>
                  <a:lnTo>
                    <a:pt x="23602" y="24551"/>
                  </a:lnTo>
                  <a:lnTo>
                    <a:pt x="23595" y="24625"/>
                  </a:lnTo>
                  <a:lnTo>
                    <a:pt x="23590" y="24704"/>
                  </a:lnTo>
                  <a:lnTo>
                    <a:pt x="23585" y="24784"/>
                  </a:lnTo>
                  <a:lnTo>
                    <a:pt x="23575" y="24953"/>
                  </a:lnTo>
                  <a:lnTo>
                    <a:pt x="23567" y="25132"/>
                  </a:lnTo>
                  <a:lnTo>
                    <a:pt x="23560" y="25318"/>
                  </a:lnTo>
                  <a:lnTo>
                    <a:pt x="23545" y="25714"/>
                  </a:lnTo>
                  <a:lnTo>
                    <a:pt x="23537" y="25921"/>
                  </a:lnTo>
                  <a:lnTo>
                    <a:pt x="23528" y="26132"/>
                  </a:lnTo>
                  <a:lnTo>
                    <a:pt x="23519" y="26347"/>
                  </a:lnTo>
                  <a:lnTo>
                    <a:pt x="23508" y="26563"/>
                  </a:lnTo>
                  <a:lnTo>
                    <a:pt x="23494" y="26782"/>
                  </a:lnTo>
                  <a:lnTo>
                    <a:pt x="23486" y="26890"/>
                  </a:lnTo>
                  <a:lnTo>
                    <a:pt x="23479" y="27000"/>
                  </a:lnTo>
                  <a:lnTo>
                    <a:pt x="23469" y="27109"/>
                  </a:lnTo>
                  <a:lnTo>
                    <a:pt x="23459" y="27218"/>
                  </a:lnTo>
                  <a:lnTo>
                    <a:pt x="23448" y="27326"/>
                  </a:lnTo>
                  <a:lnTo>
                    <a:pt x="23437" y="27434"/>
                  </a:lnTo>
                  <a:lnTo>
                    <a:pt x="23424" y="27540"/>
                  </a:lnTo>
                  <a:lnTo>
                    <a:pt x="23411" y="27647"/>
                  </a:lnTo>
                  <a:lnTo>
                    <a:pt x="23396" y="27752"/>
                  </a:lnTo>
                  <a:lnTo>
                    <a:pt x="23381" y="27856"/>
                  </a:lnTo>
                  <a:lnTo>
                    <a:pt x="23365" y="27958"/>
                  </a:lnTo>
                  <a:lnTo>
                    <a:pt x="23347" y="28060"/>
                  </a:lnTo>
                  <a:lnTo>
                    <a:pt x="23327" y="28160"/>
                  </a:lnTo>
                  <a:lnTo>
                    <a:pt x="23307" y="28258"/>
                  </a:lnTo>
                  <a:lnTo>
                    <a:pt x="23285" y="28355"/>
                  </a:lnTo>
                  <a:lnTo>
                    <a:pt x="23262" y="28450"/>
                  </a:lnTo>
                  <a:lnTo>
                    <a:pt x="23237" y="28543"/>
                  </a:lnTo>
                  <a:lnTo>
                    <a:pt x="23211" y="28633"/>
                  </a:lnTo>
                  <a:lnTo>
                    <a:pt x="23184" y="28722"/>
                  </a:lnTo>
                  <a:lnTo>
                    <a:pt x="23155" y="28808"/>
                  </a:lnTo>
                  <a:lnTo>
                    <a:pt x="23124" y="28890"/>
                  </a:lnTo>
                  <a:lnTo>
                    <a:pt x="23109" y="28931"/>
                  </a:lnTo>
                  <a:lnTo>
                    <a:pt x="23091" y="28971"/>
                  </a:lnTo>
                  <a:lnTo>
                    <a:pt x="23075" y="29010"/>
                  </a:lnTo>
                  <a:lnTo>
                    <a:pt x="23058" y="29049"/>
                  </a:lnTo>
                  <a:lnTo>
                    <a:pt x="23039" y="29087"/>
                  </a:lnTo>
                  <a:lnTo>
                    <a:pt x="23021" y="29124"/>
                  </a:lnTo>
                  <a:lnTo>
                    <a:pt x="23003" y="29161"/>
                  </a:lnTo>
                  <a:lnTo>
                    <a:pt x="22983" y="29196"/>
                  </a:lnTo>
                  <a:lnTo>
                    <a:pt x="22964" y="29231"/>
                  </a:lnTo>
                  <a:lnTo>
                    <a:pt x="22944" y="29265"/>
                  </a:lnTo>
                  <a:lnTo>
                    <a:pt x="22924" y="29298"/>
                  </a:lnTo>
                  <a:lnTo>
                    <a:pt x="22902" y="29330"/>
                  </a:lnTo>
                  <a:lnTo>
                    <a:pt x="22880" y="29362"/>
                  </a:lnTo>
                  <a:lnTo>
                    <a:pt x="22859" y="29392"/>
                  </a:lnTo>
                  <a:lnTo>
                    <a:pt x="22836" y="29422"/>
                  </a:lnTo>
                  <a:lnTo>
                    <a:pt x="22812" y="29451"/>
                  </a:lnTo>
                  <a:lnTo>
                    <a:pt x="22789" y="29478"/>
                  </a:lnTo>
                  <a:lnTo>
                    <a:pt x="22765" y="29505"/>
                  </a:lnTo>
                  <a:lnTo>
                    <a:pt x="22740" y="29531"/>
                  </a:lnTo>
                  <a:lnTo>
                    <a:pt x="22715" y="29556"/>
                  </a:lnTo>
                  <a:lnTo>
                    <a:pt x="22689" y="29580"/>
                  </a:lnTo>
                  <a:lnTo>
                    <a:pt x="22663" y="29603"/>
                  </a:lnTo>
                  <a:lnTo>
                    <a:pt x="22636" y="29624"/>
                  </a:lnTo>
                  <a:lnTo>
                    <a:pt x="22608" y="29646"/>
                  </a:lnTo>
                  <a:lnTo>
                    <a:pt x="22580" y="29665"/>
                  </a:lnTo>
                  <a:lnTo>
                    <a:pt x="22551" y="29684"/>
                  </a:lnTo>
                  <a:lnTo>
                    <a:pt x="22551" y="29684"/>
                  </a:lnTo>
                  <a:lnTo>
                    <a:pt x="22554" y="29636"/>
                  </a:lnTo>
                  <a:lnTo>
                    <a:pt x="22560" y="29500"/>
                  </a:lnTo>
                  <a:lnTo>
                    <a:pt x="22569" y="29286"/>
                  </a:lnTo>
                  <a:lnTo>
                    <a:pt x="22573" y="29153"/>
                  </a:lnTo>
                  <a:lnTo>
                    <a:pt x="22576" y="29005"/>
                  </a:lnTo>
                  <a:lnTo>
                    <a:pt x="22580" y="28844"/>
                  </a:lnTo>
                  <a:lnTo>
                    <a:pt x="22582" y="28671"/>
                  </a:lnTo>
                  <a:lnTo>
                    <a:pt x="22584" y="28486"/>
                  </a:lnTo>
                  <a:lnTo>
                    <a:pt x="22584" y="28292"/>
                  </a:lnTo>
                  <a:lnTo>
                    <a:pt x="22583" y="28091"/>
                  </a:lnTo>
                  <a:lnTo>
                    <a:pt x="22580" y="27882"/>
                  </a:lnTo>
                  <a:lnTo>
                    <a:pt x="22574" y="27670"/>
                  </a:lnTo>
                  <a:lnTo>
                    <a:pt x="22567" y="27452"/>
                  </a:lnTo>
                  <a:lnTo>
                    <a:pt x="22562" y="27343"/>
                  </a:lnTo>
                  <a:lnTo>
                    <a:pt x="22557" y="27234"/>
                  </a:lnTo>
                  <a:lnTo>
                    <a:pt x="22550" y="27124"/>
                  </a:lnTo>
                  <a:lnTo>
                    <a:pt x="22544" y="27014"/>
                  </a:lnTo>
                  <a:lnTo>
                    <a:pt x="22536" y="26904"/>
                  </a:lnTo>
                  <a:lnTo>
                    <a:pt x="22529" y="26794"/>
                  </a:lnTo>
                  <a:lnTo>
                    <a:pt x="22519" y="26684"/>
                  </a:lnTo>
                  <a:lnTo>
                    <a:pt x="22509" y="26577"/>
                  </a:lnTo>
                  <a:lnTo>
                    <a:pt x="22498" y="26469"/>
                  </a:lnTo>
                  <a:lnTo>
                    <a:pt x="22487" y="26363"/>
                  </a:lnTo>
                  <a:lnTo>
                    <a:pt x="22474" y="26257"/>
                  </a:lnTo>
                  <a:lnTo>
                    <a:pt x="22461" y="26153"/>
                  </a:lnTo>
                  <a:lnTo>
                    <a:pt x="22445" y="26051"/>
                  </a:lnTo>
                  <a:lnTo>
                    <a:pt x="22429" y="25950"/>
                  </a:lnTo>
                  <a:lnTo>
                    <a:pt x="22413" y="25852"/>
                  </a:lnTo>
                  <a:lnTo>
                    <a:pt x="22395" y="25754"/>
                  </a:lnTo>
                  <a:lnTo>
                    <a:pt x="22376" y="25660"/>
                  </a:lnTo>
                  <a:lnTo>
                    <a:pt x="22356" y="25569"/>
                  </a:lnTo>
                  <a:lnTo>
                    <a:pt x="22334" y="25479"/>
                  </a:lnTo>
                  <a:lnTo>
                    <a:pt x="22311" y="25393"/>
                  </a:lnTo>
                  <a:lnTo>
                    <a:pt x="22288" y="25309"/>
                  </a:lnTo>
                  <a:lnTo>
                    <a:pt x="22263" y="25229"/>
                  </a:lnTo>
                  <a:lnTo>
                    <a:pt x="22237" y="25152"/>
                  </a:lnTo>
                  <a:lnTo>
                    <a:pt x="22209" y="25078"/>
                  </a:lnTo>
                  <a:lnTo>
                    <a:pt x="22194" y="25043"/>
                  </a:lnTo>
                  <a:lnTo>
                    <a:pt x="22179" y="25009"/>
                  </a:lnTo>
                  <a:lnTo>
                    <a:pt x="22164" y="24975"/>
                  </a:lnTo>
                  <a:lnTo>
                    <a:pt x="22149" y="24942"/>
                  </a:lnTo>
                  <a:lnTo>
                    <a:pt x="22133" y="24912"/>
                  </a:lnTo>
                  <a:lnTo>
                    <a:pt x="22117" y="24881"/>
                  </a:lnTo>
                  <a:lnTo>
                    <a:pt x="22100" y="24852"/>
                  </a:lnTo>
                  <a:lnTo>
                    <a:pt x="22083" y="24824"/>
                  </a:lnTo>
                  <a:lnTo>
                    <a:pt x="22066" y="24796"/>
                  </a:lnTo>
                  <a:lnTo>
                    <a:pt x="22048" y="24770"/>
                  </a:lnTo>
                  <a:lnTo>
                    <a:pt x="22030" y="24745"/>
                  </a:lnTo>
                  <a:lnTo>
                    <a:pt x="22012" y="24722"/>
                  </a:lnTo>
                  <a:lnTo>
                    <a:pt x="21992" y="24699"/>
                  </a:lnTo>
                  <a:lnTo>
                    <a:pt x="21974" y="24677"/>
                  </a:lnTo>
                  <a:lnTo>
                    <a:pt x="21953" y="24658"/>
                  </a:lnTo>
                  <a:lnTo>
                    <a:pt x="21934" y="24639"/>
                  </a:lnTo>
                  <a:lnTo>
                    <a:pt x="21934" y="24639"/>
                  </a:lnTo>
                  <a:lnTo>
                    <a:pt x="21913" y="24621"/>
                  </a:lnTo>
                  <a:lnTo>
                    <a:pt x="21892" y="24603"/>
                  </a:lnTo>
                  <a:lnTo>
                    <a:pt x="21869" y="24586"/>
                  </a:lnTo>
                  <a:lnTo>
                    <a:pt x="21845" y="24569"/>
                  </a:lnTo>
                  <a:lnTo>
                    <a:pt x="21821" y="24552"/>
                  </a:lnTo>
                  <a:lnTo>
                    <a:pt x="21796" y="24536"/>
                  </a:lnTo>
                  <a:lnTo>
                    <a:pt x="21770" y="24519"/>
                  </a:lnTo>
                  <a:lnTo>
                    <a:pt x="21743" y="24503"/>
                  </a:lnTo>
                  <a:lnTo>
                    <a:pt x="21687" y="24472"/>
                  </a:lnTo>
                  <a:lnTo>
                    <a:pt x="21629" y="24443"/>
                  </a:lnTo>
                  <a:lnTo>
                    <a:pt x="21566" y="24415"/>
                  </a:lnTo>
                  <a:lnTo>
                    <a:pt x="21501" y="24386"/>
                  </a:lnTo>
                  <a:lnTo>
                    <a:pt x="21433" y="24360"/>
                  </a:lnTo>
                  <a:lnTo>
                    <a:pt x="21363" y="24334"/>
                  </a:lnTo>
                  <a:lnTo>
                    <a:pt x="21289" y="24309"/>
                  </a:lnTo>
                  <a:lnTo>
                    <a:pt x="21212" y="24286"/>
                  </a:lnTo>
                  <a:lnTo>
                    <a:pt x="21133" y="24263"/>
                  </a:lnTo>
                  <a:lnTo>
                    <a:pt x="21052" y="24240"/>
                  </a:lnTo>
                  <a:lnTo>
                    <a:pt x="20969" y="24219"/>
                  </a:lnTo>
                  <a:lnTo>
                    <a:pt x="20883" y="24198"/>
                  </a:lnTo>
                  <a:lnTo>
                    <a:pt x="20796" y="24178"/>
                  </a:lnTo>
                  <a:lnTo>
                    <a:pt x="20705" y="24159"/>
                  </a:lnTo>
                  <a:lnTo>
                    <a:pt x="20613" y="24140"/>
                  </a:lnTo>
                  <a:lnTo>
                    <a:pt x="20519" y="24121"/>
                  </a:lnTo>
                  <a:lnTo>
                    <a:pt x="20424" y="24103"/>
                  </a:lnTo>
                  <a:lnTo>
                    <a:pt x="20326" y="24086"/>
                  </a:lnTo>
                  <a:lnTo>
                    <a:pt x="20126" y="24052"/>
                  </a:lnTo>
                  <a:lnTo>
                    <a:pt x="19921" y="24019"/>
                  </a:lnTo>
                  <a:lnTo>
                    <a:pt x="19711" y="23989"/>
                  </a:lnTo>
                  <a:lnTo>
                    <a:pt x="19495" y="23958"/>
                  </a:lnTo>
                  <a:lnTo>
                    <a:pt x="19277" y="23928"/>
                  </a:lnTo>
                  <a:lnTo>
                    <a:pt x="18831" y="23867"/>
                  </a:lnTo>
                  <a:lnTo>
                    <a:pt x="18606" y="23835"/>
                  </a:lnTo>
                  <a:lnTo>
                    <a:pt x="18381" y="23803"/>
                  </a:lnTo>
                  <a:lnTo>
                    <a:pt x="18155" y="23769"/>
                  </a:lnTo>
                  <a:lnTo>
                    <a:pt x="17930" y="23734"/>
                  </a:lnTo>
                  <a:lnTo>
                    <a:pt x="17706" y="23697"/>
                  </a:lnTo>
                  <a:lnTo>
                    <a:pt x="17596" y="23676"/>
                  </a:lnTo>
                  <a:lnTo>
                    <a:pt x="17486" y="23657"/>
                  </a:lnTo>
                  <a:lnTo>
                    <a:pt x="17375" y="23636"/>
                  </a:lnTo>
                  <a:lnTo>
                    <a:pt x="17267" y="23614"/>
                  </a:lnTo>
                  <a:lnTo>
                    <a:pt x="17159" y="23593"/>
                  </a:lnTo>
                  <a:lnTo>
                    <a:pt x="17052" y="23569"/>
                  </a:lnTo>
                  <a:lnTo>
                    <a:pt x="16946" y="23545"/>
                  </a:lnTo>
                  <a:lnTo>
                    <a:pt x="16841" y="23520"/>
                  </a:lnTo>
                  <a:lnTo>
                    <a:pt x="16738" y="23495"/>
                  </a:lnTo>
                  <a:lnTo>
                    <a:pt x="16635" y="23468"/>
                  </a:lnTo>
                  <a:lnTo>
                    <a:pt x="16535" y="23441"/>
                  </a:lnTo>
                  <a:lnTo>
                    <a:pt x="16436" y="23412"/>
                  </a:lnTo>
                  <a:lnTo>
                    <a:pt x="16339" y="23382"/>
                  </a:lnTo>
                  <a:lnTo>
                    <a:pt x="16243" y="23351"/>
                  </a:lnTo>
                  <a:lnTo>
                    <a:pt x="16148" y="23320"/>
                  </a:lnTo>
                  <a:lnTo>
                    <a:pt x="16057" y="23286"/>
                  </a:lnTo>
                  <a:lnTo>
                    <a:pt x="15967" y="23252"/>
                  </a:lnTo>
                  <a:lnTo>
                    <a:pt x="15879" y="23217"/>
                  </a:lnTo>
                  <a:lnTo>
                    <a:pt x="15879" y="23217"/>
                  </a:lnTo>
                  <a:lnTo>
                    <a:pt x="15865" y="23409"/>
                  </a:lnTo>
                  <a:lnTo>
                    <a:pt x="15852" y="23603"/>
                  </a:lnTo>
                  <a:lnTo>
                    <a:pt x="15839" y="23795"/>
                  </a:lnTo>
                  <a:lnTo>
                    <a:pt x="15828" y="23989"/>
                  </a:lnTo>
                  <a:lnTo>
                    <a:pt x="15807" y="24375"/>
                  </a:lnTo>
                  <a:lnTo>
                    <a:pt x="15786" y="24761"/>
                  </a:lnTo>
                  <a:lnTo>
                    <a:pt x="15748" y="25535"/>
                  </a:lnTo>
                  <a:lnTo>
                    <a:pt x="15729" y="25921"/>
                  </a:lnTo>
                  <a:lnTo>
                    <a:pt x="15709" y="26307"/>
                  </a:lnTo>
                  <a:lnTo>
                    <a:pt x="15709" y="26307"/>
                  </a:lnTo>
                  <a:lnTo>
                    <a:pt x="15700" y="26492"/>
                  </a:lnTo>
                  <a:lnTo>
                    <a:pt x="15692" y="26674"/>
                  </a:lnTo>
                  <a:lnTo>
                    <a:pt x="15687" y="26855"/>
                  </a:lnTo>
                  <a:lnTo>
                    <a:pt x="15683" y="27034"/>
                  </a:lnTo>
                  <a:lnTo>
                    <a:pt x="15683" y="27211"/>
                  </a:lnTo>
                  <a:lnTo>
                    <a:pt x="15683" y="27299"/>
                  </a:lnTo>
                  <a:lnTo>
                    <a:pt x="15684" y="27386"/>
                  </a:lnTo>
                  <a:lnTo>
                    <a:pt x="15687" y="27474"/>
                  </a:lnTo>
                  <a:lnTo>
                    <a:pt x="15689" y="27560"/>
                  </a:lnTo>
                  <a:lnTo>
                    <a:pt x="15692" y="27646"/>
                  </a:lnTo>
                  <a:lnTo>
                    <a:pt x="15696" y="27732"/>
                  </a:lnTo>
                  <a:lnTo>
                    <a:pt x="15701" y="27817"/>
                  </a:lnTo>
                  <a:lnTo>
                    <a:pt x="15706" y="27902"/>
                  </a:lnTo>
                  <a:lnTo>
                    <a:pt x="15713" y="27986"/>
                  </a:lnTo>
                  <a:lnTo>
                    <a:pt x="15720" y="28069"/>
                  </a:lnTo>
                  <a:lnTo>
                    <a:pt x="15729" y="28153"/>
                  </a:lnTo>
                  <a:lnTo>
                    <a:pt x="15737" y="28236"/>
                  </a:lnTo>
                  <a:lnTo>
                    <a:pt x="15747" y="28318"/>
                  </a:lnTo>
                  <a:lnTo>
                    <a:pt x="15759" y="28401"/>
                  </a:lnTo>
                  <a:lnTo>
                    <a:pt x="15771" y="28483"/>
                  </a:lnTo>
                  <a:lnTo>
                    <a:pt x="15784" y="28563"/>
                  </a:lnTo>
                  <a:lnTo>
                    <a:pt x="15798" y="28645"/>
                  </a:lnTo>
                  <a:lnTo>
                    <a:pt x="15813" y="28725"/>
                  </a:lnTo>
                  <a:lnTo>
                    <a:pt x="15829" y="28804"/>
                  </a:lnTo>
                  <a:lnTo>
                    <a:pt x="15846" y="28884"/>
                  </a:lnTo>
                  <a:lnTo>
                    <a:pt x="15865" y="28963"/>
                  </a:lnTo>
                  <a:lnTo>
                    <a:pt x="15885" y="29041"/>
                  </a:lnTo>
                  <a:lnTo>
                    <a:pt x="15905" y="29119"/>
                  </a:lnTo>
                  <a:lnTo>
                    <a:pt x="15927" y="29197"/>
                  </a:lnTo>
                  <a:lnTo>
                    <a:pt x="15951" y="29274"/>
                  </a:lnTo>
                  <a:lnTo>
                    <a:pt x="15974" y="29350"/>
                  </a:lnTo>
                  <a:lnTo>
                    <a:pt x="16000" y="29427"/>
                  </a:lnTo>
                  <a:lnTo>
                    <a:pt x="16027" y="29502"/>
                  </a:lnTo>
                  <a:lnTo>
                    <a:pt x="16055" y="29578"/>
                  </a:lnTo>
                  <a:lnTo>
                    <a:pt x="16086" y="29653"/>
                  </a:lnTo>
                  <a:lnTo>
                    <a:pt x="16117" y="29727"/>
                  </a:lnTo>
                  <a:lnTo>
                    <a:pt x="16150" y="29801"/>
                  </a:lnTo>
                  <a:lnTo>
                    <a:pt x="16183" y="29875"/>
                  </a:lnTo>
                  <a:lnTo>
                    <a:pt x="16219" y="29947"/>
                  </a:lnTo>
                  <a:lnTo>
                    <a:pt x="16256" y="30019"/>
                  </a:lnTo>
                  <a:lnTo>
                    <a:pt x="16293" y="30092"/>
                  </a:lnTo>
                  <a:lnTo>
                    <a:pt x="16333" y="30163"/>
                  </a:lnTo>
                  <a:lnTo>
                    <a:pt x="16376" y="30235"/>
                  </a:lnTo>
                  <a:lnTo>
                    <a:pt x="16419" y="30305"/>
                  </a:lnTo>
                  <a:lnTo>
                    <a:pt x="16463" y="30375"/>
                  </a:lnTo>
                  <a:lnTo>
                    <a:pt x="16510" y="30445"/>
                  </a:lnTo>
                  <a:lnTo>
                    <a:pt x="16557" y="30514"/>
                  </a:lnTo>
                  <a:lnTo>
                    <a:pt x="16607" y="30582"/>
                  </a:lnTo>
                  <a:lnTo>
                    <a:pt x="16659" y="30651"/>
                  </a:lnTo>
                  <a:lnTo>
                    <a:pt x="16712" y="30719"/>
                  </a:lnTo>
                  <a:lnTo>
                    <a:pt x="16766" y="30786"/>
                  </a:lnTo>
                  <a:lnTo>
                    <a:pt x="16824" y="30853"/>
                  </a:lnTo>
                  <a:lnTo>
                    <a:pt x="16882" y="30920"/>
                  </a:lnTo>
                  <a:lnTo>
                    <a:pt x="16942" y="30986"/>
                  </a:lnTo>
                  <a:lnTo>
                    <a:pt x="17004" y="31051"/>
                  </a:lnTo>
                  <a:lnTo>
                    <a:pt x="17068" y="31116"/>
                  </a:lnTo>
                  <a:lnTo>
                    <a:pt x="17134" y="31180"/>
                  </a:lnTo>
                  <a:lnTo>
                    <a:pt x="17202" y="31245"/>
                  </a:lnTo>
                  <a:lnTo>
                    <a:pt x="17272" y="31308"/>
                  </a:lnTo>
                  <a:lnTo>
                    <a:pt x="17272" y="31308"/>
                  </a:lnTo>
                  <a:lnTo>
                    <a:pt x="17359" y="31386"/>
                  </a:lnTo>
                  <a:lnTo>
                    <a:pt x="17452" y="31469"/>
                  </a:lnTo>
                  <a:lnTo>
                    <a:pt x="17550" y="31554"/>
                  </a:lnTo>
                  <a:lnTo>
                    <a:pt x="17654" y="31641"/>
                  </a:lnTo>
                  <a:lnTo>
                    <a:pt x="17707" y="31685"/>
                  </a:lnTo>
                  <a:lnTo>
                    <a:pt x="17761" y="31728"/>
                  </a:lnTo>
                  <a:lnTo>
                    <a:pt x="17818" y="31771"/>
                  </a:lnTo>
                  <a:lnTo>
                    <a:pt x="17874" y="31815"/>
                  </a:lnTo>
                  <a:lnTo>
                    <a:pt x="17931" y="31856"/>
                  </a:lnTo>
                  <a:lnTo>
                    <a:pt x="17989" y="31897"/>
                  </a:lnTo>
                  <a:lnTo>
                    <a:pt x="18047" y="31938"/>
                  </a:lnTo>
                  <a:lnTo>
                    <a:pt x="18106" y="31976"/>
                  </a:lnTo>
                  <a:lnTo>
                    <a:pt x="18167" y="32014"/>
                  </a:lnTo>
                  <a:lnTo>
                    <a:pt x="18227" y="32049"/>
                  </a:lnTo>
                  <a:lnTo>
                    <a:pt x="18288" y="32083"/>
                  </a:lnTo>
                  <a:lnTo>
                    <a:pt x="18349" y="32115"/>
                  </a:lnTo>
                  <a:lnTo>
                    <a:pt x="18410" y="32144"/>
                  </a:lnTo>
                  <a:lnTo>
                    <a:pt x="18472" y="32171"/>
                  </a:lnTo>
                  <a:lnTo>
                    <a:pt x="18535" y="32196"/>
                  </a:lnTo>
                  <a:lnTo>
                    <a:pt x="18566" y="32207"/>
                  </a:lnTo>
                  <a:lnTo>
                    <a:pt x="18597" y="32218"/>
                  </a:lnTo>
                  <a:lnTo>
                    <a:pt x="18628" y="32228"/>
                  </a:lnTo>
                  <a:lnTo>
                    <a:pt x="18659" y="32237"/>
                  </a:lnTo>
                  <a:lnTo>
                    <a:pt x="18691" y="32245"/>
                  </a:lnTo>
                  <a:lnTo>
                    <a:pt x="18721" y="32253"/>
                  </a:lnTo>
                  <a:lnTo>
                    <a:pt x="18752" y="32260"/>
                  </a:lnTo>
                  <a:lnTo>
                    <a:pt x="18784" y="32265"/>
                  </a:lnTo>
                  <a:lnTo>
                    <a:pt x="18815" y="32270"/>
                  </a:lnTo>
                  <a:lnTo>
                    <a:pt x="18845" y="32274"/>
                  </a:lnTo>
                  <a:lnTo>
                    <a:pt x="18877" y="32278"/>
                  </a:lnTo>
                  <a:lnTo>
                    <a:pt x="18908" y="32280"/>
                  </a:lnTo>
                  <a:lnTo>
                    <a:pt x="18938" y="32281"/>
                  </a:lnTo>
                  <a:lnTo>
                    <a:pt x="18969" y="32281"/>
                  </a:lnTo>
                  <a:lnTo>
                    <a:pt x="19000" y="32280"/>
                  </a:lnTo>
                  <a:lnTo>
                    <a:pt x="19030" y="32279"/>
                  </a:lnTo>
                  <a:lnTo>
                    <a:pt x="19061" y="32275"/>
                  </a:lnTo>
                  <a:lnTo>
                    <a:pt x="19092" y="32272"/>
                  </a:lnTo>
                  <a:lnTo>
                    <a:pt x="19092" y="32272"/>
                  </a:lnTo>
                  <a:lnTo>
                    <a:pt x="19173" y="32258"/>
                  </a:lnTo>
                  <a:lnTo>
                    <a:pt x="19257" y="32245"/>
                  </a:lnTo>
                  <a:lnTo>
                    <a:pt x="19433" y="32214"/>
                  </a:lnTo>
                  <a:lnTo>
                    <a:pt x="19613" y="32181"/>
                  </a:lnTo>
                  <a:lnTo>
                    <a:pt x="19707" y="32166"/>
                  </a:lnTo>
                  <a:lnTo>
                    <a:pt x="19802" y="32150"/>
                  </a:lnTo>
                  <a:lnTo>
                    <a:pt x="19898" y="32135"/>
                  </a:lnTo>
                  <a:lnTo>
                    <a:pt x="19996" y="32121"/>
                  </a:lnTo>
                  <a:lnTo>
                    <a:pt x="20095" y="32109"/>
                  </a:lnTo>
                  <a:lnTo>
                    <a:pt x="20195" y="32099"/>
                  </a:lnTo>
                  <a:lnTo>
                    <a:pt x="20296" y="32090"/>
                  </a:lnTo>
                  <a:lnTo>
                    <a:pt x="20398" y="32083"/>
                  </a:lnTo>
                  <a:lnTo>
                    <a:pt x="20502" y="32078"/>
                  </a:lnTo>
                  <a:lnTo>
                    <a:pt x="20553" y="32077"/>
                  </a:lnTo>
                  <a:lnTo>
                    <a:pt x="20605" y="32077"/>
                  </a:lnTo>
                  <a:lnTo>
                    <a:pt x="20657" y="32078"/>
                  </a:lnTo>
                  <a:lnTo>
                    <a:pt x="20710" y="32080"/>
                  </a:lnTo>
                  <a:lnTo>
                    <a:pt x="20762" y="32081"/>
                  </a:lnTo>
                  <a:lnTo>
                    <a:pt x="20815" y="32084"/>
                  </a:lnTo>
                  <a:lnTo>
                    <a:pt x="20868" y="32087"/>
                  </a:lnTo>
                  <a:lnTo>
                    <a:pt x="20921" y="32092"/>
                  </a:lnTo>
                  <a:lnTo>
                    <a:pt x="20974" y="32098"/>
                  </a:lnTo>
                  <a:lnTo>
                    <a:pt x="21027" y="32104"/>
                  </a:lnTo>
                  <a:lnTo>
                    <a:pt x="21080" y="32112"/>
                  </a:lnTo>
                  <a:lnTo>
                    <a:pt x="21133" y="32121"/>
                  </a:lnTo>
                  <a:lnTo>
                    <a:pt x="21187" y="32132"/>
                  </a:lnTo>
                  <a:lnTo>
                    <a:pt x="21240" y="32142"/>
                  </a:lnTo>
                  <a:lnTo>
                    <a:pt x="21294" y="32154"/>
                  </a:lnTo>
                  <a:lnTo>
                    <a:pt x="21347" y="32168"/>
                  </a:lnTo>
                  <a:lnTo>
                    <a:pt x="21402" y="32183"/>
                  </a:lnTo>
                  <a:lnTo>
                    <a:pt x="21455" y="32198"/>
                  </a:lnTo>
                  <a:lnTo>
                    <a:pt x="21509" y="32217"/>
                  </a:lnTo>
                  <a:lnTo>
                    <a:pt x="21562" y="32235"/>
                  </a:lnTo>
                  <a:lnTo>
                    <a:pt x="21616" y="32255"/>
                  </a:lnTo>
                  <a:lnTo>
                    <a:pt x="21669" y="32277"/>
                  </a:lnTo>
                  <a:lnTo>
                    <a:pt x="21723" y="32299"/>
                  </a:lnTo>
                  <a:lnTo>
                    <a:pt x="21776" y="32324"/>
                  </a:lnTo>
                  <a:lnTo>
                    <a:pt x="21829" y="32350"/>
                  </a:lnTo>
                  <a:lnTo>
                    <a:pt x="21882" y="32377"/>
                  </a:lnTo>
                  <a:lnTo>
                    <a:pt x="21936" y="32407"/>
                  </a:lnTo>
                  <a:lnTo>
                    <a:pt x="21989" y="32437"/>
                  </a:lnTo>
                  <a:lnTo>
                    <a:pt x="22042" y="32470"/>
                  </a:lnTo>
                  <a:lnTo>
                    <a:pt x="22094" y="32504"/>
                  </a:lnTo>
                  <a:lnTo>
                    <a:pt x="22147" y="32540"/>
                  </a:lnTo>
                  <a:lnTo>
                    <a:pt x="22200" y="32579"/>
                  </a:lnTo>
                  <a:lnTo>
                    <a:pt x="22252" y="32619"/>
                  </a:lnTo>
                  <a:lnTo>
                    <a:pt x="22304" y="32659"/>
                  </a:lnTo>
                  <a:lnTo>
                    <a:pt x="22304" y="32659"/>
                  </a:lnTo>
                  <a:lnTo>
                    <a:pt x="22279" y="32658"/>
                  </a:lnTo>
                  <a:lnTo>
                    <a:pt x="22207" y="32656"/>
                  </a:lnTo>
                  <a:lnTo>
                    <a:pt x="22096" y="32653"/>
                  </a:lnTo>
                  <a:lnTo>
                    <a:pt x="22027" y="32651"/>
                  </a:lnTo>
                  <a:lnTo>
                    <a:pt x="21949" y="32651"/>
                  </a:lnTo>
                  <a:lnTo>
                    <a:pt x="21865" y="32651"/>
                  </a:lnTo>
                  <a:lnTo>
                    <a:pt x="21774" y="32654"/>
                  </a:lnTo>
                  <a:lnTo>
                    <a:pt x="21676" y="32656"/>
                  </a:lnTo>
                  <a:lnTo>
                    <a:pt x="21575" y="32659"/>
                  </a:lnTo>
                  <a:lnTo>
                    <a:pt x="21469" y="32665"/>
                  </a:lnTo>
                  <a:lnTo>
                    <a:pt x="21358" y="32672"/>
                  </a:lnTo>
                  <a:lnTo>
                    <a:pt x="21246" y="32681"/>
                  </a:lnTo>
                  <a:lnTo>
                    <a:pt x="21130" y="32692"/>
                  </a:lnTo>
                  <a:lnTo>
                    <a:pt x="21014" y="32705"/>
                  </a:lnTo>
                  <a:lnTo>
                    <a:pt x="20896" y="32721"/>
                  </a:lnTo>
                  <a:lnTo>
                    <a:pt x="20838" y="32730"/>
                  </a:lnTo>
                  <a:lnTo>
                    <a:pt x="20780" y="32740"/>
                  </a:lnTo>
                  <a:lnTo>
                    <a:pt x="20721" y="32750"/>
                  </a:lnTo>
                  <a:lnTo>
                    <a:pt x="20663" y="32760"/>
                  </a:lnTo>
                  <a:lnTo>
                    <a:pt x="20605" y="32773"/>
                  </a:lnTo>
                  <a:lnTo>
                    <a:pt x="20548" y="32785"/>
                  </a:lnTo>
                  <a:lnTo>
                    <a:pt x="20492" y="32799"/>
                  </a:lnTo>
                  <a:lnTo>
                    <a:pt x="20436" y="32812"/>
                  </a:lnTo>
                  <a:lnTo>
                    <a:pt x="20380" y="32827"/>
                  </a:lnTo>
                  <a:lnTo>
                    <a:pt x="20325" y="32843"/>
                  </a:lnTo>
                  <a:lnTo>
                    <a:pt x="20272" y="32860"/>
                  </a:lnTo>
                  <a:lnTo>
                    <a:pt x="20219" y="32878"/>
                  </a:lnTo>
                  <a:lnTo>
                    <a:pt x="20167" y="32896"/>
                  </a:lnTo>
                  <a:lnTo>
                    <a:pt x="20117" y="32916"/>
                  </a:lnTo>
                  <a:lnTo>
                    <a:pt x="20068" y="32937"/>
                  </a:lnTo>
                  <a:lnTo>
                    <a:pt x="20020" y="32958"/>
                  </a:lnTo>
                  <a:lnTo>
                    <a:pt x="19974" y="32981"/>
                  </a:lnTo>
                  <a:lnTo>
                    <a:pt x="19929" y="33005"/>
                  </a:lnTo>
                  <a:lnTo>
                    <a:pt x="19886" y="33030"/>
                  </a:lnTo>
                  <a:lnTo>
                    <a:pt x="19845" y="33056"/>
                  </a:lnTo>
                  <a:lnTo>
                    <a:pt x="19805" y="33083"/>
                  </a:lnTo>
                  <a:lnTo>
                    <a:pt x="19767" y="33111"/>
                  </a:lnTo>
                  <a:lnTo>
                    <a:pt x="19731" y="33141"/>
                  </a:lnTo>
                  <a:lnTo>
                    <a:pt x="19698" y="33171"/>
                  </a:lnTo>
                  <a:lnTo>
                    <a:pt x="19666" y="33203"/>
                  </a:lnTo>
                  <a:lnTo>
                    <a:pt x="19637" y="33236"/>
                  </a:lnTo>
                  <a:lnTo>
                    <a:pt x="19623" y="33253"/>
                  </a:lnTo>
                  <a:lnTo>
                    <a:pt x="19610" y="33271"/>
                  </a:lnTo>
                  <a:lnTo>
                    <a:pt x="19597" y="33288"/>
                  </a:lnTo>
                  <a:lnTo>
                    <a:pt x="19585" y="33306"/>
                  </a:lnTo>
                  <a:lnTo>
                    <a:pt x="19585" y="33306"/>
                  </a:lnTo>
                  <a:lnTo>
                    <a:pt x="19574" y="33325"/>
                  </a:lnTo>
                  <a:lnTo>
                    <a:pt x="19564" y="33345"/>
                  </a:lnTo>
                  <a:lnTo>
                    <a:pt x="19554" y="33364"/>
                  </a:lnTo>
                  <a:lnTo>
                    <a:pt x="19544" y="33385"/>
                  </a:lnTo>
                  <a:lnTo>
                    <a:pt x="19534" y="33407"/>
                  </a:lnTo>
                  <a:lnTo>
                    <a:pt x="19526" y="33428"/>
                  </a:lnTo>
                  <a:lnTo>
                    <a:pt x="19518" y="33452"/>
                  </a:lnTo>
                  <a:lnTo>
                    <a:pt x="19511" y="33475"/>
                  </a:lnTo>
                  <a:lnTo>
                    <a:pt x="19497" y="33525"/>
                  </a:lnTo>
                  <a:lnTo>
                    <a:pt x="19485" y="33576"/>
                  </a:lnTo>
                  <a:lnTo>
                    <a:pt x="19475" y="33630"/>
                  </a:lnTo>
                  <a:lnTo>
                    <a:pt x="19465" y="33687"/>
                  </a:lnTo>
                  <a:lnTo>
                    <a:pt x="19458" y="33745"/>
                  </a:lnTo>
                  <a:lnTo>
                    <a:pt x="19452" y="33807"/>
                  </a:lnTo>
                  <a:lnTo>
                    <a:pt x="19447" y="33870"/>
                  </a:lnTo>
                  <a:lnTo>
                    <a:pt x="19442" y="33936"/>
                  </a:lnTo>
                  <a:lnTo>
                    <a:pt x="19440" y="34003"/>
                  </a:lnTo>
                  <a:lnTo>
                    <a:pt x="19438" y="34073"/>
                  </a:lnTo>
                  <a:lnTo>
                    <a:pt x="19435" y="34217"/>
                  </a:lnTo>
                  <a:lnTo>
                    <a:pt x="19435" y="34366"/>
                  </a:lnTo>
                  <a:lnTo>
                    <a:pt x="19435" y="34522"/>
                  </a:lnTo>
                  <a:lnTo>
                    <a:pt x="19435" y="34683"/>
                  </a:lnTo>
                  <a:lnTo>
                    <a:pt x="19434" y="34848"/>
                  </a:lnTo>
                  <a:lnTo>
                    <a:pt x="19431" y="35017"/>
                  </a:lnTo>
                  <a:lnTo>
                    <a:pt x="19428" y="35102"/>
                  </a:lnTo>
                  <a:lnTo>
                    <a:pt x="19425" y="35188"/>
                  </a:lnTo>
                  <a:lnTo>
                    <a:pt x="19421" y="35275"/>
                  </a:lnTo>
                  <a:lnTo>
                    <a:pt x="19415" y="35363"/>
                  </a:lnTo>
                  <a:lnTo>
                    <a:pt x="19408" y="35450"/>
                  </a:lnTo>
                  <a:lnTo>
                    <a:pt x="19400" y="35538"/>
                  </a:lnTo>
                  <a:lnTo>
                    <a:pt x="19391" y="35625"/>
                  </a:lnTo>
                  <a:lnTo>
                    <a:pt x="19380" y="35714"/>
                  </a:lnTo>
                  <a:lnTo>
                    <a:pt x="19367" y="35802"/>
                  </a:lnTo>
                  <a:lnTo>
                    <a:pt x="19353" y="35890"/>
                  </a:lnTo>
                  <a:lnTo>
                    <a:pt x="19336" y="35978"/>
                  </a:lnTo>
                  <a:lnTo>
                    <a:pt x="19318" y="36066"/>
                  </a:lnTo>
                  <a:lnTo>
                    <a:pt x="19298" y="36153"/>
                  </a:lnTo>
                  <a:lnTo>
                    <a:pt x="19275" y="36240"/>
                  </a:lnTo>
                  <a:lnTo>
                    <a:pt x="19249" y="36326"/>
                  </a:lnTo>
                  <a:lnTo>
                    <a:pt x="19236" y="36369"/>
                  </a:lnTo>
                  <a:lnTo>
                    <a:pt x="19222" y="36411"/>
                  </a:lnTo>
                  <a:lnTo>
                    <a:pt x="19207" y="36454"/>
                  </a:lnTo>
                  <a:lnTo>
                    <a:pt x="19190" y="36497"/>
                  </a:lnTo>
                  <a:lnTo>
                    <a:pt x="19174" y="36539"/>
                  </a:lnTo>
                  <a:lnTo>
                    <a:pt x="19158" y="36581"/>
                  </a:lnTo>
                  <a:lnTo>
                    <a:pt x="19140" y="36623"/>
                  </a:lnTo>
                  <a:lnTo>
                    <a:pt x="19121" y="36665"/>
                  </a:lnTo>
                  <a:lnTo>
                    <a:pt x="19103" y="36706"/>
                  </a:lnTo>
                  <a:lnTo>
                    <a:pt x="19082" y="36747"/>
                  </a:lnTo>
                  <a:lnTo>
                    <a:pt x="19062" y="36787"/>
                  </a:lnTo>
                  <a:lnTo>
                    <a:pt x="19040" y="36828"/>
                  </a:lnTo>
                  <a:lnTo>
                    <a:pt x="19018" y="36869"/>
                  </a:lnTo>
                  <a:lnTo>
                    <a:pt x="18995" y="36909"/>
                  </a:lnTo>
                  <a:lnTo>
                    <a:pt x="18971" y="36948"/>
                  </a:lnTo>
                  <a:lnTo>
                    <a:pt x="18946" y="36988"/>
                  </a:lnTo>
                  <a:lnTo>
                    <a:pt x="18920" y="37026"/>
                  </a:lnTo>
                  <a:lnTo>
                    <a:pt x="18894" y="37065"/>
                  </a:lnTo>
                  <a:lnTo>
                    <a:pt x="18867" y="37103"/>
                  </a:lnTo>
                  <a:lnTo>
                    <a:pt x="18838" y="37141"/>
                  </a:lnTo>
                  <a:lnTo>
                    <a:pt x="18809" y="37179"/>
                  </a:lnTo>
                  <a:lnTo>
                    <a:pt x="18778" y="37215"/>
                  </a:lnTo>
                  <a:lnTo>
                    <a:pt x="18747" y="37253"/>
                  </a:lnTo>
                  <a:lnTo>
                    <a:pt x="18716" y="37289"/>
                  </a:lnTo>
                  <a:lnTo>
                    <a:pt x="18682" y="37325"/>
                  </a:lnTo>
                  <a:lnTo>
                    <a:pt x="18648" y="37360"/>
                  </a:lnTo>
                  <a:lnTo>
                    <a:pt x="18613" y="37395"/>
                  </a:lnTo>
                  <a:lnTo>
                    <a:pt x="18577" y="37431"/>
                  </a:lnTo>
                  <a:lnTo>
                    <a:pt x="18539" y="37465"/>
                  </a:lnTo>
                  <a:lnTo>
                    <a:pt x="18501" y="37499"/>
                  </a:lnTo>
                  <a:lnTo>
                    <a:pt x="18461" y="37531"/>
                  </a:lnTo>
                  <a:lnTo>
                    <a:pt x="18421" y="37564"/>
                  </a:lnTo>
                  <a:lnTo>
                    <a:pt x="18380" y="37596"/>
                  </a:lnTo>
                  <a:lnTo>
                    <a:pt x="18337" y="37628"/>
                  </a:lnTo>
                  <a:lnTo>
                    <a:pt x="18294" y="37659"/>
                  </a:lnTo>
                  <a:lnTo>
                    <a:pt x="18248" y="37690"/>
                  </a:lnTo>
                  <a:lnTo>
                    <a:pt x="18202" y="37719"/>
                  </a:lnTo>
                  <a:lnTo>
                    <a:pt x="18155" y="37749"/>
                  </a:lnTo>
                  <a:lnTo>
                    <a:pt x="18106" y="37778"/>
                  </a:lnTo>
                  <a:lnTo>
                    <a:pt x="18057" y="37807"/>
                  </a:lnTo>
                  <a:lnTo>
                    <a:pt x="18006" y="37834"/>
                  </a:lnTo>
                  <a:lnTo>
                    <a:pt x="17954" y="37861"/>
                  </a:lnTo>
                  <a:lnTo>
                    <a:pt x="17900" y="37888"/>
                  </a:lnTo>
                  <a:lnTo>
                    <a:pt x="17846" y="37914"/>
                  </a:lnTo>
                  <a:lnTo>
                    <a:pt x="17790" y="37939"/>
                  </a:lnTo>
                  <a:lnTo>
                    <a:pt x="17732" y="37964"/>
                  </a:lnTo>
                  <a:lnTo>
                    <a:pt x="17732" y="37964"/>
                  </a:lnTo>
                  <a:lnTo>
                    <a:pt x="17790" y="37817"/>
                  </a:lnTo>
                  <a:lnTo>
                    <a:pt x="17846" y="37668"/>
                  </a:lnTo>
                  <a:lnTo>
                    <a:pt x="17900" y="37518"/>
                  </a:lnTo>
                  <a:lnTo>
                    <a:pt x="17953" y="37366"/>
                  </a:lnTo>
                  <a:lnTo>
                    <a:pt x="18003" y="37213"/>
                  </a:lnTo>
                  <a:lnTo>
                    <a:pt x="18051" y="37058"/>
                  </a:lnTo>
                  <a:lnTo>
                    <a:pt x="18098" y="36903"/>
                  </a:lnTo>
                  <a:lnTo>
                    <a:pt x="18121" y="36825"/>
                  </a:lnTo>
                  <a:lnTo>
                    <a:pt x="18142" y="36747"/>
                  </a:lnTo>
                  <a:lnTo>
                    <a:pt x="18163" y="36668"/>
                  </a:lnTo>
                  <a:lnTo>
                    <a:pt x="18183" y="36589"/>
                  </a:lnTo>
                  <a:lnTo>
                    <a:pt x="18203" y="36511"/>
                  </a:lnTo>
                  <a:lnTo>
                    <a:pt x="18221" y="36432"/>
                  </a:lnTo>
                  <a:lnTo>
                    <a:pt x="18240" y="36354"/>
                  </a:lnTo>
                  <a:lnTo>
                    <a:pt x="18257" y="36274"/>
                  </a:lnTo>
                  <a:lnTo>
                    <a:pt x="18274" y="36195"/>
                  </a:lnTo>
                  <a:lnTo>
                    <a:pt x="18289" y="36116"/>
                  </a:lnTo>
                  <a:lnTo>
                    <a:pt x="18304" y="36036"/>
                  </a:lnTo>
                  <a:lnTo>
                    <a:pt x="18320" y="35958"/>
                  </a:lnTo>
                  <a:lnTo>
                    <a:pt x="18333" y="35879"/>
                  </a:lnTo>
                  <a:lnTo>
                    <a:pt x="18346" y="35800"/>
                  </a:lnTo>
                  <a:lnTo>
                    <a:pt x="18356" y="35721"/>
                  </a:lnTo>
                  <a:lnTo>
                    <a:pt x="18367" y="35642"/>
                  </a:lnTo>
                  <a:lnTo>
                    <a:pt x="18377" y="35563"/>
                  </a:lnTo>
                  <a:lnTo>
                    <a:pt x="18386" y="35485"/>
                  </a:lnTo>
                  <a:lnTo>
                    <a:pt x="18386" y="35485"/>
                  </a:lnTo>
                  <a:lnTo>
                    <a:pt x="18391" y="35439"/>
                  </a:lnTo>
                  <a:lnTo>
                    <a:pt x="18394" y="35392"/>
                  </a:lnTo>
                  <a:lnTo>
                    <a:pt x="18397" y="35347"/>
                  </a:lnTo>
                  <a:lnTo>
                    <a:pt x="18400" y="35300"/>
                  </a:lnTo>
                  <a:lnTo>
                    <a:pt x="18401" y="35255"/>
                  </a:lnTo>
                  <a:lnTo>
                    <a:pt x="18402" y="35211"/>
                  </a:lnTo>
                  <a:lnTo>
                    <a:pt x="18402" y="35166"/>
                  </a:lnTo>
                  <a:lnTo>
                    <a:pt x="18401" y="35121"/>
                  </a:lnTo>
                  <a:lnTo>
                    <a:pt x="18400" y="35077"/>
                  </a:lnTo>
                  <a:lnTo>
                    <a:pt x="18397" y="35034"/>
                  </a:lnTo>
                  <a:lnTo>
                    <a:pt x="18394" y="34990"/>
                  </a:lnTo>
                  <a:lnTo>
                    <a:pt x="18391" y="34947"/>
                  </a:lnTo>
                  <a:lnTo>
                    <a:pt x="18387" y="34904"/>
                  </a:lnTo>
                  <a:lnTo>
                    <a:pt x="18381" y="34862"/>
                  </a:lnTo>
                  <a:lnTo>
                    <a:pt x="18376" y="34819"/>
                  </a:lnTo>
                  <a:lnTo>
                    <a:pt x="18369" y="34777"/>
                  </a:lnTo>
                  <a:lnTo>
                    <a:pt x="18362" y="34735"/>
                  </a:lnTo>
                  <a:lnTo>
                    <a:pt x="18354" y="34694"/>
                  </a:lnTo>
                  <a:lnTo>
                    <a:pt x="18346" y="34653"/>
                  </a:lnTo>
                  <a:lnTo>
                    <a:pt x="18336" y="34612"/>
                  </a:lnTo>
                  <a:lnTo>
                    <a:pt x="18326" y="34571"/>
                  </a:lnTo>
                  <a:lnTo>
                    <a:pt x="18316" y="34531"/>
                  </a:lnTo>
                  <a:lnTo>
                    <a:pt x="18304" y="34491"/>
                  </a:lnTo>
                  <a:lnTo>
                    <a:pt x="18294" y="34451"/>
                  </a:lnTo>
                  <a:lnTo>
                    <a:pt x="18281" y="34411"/>
                  </a:lnTo>
                  <a:lnTo>
                    <a:pt x="18268" y="34373"/>
                  </a:lnTo>
                  <a:lnTo>
                    <a:pt x="18254" y="34333"/>
                  </a:lnTo>
                  <a:lnTo>
                    <a:pt x="18240" y="34295"/>
                  </a:lnTo>
                  <a:lnTo>
                    <a:pt x="18224" y="34256"/>
                  </a:lnTo>
                  <a:lnTo>
                    <a:pt x="18209" y="34219"/>
                  </a:lnTo>
                  <a:lnTo>
                    <a:pt x="18177" y="34143"/>
                  </a:lnTo>
                  <a:lnTo>
                    <a:pt x="18141" y="34068"/>
                  </a:lnTo>
                  <a:lnTo>
                    <a:pt x="18104" y="33995"/>
                  </a:lnTo>
                  <a:lnTo>
                    <a:pt x="18064" y="33922"/>
                  </a:lnTo>
                  <a:lnTo>
                    <a:pt x="18023" y="33851"/>
                  </a:lnTo>
                  <a:lnTo>
                    <a:pt x="17979" y="33781"/>
                  </a:lnTo>
                  <a:lnTo>
                    <a:pt x="17932" y="33710"/>
                  </a:lnTo>
                  <a:lnTo>
                    <a:pt x="17885" y="33642"/>
                  </a:lnTo>
                  <a:lnTo>
                    <a:pt x="17835" y="33574"/>
                  </a:lnTo>
                  <a:lnTo>
                    <a:pt x="17783" y="33508"/>
                  </a:lnTo>
                  <a:lnTo>
                    <a:pt x="17729" y="33442"/>
                  </a:lnTo>
                  <a:lnTo>
                    <a:pt x="17674" y="33377"/>
                  </a:lnTo>
                  <a:lnTo>
                    <a:pt x="17615" y="33314"/>
                  </a:lnTo>
                  <a:lnTo>
                    <a:pt x="17557" y="33251"/>
                  </a:lnTo>
                  <a:lnTo>
                    <a:pt x="17495" y="33188"/>
                  </a:lnTo>
                  <a:lnTo>
                    <a:pt x="17434" y="33127"/>
                  </a:lnTo>
                  <a:lnTo>
                    <a:pt x="17369" y="33066"/>
                  </a:lnTo>
                  <a:lnTo>
                    <a:pt x="17369" y="33066"/>
                  </a:lnTo>
                  <a:lnTo>
                    <a:pt x="17253" y="32959"/>
                  </a:lnTo>
                  <a:lnTo>
                    <a:pt x="17190" y="32904"/>
                  </a:lnTo>
                  <a:lnTo>
                    <a:pt x="17125" y="32845"/>
                  </a:lnTo>
                  <a:lnTo>
                    <a:pt x="17057" y="32785"/>
                  </a:lnTo>
                  <a:lnTo>
                    <a:pt x="16986" y="32725"/>
                  </a:lnTo>
                  <a:lnTo>
                    <a:pt x="16912" y="32664"/>
                  </a:lnTo>
                  <a:lnTo>
                    <a:pt x="16836" y="32602"/>
                  </a:lnTo>
                  <a:lnTo>
                    <a:pt x="16759" y="32540"/>
                  </a:lnTo>
                  <a:lnTo>
                    <a:pt x="16680" y="32479"/>
                  </a:lnTo>
                  <a:lnTo>
                    <a:pt x="16598" y="32419"/>
                  </a:lnTo>
                  <a:lnTo>
                    <a:pt x="16515" y="32362"/>
                  </a:lnTo>
                  <a:lnTo>
                    <a:pt x="16431" y="32304"/>
                  </a:lnTo>
                  <a:lnTo>
                    <a:pt x="16344" y="32248"/>
                  </a:lnTo>
                  <a:lnTo>
                    <a:pt x="16301" y="32222"/>
                  </a:lnTo>
                  <a:lnTo>
                    <a:pt x="16258" y="32196"/>
                  </a:lnTo>
                  <a:lnTo>
                    <a:pt x="16213" y="32170"/>
                  </a:lnTo>
                  <a:lnTo>
                    <a:pt x="16170" y="32145"/>
                  </a:lnTo>
                  <a:lnTo>
                    <a:pt x="16126" y="32121"/>
                  </a:lnTo>
                  <a:lnTo>
                    <a:pt x="16081" y="32099"/>
                  </a:lnTo>
                  <a:lnTo>
                    <a:pt x="16036" y="32076"/>
                  </a:lnTo>
                  <a:lnTo>
                    <a:pt x="15992" y="32055"/>
                  </a:lnTo>
                  <a:lnTo>
                    <a:pt x="15947" y="32034"/>
                  </a:lnTo>
                  <a:lnTo>
                    <a:pt x="15902" y="32015"/>
                  </a:lnTo>
                  <a:lnTo>
                    <a:pt x="15857" y="31997"/>
                  </a:lnTo>
                  <a:lnTo>
                    <a:pt x="15812" y="31979"/>
                  </a:lnTo>
                  <a:lnTo>
                    <a:pt x="15767" y="31963"/>
                  </a:lnTo>
                  <a:lnTo>
                    <a:pt x="15721" y="31948"/>
                  </a:lnTo>
                  <a:lnTo>
                    <a:pt x="15677" y="31935"/>
                  </a:lnTo>
                  <a:lnTo>
                    <a:pt x="15631" y="31922"/>
                  </a:lnTo>
                  <a:lnTo>
                    <a:pt x="15586" y="31911"/>
                  </a:lnTo>
                  <a:lnTo>
                    <a:pt x="15542" y="31901"/>
                  </a:lnTo>
                  <a:lnTo>
                    <a:pt x="15496" y="31893"/>
                  </a:lnTo>
                  <a:lnTo>
                    <a:pt x="15452" y="31886"/>
                  </a:lnTo>
                  <a:lnTo>
                    <a:pt x="15407" y="31880"/>
                  </a:lnTo>
                  <a:lnTo>
                    <a:pt x="15363" y="31877"/>
                  </a:lnTo>
                  <a:lnTo>
                    <a:pt x="15319" y="31875"/>
                  </a:lnTo>
                  <a:lnTo>
                    <a:pt x="15274" y="31873"/>
                  </a:lnTo>
                  <a:lnTo>
                    <a:pt x="15230" y="31875"/>
                  </a:lnTo>
                  <a:lnTo>
                    <a:pt x="15187" y="31878"/>
                  </a:lnTo>
                  <a:lnTo>
                    <a:pt x="15144" y="31882"/>
                  </a:lnTo>
                  <a:lnTo>
                    <a:pt x="15100" y="31889"/>
                  </a:lnTo>
                  <a:lnTo>
                    <a:pt x="15057" y="31897"/>
                  </a:lnTo>
                  <a:lnTo>
                    <a:pt x="15015" y="31907"/>
                  </a:lnTo>
                  <a:lnTo>
                    <a:pt x="14973" y="31920"/>
                  </a:lnTo>
                  <a:lnTo>
                    <a:pt x="14930" y="31935"/>
                  </a:lnTo>
                  <a:lnTo>
                    <a:pt x="14888" y="31950"/>
                  </a:lnTo>
                  <a:lnTo>
                    <a:pt x="14847" y="31970"/>
                  </a:lnTo>
                  <a:lnTo>
                    <a:pt x="14807" y="31990"/>
                  </a:lnTo>
                  <a:lnTo>
                    <a:pt x="14767" y="32013"/>
                  </a:lnTo>
                  <a:lnTo>
                    <a:pt x="14767" y="32013"/>
                  </a:lnTo>
                  <a:lnTo>
                    <a:pt x="14739" y="32031"/>
                  </a:lnTo>
                  <a:lnTo>
                    <a:pt x="14712" y="32049"/>
                  </a:lnTo>
                  <a:lnTo>
                    <a:pt x="14686" y="32068"/>
                  </a:lnTo>
                  <a:lnTo>
                    <a:pt x="14661" y="32089"/>
                  </a:lnTo>
                  <a:lnTo>
                    <a:pt x="14638" y="32110"/>
                  </a:lnTo>
                  <a:lnTo>
                    <a:pt x="14616" y="32132"/>
                  </a:lnTo>
                  <a:lnTo>
                    <a:pt x="14594" y="32154"/>
                  </a:lnTo>
                  <a:lnTo>
                    <a:pt x="14573" y="32178"/>
                  </a:lnTo>
                  <a:lnTo>
                    <a:pt x="14554" y="32202"/>
                  </a:lnTo>
                  <a:lnTo>
                    <a:pt x="14534" y="32228"/>
                  </a:lnTo>
                  <a:lnTo>
                    <a:pt x="14517" y="32253"/>
                  </a:lnTo>
                  <a:lnTo>
                    <a:pt x="14500" y="32280"/>
                  </a:lnTo>
                  <a:lnTo>
                    <a:pt x="14485" y="32307"/>
                  </a:lnTo>
                  <a:lnTo>
                    <a:pt x="14470" y="32334"/>
                  </a:lnTo>
                  <a:lnTo>
                    <a:pt x="14456" y="32363"/>
                  </a:lnTo>
                  <a:lnTo>
                    <a:pt x="14441" y="32392"/>
                  </a:lnTo>
                  <a:lnTo>
                    <a:pt x="14430" y="32422"/>
                  </a:lnTo>
                  <a:lnTo>
                    <a:pt x="14418" y="32452"/>
                  </a:lnTo>
                  <a:lnTo>
                    <a:pt x="14407" y="32483"/>
                  </a:lnTo>
                  <a:lnTo>
                    <a:pt x="14396" y="32513"/>
                  </a:lnTo>
                  <a:lnTo>
                    <a:pt x="14387" y="32545"/>
                  </a:lnTo>
                  <a:lnTo>
                    <a:pt x="14379" y="32578"/>
                  </a:lnTo>
                  <a:lnTo>
                    <a:pt x="14370" y="32610"/>
                  </a:lnTo>
                  <a:lnTo>
                    <a:pt x="14364" y="32642"/>
                  </a:lnTo>
                  <a:lnTo>
                    <a:pt x="14356" y="32676"/>
                  </a:lnTo>
                  <a:lnTo>
                    <a:pt x="14351" y="32709"/>
                  </a:lnTo>
                  <a:lnTo>
                    <a:pt x="14345" y="32743"/>
                  </a:lnTo>
                  <a:lnTo>
                    <a:pt x="14341" y="32777"/>
                  </a:lnTo>
                  <a:lnTo>
                    <a:pt x="14333" y="32846"/>
                  </a:lnTo>
                  <a:lnTo>
                    <a:pt x="14328" y="32916"/>
                  </a:lnTo>
                  <a:lnTo>
                    <a:pt x="14325" y="32987"/>
                  </a:lnTo>
                  <a:lnTo>
                    <a:pt x="14324" y="33058"/>
                  </a:lnTo>
                  <a:lnTo>
                    <a:pt x="14325" y="33129"/>
                  </a:lnTo>
                  <a:lnTo>
                    <a:pt x="14327" y="33201"/>
                  </a:lnTo>
                  <a:lnTo>
                    <a:pt x="14331" y="33271"/>
                  </a:lnTo>
                  <a:lnTo>
                    <a:pt x="14337" y="33342"/>
                  </a:lnTo>
                  <a:lnTo>
                    <a:pt x="14343" y="33411"/>
                  </a:lnTo>
                  <a:lnTo>
                    <a:pt x="14351" y="33482"/>
                  </a:lnTo>
                  <a:lnTo>
                    <a:pt x="14359" y="33550"/>
                  </a:lnTo>
                  <a:lnTo>
                    <a:pt x="14369" y="33616"/>
                  </a:lnTo>
                  <a:lnTo>
                    <a:pt x="14379" y="33682"/>
                  </a:lnTo>
                  <a:lnTo>
                    <a:pt x="14390" y="33747"/>
                  </a:lnTo>
                  <a:lnTo>
                    <a:pt x="14412" y="33869"/>
                  </a:lnTo>
                  <a:lnTo>
                    <a:pt x="14435" y="33982"/>
                  </a:lnTo>
                  <a:lnTo>
                    <a:pt x="14435" y="33982"/>
                  </a:lnTo>
                  <a:lnTo>
                    <a:pt x="14452" y="34058"/>
                  </a:lnTo>
                  <a:lnTo>
                    <a:pt x="14471" y="34133"/>
                  </a:lnTo>
                  <a:lnTo>
                    <a:pt x="14492" y="34207"/>
                  </a:lnTo>
                  <a:lnTo>
                    <a:pt x="14516" y="34282"/>
                  </a:lnTo>
                  <a:lnTo>
                    <a:pt x="14541" y="34356"/>
                  </a:lnTo>
                  <a:lnTo>
                    <a:pt x="14567" y="34429"/>
                  </a:lnTo>
                  <a:lnTo>
                    <a:pt x="14595" y="34502"/>
                  </a:lnTo>
                  <a:lnTo>
                    <a:pt x="14623" y="34576"/>
                  </a:lnTo>
                  <a:lnTo>
                    <a:pt x="14653" y="34648"/>
                  </a:lnTo>
                  <a:lnTo>
                    <a:pt x="14684" y="34721"/>
                  </a:lnTo>
                  <a:lnTo>
                    <a:pt x="14745" y="34864"/>
                  </a:lnTo>
                  <a:lnTo>
                    <a:pt x="14808" y="35009"/>
                  </a:lnTo>
                  <a:lnTo>
                    <a:pt x="14870" y="35153"/>
                  </a:lnTo>
                  <a:lnTo>
                    <a:pt x="14899" y="35226"/>
                  </a:lnTo>
                  <a:lnTo>
                    <a:pt x="14928" y="35299"/>
                  </a:lnTo>
                  <a:lnTo>
                    <a:pt x="14955" y="35372"/>
                  </a:lnTo>
                  <a:lnTo>
                    <a:pt x="14982" y="35445"/>
                  </a:lnTo>
                  <a:lnTo>
                    <a:pt x="15007" y="35518"/>
                  </a:lnTo>
                  <a:lnTo>
                    <a:pt x="15031" y="35593"/>
                  </a:lnTo>
                  <a:lnTo>
                    <a:pt x="15052" y="35666"/>
                  </a:lnTo>
                  <a:lnTo>
                    <a:pt x="15071" y="35741"/>
                  </a:lnTo>
                  <a:lnTo>
                    <a:pt x="15088" y="35817"/>
                  </a:lnTo>
                  <a:lnTo>
                    <a:pt x="15096" y="35854"/>
                  </a:lnTo>
                  <a:lnTo>
                    <a:pt x="15103" y="35893"/>
                  </a:lnTo>
                  <a:lnTo>
                    <a:pt x="15109" y="35931"/>
                  </a:lnTo>
                  <a:lnTo>
                    <a:pt x="15115" y="35969"/>
                  </a:lnTo>
                  <a:lnTo>
                    <a:pt x="15120" y="36007"/>
                  </a:lnTo>
                  <a:lnTo>
                    <a:pt x="15124" y="36047"/>
                  </a:lnTo>
                  <a:lnTo>
                    <a:pt x="15127" y="36085"/>
                  </a:lnTo>
                  <a:lnTo>
                    <a:pt x="15131" y="36124"/>
                  </a:lnTo>
                  <a:lnTo>
                    <a:pt x="15132" y="36163"/>
                  </a:lnTo>
                  <a:lnTo>
                    <a:pt x="15133" y="36203"/>
                  </a:lnTo>
                  <a:lnTo>
                    <a:pt x="15133" y="36243"/>
                  </a:lnTo>
                  <a:lnTo>
                    <a:pt x="15133" y="36282"/>
                  </a:lnTo>
                  <a:lnTo>
                    <a:pt x="15131" y="36322"/>
                  </a:lnTo>
                  <a:lnTo>
                    <a:pt x="15128" y="36363"/>
                  </a:lnTo>
                  <a:lnTo>
                    <a:pt x="15128" y="36363"/>
                  </a:lnTo>
                  <a:lnTo>
                    <a:pt x="15123" y="36419"/>
                  </a:lnTo>
                  <a:lnTo>
                    <a:pt x="15115" y="36477"/>
                  </a:lnTo>
                  <a:lnTo>
                    <a:pt x="15108" y="36535"/>
                  </a:lnTo>
                  <a:lnTo>
                    <a:pt x="15097" y="36593"/>
                  </a:lnTo>
                  <a:lnTo>
                    <a:pt x="15086" y="36650"/>
                  </a:lnTo>
                  <a:lnTo>
                    <a:pt x="15073" y="36708"/>
                  </a:lnTo>
                  <a:lnTo>
                    <a:pt x="15058" y="36766"/>
                  </a:lnTo>
                  <a:lnTo>
                    <a:pt x="15043" y="36822"/>
                  </a:lnTo>
                  <a:lnTo>
                    <a:pt x="15026" y="36880"/>
                  </a:lnTo>
                  <a:lnTo>
                    <a:pt x="15007" y="36937"/>
                  </a:lnTo>
                  <a:lnTo>
                    <a:pt x="14988" y="36995"/>
                  </a:lnTo>
                  <a:lnTo>
                    <a:pt x="14967" y="37051"/>
                  </a:lnTo>
                  <a:lnTo>
                    <a:pt x="14946" y="37108"/>
                  </a:lnTo>
                  <a:lnTo>
                    <a:pt x="14923" y="37163"/>
                  </a:lnTo>
                  <a:lnTo>
                    <a:pt x="14899" y="37220"/>
                  </a:lnTo>
                  <a:lnTo>
                    <a:pt x="14874" y="37275"/>
                  </a:lnTo>
                  <a:lnTo>
                    <a:pt x="14849" y="37331"/>
                  </a:lnTo>
                  <a:lnTo>
                    <a:pt x="14822" y="37385"/>
                  </a:lnTo>
                  <a:lnTo>
                    <a:pt x="14795" y="37440"/>
                  </a:lnTo>
                  <a:lnTo>
                    <a:pt x="14768" y="37494"/>
                  </a:lnTo>
                  <a:lnTo>
                    <a:pt x="14739" y="37547"/>
                  </a:lnTo>
                  <a:lnTo>
                    <a:pt x="14710" y="37599"/>
                  </a:lnTo>
                  <a:lnTo>
                    <a:pt x="14681" y="37653"/>
                  </a:lnTo>
                  <a:lnTo>
                    <a:pt x="14650" y="37704"/>
                  </a:lnTo>
                  <a:lnTo>
                    <a:pt x="14620" y="37754"/>
                  </a:lnTo>
                  <a:lnTo>
                    <a:pt x="14589" y="37805"/>
                  </a:lnTo>
                  <a:lnTo>
                    <a:pt x="14557" y="37855"/>
                  </a:lnTo>
                  <a:lnTo>
                    <a:pt x="14525" y="37904"/>
                  </a:lnTo>
                  <a:lnTo>
                    <a:pt x="14461" y="38000"/>
                  </a:lnTo>
                  <a:lnTo>
                    <a:pt x="14396" y="38093"/>
                  </a:lnTo>
                  <a:lnTo>
                    <a:pt x="14396" y="38093"/>
                  </a:lnTo>
                  <a:lnTo>
                    <a:pt x="14401" y="38084"/>
                  </a:lnTo>
                  <a:lnTo>
                    <a:pt x="14408" y="38074"/>
                  </a:lnTo>
                  <a:lnTo>
                    <a:pt x="14412" y="38063"/>
                  </a:lnTo>
                  <a:lnTo>
                    <a:pt x="14418" y="38051"/>
                  </a:lnTo>
                  <a:lnTo>
                    <a:pt x="14426" y="38026"/>
                  </a:lnTo>
                  <a:lnTo>
                    <a:pt x="14433" y="37998"/>
                  </a:lnTo>
                  <a:lnTo>
                    <a:pt x="14438" y="37966"/>
                  </a:lnTo>
                  <a:lnTo>
                    <a:pt x="14443" y="37933"/>
                  </a:lnTo>
                  <a:lnTo>
                    <a:pt x="14446" y="37897"/>
                  </a:lnTo>
                  <a:lnTo>
                    <a:pt x="14448" y="37860"/>
                  </a:lnTo>
                  <a:lnTo>
                    <a:pt x="14448" y="37821"/>
                  </a:lnTo>
                  <a:lnTo>
                    <a:pt x="14448" y="37779"/>
                  </a:lnTo>
                  <a:lnTo>
                    <a:pt x="14447" y="37738"/>
                  </a:lnTo>
                  <a:lnTo>
                    <a:pt x="14445" y="37694"/>
                  </a:lnTo>
                  <a:lnTo>
                    <a:pt x="14441" y="37650"/>
                  </a:lnTo>
                  <a:lnTo>
                    <a:pt x="14438" y="37605"/>
                  </a:lnTo>
                  <a:lnTo>
                    <a:pt x="14428" y="37514"/>
                  </a:lnTo>
                  <a:lnTo>
                    <a:pt x="14418" y="37423"/>
                  </a:lnTo>
                  <a:lnTo>
                    <a:pt x="14406" y="37333"/>
                  </a:lnTo>
                  <a:lnTo>
                    <a:pt x="14393" y="37246"/>
                  </a:lnTo>
                  <a:lnTo>
                    <a:pt x="14380" y="37164"/>
                  </a:lnTo>
                  <a:lnTo>
                    <a:pt x="14357" y="37023"/>
                  </a:lnTo>
                  <a:lnTo>
                    <a:pt x="14348" y="36965"/>
                  </a:lnTo>
                  <a:lnTo>
                    <a:pt x="14342" y="36921"/>
                  </a:lnTo>
                  <a:lnTo>
                    <a:pt x="14342" y="36921"/>
                  </a:lnTo>
                  <a:lnTo>
                    <a:pt x="14326" y="36801"/>
                  </a:lnTo>
                  <a:lnTo>
                    <a:pt x="14308" y="36681"/>
                  </a:lnTo>
                  <a:lnTo>
                    <a:pt x="14289" y="36559"/>
                  </a:lnTo>
                  <a:lnTo>
                    <a:pt x="14267" y="36436"/>
                  </a:lnTo>
                  <a:lnTo>
                    <a:pt x="14255" y="36375"/>
                  </a:lnTo>
                  <a:lnTo>
                    <a:pt x="14242" y="36314"/>
                  </a:lnTo>
                  <a:lnTo>
                    <a:pt x="14229" y="36253"/>
                  </a:lnTo>
                  <a:lnTo>
                    <a:pt x="14215" y="36192"/>
                  </a:lnTo>
                  <a:lnTo>
                    <a:pt x="14200" y="36132"/>
                  </a:lnTo>
                  <a:lnTo>
                    <a:pt x="14185" y="36070"/>
                  </a:lnTo>
                  <a:lnTo>
                    <a:pt x="14169" y="36010"/>
                  </a:lnTo>
                  <a:lnTo>
                    <a:pt x="14152" y="35950"/>
                  </a:lnTo>
                  <a:lnTo>
                    <a:pt x="14133" y="35890"/>
                  </a:lnTo>
                  <a:lnTo>
                    <a:pt x="14115" y="35830"/>
                  </a:lnTo>
                  <a:lnTo>
                    <a:pt x="14094" y="35771"/>
                  </a:lnTo>
                  <a:lnTo>
                    <a:pt x="14074" y="35714"/>
                  </a:lnTo>
                  <a:lnTo>
                    <a:pt x="14052" y="35656"/>
                  </a:lnTo>
                  <a:lnTo>
                    <a:pt x="14029" y="35598"/>
                  </a:lnTo>
                  <a:lnTo>
                    <a:pt x="14004" y="35542"/>
                  </a:lnTo>
                  <a:lnTo>
                    <a:pt x="13980" y="35485"/>
                  </a:lnTo>
                  <a:lnTo>
                    <a:pt x="13954" y="35431"/>
                  </a:lnTo>
                  <a:lnTo>
                    <a:pt x="13927" y="35375"/>
                  </a:lnTo>
                  <a:lnTo>
                    <a:pt x="13897" y="35322"/>
                  </a:lnTo>
                  <a:lnTo>
                    <a:pt x="13868" y="35269"/>
                  </a:lnTo>
                  <a:lnTo>
                    <a:pt x="13837" y="35218"/>
                  </a:lnTo>
                  <a:lnTo>
                    <a:pt x="13804" y="35167"/>
                  </a:lnTo>
                  <a:lnTo>
                    <a:pt x="13771" y="35117"/>
                  </a:lnTo>
                  <a:lnTo>
                    <a:pt x="13735" y="35067"/>
                  </a:lnTo>
                  <a:lnTo>
                    <a:pt x="13735" y="35067"/>
                  </a:lnTo>
                  <a:lnTo>
                    <a:pt x="13710" y="35034"/>
                  </a:lnTo>
                  <a:lnTo>
                    <a:pt x="13684" y="35001"/>
                  </a:lnTo>
                  <a:lnTo>
                    <a:pt x="13658" y="34970"/>
                  </a:lnTo>
                  <a:lnTo>
                    <a:pt x="13632" y="34940"/>
                  </a:lnTo>
                  <a:lnTo>
                    <a:pt x="13605" y="34911"/>
                  </a:lnTo>
                  <a:lnTo>
                    <a:pt x="13579" y="34884"/>
                  </a:lnTo>
                  <a:lnTo>
                    <a:pt x="13552" y="34858"/>
                  </a:lnTo>
                  <a:lnTo>
                    <a:pt x="13525" y="34832"/>
                  </a:lnTo>
                  <a:lnTo>
                    <a:pt x="13498" y="34808"/>
                  </a:lnTo>
                  <a:lnTo>
                    <a:pt x="13471" y="34785"/>
                  </a:lnTo>
                  <a:lnTo>
                    <a:pt x="13443" y="34764"/>
                  </a:lnTo>
                  <a:lnTo>
                    <a:pt x="13416" y="34743"/>
                  </a:lnTo>
                  <a:lnTo>
                    <a:pt x="13388" y="34724"/>
                  </a:lnTo>
                  <a:lnTo>
                    <a:pt x="13360" y="34706"/>
                  </a:lnTo>
                  <a:lnTo>
                    <a:pt x="13332" y="34689"/>
                  </a:lnTo>
                  <a:lnTo>
                    <a:pt x="13303" y="34672"/>
                  </a:lnTo>
                  <a:lnTo>
                    <a:pt x="13275" y="34657"/>
                  </a:lnTo>
                  <a:lnTo>
                    <a:pt x="13246" y="34644"/>
                  </a:lnTo>
                  <a:lnTo>
                    <a:pt x="13218" y="34630"/>
                  </a:lnTo>
                  <a:lnTo>
                    <a:pt x="13189" y="34619"/>
                  </a:lnTo>
                  <a:lnTo>
                    <a:pt x="13161" y="34607"/>
                  </a:lnTo>
                  <a:lnTo>
                    <a:pt x="13131" y="34598"/>
                  </a:lnTo>
                  <a:lnTo>
                    <a:pt x="13102" y="34589"/>
                  </a:lnTo>
                  <a:lnTo>
                    <a:pt x="13073" y="34581"/>
                  </a:lnTo>
                  <a:lnTo>
                    <a:pt x="13044" y="34574"/>
                  </a:lnTo>
                  <a:lnTo>
                    <a:pt x="13015" y="34569"/>
                  </a:lnTo>
                  <a:lnTo>
                    <a:pt x="12984" y="34563"/>
                  </a:lnTo>
                  <a:lnTo>
                    <a:pt x="12955" y="34560"/>
                  </a:lnTo>
                  <a:lnTo>
                    <a:pt x="12925" y="34556"/>
                  </a:lnTo>
                  <a:lnTo>
                    <a:pt x="12896" y="34554"/>
                  </a:lnTo>
                  <a:lnTo>
                    <a:pt x="12865" y="34553"/>
                  </a:lnTo>
                  <a:lnTo>
                    <a:pt x="12836" y="34553"/>
                  </a:lnTo>
                  <a:lnTo>
                    <a:pt x="12806" y="34553"/>
                  </a:lnTo>
                  <a:lnTo>
                    <a:pt x="12776" y="34554"/>
                  </a:lnTo>
                  <a:lnTo>
                    <a:pt x="12745" y="34556"/>
                  </a:lnTo>
                  <a:lnTo>
                    <a:pt x="12715" y="34559"/>
                  </a:lnTo>
                  <a:lnTo>
                    <a:pt x="12686" y="34563"/>
                  </a:lnTo>
                  <a:lnTo>
                    <a:pt x="12655" y="34568"/>
                  </a:lnTo>
                  <a:lnTo>
                    <a:pt x="12625" y="34572"/>
                  </a:lnTo>
                  <a:lnTo>
                    <a:pt x="12595" y="34579"/>
                  </a:lnTo>
                  <a:lnTo>
                    <a:pt x="12565" y="34586"/>
                  </a:lnTo>
                  <a:lnTo>
                    <a:pt x="12533" y="34594"/>
                  </a:lnTo>
                  <a:lnTo>
                    <a:pt x="12503" y="34602"/>
                  </a:lnTo>
                  <a:lnTo>
                    <a:pt x="12473" y="34611"/>
                  </a:lnTo>
                  <a:lnTo>
                    <a:pt x="12412" y="34631"/>
                  </a:lnTo>
                  <a:lnTo>
                    <a:pt x="12351" y="34654"/>
                  </a:lnTo>
                  <a:lnTo>
                    <a:pt x="12291" y="34679"/>
                  </a:lnTo>
                  <a:lnTo>
                    <a:pt x="12229" y="34707"/>
                  </a:lnTo>
                  <a:lnTo>
                    <a:pt x="12169" y="34738"/>
                  </a:lnTo>
                  <a:lnTo>
                    <a:pt x="12109" y="34770"/>
                  </a:lnTo>
                  <a:lnTo>
                    <a:pt x="12049" y="34805"/>
                  </a:lnTo>
                  <a:lnTo>
                    <a:pt x="11988" y="34842"/>
                  </a:lnTo>
                  <a:lnTo>
                    <a:pt x="11929" y="34881"/>
                  </a:lnTo>
                  <a:lnTo>
                    <a:pt x="11869" y="34922"/>
                  </a:lnTo>
                  <a:lnTo>
                    <a:pt x="11810" y="34964"/>
                  </a:lnTo>
                  <a:lnTo>
                    <a:pt x="11751" y="35008"/>
                  </a:lnTo>
                  <a:lnTo>
                    <a:pt x="11693" y="35055"/>
                  </a:lnTo>
                  <a:lnTo>
                    <a:pt x="11634" y="35101"/>
                  </a:lnTo>
                  <a:lnTo>
                    <a:pt x="11577" y="35150"/>
                  </a:lnTo>
                  <a:lnTo>
                    <a:pt x="11520" y="35200"/>
                  </a:lnTo>
                  <a:lnTo>
                    <a:pt x="11463" y="35251"/>
                  </a:lnTo>
                  <a:lnTo>
                    <a:pt x="11408" y="35303"/>
                  </a:lnTo>
                  <a:lnTo>
                    <a:pt x="11352" y="35355"/>
                  </a:lnTo>
                  <a:lnTo>
                    <a:pt x="11298" y="35409"/>
                  </a:lnTo>
                  <a:lnTo>
                    <a:pt x="11244" y="35462"/>
                  </a:lnTo>
                  <a:lnTo>
                    <a:pt x="11191" y="35518"/>
                  </a:lnTo>
                  <a:lnTo>
                    <a:pt x="11139" y="35573"/>
                  </a:lnTo>
                  <a:lnTo>
                    <a:pt x="11087" y="35629"/>
                  </a:lnTo>
                  <a:lnTo>
                    <a:pt x="11036" y="35684"/>
                  </a:lnTo>
                  <a:lnTo>
                    <a:pt x="10986" y="35741"/>
                  </a:lnTo>
                  <a:lnTo>
                    <a:pt x="10938" y="35798"/>
                  </a:lnTo>
                  <a:lnTo>
                    <a:pt x="10890" y="35853"/>
                  </a:lnTo>
                  <a:lnTo>
                    <a:pt x="10797" y="35965"/>
                  </a:lnTo>
                  <a:lnTo>
                    <a:pt x="10708" y="36075"/>
                  </a:lnTo>
                  <a:lnTo>
                    <a:pt x="10624" y="36184"/>
                  </a:lnTo>
                  <a:lnTo>
                    <a:pt x="10545" y="36288"/>
                  </a:lnTo>
                  <a:lnTo>
                    <a:pt x="10470" y="36389"/>
                  </a:lnTo>
                  <a:lnTo>
                    <a:pt x="10402" y="36485"/>
                  </a:lnTo>
                  <a:lnTo>
                    <a:pt x="10339" y="36576"/>
                  </a:lnTo>
                  <a:lnTo>
                    <a:pt x="10339" y="36576"/>
                  </a:lnTo>
                  <a:lnTo>
                    <a:pt x="10293" y="36644"/>
                  </a:lnTo>
                  <a:lnTo>
                    <a:pt x="10247" y="36713"/>
                  </a:lnTo>
                  <a:lnTo>
                    <a:pt x="10203" y="36782"/>
                  </a:lnTo>
                  <a:lnTo>
                    <a:pt x="10159" y="36851"/>
                  </a:lnTo>
                  <a:lnTo>
                    <a:pt x="10115" y="36921"/>
                  </a:lnTo>
                  <a:lnTo>
                    <a:pt x="10073" y="36991"/>
                  </a:lnTo>
                  <a:lnTo>
                    <a:pt x="10031" y="37061"/>
                  </a:lnTo>
                  <a:lnTo>
                    <a:pt x="9990" y="37132"/>
                  </a:lnTo>
                  <a:lnTo>
                    <a:pt x="9909" y="37273"/>
                  </a:lnTo>
                  <a:lnTo>
                    <a:pt x="9830" y="37416"/>
                  </a:lnTo>
                  <a:lnTo>
                    <a:pt x="9753" y="37560"/>
                  </a:lnTo>
                  <a:lnTo>
                    <a:pt x="9677" y="37705"/>
                  </a:lnTo>
                  <a:lnTo>
                    <a:pt x="9602" y="37850"/>
                  </a:lnTo>
                  <a:lnTo>
                    <a:pt x="9528" y="37995"/>
                  </a:lnTo>
                  <a:lnTo>
                    <a:pt x="9380" y="38287"/>
                  </a:lnTo>
                  <a:lnTo>
                    <a:pt x="9232" y="38580"/>
                  </a:lnTo>
                  <a:lnTo>
                    <a:pt x="9156" y="38726"/>
                  </a:lnTo>
                  <a:lnTo>
                    <a:pt x="9080" y="38872"/>
                  </a:lnTo>
                  <a:lnTo>
                    <a:pt x="9080" y="38872"/>
                  </a:lnTo>
                  <a:lnTo>
                    <a:pt x="9089" y="38852"/>
                  </a:lnTo>
                  <a:lnTo>
                    <a:pt x="9096" y="38829"/>
                  </a:lnTo>
                  <a:lnTo>
                    <a:pt x="9104" y="38804"/>
                  </a:lnTo>
                  <a:lnTo>
                    <a:pt x="9109" y="38777"/>
                  </a:lnTo>
                  <a:lnTo>
                    <a:pt x="9114" y="38749"/>
                  </a:lnTo>
                  <a:lnTo>
                    <a:pt x="9117" y="38717"/>
                  </a:lnTo>
                  <a:lnTo>
                    <a:pt x="9119" y="38684"/>
                  </a:lnTo>
                  <a:lnTo>
                    <a:pt x="9120" y="38650"/>
                  </a:lnTo>
                  <a:lnTo>
                    <a:pt x="9121" y="38614"/>
                  </a:lnTo>
                  <a:lnTo>
                    <a:pt x="9121" y="38577"/>
                  </a:lnTo>
                  <a:lnTo>
                    <a:pt x="9119" y="38500"/>
                  </a:lnTo>
                  <a:lnTo>
                    <a:pt x="9115" y="38419"/>
                  </a:lnTo>
                  <a:lnTo>
                    <a:pt x="9108" y="38337"/>
                  </a:lnTo>
                  <a:lnTo>
                    <a:pt x="9101" y="38253"/>
                  </a:lnTo>
                  <a:lnTo>
                    <a:pt x="9093" y="38171"/>
                  </a:lnTo>
                  <a:lnTo>
                    <a:pt x="9078" y="38014"/>
                  </a:lnTo>
                  <a:lnTo>
                    <a:pt x="9072" y="37941"/>
                  </a:lnTo>
                  <a:lnTo>
                    <a:pt x="9066" y="37875"/>
                  </a:lnTo>
                  <a:lnTo>
                    <a:pt x="9064" y="37815"/>
                  </a:lnTo>
                  <a:lnTo>
                    <a:pt x="9063" y="37787"/>
                  </a:lnTo>
                  <a:lnTo>
                    <a:pt x="9064" y="37764"/>
                  </a:lnTo>
                  <a:lnTo>
                    <a:pt x="9064" y="37764"/>
                  </a:lnTo>
                  <a:lnTo>
                    <a:pt x="9068" y="37628"/>
                  </a:lnTo>
                  <a:lnTo>
                    <a:pt x="9075" y="37492"/>
                  </a:lnTo>
                  <a:lnTo>
                    <a:pt x="9083" y="37357"/>
                  </a:lnTo>
                  <a:lnTo>
                    <a:pt x="9094" y="37221"/>
                  </a:lnTo>
                  <a:lnTo>
                    <a:pt x="9107" y="37086"/>
                  </a:lnTo>
                  <a:lnTo>
                    <a:pt x="9123" y="36952"/>
                  </a:lnTo>
                  <a:lnTo>
                    <a:pt x="9132" y="36885"/>
                  </a:lnTo>
                  <a:lnTo>
                    <a:pt x="9141" y="36818"/>
                  </a:lnTo>
                  <a:lnTo>
                    <a:pt x="9151" y="36750"/>
                  </a:lnTo>
                  <a:lnTo>
                    <a:pt x="9161" y="36683"/>
                  </a:lnTo>
                  <a:lnTo>
                    <a:pt x="9161" y="36683"/>
                  </a:lnTo>
                  <a:lnTo>
                    <a:pt x="9181" y="36571"/>
                  </a:lnTo>
                  <a:lnTo>
                    <a:pt x="9202" y="36458"/>
                  </a:lnTo>
                  <a:lnTo>
                    <a:pt x="9225" y="36345"/>
                  </a:lnTo>
                  <a:lnTo>
                    <a:pt x="9251" y="36232"/>
                  </a:lnTo>
                  <a:lnTo>
                    <a:pt x="9265" y="36176"/>
                  </a:lnTo>
                  <a:lnTo>
                    <a:pt x="9279" y="36119"/>
                  </a:lnTo>
                  <a:lnTo>
                    <a:pt x="9294" y="36063"/>
                  </a:lnTo>
                  <a:lnTo>
                    <a:pt x="9311" y="36007"/>
                  </a:lnTo>
                  <a:lnTo>
                    <a:pt x="9327" y="35950"/>
                  </a:lnTo>
                  <a:lnTo>
                    <a:pt x="9345" y="35895"/>
                  </a:lnTo>
                  <a:lnTo>
                    <a:pt x="9364" y="35841"/>
                  </a:lnTo>
                  <a:lnTo>
                    <a:pt x="9382" y="35785"/>
                  </a:lnTo>
                  <a:lnTo>
                    <a:pt x="9403" y="35731"/>
                  </a:lnTo>
                  <a:lnTo>
                    <a:pt x="9423" y="35677"/>
                  </a:lnTo>
                  <a:lnTo>
                    <a:pt x="9445" y="35623"/>
                  </a:lnTo>
                  <a:lnTo>
                    <a:pt x="9467" y="35570"/>
                  </a:lnTo>
                  <a:lnTo>
                    <a:pt x="9491" y="35518"/>
                  </a:lnTo>
                  <a:lnTo>
                    <a:pt x="9516" y="35466"/>
                  </a:lnTo>
                  <a:lnTo>
                    <a:pt x="9542" y="35415"/>
                  </a:lnTo>
                  <a:lnTo>
                    <a:pt x="9568" y="35364"/>
                  </a:lnTo>
                  <a:lnTo>
                    <a:pt x="9596" y="35314"/>
                  </a:lnTo>
                  <a:lnTo>
                    <a:pt x="9625" y="35265"/>
                  </a:lnTo>
                  <a:lnTo>
                    <a:pt x="9656" y="35217"/>
                  </a:lnTo>
                  <a:lnTo>
                    <a:pt x="9687" y="35169"/>
                  </a:lnTo>
                  <a:lnTo>
                    <a:pt x="9720" y="35123"/>
                  </a:lnTo>
                  <a:lnTo>
                    <a:pt x="9753" y="35077"/>
                  </a:lnTo>
                  <a:lnTo>
                    <a:pt x="9788" y="35032"/>
                  </a:lnTo>
                  <a:lnTo>
                    <a:pt x="9823" y="34988"/>
                  </a:lnTo>
                  <a:lnTo>
                    <a:pt x="9823" y="34988"/>
                  </a:lnTo>
                  <a:lnTo>
                    <a:pt x="9792" y="34996"/>
                  </a:lnTo>
                  <a:lnTo>
                    <a:pt x="9752" y="35005"/>
                  </a:lnTo>
                  <a:lnTo>
                    <a:pt x="9699" y="35016"/>
                  </a:lnTo>
                  <a:lnTo>
                    <a:pt x="9632" y="35027"/>
                  </a:lnTo>
                  <a:lnTo>
                    <a:pt x="9552" y="35040"/>
                  </a:lnTo>
                  <a:lnTo>
                    <a:pt x="9460" y="35052"/>
                  </a:lnTo>
                  <a:lnTo>
                    <a:pt x="9409" y="35058"/>
                  </a:lnTo>
                  <a:lnTo>
                    <a:pt x="9356" y="35063"/>
                  </a:lnTo>
                  <a:lnTo>
                    <a:pt x="9301" y="35067"/>
                  </a:lnTo>
                  <a:lnTo>
                    <a:pt x="9242" y="35072"/>
                  </a:lnTo>
                  <a:lnTo>
                    <a:pt x="9182" y="35075"/>
                  </a:lnTo>
                  <a:lnTo>
                    <a:pt x="9119" y="35077"/>
                  </a:lnTo>
                  <a:lnTo>
                    <a:pt x="9054" y="35078"/>
                  </a:lnTo>
                  <a:lnTo>
                    <a:pt x="8987" y="35080"/>
                  </a:lnTo>
                  <a:lnTo>
                    <a:pt x="8918" y="35078"/>
                  </a:lnTo>
                  <a:lnTo>
                    <a:pt x="8847" y="35077"/>
                  </a:lnTo>
                  <a:lnTo>
                    <a:pt x="8773" y="35074"/>
                  </a:lnTo>
                  <a:lnTo>
                    <a:pt x="8698" y="35069"/>
                  </a:lnTo>
                  <a:lnTo>
                    <a:pt x="8622" y="35063"/>
                  </a:lnTo>
                  <a:lnTo>
                    <a:pt x="8544" y="35055"/>
                  </a:lnTo>
                  <a:lnTo>
                    <a:pt x="8464" y="35046"/>
                  </a:lnTo>
                  <a:lnTo>
                    <a:pt x="8384" y="35033"/>
                  </a:lnTo>
                  <a:lnTo>
                    <a:pt x="8301" y="35019"/>
                  </a:lnTo>
                  <a:lnTo>
                    <a:pt x="8217" y="35005"/>
                  </a:lnTo>
                  <a:lnTo>
                    <a:pt x="8133" y="34987"/>
                  </a:lnTo>
                  <a:lnTo>
                    <a:pt x="8047" y="34966"/>
                  </a:lnTo>
                  <a:lnTo>
                    <a:pt x="7961" y="34944"/>
                  </a:lnTo>
                  <a:lnTo>
                    <a:pt x="7874" y="34919"/>
                  </a:lnTo>
                  <a:lnTo>
                    <a:pt x="7785" y="34892"/>
                  </a:lnTo>
                  <a:lnTo>
                    <a:pt x="7698" y="34861"/>
                  </a:lnTo>
                  <a:lnTo>
                    <a:pt x="7608" y="34828"/>
                  </a:lnTo>
                  <a:lnTo>
                    <a:pt x="7519" y="34792"/>
                  </a:lnTo>
                  <a:lnTo>
                    <a:pt x="7474" y="34774"/>
                  </a:lnTo>
                  <a:lnTo>
                    <a:pt x="7429" y="34753"/>
                  </a:lnTo>
                  <a:lnTo>
                    <a:pt x="7384" y="34733"/>
                  </a:lnTo>
                  <a:lnTo>
                    <a:pt x="7340" y="34711"/>
                  </a:lnTo>
                  <a:lnTo>
                    <a:pt x="7294" y="34689"/>
                  </a:lnTo>
                  <a:lnTo>
                    <a:pt x="7249" y="34666"/>
                  </a:lnTo>
                  <a:lnTo>
                    <a:pt x="7204" y="34642"/>
                  </a:lnTo>
                  <a:lnTo>
                    <a:pt x="7159" y="34617"/>
                  </a:lnTo>
                  <a:lnTo>
                    <a:pt x="7114" y="34591"/>
                  </a:lnTo>
                  <a:lnTo>
                    <a:pt x="7069" y="34565"/>
                  </a:lnTo>
                  <a:lnTo>
                    <a:pt x="7024" y="34538"/>
                  </a:lnTo>
                  <a:lnTo>
                    <a:pt x="6979" y="34510"/>
                  </a:lnTo>
                  <a:lnTo>
                    <a:pt x="6934" y="34480"/>
                  </a:lnTo>
                  <a:lnTo>
                    <a:pt x="6890" y="34451"/>
                  </a:lnTo>
                  <a:lnTo>
                    <a:pt x="6845" y="34419"/>
                  </a:lnTo>
                  <a:lnTo>
                    <a:pt x="6800" y="34388"/>
                  </a:lnTo>
                  <a:lnTo>
                    <a:pt x="6756" y="34355"/>
                  </a:lnTo>
                  <a:lnTo>
                    <a:pt x="6711" y="34321"/>
                  </a:lnTo>
                  <a:lnTo>
                    <a:pt x="6667" y="34287"/>
                  </a:lnTo>
                  <a:lnTo>
                    <a:pt x="6624" y="34251"/>
                  </a:lnTo>
                  <a:lnTo>
                    <a:pt x="6579" y="34213"/>
                  </a:lnTo>
                  <a:lnTo>
                    <a:pt x="6536" y="34176"/>
                  </a:lnTo>
                  <a:lnTo>
                    <a:pt x="6492" y="34137"/>
                  </a:lnTo>
                  <a:lnTo>
                    <a:pt x="6448" y="34097"/>
                  </a:lnTo>
                  <a:lnTo>
                    <a:pt x="6405" y="34056"/>
                  </a:lnTo>
                  <a:lnTo>
                    <a:pt x="6363" y="34014"/>
                  </a:lnTo>
                  <a:lnTo>
                    <a:pt x="6320" y="33971"/>
                  </a:lnTo>
                  <a:lnTo>
                    <a:pt x="6277" y="33927"/>
                  </a:lnTo>
                  <a:lnTo>
                    <a:pt x="6235" y="33880"/>
                  </a:lnTo>
                  <a:lnTo>
                    <a:pt x="6193" y="33834"/>
                  </a:lnTo>
                  <a:lnTo>
                    <a:pt x="6152" y="33786"/>
                  </a:lnTo>
                  <a:lnTo>
                    <a:pt x="6111" y="33738"/>
                  </a:lnTo>
                  <a:lnTo>
                    <a:pt x="6070" y="33688"/>
                  </a:lnTo>
                  <a:lnTo>
                    <a:pt x="6029" y="33637"/>
                  </a:lnTo>
                  <a:lnTo>
                    <a:pt x="5989" y="33585"/>
                  </a:lnTo>
                  <a:lnTo>
                    <a:pt x="5949" y="33530"/>
                  </a:lnTo>
                  <a:lnTo>
                    <a:pt x="5908" y="33476"/>
                  </a:lnTo>
                  <a:lnTo>
                    <a:pt x="5870" y="33419"/>
                  </a:lnTo>
                  <a:lnTo>
                    <a:pt x="5831" y="33363"/>
                  </a:lnTo>
                  <a:lnTo>
                    <a:pt x="5792" y="33304"/>
                  </a:lnTo>
                  <a:lnTo>
                    <a:pt x="5754" y="33244"/>
                  </a:lnTo>
                  <a:lnTo>
                    <a:pt x="5716" y="33183"/>
                  </a:lnTo>
                  <a:lnTo>
                    <a:pt x="5679" y="33120"/>
                  </a:lnTo>
                  <a:lnTo>
                    <a:pt x="5641" y="33057"/>
                  </a:lnTo>
                  <a:lnTo>
                    <a:pt x="5606" y="32992"/>
                  </a:lnTo>
                  <a:lnTo>
                    <a:pt x="5570" y="32925"/>
                  </a:lnTo>
                  <a:lnTo>
                    <a:pt x="5534" y="32858"/>
                  </a:lnTo>
                  <a:lnTo>
                    <a:pt x="5498" y="32788"/>
                  </a:lnTo>
                  <a:lnTo>
                    <a:pt x="5498" y="32788"/>
                  </a:lnTo>
                  <a:lnTo>
                    <a:pt x="5504" y="32799"/>
                  </a:lnTo>
                  <a:lnTo>
                    <a:pt x="5511" y="32808"/>
                  </a:lnTo>
                  <a:lnTo>
                    <a:pt x="5520" y="32817"/>
                  </a:lnTo>
                  <a:lnTo>
                    <a:pt x="5531" y="32826"/>
                  </a:lnTo>
                  <a:lnTo>
                    <a:pt x="5543" y="32836"/>
                  </a:lnTo>
                  <a:lnTo>
                    <a:pt x="5556" y="32845"/>
                  </a:lnTo>
                  <a:lnTo>
                    <a:pt x="5585" y="32864"/>
                  </a:lnTo>
                  <a:lnTo>
                    <a:pt x="5619" y="32884"/>
                  </a:lnTo>
                  <a:lnTo>
                    <a:pt x="5654" y="32903"/>
                  </a:lnTo>
                  <a:lnTo>
                    <a:pt x="5693" y="32921"/>
                  </a:lnTo>
                  <a:lnTo>
                    <a:pt x="5733" y="32939"/>
                  </a:lnTo>
                  <a:lnTo>
                    <a:pt x="5813" y="32973"/>
                  </a:lnTo>
                  <a:lnTo>
                    <a:pt x="5889" y="33004"/>
                  </a:lnTo>
                  <a:lnTo>
                    <a:pt x="5952" y="33029"/>
                  </a:lnTo>
                  <a:lnTo>
                    <a:pt x="5977" y="33040"/>
                  </a:lnTo>
                  <a:lnTo>
                    <a:pt x="5996" y="33048"/>
                  </a:lnTo>
                  <a:lnTo>
                    <a:pt x="5996" y="33048"/>
                  </a:lnTo>
                  <a:lnTo>
                    <a:pt x="6080" y="33090"/>
                  </a:lnTo>
                  <a:lnTo>
                    <a:pt x="6165" y="33129"/>
                  </a:lnTo>
                  <a:lnTo>
                    <a:pt x="6250" y="33168"/>
                  </a:lnTo>
                  <a:lnTo>
                    <a:pt x="6336" y="33206"/>
                  </a:lnTo>
                  <a:lnTo>
                    <a:pt x="6421" y="33243"/>
                  </a:lnTo>
                  <a:lnTo>
                    <a:pt x="6508" y="33278"/>
                  </a:lnTo>
                  <a:lnTo>
                    <a:pt x="6595" y="33313"/>
                  </a:lnTo>
                  <a:lnTo>
                    <a:pt x="6682" y="33346"/>
                  </a:lnTo>
                  <a:lnTo>
                    <a:pt x="6770" y="33377"/>
                  </a:lnTo>
                  <a:lnTo>
                    <a:pt x="6858" y="33407"/>
                  </a:lnTo>
                  <a:lnTo>
                    <a:pt x="6947" y="33436"/>
                  </a:lnTo>
                  <a:lnTo>
                    <a:pt x="7036" y="33463"/>
                  </a:lnTo>
                  <a:lnTo>
                    <a:pt x="7124" y="33489"/>
                  </a:lnTo>
                  <a:lnTo>
                    <a:pt x="7215" y="33514"/>
                  </a:lnTo>
                  <a:lnTo>
                    <a:pt x="7305" y="33538"/>
                  </a:lnTo>
                  <a:lnTo>
                    <a:pt x="7396" y="33560"/>
                  </a:lnTo>
                  <a:lnTo>
                    <a:pt x="7396" y="33560"/>
                  </a:lnTo>
                  <a:lnTo>
                    <a:pt x="7520" y="33588"/>
                  </a:lnTo>
                  <a:lnTo>
                    <a:pt x="7646" y="33613"/>
                  </a:lnTo>
                  <a:lnTo>
                    <a:pt x="7773" y="33637"/>
                  </a:lnTo>
                  <a:lnTo>
                    <a:pt x="7902" y="33658"/>
                  </a:lnTo>
                  <a:lnTo>
                    <a:pt x="8033" y="33677"/>
                  </a:lnTo>
                  <a:lnTo>
                    <a:pt x="8164" y="33696"/>
                  </a:lnTo>
                  <a:lnTo>
                    <a:pt x="8296" y="33710"/>
                  </a:lnTo>
                  <a:lnTo>
                    <a:pt x="8429" y="33723"/>
                  </a:lnTo>
                  <a:lnTo>
                    <a:pt x="8563" y="33733"/>
                  </a:lnTo>
                  <a:lnTo>
                    <a:pt x="8697" y="33741"/>
                  </a:lnTo>
                  <a:lnTo>
                    <a:pt x="8832" y="33748"/>
                  </a:lnTo>
                  <a:lnTo>
                    <a:pt x="8968" y="33751"/>
                  </a:lnTo>
                  <a:lnTo>
                    <a:pt x="9103" y="33751"/>
                  </a:lnTo>
                  <a:lnTo>
                    <a:pt x="9239" y="33750"/>
                  </a:lnTo>
                  <a:lnTo>
                    <a:pt x="9374" y="33747"/>
                  </a:lnTo>
                  <a:lnTo>
                    <a:pt x="9511" y="33740"/>
                  </a:lnTo>
                  <a:lnTo>
                    <a:pt x="9646" y="33731"/>
                  </a:lnTo>
                  <a:lnTo>
                    <a:pt x="9781" y="33719"/>
                  </a:lnTo>
                  <a:lnTo>
                    <a:pt x="9848" y="33711"/>
                  </a:lnTo>
                  <a:lnTo>
                    <a:pt x="9915" y="33705"/>
                  </a:lnTo>
                  <a:lnTo>
                    <a:pt x="9982" y="33697"/>
                  </a:lnTo>
                  <a:lnTo>
                    <a:pt x="10049" y="33688"/>
                  </a:lnTo>
                  <a:lnTo>
                    <a:pt x="10117" y="33677"/>
                  </a:lnTo>
                  <a:lnTo>
                    <a:pt x="10184" y="33667"/>
                  </a:lnTo>
                  <a:lnTo>
                    <a:pt x="10250" y="33657"/>
                  </a:lnTo>
                  <a:lnTo>
                    <a:pt x="10317" y="33645"/>
                  </a:lnTo>
                  <a:lnTo>
                    <a:pt x="10383" y="33633"/>
                  </a:lnTo>
                  <a:lnTo>
                    <a:pt x="10448" y="33620"/>
                  </a:lnTo>
                  <a:lnTo>
                    <a:pt x="10514" y="33606"/>
                  </a:lnTo>
                  <a:lnTo>
                    <a:pt x="10578" y="33591"/>
                  </a:lnTo>
                  <a:lnTo>
                    <a:pt x="10643" y="33577"/>
                  </a:lnTo>
                  <a:lnTo>
                    <a:pt x="10708" y="33561"/>
                  </a:lnTo>
                  <a:lnTo>
                    <a:pt x="10773" y="33544"/>
                  </a:lnTo>
                  <a:lnTo>
                    <a:pt x="10837" y="33527"/>
                  </a:lnTo>
                  <a:lnTo>
                    <a:pt x="10901" y="33509"/>
                  </a:lnTo>
                  <a:lnTo>
                    <a:pt x="10964" y="33489"/>
                  </a:lnTo>
                  <a:lnTo>
                    <a:pt x="11026" y="33470"/>
                  </a:lnTo>
                  <a:lnTo>
                    <a:pt x="11089" y="33450"/>
                  </a:lnTo>
                  <a:lnTo>
                    <a:pt x="11151" y="33428"/>
                  </a:lnTo>
                  <a:lnTo>
                    <a:pt x="11213" y="33407"/>
                  </a:lnTo>
                  <a:lnTo>
                    <a:pt x="11274" y="33384"/>
                  </a:lnTo>
                  <a:lnTo>
                    <a:pt x="11335" y="33360"/>
                  </a:lnTo>
                  <a:lnTo>
                    <a:pt x="11395" y="33337"/>
                  </a:lnTo>
                  <a:lnTo>
                    <a:pt x="11456" y="33312"/>
                  </a:lnTo>
                  <a:lnTo>
                    <a:pt x="11514" y="33286"/>
                  </a:lnTo>
                  <a:lnTo>
                    <a:pt x="11574" y="33260"/>
                  </a:lnTo>
                  <a:lnTo>
                    <a:pt x="11574" y="33260"/>
                  </a:lnTo>
                  <a:lnTo>
                    <a:pt x="11633" y="33231"/>
                  </a:lnTo>
                  <a:lnTo>
                    <a:pt x="11693" y="33202"/>
                  </a:lnTo>
                  <a:lnTo>
                    <a:pt x="11753" y="33170"/>
                  </a:lnTo>
                  <a:lnTo>
                    <a:pt x="11815" y="33137"/>
                  </a:lnTo>
                  <a:lnTo>
                    <a:pt x="11877" y="33102"/>
                  </a:lnTo>
                  <a:lnTo>
                    <a:pt x="11938" y="33066"/>
                  </a:lnTo>
                  <a:lnTo>
                    <a:pt x="12001" y="33027"/>
                  </a:lnTo>
                  <a:lnTo>
                    <a:pt x="12063" y="32989"/>
                  </a:lnTo>
                  <a:lnTo>
                    <a:pt x="12125" y="32948"/>
                  </a:lnTo>
                  <a:lnTo>
                    <a:pt x="12187" y="32905"/>
                  </a:lnTo>
                  <a:lnTo>
                    <a:pt x="12250" y="32862"/>
                  </a:lnTo>
                  <a:lnTo>
                    <a:pt x="12310" y="32817"/>
                  </a:lnTo>
                  <a:lnTo>
                    <a:pt x="12372" y="32770"/>
                  </a:lnTo>
                  <a:lnTo>
                    <a:pt x="12433" y="32723"/>
                  </a:lnTo>
                  <a:lnTo>
                    <a:pt x="12492" y="32675"/>
                  </a:lnTo>
                  <a:lnTo>
                    <a:pt x="12552" y="32625"/>
                  </a:lnTo>
                  <a:lnTo>
                    <a:pt x="12610" y="32574"/>
                  </a:lnTo>
                  <a:lnTo>
                    <a:pt x="12667" y="32522"/>
                  </a:lnTo>
                  <a:lnTo>
                    <a:pt x="12724" y="32470"/>
                  </a:lnTo>
                  <a:lnTo>
                    <a:pt x="12779" y="32416"/>
                  </a:lnTo>
                  <a:lnTo>
                    <a:pt x="12832" y="32362"/>
                  </a:lnTo>
                  <a:lnTo>
                    <a:pt x="12884" y="32306"/>
                  </a:lnTo>
                  <a:lnTo>
                    <a:pt x="12935" y="32251"/>
                  </a:lnTo>
                  <a:lnTo>
                    <a:pt x="12984" y="32194"/>
                  </a:lnTo>
                  <a:lnTo>
                    <a:pt x="13032" y="32136"/>
                  </a:lnTo>
                  <a:lnTo>
                    <a:pt x="13077" y="32077"/>
                  </a:lnTo>
                  <a:lnTo>
                    <a:pt x="13121" y="32019"/>
                  </a:lnTo>
                  <a:lnTo>
                    <a:pt x="13162" y="31959"/>
                  </a:lnTo>
                  <a:lnTo>
                    <a:pt x="13202" y="31899"/>
                  </a:lnTo>
                  <a:lnTo>
                    <a:pt x="13239" y="31839"/>
                  </a:lnTo>
                  <a:lnTo>
                    <a:pt x="13273" y="31779"/>
                  </a:lnTo>
                  <a:lnTo>
                    <a:pt x="13306" y="31718"/>
                  </a:lnTo>
                  <a:lnTo>
                    <a:pt x="13306" y="31718"/>
                  </a:lnTo>
                  <a:lnTo>
                    <a:pt x="13340" y="31647"/>
                  </a:lnTo>
                  <a:lnTo>
                    <a:pt x="13375" y="31574"/>
                  </a:lnTo>
                  <a:lnTo>
                    <a:pt x="13407" y="31502"/>
                  </a:lnTo>
                  <a:lnTo>
                    <a:pt x="13439" y="31428"/>
                  </a:lnTo>
                  <a:lnTo>
                    <a:pt x="13469" y="31356"/>
                  </a:lnTo>
                  <a:lnTo>
                    <a:pt x="13498" y="31281"/>
                  </a:lnTo>
                  <a:lnTo>
                    <a:pt x="13526" y="31207"/>
                  </a:lnTo>
                  <a:lnTo>
                    <a:pt x="13552" y="31133"/>
                  </a:lnTo>
                  <a:lnTo>
                    <a:pt x="13578" y="31058"/>
                  </a:lnTo>
                  <a:lnTo>
                    <a:pt x="13602" y="30983"/>
                  </a:lnTo>
                  <a:lnTo>
                    <a:pt x="13626" y="30907"/>
                  </a:lnTo>
                  <a:lnTo>
                    <a:pt x="13647" y="30831"/>
                  </a:lnTo>
                  <a:lnTo>
                    <a:pt x="13668" y="30756"/>
                  </a:lnTo>
                  <a:lnTo>
                    <a:pt x="13687" y="30680"/>
                  </a:lnTo>
                  <a:lnTo>
                    <a:pt x="13706" y="30603"/>
                  </a:lnTo>
                  <a:lnTo>
                    <a:pt x="13723" y="30526"/>
                  </a:lnTo>
                  <a:lnTo>
                    <a:pt x="13740" y="30449"/>
                  </a:lnTo>
                  <a:lnTo>
                    <a:pt x="13756" y="30372"/>
                  </a:lnTo>
                  <a:lnTo>
                    <a:pt x="13770" y="30294"/>
                  </a:lnTo>
                  <a:lnTo>
                    <a:pt x="13783" y="30215"/>
                  </a:lnTo>
                  <a:lnTo>
                    <a:pt x="13796" y="30138"/>
                  </a:lnTo>
                  <a:lnTo>
                    <a:pt x="13808" y="30059"/>
                  </a:lnTo>
                  <a:lnTo>
                    <a:pt x="13817" y="29981"/>
                  </a:lnTo>
                  <a:lnTo>
                    <a:pt x="13827" y="29903"/>
                  </a:lnTo>
                  <a:lnTo>
                    <a:pt x="13836" y="29824"/>
                  </a:lnTo>
                  <a:lnTo>
                    <a:pt x="13844" y="29744"/>
                  </a:lnTo>
                  <a:lnTo>
                    <a:pt x="13851" y="29666"/>
                  </a:lnTo>
                  <a:lnTo>
                    <a:pt x="13857" y="29587"/>
                  </a:lnTo>
                  <a:lnTo>
                    <a:pt x="13863" y="29508"/>
                  </a:lnTo>
                  <a:lnTo>
                    <a:pt x="13867" y="29427"/>
                  </a:lnTo>
                  <a:lnTo>
                    <a:pt x="13870" y="29348"/>
                  </a:lnTo>
                  <a:lnTo>
                    <a:pt x="13874" y="29269"/>
                  </a:lnTo>
                  <a:lnTo>
                    <a:pt x="13876" y="29188"/>
                  </a:lnTo>
                  <a:lnTo>
                    <a:pt x="13877" y="29109"/>
                  </a:lnTo>
                  <a:lnTo>
                    <a:pt x="13878" y="29029"/>
                  </a:lnTo>
                  <a:lnTo>
                    <a:pt x="13878" y="28949"/>
                  </a:lnTo>
                  <a:lnTo>
                    <a:pt x="13878" y="28869"/>
                  </a:lnTo>
                  <a:lnTo>
                    <a:pt x="13876" y="28790"/>
                  </a:lnTo>
                  <a:lnTo>
                    <a:pt x="13871" y="28630"/>
                  </a:lnTo>
                  <a:lnTo>
                    <a:pt x="13865" y="28469"/>
                  </a:lnTo>
                  <a:lnTo>
                    <a:pt x="13856" y="28309"/>
                  </a:lnTo>
                  <a:lnTo>
                    <a:pt x="13845" y="28151"/>
                  </a:lnTo>
                  <a:lnTo>
                    <a:pt x="13832" y="27991"/>
                  </a:lnTo>
                  <a:lnTo>
                    <a:pt x="13817" y="27833"/>
                  </a:lnTo>
                  <a:lnTo>
                    <a:pt x="13801" y="27674"/>
                  </a:lnTo>
                  <a:lnTo>
                    <a:pt x="13783" y="27517"/>
                  </a:lnTo>
                  <a:lnTo>
                    <a:pt x="13764" y="27360"/>
                  </a:lnTo>
                  <a:lnTo>
                    <a:pt x="13744" y="27204"/>
                  </a:lnTo>
                  <a:lnTo>
                    <a:pt x="13722" y="27048"/>
                  </a:lnTo>
                  <a:lnTo>
                    <a:pt x="13699" y="26894"/>
                  </a:lnTo>
                  <a:lnTo>
                    <a:pt x="13677" y="26741"/>
                  </a:lnTo>
                  <a:lnTo>
                    <a:pt x="13677" y="26741"/>
                  </a:lnTo>
                  <a:lnTo>
                    <a:pt x="13654" y="26593"/>
                  </a:lnTo>
                  <a:lnTo>
                    <a:pt x="13629" y="26445"/>
                  </a:lnTo>
                  <a:lnTo>
                    <a:pt x="13604" y="26298"/>
                  </a:lnTo>
                  <a:lnTo>
                    <a:pt x="13578" y="26152"/>
                  </a:lnTo>
                  <a:lnTo>
                    <a:pt x="13551" y="26005"/>
                  </a:lnTo>
                  <a:lnTo>
                    <a:pt x="13523" y="25860"/>
                  </a:lnTo>
                  <a:lnTo>
                    <a:pt x="13494" y="25714"/>
                  </a:lnTo>
                  <a:lnTo>
                    <a:pt x="13465" y="25569"/>
                  </a:lnTo>
                  <a:lnTo>
                    <a:pt x="13433" y="25424"/>
                  </a:lnTo>
                  <a:lnTo>
                    <a:pt x="13402" y="25279"/>
                  </a:lnTo>
                  <a:lnTo>
                    <a:pt x="13369" y="25134"/>
                  </a:lnTo>
                  <a:lnTo>
                    <a:pt x="13336" y="24990"/>
                  </a:lnTo>
                  <a:lnTo>
                    <a:pt x="13301" y="24846"/>
                  </a:lnTo>
                  <a:lnTo>
                    <a:pt x="13266" y="24704"/>
                  </a:lnTo>
                  <a:lnTo>
                    <a:pt x="13230" y="24560"/>
                  </a:lnTo>
                  <a:lnTo>
                    <a:pt x="13193" y="24417"/>
                  </a:lnTo>
                  <a:lnTo>
                    <a:pt x="13155" y="24274"/>
                  </a:lnTo>
                  <a:lnTo>
                    <a:pt x="13116" y="24132"/>
                  </a:lnTo>
                  <a:lnTo>
                    <a:pt x="13076" y="23989"/>
                  </a:lnTo>
                  <a:lnTo>
                    <a:pt x="13036" y="23847"/>
                  </a:lnTo>
                  <a:lnTo>
                    <a:pt x="12995" y="23705"/>
                  </a:lnTo>
                  <a:lnTo>
                    <a:pt x="12953" y="23563"/>
                  </a:lnTo>
                  <a:lnTo>
                    <a:pt x="12910" y="23422"/>
                  </a:lnTo>
                  <a:lnTo>
                    <a:pt x="12866" y="23280"/>
                  </a:lnTo>
                  <a:lnTo>
                    <a:pt x="12822" y="23140"/>
                  </a:lnTo>
                  <a:lnTo>
                    <a:pt x="12777" y="22998"/>
                  </a:lnTo>
                  <a:lnTo>
                    <a:pt x="12730" y="22858"/>
                  </a:lnTo>
                  <a:lnTo>
                    <a:pt x="12684" y="22716"/>
                  </a:lnTo>
                  <a:lnTo>
                    <a:pt x="12636" y="22576"/>
                  </a:lnTo>
                  <a:lnTo>
                    <a:pt x="12588" y="22435"/>
                  </a:lnTo>
                  <a:lnTo>
                    <a:pt x="12539" y="22295"/>
                  </a:lnTo>
                  <a:lnTo>
                    <a:pt x="12490" y="22154"/>
                  </a:lnTo>
                  <a:lnTo>
                    <a:pt x="12490" y="22154"/>
                  </a:lnTo>
                  <a:lnTo>
                    <a:pt x="12413" y="21942"/>
                  </a:lnTo>
                  <a:lnTo>
                    <a:pt x="12335" y="21733"/>
                  </a:lnTo>
                  <a:lnTo>
                    <a:pt x="12295" y="21628"/>
                  </a:lnTo>
                  <a:lnTo>
                    <a:pt x="12254" y="21523"/>
                  </a:lnTo>
                  <a:lnTo>
                    <a:pt x="12213" y="21419"/>
                  </a:lnTo>
                  <a:lnTo>
                    <a:pt x="12171" y="21315"/>
                  </a:lnTo>
                  <a:lnTo>
                    <a:pt x="12128" y="21211"/>
                  </a:lnTo>
                  <a:lnTo>
                    <a:pt x="12084" y="21108"/>
                  </a:lnTo>
                  <a:lnTo>
                    <a:pt x="12040" y="21006"/>
                  </a:lnTo>
                  <a:lnTo>
                    <a:pt x="11993" y="20903"/>
                  </a:lnTo>
                  <a:lnTo>
                    <a:pt x="11947" y="20801"/>
                  </a:lnTo>
                  <a:lnTo>
                    <a:pt x="11899" y="20700"/>
                  </a:lnTo>
                  <a:lnTo>
                    <a:pt x="11851" y="20599"/>
                  </a:lnTo>
                  <a:lnTo>
                    <a:pt x="11801" y="20500"/>
                  </a:lnTo>
                  <a:lnTo>
                    <a:pt x="11801" y="20500"/>
                  </a:lnTo>
                  <a:lnTo>
                    <a:pt x="11390" y="19687"/>
                  </a:lnTo>
                  <a:lnTo>
                    <a:pt x="11190" y="19287"/>
                  </a:lnTo>
                  <a:lnTo>
                    <a:pt x="10994" y="18893"/>
                  </a:lnTo>
                  <a:lnTo>
                    <a:pt x="10802" y="18502"/>
                  </a:lnTo>
                  <a:lnTo>
                    <a:pt x="10708" y="18307"/>
                  </a:lnTo>
                  <a:lnTo>
                    <a:pt x="10615" y="18113"/>
                  </a:lnTo>
                  <a:lnTo>
                    <a:pt x="10523" y="17921"/>
                  </a:lnTo>
                  <a:lnTo>
                    <a:pt x="10432" y="17728"/>
                  </a:lnTo>
                  <a:lnTo>
                    <a:pt x="10344" y="17537"/>
                  </a:lnTo>
                  <a:lnTo>
                    <a:pt x="10256" y="17346"/>
                  </a:lnTo>
                  <a:lnTo>
                    <a:pt x="10171" y="17155"/>
                  </a:lnTo>
                  <a:lnTo>
                    <a:pt x="10085" y="16965"/>
                  </a:lnTo>
                  <a:lnTo>
                    <a:pt x="10002" y="16775"/>
                  </a:lnTo>
                  <a:lnTo>
                    <a:pt x="9921" y="16585"/>
                  </a:lnTo>
                  <a:lnTo>
                    <a:pt x="9841" y="16394"/>
                  </a:lnTo>
                  <a:lnTo>
                    <a:pt x="9763" y="16204"/>
                  </a:lnTo>
                  <a:lnTo>
                    <a:pt x="9686" y="16014"/>
                  </a:lnTo>
                  <a:lnTo>
                    <a:pt x="9611" y="15824"/>
                  </a:lnTo>
                  <a:lnTo>
                    <a:pt x="9539" y="15633"/>
                  </a:lnTo>
                  <a:lnTo>
                    <a:pt x="9467" y="15443"/>
                  </a:lnTo>
                  <a:lnTo>
                    <a:pt x="9398" y="15252"/>
                  </a:lnTo>
                  <a:lnTo>
                    <a:pt x="9331" y="15060"/>
                  </a:lnTo>
                  <a:lnTo>
                    <a:pt x="9265" y="14869"/>
                  </a:lnTo>
                  <a:lnTo>
                    <a:pt x="9202" y="14676"/>
                  </a:lnTo>
                  <a:lnTo>
                    <a:pt x="9142" y="14484"/>
                  </a:lnTo>
                  <a:lnTo>
                    <a:pt x="9082" y="14290"/>
                  </a:lnTo>
                  <a:lnTo>
                    <a:pt x="9082" y="14290"/>
                  </a:lnTo>
                  <a:lnTo>
                    <a:pt x="9055" y="14198"/>
                  </a:lnTo>
                  <a:lnTo>
                    <a:pt x="9040" y="14151"/>
                  </a:lnTo>
                  <a:lnTo>
                    <a:pt x="9023" y="14102"/>
                  </a:lnTo>
                  <a:lnTo>
                    <a:pt x="9006" y="14053"/>
                  </a:lnTo>
                  <a:lnTo>
                    <a:pt x="8987" y="14008"/>
                  </a:lnTo>
                  <a:lnTo>
                    <a:pt x="8976" y="13985"/>
                  </a:lnTo>
                  <a:lnTo>
                    <a:pt x="8967" y="13964"/>
                  </a:lnTo>
                  <a:lnTo>
                    <a:pt x="8956" y="13944"/>
                  </a:lnTo>
                  <a:lnTo>
                    <a:pt x="8944" y="13924"/>
                  </a:lnTo>
                  <a:lnTo>
                    <a:pt x="8933" y="13907"/>
                  </a:lnTo>
                  <a:lnTo>
                    <a:pt x="8920" y="13890"/>
                  </a:lnTo>
                  <a:lnTo>
                    <a:pt x="8908" y="13876"/>
                  </a:lnTo>
                  <a:lnTo>
                    <a:pt x="8895" y="13862"/>
                  </a:lnTo>
                  <a:lnTo>
                    <a:pt x="8881" y="13851"/>
                  </a:lnTo>
                  <a:lnTo>
                    <a:pt x="8868" y="13841"/>
                  </a:lnTo>
                  <a:lnTo>
                    <a:pt x="8853" y="13833"/>
                  </a:lnTo>
                  <a:lnTo>
                    <a:pt x="8839" y="13827"/>
                  </a:lnTo>
                  <a:lnTo>
                    <a:pt x="8823" y="13824"/>
                  </a:lnTo>
                  <a:lnTo>
                    <a:pt x="8808" y="13824"/>
                  </a:lnTo>
                  <a:lnTo>
                    <a:pt x="8790" y="13825"/>
                  </a:lnTo>
                  <a:lnTo>
                    <a:pt x="8774" y="13829"/>
                  </a:lnTo>
                  <a:lnTo>
                    <a:pt x="8756" y="13837"/>
                  </a:lnTo>
                  <a:lnTo>
                    <a:pt x="8737" y="13847"/>
                  </a:lnTo>
                  <a:lnTo>
                    <a:pt x="8719" y="13861"/>
                  </a:lnTo>
                  <a:lnTo>
                    <a:pt x="8699" y="13878"/>
                  </a:lnTo>
                  <a:lnTo>
                    <a:pt x="8699" y="13878"/>
                  </a:lnTo>
                  <a:lnTo>
                    <a:pt x="8673" y="13903"/>
                  </a:lnTo>
                  <a:lnTo>
                    <a:pt x="8650" y="13930"/>
                  </a:lnTo>
                  <a:lnTo>
                    <a:pt x="8627" y="13957"/>
                  </a:lnTo>
                  <a:lnTo>
                    <a:pt x="8606" y="13985"/>
                  </a:lnTo>
                  <a:lnTo>
                    <a:pt x="8588" y="14014"/>
                  </a:lnTo>
                  <a:lnTo>
                    <a:pt x="8571" y="14044"/>
                  </a:lnTo>
                  <a:lnTo>
                    <a:pt x="8554" y="14075"/>
                  </a:lnTo>
                  <a:lnTo>
                    <a:pt x="8540" y="14106"/>
                  </a:lnTo>
                  <a:lnTo>
                    <a:pt x="8526" y="14137"/>
                  </a:lnTo>
                  <a:lnTo>
                    <a:pt x="8514" y="14170"/>
                  </a:lnTo>
                  <a:lnTo>
                    <a:pt x="8504" y="14203"/>
                  </a:lnTo>
                  <a:lnTo>
                    <a:pt x="8494" y="14237"/>
                  </a:lnTo>
                  <a:lnTo>
                    <a:pt x="8486" y="14271"/>
                  </a:lnTo>
                  <a:lnTo>
                    <a:pt x="8479" y="14305"/>
                  </a:lnTo>
                  <a:lnTo>
                    <a:pt x="8471" y="14340"/>
                  </a:lnTo>
                  <a:lnTo>
                    <a:pt x="8466" y="14375"/>
                  </a:lnTo>
                  <a:lnTo>
                    <a:pt x="8460" y="14410"/>
                  </a:lnTo>
                  <a:lnTo>
                    <a:pt x="8456" y="14445"/>
                  </a:lnTo>
                  <a:lnTo>
                    <a:pt x="8450" y="14517"/>
                  </a:lnTo>
                  <a:lnTo>
                    <a:pt x="8444" y="14589"/>
                  </a:lnTo>
                  <a:lnTo>
                    <a:pt x="8441" y="14662"/>
                  </a:lnTo>
                  <a:lnTo>
                    <a:pt x="8437" y="14804"/>
                  </a:lnTo>
                  <a:lnTo>
                    <a:pt x="8433" y="14875"/>
                  </a:lnTo>
                  <a:lnTo>
                    <a:pt x="8430" y="14944"/>
                  </a:lnTo>
                  <a:lnTo>
                    <a:pt x="8430" y="14944"/>
                  </a:lnTo>
                  <a:lnTo>
                    <a:pt x="8425" y="15025"/>
                  </a:lnTo>
                  <a:lnTo>
                    <a:pt x="8418" y="15107"/>
                  </a:lnTo>
                  <a:lnTo>
                    <a:pt x="8410" y="15187"/>
                  </a:lnTo>
                  <a:lnTo>
                    <a:pt x="8401" y="15267"/>
                  </a:lnTo>
                  <a:lnTo>
                    <a:pt x="8391" y="15348"/>
                  </a:lnTo>
                  <a:lnTo>
                    <a:pt x="8379" y="15428"/>
                  </a:lnTo>
                  <a:lnTo>
                    <a:pt x="8367" y="15509"/>
                  </a:lnTo>
                  <a:lnTo>
                    <a:pt x="8353" y="15588"/>
                  </a:lnTo>
                  <a:lnTo>
                    <a:pt x="8338" y="15667"/>
                  </a:lnTo>
                  <a:lnTo>
                    <a:pt x="8322" y="15747"/>
                  </a:lnTo>
                  <a:lnTo>
                    <a:pt x="8306" y="15826"/>
                  </a:lnTo>
                  <a:lnTo>
                    <a:pt x="8287" y="15904"/>
                  </a:lnTo>
                  <a:lnTo>
                    <a:pt x="8268" y="15983"/>
                  </a:lnTo>
                  <a:lnTo>
                    <a:pt x="8247" y="16061"/>
                  </a:lnTo>
                  <a:lnTo>
                    <a:pt x="8226" y="16140"/>
                  </a:lnTo>
                  <a:lnTo>
                    <a:pt x="8203" y="16218"/>
                  </a:lnTo>
                  <a:lnTo>
                    <a:pt x="8203" y="16218"/>
                  </a:lnTo>
                  <a:lnTo>
                    <a:pt x="8176" y="16303"/>
                  </a:lnTo>
                  <a:lnTo>
                    <a:pt x="8149" y="16386"/>
                  </a:lnTo>
                  <a:lnTo>
                    <a:pt x="8121" y="16471"/>
                  </a:lnTo>
                  <a:lnTo>
                    <a:pt x="8091" y="16555"/>
                  </a:lnTo>
                  <a:lnTo>
                    <a:pt x="8061" y="16638"/>
                  </a:lnTo>
                  <a:lnTo>
                    <a:pt x="8031" y="16722"/>
                  </a:lnTo>
                  <a:lnTo>
                    <a:pt x="7998" y="16804"/>
                  </a:lnTo>
                  <a:lnTo>
                    <a:pt x="7966" y="16887"/>
                  </a:lnTo>
                  <a:lnTo>
                    <a:pt x="7932" y="16970"/>
                  </a:lnTo>
                  <a:lnTo>
                    <a:pt x="7899" y="17052"/>
                  </a:lnTo>
                  <a:lnTo>
                    <a:pt x="7829" y="17217"/>
                  </a:lnTo>
                  <a:lnTo>
                    <a:pt x="7756" y="17381"/>
                  </a:lnTo>
                  <a:lnTo>
                    <a:pt x="7681" y="17544"/>
                  </a:lnTo>
                  <a:lnTo>
                    <a:pt x="7606" y="17707"/>
                  </a:lnTo>
                  <a:lnTo>
                    <a:pt x="7530" y="17870"/>
                  </a:lnTo>
                  <a:lnTo>
                    <a:pt x="7375" y="18194"/>
                  </a:lnTo>
                  <a:lnTo>
                    <a:pt x="7297" y="18357"/>
                  </a:lnTo>
                  <a:lnTo>
                    <a:pt x="7222" y="18519"/>
                  </a:lnTo>
                  <a:lnTo>
                    <a:pt x="7146" y="18682"/>
                  </a:lnTo>
                  <a:lnTo>
                    <a:pt x="7071" y="18845"/>
                  </a:lnTo>
                  <a:lnTo>
                    <a:pt x="6999" y="19009"/>
                  </a:lnTo>
                  <a:lnTo>
                    <a:pt x="6929" y="19173"/>
                  </a:lnTo>
                  <a:lnTo>
                    <a:pt x="6894" y="19256"/>
                  </a:lnTo>
                  <a:lnTo>
                    <a:pt x="6860" y="19339"/>
                  </a:lnTo>
                  <a:lnTo>
                    <a:pt x="6828" y="19422"/>
                  </a:lnTo>
                  <a:lnTo>
                    <a:pt x="6796" y="19504"/>
                  </a:lnTo>
                  <a:lnTo>
                    <a:pt x="6764" y="19588"/>
                  </a:lnTo>
                  <a:lnTo>
                    <a:pt x="6734" y="19672"/>
                  </a:lnTo>
                  <a:lnTo>
                    <a:pt x="6705" y="19756"/>
                  </a:lnTo>
                  <a:lnTo>
                    <a:pt x="6677" y="19839"/>
                  </a:lnTo>
                  <a:lnTo>
                    <a:pt x="6649" y="19924"/>
                  </a:lnTo>
                  <a:lnTo>
                    <a:pt x="6622" y="20008"/>
                  </a:lnTo>
                  <a:lnTo>
                    <a:pt x="6598" y="20093"/>
                  </a:lnTo>
                  <a:lnTo>
                    <a:pt x="6574" y="20179"/>
                  </a:lnTo>
                  <a:lnTo>
                    <a:pt x="6551" y="20264"/>
                  </a:lnTo>
                  <a:lnTo>
                    <a:pt x="6529" y="20350"/>
                  </a:lnTo>
                  <a:lnTo>
                    <a:pt x="6510" y="20437"/>
                  </a:lnTo>
                  <a:lnTo>
                    <a:pt x="6492" y="20523"/>
                  </a:lnTo>
                  <a:lnTo>
                    <a:pt x="6474" y="20611"/>
                  </a:lnTo>
                  <a:lnTo>
                    <a:pt x="6458" y="20699"/>
                  </a:lnTo>
                  <a:lnTo>
                    <a:pt x="6444" y="20786"/>
                  </a:lnTo>
                  <a:lnTo>
                    <a:pt x="6431" y="20876"/>
                  </a:lnTo>
                  <a:lnTo>
                    <a:pt x="6420" y="20964"/>
                  </a:lnTo>
                  <a:lnTo>
                    <a:pt x="6410" y="21053"/>
                  </a:lnTo>
                  <a:lnTo>
                    <a:pt x="6403" y="21143"/>
                  </a:lnTo>
                  <a:lnTo>
                    <a:pt x="6397" y="21234"/>
                  </a:lnTo>
                  <a:lnTo>
                    <a:pt x="6393" y="21324"/>
                  </a:lnTo>
                  <a:lnTo>
                    <a:pt x="6391" y="21416"/>
                  </a:lnTo>
                  <a:lnTo>
                    <a:pt x="6391" y="21508"/>
                  </a:lnTo>
                  <a:lnTo>
                    <a:pt x="6393" y="21600"/>
                  </a:lnTo>
                  <a:lnTo>
                    <a:pt x="6393" y="21600"/>
                  </a:lnTo>
                  <a:lnTo>
                    <a:pt x="6395" y="21666"/>
                  </a:lnTo>
                  <a:lnTo>
                    <a:pt x="6399" y="21732"/>
                  </a:lnTo>
                  <a:lnTo>
                    <a:pt x="6403" y="21798"/>
                  </a:lnTo>
                  <a:lnTo>
                    <a:pt x="6408" y="21863"/>
                  </a:lnTo>
                  <a:lnTo>
                    <a:pt x="6414" y="21928"/>
                  </a:lnTo>
                  <a:lnTo>
                    <a:pt x="6420" y="21993"/>
                  </a:lnTo>
                  <a:lnTo>
                    <a:pt x="6428" y="22059"/>
                  </a:lnTo>
                  <a:lnTo>
                    <a:pt x="6436" y="22125"/>
                  </a:lnTo>
                  <a:lnTo>
                    <a:pt x="6445" y="22190"/>
                  </a:lnTo>
                  <a:lnTo>
                    <a:pt x="6455" y="22256"/>
                  </a:lnTo>
                  <a:lnTo>
                    <a:pt x="6465" y="22322"/>
                  </a:lnTo>
                  <a:lnTo>
                    <a:pt x="6475" y="22388"/>
                  </a:lnTo>
                  <a:lnTo>
                    <a:pt x="6499" y="22518"/>
                  </a:lnTo>
                  <a:lnTo>
                    <a:pt x="6526" y="22648"/>
                  </a:lnTo>
                  <a:lnTo>
                    <a:pt x="6554" y="22778"/>
                  </a:lnTo>
                  <a:lnTo>
                    <a:pt x="6585" y="22907"/>
                  </a:lnTo>
                  <a:lnTo>
                    <a:pt x="6616" y="23036"/>
                  </a:lnTo>
                  <a:lnTo>
                    <a:pt x="6649" y="23164"/>
                  </a:lnTo>
                  <a:lnTo>
                    <a:pt x="6685" y="23292"/>
                  </a:lnTo>
                  <a:lnTo>
                    <a:pt x="6721" y="23418"/>
                  </a:lnTo>
                  <a:lnTo>
                    <a:pt x="6758" y="23544"/>
                  </a:lnTo>
                  <a:lnTo>
                    <a:pt x="6797" y="23668"/>
                  </a:lnTo>
                  <a:lnTo>
                    <a:pt x="6797" y="23668"/>
                  </a:lnTo>
                  <a:lnTo>
                    <a:pt x="6772" y="23653"/>
                  </a:lnTo>
                  <a:lnTo>
                    <a:pt x="6741" y="23632"/>
                  </a:lnTo>
                  <a:lnTo>
                    <a:pt x="6701" y="23602"/>
                  </a:lnTo>
                  <a:lnTo>
                    <a:pt x="6652" y="23561"/>
                  </a:lnTo>
                  <a:lnTo>
                    <a:pt x="6624" y="23537"/>
                  </a:lnTo>
                  <a:lnTo>
                    <a:pt x="6593" y="23510"/>
                  </a:lnTo>
                  <a:lnTo>
                    <a:pt x="6561" y="23480"/>
                  </a:lnTo>
                  <a:lnTo>
                    <a:pt x="6526" y="23448"/>
                  </a:lnTo>
                  <a:lnTo>
                    <a:pt x="6490" y="23412"/>
                  </a:lnTo>
                  <a:lnTo>
                    <a:pt x="6453" y="23374"/>
                  </a:lnTo>
                  <a:lnTo>
                    <a:pt x="6414" y="23332"/>
                  </a:lnTo>
                  <a:lnTo>
                    <a:pt x="6373" y="23287"/>
                  </a:lnTo>
                  <a:lnTo>
                    <a:pt x="6331" y="23239"/>
                  </a:lnTo>
                  <a:lnTo>
                    <a:pt x="6288" y="23187"/>
                  </a:lnTo>
                  <a:lnTo>
                    <a:pt x="6244" y="23132"/>
                  </a:lnTo>
                  <a:lnTo>
                    <a:pt x="6198" y="23074"/>
                  </a:lnTo>
                  <a:lnTo>
                    <a:pt x="6153" y="23012"/>
                  </a:lnTo>
                  <a:lnTo>
                    <a:pt x="6105" y="22946"/>
                  </a:lnTo>
                  <a:lnTo>
                    <a:pt x="6058" y="22876"/>
                  </a:lnTo>
                  <a:lnTo>
                    <a:pt x="6010" y="22803"/>
                  </a:lnTo>
                  <a:lnTo>
                    <a:pt x="5961" y="22725"/>
                  </a:lnTo>
                  <a:lnTo>
                    <a:pt x="5913" y="22645"/>
                  </a:lnTo>
                  <a:lnTo>
                    <a:pt x="5863" y="22559"/>
                  </a:lnTo>
                  <a:lnTo>
                    <a:pt x="5813" y="22469"/>
                  </a:lnTo>
                  <a:lnTo>
                    <a:pt x="5765" y="22376"/>
                  </a:lnTo>
                  <a:lnTo>
                    <a:pt x="5715" y="22278"/>
                  </a:lnTo>
                  <a:lnTo>
                    <a:pt x="5715" y="22278"/>
                  </a:lnTo>
                  <a:lnTo>
                    <a:pt x="5691" y="22228"/>
                  </a:lnTo>
                  <a:lnTo>
                    <a:pt x="5668" y="22179"/>
                  </a:lnTo>
                  <a:lnTo>
                    <a:pt x="5647" y="22129"/>
                  </a:lnTo>
                  <a:lnTo>
                    <a:pt x="5627" y="22081"/>
                  </a:lnTo>
                  <a:lnTo>
                    <a:pt x="5608" y="22032"/>
                  </a:lnTo>
                  <a:lnTo>
                    <a:pt x="5589" y="21984"/>
                  </a:lnTo>
                  <a:lnTo>
                    <a:pt x="5573" y="21937"/>
                  </a:lnTo>
                  <a:lnTo>
                    <a:pt x="5557" y="21889"/>
                  </a:lnTo>
                  <a:lnTo>
                    <a:pt x="5528" y="21798"/>
                  </a:lnTo>
                  <a:lnTo>
                    <a:pt x="5501" y="21707"/>
                  </a:lnTo>
                  <a:lnTo>
                    <a:pt x="5477" y="21619"/>
                  </a:lnTo>
                  <a:lnTo>
                    <a:pt x="5455" y="21535"/>
                  </a:lnTo>
                  <a:lnTo>
                    <a:pt x="5417" y="21374"/>
                  </a:lnTo>
                  <a:lnTo>
                    <a:pt x="5399" y="21299"/>
                  </a:lnTo>
                  <a:lnTo>
                    <a:pt x="5382" y="21228"/>
                  </a:lnTo>
                  <a:lnTo>
                    <a:pt x="5364" y="21160"/>
                  </a:lnTo>
                  <a:lnTo>
                    <a:pt x="5346" y="21098"/>
                  </a:lnTo>
                  <a:lnTo>
                    <a:pt x="5336" y="21067"/>
                  </a:lnTo>
                  <a:lnTo>
                    <a:pt x="5326" y="21039"/>
                  </a:lnTo>
                  <a:lnTo>
                    <a:pt x="5317" y="21010"/>
                  </a:lnTo>
                  <a:lnTo>
                    <a:pt x="5306" y="20984"/>
                  </a:lnTo>
                  <a:lnTo>
                    <a:pt x="5295" y="20959"/>
                  </a:lnTo>
                  <a:lnTo>
                    <a:pt x="5283" y="20936"/>
                  </a:lnTo>
                  <a:lnTo>
                    <a:pt x="5270" y="20913"/>
                  </a:lnTo>
                  <a:lnTo>
                    <a:pt x="5257" y="20892"/>
                  </a:lnTo>
                  <a:lnTo>
                    <a:pt x="5244" y="20871"/>
                  </a:lnTo>
                  <a:lnTo>
                    <a:pt x="5229" y="20853"/>
                  </a:lnTo>
                  <a:lnTo>
                    <a:pt x="5214" y="20836"/>
                  </a:lnTo>
                  <a:lnTo>
                    <a:pt x="5198" y="20820"/>
                  </a:lnTo>
                  <a:lnTo>
                    <a:pt x="5180" y="20805"/>
                  </a:lnTo>
                  <a:lnTo>
                    <a:pt x="5163" y="20793"/>
                  </a:lnTo>
                  <a:lnTo>
                    <a:pt x="5144" y="20782"/>
                  </a:lnTo>
                  <a:lnTo>
                    <a:pt x="5123" y="20773"/>
                  </a:lnTo>
                  <a:lnTo>
                    <a:pt x="5101" y="20765"/>
                  </a:lnTo>
                  <a:lnTo>
                    <a:pt x="5079" y="20758"/>
                  </a:lnTo>
                  <a:lnTo>
                    <a:pt x="5054" y="20753"/>
                  </a:lnTo>
                  <a:lnTo>
                    <a:pt x="5029" y="20750"/>
                  </a:lnTo>
                  <a:lnTo>
                    <a:pt x="5002" y="20749"/>
                  </a:lnTo>
                  <a:lnTo>
                    <a:pt x="4974" y="20749"/>
                  </a:lnTo>
                  <a:lnTo>
                    <a:pt x="4944" y="20751"/>
                  </a:lnTo>
                  <a:lnTo>
                    <a:pt x="4912" y="20754"/>
                  </a:lnTo>
                  <a:lnTo>
                    <a:pt x="4879" y="20760"/>
                  </a:lnTo>
                  <a:lnTo>
                    <a:pt x="4844" y="20768"/>
                  </a:lnTo>
                  <a:lnTo>
                    <a:pt x="4807" y="20777"/>
                  </a:lnTo>
                  <a:lnTo>
                    <a:pt x="4768" y="20788"/>
                  </a:lnTo>
                  <a:lnTo>
                    <a:pt x="4728" y="20802"/>
                  </a:lnTo>
                  <a:lnTo>
                    <a:pt x="4685" y="20818"/>
                  </a:lnTo>
                  <a:lnTo>
                    <a:pt x="4641" y="20835"/>
                  </a:lnTo>
                  <a:lnTo>
                    <a:pt x="4594" y="20854"/>
                  </a:lnTo>
                  <a:lnTo>
                    <a:pt x="4545" y="20876"/>
                  </a:lnTo>
                  <a:lnTo>
                    <a:pt x="4495" y="20898"/>
                  </a:lnTo>
                  <a:lnTo>
                    <a:pt x="4442" y="20924"/>
                  </a:lnTo>
                  <a:lnTo>
                    <a:pt x="4386" y="20953"/>
                  </a:lnTo>
                  <a:lnTo>
                    <a:pt x="4386" y="20953"/>
                  </a:lnTo>
                  <a:lnTo>
                    <a:pt x="4156" y="21070"/>
                  </a:lnTo>
                  <a:lnTo>
                    <a:pt x="4037" y="21130"/>
                  </a:lnTo>
                  <a:lnTo>
                    <a:pt x="3916" y="21190"/>
                  </a:lnTo>
                  <a:lnTo>
                    <a:pt x="3793" y="21251"/>
                  </a:lnTo>
                  <a:lnTo>
                    <a:pt x="3667" y="21309"/>
                  </a:lnTo>
                  <a:lnTo>
                    <a:pt x="3539" y="21367"/>
                  </a:lnTo>
                  <a:lnTo>
                    <a:pt x="3476" y="21395"/>
                  </a:lnTo>
                  <a:lnTo>
                    <a:pt x="3411" y="21423"/>
                  </a:lnTo>
                  <a:lnTo>
                    <a:pt x="3345" y="21450"/>
                  </a:lnTo>
                  <a:lnTo>
                    <a:pt x="3280" y="21476"/>
                  </a:lnTo>
                  <a:lnTo>
                    <a:pt x="3213" y="21502"/>
                  </a:lnTo>
                  <a:lnTo>
                    <a:pt x="3147" y="21527"/>
                  </a:lnTo>
                  <a:lnTo>
                    <a:pt x="3080" y="21551"/>
                  </a:lnTo>
                  <a:lnTo>
                    <a:pt x="3013" y="21573"/>
                  </a:lnTo>
                  <a:lnTo>
                    <a:pt x="2944" y="21595"/>
                  </a:lnTo>
                  <a:lnTo>
                    <a:pt x="2876" y="21616"/>
                  </a:lnTo>
                  <a:lnTo>
                    <a:pt x="2808" y="21636"/>
                  </a:lnTo>
                  <a:lnTo>
                    <a:pt x="2740" y="21655"/>
                  </a:lnTo>
                  <a:lnTo>
                    <a:pt x="2671" y="21672"/>
                  </a:lnTo>
                  <a:lnTo>
                    <a:pt x="2602" y="21688"/>
                  </a:lnTo>
                  <a:lnTo>
                    <a:pt x="2531" y="21702"/>
                  </a:lnTo>
                  <a:lnTo>
                    <a:pt x="2462" y="21715"/>
                  </a:lnTo>
                  <a:lnTo>
                    <a:pt x="2392" y="21726"/>
                  </a:lnTo>
                  <a:lnTo>
                    <a:pt x="2321" y="21736"/>
                  </a:lnTo>
                  <a:lnTo>
                    <a:pt x="2250" y="21744"/>
                  </a:lnTo>
                  <a:lnTo>
                    <a:pt x="2180" y="21751"/>
                  </a:lnTo>
                  <a:lnTo>
                    <a:pt x="2108" y="21756"/>
                  </a:lnTo>
                  <a:lnTo>
                    <a:pt x="2037" y="21759"/>
                  </a:lnTo>
                  <a:lnTo>
                    <a:pt x="1965" y="21760"/>
                  </a:lnTo>
                  <a:lnTo>
                    <a:pt x="1893" y="21759"/>
                  </a:lnTo>
                  <a:lnTo>
                    <a:pt x="1822" y="21756"/>
                  </a:lnTo>
                  <a:lnTo>
                    <a:pt x="1749" y="21751"/>
                  </a:lnTo>
                  <a:lnTo>
                    <a:pt x="1677" y="21743"/>
                  </a:lnTo>
                  <a:lnTo>
                    <a:pt x="1604" y="21734"/>
                  </a:lnTo>
                  <a:lnTo>
                    <a:pt x="1532" y="21722"/>
                  </a:lnTo>
                  <a:lnTo>
                    <a:pt x="1459" y="21707"/>
                  </a:lnTo>
                  <a:lnTo>
                    <a:pt x="1387" y="21691"/>
                  </a:lnTo>
                  <a:lnTo>
                    <a:pt x="1313" y="21672"/>
                  </a:lnTo>
                  <a:lnTo>
                    <a:pt x="1241" y="21649"/>
                  </a:lnTo>
                  <a:lnTo>
                    <a:pt x="1168" y="21625"/>
                  </a:lnTo>
                  <a:lnTo>
                    <a:pt x="1095" y="21598"/>
                  </a:lnTo>
                  <a:lnTo>
                    <a:pt x="1021" y="21568"/>
                  </a:lnTo>
                  <a:lnTo>
                    <a:pt x="949" y="21536"/>
                  </a:lnTo>
                  <a:lnTo>
                    <a:pt x="875" y="21500"/>
                  </a:lnTo>
                  <a:lnTo>
                    <a:pt x="803" y="21461"/>
                  </a:lnTo>
                  <a:lnTo>
                    <a:pt x="729" y="21419"/>
                  </a:lnTo>
                  <a:lnTo>
                    <a:pt x="692" y="21398"/>
                  </a:lnTo>
                  <a:lnTo>
                    <a:pt x="655" y="21375"/>
                  </a:lnTo>
                  <a:lnTo>
                    <a:pt x="619" y="21351"/>
                  </a:lnTo>
                  <a:lnTo>
                    <a:pt x="583" y="21328"/>
                  </a:lnTo>
                  <a:lnTo>
                    <a:pt x="546" y="21301"/>
                  </a:lnTo>
                  <a:lnTo>
                    <a:pt x="509" y="21275"/>
                  </a:lnTo>
                  <a:lnTo>
                    <a:pt x="473" y="21249"/>
                  </a:lnTo>
                  <a:lnTo>
                    <a:pt x="437" y="21221"/>
                  </a:lnTo>
                  <a:lnTo>
                    <a:pt x="400" y="21193"/>
                  </a:lnTo>
                  <a:lnTo>
                    <a:pt x="363" y="21164"/>
                  </a:lnTo>
                  <a:lnTo>
                    <a:pt x="327" y="21134"/>
                  </a:lnTo>
                  <a:lnTo>
                    <a:pt x="291" y="21103"/>
                  </a:lnTo>
                  <a:lnTo>
                    <a:pt x="254" y="21070"/>
                  </a:lnTo>
                  <a:lnTo>
                    <a:pt x="217" y="21038"/>
                  </a:lnTo>
                  <a:lnTo>
                    <a:pt x="182" y="21005"/>
                  </a:lnTo>
                  <a:lnTo>
                    <a:pt x="145" y="20970"/>
                  </a:lnTo>
                  <a:lnTo>
                    <a:pt x="109" y="20935"/>
                  </a:lnTo>
                  <a:lnTo>
                    <a:pt x="72" y="20898"/>
                  </a:lnTo>
                  <a:lnTo>
                    <a:pt x="37" y="20861"/>
                  </a:lnTo>
                  <a:lnTo>
                    <a:pt x="0" y="20822"/>
                  </a:lnTo>
                  <a:lnTo>
                    <a:pt x="0" y="20822"/>
                  </a:lnTo>
                  <a:lnTo>
                    <a:pt x="31" y="20827"/>
                  </a:lnTo>
                  <a:lnTo>
                    <a:pt x="69" y="20830"/>
                  </a:lnTo>
                  <a:lnTo>
                    <a:pt x="120" y="20834"/>
                  </a:lnTo>
                  <a:lnTo>
                    <a:pt x="185" y="20837"/>
                  </a:lnTo>
                  <a:lnTo>
                    <a:pt x="263" y="20841"/>
                  </a:lnTo>
                  <a:lnTo>
                    <a:pt x="353" y="20842"/>
                  </a:lnTo>
                  <a:lnTo>
                    <a:pt x="453" y="20839"/>
                  </a:lnTo>
                  <a:lnTo>
                    <a:pt x="507" y="20838"/>
                  </a:lnTo>
                  <a:lnTo>
                    <a:pt x="565" y="20836"/>
                  </a:lnTo>
                  <a:lnTo>
                    <a:pt x="623" y="20833"/>
                  </a:lnTo>
                  <a:lnTo>
                    <a:pt x="686" y="20828"/>
                  </a:lnTo>
                  <a:lnTo>
                    <a:pt x="750" y="20822"/>
                  </a:lnTo>
                  <a:lnTo>
                    <a:pt x="816" y="20816"/>
                  </a:lnTo>
                  <a:lnTo>
                    <a:pt x="884" y="20808"/>
                  </a:lnTo>
                  <a:lnTo>
                    <a:pt x="955" y="20799"/>
                  </a:lnTo>
                  <a:lnTo>
                    <a:pt x="1028" y="20788"/>
                  </a:lnTo>
                  <a:lnTo>
                    <a:pt x="1101" y="20776"/>
                  </a:lnTo>
                  <a:lnTo>
                    <a:pt x="1178" y="20762"/>
                  </a:lnTo>
                  <a:lnTo>
                    <a:pt x="1256" y="20748"/>
                  </a:lnTo>
                  <a:lnTo>
                    <a:pt x="1336" y="20731"/>
                  </a:lnTo>
                  <a:lnTo>
                    <a:pt x="1417" y="20713"/>
                  </a:lnTo>
                  <a:lnTo>
                    <a:pt x="1499" y="20691"/>
                  </a:lnTo>
                  <a:lnTo>
                    <a:pt x="1584" y="20670"/>
                  </a:lnTo>
                  <a:lnTo>
                    <a:pt x="1669" y="20645"/>
                  </a:lnTo>
                  <a:lnTo>
                    <a:pt x="1756" y="20617"/>
                  </a:lnTo>
                  <a:lnTo>
                    <a:pt x="1843" y="20589"/>
                  </a:lnTo>
                  <a:lnTo>
                    <a:pt x="1932" y="20557"/>
                  </a:lnTo>
                  <a:lnTo>
                    <a:pt x="2022" y="20525"/>
                  </a:lnTo>
                  <a:lnTo>
                    <a:pt x="2113" y="20488"/>
                  </a:lnTo>
                  <a:lnTo>
                    <a:pt x="2203" y="20450"/>
                  </a:lnTo>
                  <a:lnTo>
                    <a:pt x="2295" y="20409"/>
                  </a:lnTo>
                  <a:lnTo>
                    <a:pt x="2388" y="20365"/>
                  </a:lnTo>
                  <a:lnTo>
                    <a:pt x="2483" y="20318"/>
                  </a:lnTo>
                  <a:lnTo>
                    <a:pt x="2576" y="20270"/>
                  </a:lnTo>
                  <a:lnTo>
                    <a:pt x="2671" y="20217"/>
                  </a:lnTo>
                  <a:lnTo>
                    <a:pt x="2765" y="20162"/>
                  </a:lnTo>
                  <a:lnTo>
                    <a:pt x="2860" y="20103"/>
                  </a:lnTo>
                  <a:lnTo>
                    <a:pt x="2954" y="20042"/>
                  </a:lnTo>
                  <a:lnTo>
                    <a:pt x="3002" y="20009"/>
                  </a:lnTo>
                  <a:lnTo>
                    <a:pt x="3049" y="19976"/>
                  </a:lnTo>
                  <a:lnTo>
                    <a:pt x="3097" y="19944"/>
                  </a:lnTo>
                  <a:lnTo>
                    <a:pt x="3145" y="19908"/>
                  </a:lnTo>
                  <a:lnTo>
                    <a:pt x="3192" y="19873"/>
                  </a:lnTo>
                  <a:lnTo>
                    <a:pt x="3240" y="19837"/>
                  </a:lnTo>
                  <a:lnTo>
                    <a:pt x="3287" y="19800"/>
                  </a:lnTo>
                  <a:lnTo>
                    <a:pt x="3334" y="19762"/>
                  </a:lnTo>
                  <a:lnTo>
                    <a:pt x="3381" y="19723"/>
                  </a:lnTo>
                  <a:lnTo>
                    <a:pt x="3429" y="19683"/>
                  </a:lnTo>
                  <a:lnTo>
                    <a:pt x="3476" y="19642"/>
                  </a:lnTo>
                  <a:lnTo>
                    <a:pt x="3523" y="19600"/>
                  </a:lnTo>
                  <a:lnTo>
                    <a:pt x="3570" y="19559"/>
                  </a:lnTo>
                  <a:lnTo>
                    <a:pt x="3616" y="19514"/>
                  </a:lnTo>
                  <a:lnTo>
                    <a:pt x="3663" y="19470"/>
                  </a:lnTo>
                  <a:lnTo>
                    <a:pt x="3709" y="19425"/>
                  </a:lnTo>
                  <a:lnTo>
                    <a:pt x="3756" y="19378"/>
                  </a:lnTo>
                  <a:lnTo>
                    <a:pt x="3802" y="19331"/>
                  </a:lnTo>
                  <a:lnTo>
                    <a:pt x="3848" y="19282"/>
                  </a:lnTo>
                  <a:lnTo>
                    <a:pt x="3894" y="19234"/>
                  </a:lnTo>
                  <a:lnTo>
                    <a:pt x="3940" y="19183"/>
                  </a:lnTo>
                  <a:lnTo>
                    <a:pt x="3985" y="19132"/>
                  </a:lnTo>
                  <a:lnTo>
                    <a:pt x="4031" y="19078"/>
                  </a:lnTo>
                  <a:lnTo>
                    <a:pt x="4075" y="19025"/>
                  </a:lnTo>
                  <a:lnTo>
                    <a:pt x="4120" y="18971"/>
                  </a:lnTo>
                  <a:lnTo>
                    <a:pt x="4165" y="18914"/>
                  </a:lnTo>
                  <a:lnTo>
                    <a:pt x="4209" y="18858"/>
                  </a:lnTo>
                  <a:lnTo>
                    <a:pt x="4252" y="18800"/>
                  </a:lnTo>
                  <a:lnTo>
                    <a:pt x="4297" y="18741"/>
                  </a:lnTo>
                  <a:lnTo>
                    <a:pt x="4340" y="18681"/>
                  </a:lnTo>
                  <a:lnTo>
                    <a:pt x="4383" y="18620"/>
                  </a:lnTo>
                  <a:lnTo>
                    <a:pt x="4425" y="18557"/>
                  </a:lnTo>
                  <a:lnTo>
                    <a:pt x="4469" y="18494"/>
                  </a:lnTo>
                  <a:lnTo>
                    <a:pt x="4511" y="18429"/>
                  </a:lnTo>
                  <a:lnTo>
                    <a:pt x="4511" y="18429"/>
                  </a:lnTo>
                  <a:lnTo>
                    <a:pt x="4594" y="18298"/>
                  </a:lnTo>
                  <a:lnTo>
                    <a:pt x="4677" y="18164"/>
                  </a:lnTo>
                  <a:lnTo>
                    <a:pt x="4760" y="18030"/>
                  </a:lnTo>
                  <a:lnTo>
                    <a:pt x="4843" y="17893"/>
                  </a:lnTo>
                  <a:lnTo>
                    <a:pt x="4924" y="17753"/>
                  </a:lnTo>
                  <a:lnTo>
                    <a:pt x="5005" y="17613"/>
                  </a:lnTo>
                  <a:lnTo>
                    <a:pt x="5086" y="17470"/>
                  </a:lnTo>
                  <a:lnTo>
                    <a:pt x="5166" y="17326"/>
                  </a:lnTo>
                  <a:lnTo>
                    <a:pt x="5245" y="17180"/>
                  </a:lnTo>
                  <a:lnTo>
                    <a:pt x="5324" y="17034"/>
                  </a:lnTo>
                  <a:lnTo>
                    <a:pt x="5402" y="16885"/>
                  </a:lnTo>
                  <a:lnTo>
                    <a:pt x="5479" y="16735"/>
                  </a:lnTo>
                  <a:lnTo>
                    <a:pt x="5556" y="16583"/>
                  </a:lnTo>
                  <a:lnTo>
                    <a:pt x="5632" y="16432"/>
                  </a:lnTo>
                  <a:lnTo>
                    <a:pt x="5707" y="16278"/>
                  </a:lnTo>
                  <a:lnTo>
                    <a:pt x="5781" y="16123"/>
                  </a:lnTo>
                  <a:lnTo>
                    <a:pt x="5854" y="15966"/>
                  </a:lnTo>
                  <a:lnTo>
                    <a:pt x="5928" y="15810"/>
                  </a:lnTo>
                  <a:lnTo>
                    <a:pt x="5999" y="15651"/>
                  </a:lnTo>
                  <a:lnTo>
                    <a:pt x="6071" y="15493"/>
                  </a:lnTo>
                  <a:lnTo>
                    <a:pt x="6140" y="15333"/>
                  </a:lnTo>
                  <a:lnTo>
                    <a:pt x="6209" y="15172"/>
                  </a:lnTo>
                  <a:lnTo>
                    <a:pt x="6278" y="15010"/>
                  </a:lnTo>
                  <a:lnTo>
                    <a:pt x="6346" y="14848"/>
                  </a:lnTo>
                  <a:lnTo>
                    <a:pt x="6412" y="14685"/>
                  </a:lnTo>
                  <a:lnTo>
                    <a:pt x="6476" y="14522"/>
                  </a:lnTo>
                  <a:lnTo>
                    <a:pt x="6541" y="14359"/>
                  </a:lnTo>
                  <a:lnTo>
                    <a:pt x="6604" y="14194"/>
                  </a:lnTo>
                  <a:lnTo>
                    <a:pt x="6667" y="14030"/>
                  </a:lnTo>
                  <a:lnTo>
                    <a:pt x="6727" y="13864"/>
                  </a:lnTo>
                  <a:lnTo>
                    <a:pt x="6788" y="13699"/>
                  </a:lnTo>
                  <a:lnTo>
                    <a:pt x="6846" y="13534"/>
                  </a:lnTo>
                  <a:lnTo>
                    <a:pt x="6905" y="13368"/>
                  </a:lnTo>
                  <a:lnTo>
                    <a:pt x="6961" y="13202"/>
                  </a:lnTo>
                  <a:lnTo>
                    <a:pt x="7016" y="13036"/>
                  </a:lnTo>
                  <a:lnTo>
                    <a:pt x="7070" y="12871"/>
                  </a:lnTo>
                  <a:lnTo>
                    <a:pt x="7123" y="12705"/>
                  </a:lnTo>
                  <a:lnTo>
                    <a:pt x="7175" y="12539"/>
                  </a:lnTo>
                  <a:lnTo>
                    <a:pt x="7225" y="12374"/>
                  </a:lnTo>
                  <a:lnTo>
                    <a:pt x="7274" y="12209"/>
                  </a:lnTo>
                  <a:lnTo>
                    <a:pt x="7321" y="12043"/>
                  </a:lnTo>
                  <a:lnTo>
                    <a:pt x="7368" y="11879"/>
                  </a:lnTo>
                  <a:lnTo>
                    <a:pt x="7413" y="11715"/>
                  </a:lnTo>
                  <a:lnTo>
                    <a:pt x="7456" y="11552"/>
                  </a:lnTo>
                  <a:lnTo>
                    <a:pt x="7499" y="11389"/>
                  </a:lnTo>
                  <a:lnTo>
                    <a:pt x="7540" y="11226"/>
                  </a:lnTo>
                  <a:lnTo>
                    <a:pt x="7579" y="11064"/>
                  </a:lnTo>
                  <a:lnTo>
                    <a:pt x="7617" y="10903"/>
                  </a:lnTo>
                  <a:lnTo>
                    <a:pt x="7652" y="10742"/>
                  </a:lnTo>
                  <a:lnTo>
                    <a:pt x="7687" y="10582"/>
                  </a:lnTo>
                  <a:lnTo>
                    <a:pt x="7720" y="10424"/>
                  </a:lnTo>
                  <a:lnTo>
                    <a:pt x="7752" y="10266"/>
                  </a:lnTo>
                  <a:lnTo>
                    <a:pt x="7782" y="10110"/>
                  </a:lnTo>
                  <a:lnTo>
                    <a:pt x="7810" y="9954"/>
                  </a:lnTo>
                  <a:lnTo>
                    <a:pt x="7837" y="9800"/>
                  </a:lnTo>
                  <a:lnTo>
                    <a:pt x="7862" y="9646"/>
                  </a:lnTo>
                  <a:lnTo>
                    <a:pt x="7886" y="9494"/>
                  </a:lnTo>
                  <a:lnTo>
                    <a:pt x="7908" y="9343"/>
                  </a:lnTo>
                  <a:lnTo>
                    <a:pt x="7928" y="9194"/>
                  </a:lnTo>
                  <a:lnTo>
                    <a:pt x="7947" y="9046"/>
                  </a:lnTo>
                  <a:lnTo>
                    <a:pt x="7963" y="8898"/>
                  </a:lnTo>
                  <a:lnTo>
                    <a:pt x="7977" y="8753"/>
                  </a:lnTo>
                  <a:lnTo>
                    <a:pt x="7990" y="8611"/>
                  </a:lnTo>
                  <a:lnTo>
                    <a:pt x="8001" y="8468"/>
                  </a:lnTo>
                  <a:lnTo>
                    <a:pt x="8001" y="8468"/>
                  </a:lnTo>
                  <a:lnTo>
                    <a:pt x="8021" y="8181"/>
                  </a:lnTo>
                  <a:lnTo>
                    <a:pt x="8041" y="7882"/>
                  </a:lnTo>
                  <a:lnTo>
                    <a:pt x="8082" y="7261"/>
                  </a:lnTo>
                  <a:lnTo>
                    <a:pt x="8102" y="6939"/>
                  </a:lnTo>
                  <a:lnTo>
                    <a:pt x="8125" y="6612"/>
                  </a:lnTo>
                  <a:lnTo>
                    <a:pt x="8149" y="6280"/>
                  </a:lnTo>
                  <a:lnTo>
                    <a:pt x="8175" y="5946"/>
                  </a:lnTo>
                  <a:lnTo>
                    <a:pt x="8203" y="5608"/>
                  </a:lnTo>
                  <a:lnTo>
                    <a:pt x="8218" y="5440"/>
                  </a:lnTo>
                  <a:lnTo>
                    <a:pt x="8233" y="5271"/>
                  </a:lnTo>
                  <a:lnTo>
                    <a:pt x="8249" y="5102"/>
                  </a:lnTo>
                  <a:lnTo>
                    <a:pt x="8267" y="4935"/>
                  </a:lnTo>
                  <a:lnTo>
                    <a:pt x="8284" y="4766"/>
                  </a:lnTo>
                  <a:lnTo>
                    <a:pt x="8304" y="4598"/>
                  </a:lnTo>
                  <a:lnTo>
                    <a:pt x="8323" y="4432"/>
                  </a:lnTo>
                  <a:lnTo>
                    <a:pt x="8344" y="4266"/>
                  </a:lnTo>
                  <a:lnTo>
                    <a:pt x="8364" y="4101"/>
                  </a:lnTo>
                  <a:lnTo>
                    <a:pt x="8387" y="3938"/>
                  </a:lnTo>
                  <a:lnTo>
                    <a:pt x="8411" y="3776"/>
                  </a:lnTo>
                  <a:lnTo>
                    <a:pt x="8435" y="3615"/>
                  </a:lnTo>
                  <a:lnTo>
                    <a:pt x="8460" y="3455"/>
                  </a:lnTo>
                  <a:lnTo>
                    <a:pt x="8487" y="3298"/>
                  </a:lnTo>
                  <a:lnTo>
                    <a:pt x="8516" y="3143"/>
                  </a:lnTo>
                  <a:lnTo>
                    <a:pt x="8545" y="2989"/>
                  </a:lnTo>
                  <a:lnTo>
                    <a:pt x="8576" y="2837"/>
                  </a:lnTo>
                  <a:lnTo>
                    <a:pt x="8607" y="2689"/>
                  </a:lnTo>
                  <a:lnTo>
                    <a:pt x="8641" y="2543"/>
                  </a:lnTo>
                  <a:lnTo>
                    <a:pt x="8677" y="2399"/>
                  </a:lnTo>
                  <a:lnTo>
                    <a:pt x="8712" y="2257"/>
                  </a:lnTo>
                  <a:lnTo>
                    <a:pt x="8750" y="2120"/>
                  </a:lnTo>
                  <a:lnTo>
                    <a:pt x="8790" y="1985"/>
                  </a:lnTo>
                  <a:lnTo>
                    <a:pt x="8831" y="1854"/>
                  </a:lnTo>
                  <a:lnTo>
                    <a:pt x="8852" y="1790"/>
                  </a:lnTo>
                  <a:lnTo>
                    <a:pt x="8874" y="1725"/>
                  </a:lnTo>
                  <a:lnTo>
                    <a:pt x="8895" y="1663"/>
                  </a:lnTo>
                  <a:lnTo>
                    <a:pt x="8918" y="1602"/>
                  </a:lnTo>
                  <a:lnTo>
                    <a:pt x="8941" y="1540"/>
                  </a:lnTo>
                  <a:lnTo>
                    <a:pt x="8964" y="1480"/>
                  </a:lnTo>
                  <a:lnTo>
                    <a:pt x="8988" y="1421"/>
                  </a:lnTo>
                  <a:lnTo>
                    <a:pt x="9012" y="1364"/>
                  </a:lnTo>
                  <a:lnTo>
                    <a:pt x="9037" y="1306"/>
                  </a:lnTo>
                  <a:lnTo>
                    <a:pt x="9062" y="1250"/>
                  </a:lnTo>
                  <a:lnTo>
                    <a:pt x="9088" y="1195"/>
                  </a:lnTo>
                  <a:lnTo>
                    <a:pt x="9114" y="1142"/>
                  </a:lnTo>
                  <a:lnTo>
                    <a:pt x="9140" y="1089"/>
                  </a:lnTo>
                  <a:lnTo>
                    <a:pt x="9167" y="1038"/>
                  </a:lnTo>
                  <a:lnTo>
                    <a:pt x="9194" y="987"/>
                  </a:lnTo>
                  <a:lnTo>
                    <a:pt x="9222" y="937"/>
                  </a:lnTo>
                  <a:lnTo>
                    <a:pt x="9250" y="889"/>
                  </a:lnTo>
                  <a:lnTo>
                    <a:pt x="9279" y="842"/>
                  </a:lnTo>
                  <a:lnTo>
                    <a:pt x="9308" y="796"/>
                  </a:lnTo>
                  <a:lnTo>
                    <a:pt x="9339" y="751"/>
                  </a:lnTo>
                  <a:lnTo>
                    <a:pt x="9369" y="708"/>
                  </a:lnTo>
                  <a:lnTo>
                    <a:pt x="9400" y="666"/>
                  </a:lnTo>
                  <a:lnTo>
                    <a:pt x="9432" y="625"/>
                  </a:lnTo>
                  <a:lnTo>
                    <a:pt x="9464" y="586"/>
                  </a:lnTo>
                  <a:lnTo>
                    <a:pt x="9497" y="547"/>
                  </a:lnTo>
                  <a:lnTo>
                    <a:pt x="9530" y="510"/>
                  </a:lnTo>
                  <a:lnTo>
                    <a:pt x="9564" y="475"/>
                  </a:lnTo>
                  <a:lnTo>
                    <a:pt x="9597" y="440"/>
                  </a:lnTo>
                  <a:lnTo>
                    <a:pt x="9632" y="407"/>
                  </a:lnTo>
                  <a:lnTo>
                    <a:pt x="9668" y="376"/>
                  </a:lnTo>
                  <a:lnTo>
                    <a:pt x="9703" y="346"/>
                  </a:lnTo>
                  <a:lnTo>
                    <a:pt x="9740" y="317"/>
                  </a:lnTo>
                  <a:lnTo>
                    <a:pt x="9777" y="290"/>
                  </a:lnTo>
                  <a:lnTo>
                    <a:pt x="9815" y="264"/>
                  </a:lnTo>
                  <a:lnTo>
                    <a:pt x="9854" y="240"/>
                  </a:lnTo>
                  <a:lnTo>
                    <a:pt x="9893" y="218"/>
                  </a:lnTo>
                  <a:lnTo>
                    <a:pt x="9932" y="196"/>
                  </a:lnTo>
                  <a:lnTo>
                    <a:pt x="9972" y="176"/>
                  </a:lnTo>
                  <a:lnTo>
                    <a:pt x="10013" y="159"/>
                  </a:lnTo>
                  <a:lnTo>
                    <a:pt x="10054" y="142"/>
                  </a:lnTo>
                  <a:lnTo>
                    <a:pt x="10096" y="127"/>
                  </a:lnTo>
                  <a:lnTo>
                    <a:pt x="10138" y="113"/>
                  </a:lnTo>
                  <a:lnTo>
                    <a:pt x="10181" y="102"/>
                  </a:lnTo>
                  <a:lnTo>
                    <a:pt x="10226" y="92"/>
                  </a:lnTo>
                  <a:lnTo>
                    <a:pt x="10226" y="92"/>
                  </a:lnTo>
                  <a:lnTo>
                    <a:pt x="10282" y="81"/>
                  </a:lnTo>
                  <a:lnTo>
                    <a:pt x="10340" y="70"/>
                  </a:lnTo>
                  <a:lnTo>
                    <a:pt x="10400" y="60"/>
                  </a:lnTo>
                  <a:lnTo>
                    <a:pt x="10461" y="51"/>
                  </a:lnTo>
                  <a:lnTo>
                    <a:pt x="10523" y="42"/>
                  </a:lnTo>
                  <a:lnTo>
                    <a:pt x="10586" y="35"/>
                  </a:lnTo>
                  <a:lnTo>
                    <a:pt x="10650" y="27"/>
                  </a:lnTo>
                  <a:lnTo>
                    <a:pt x="10715" y="22"/>
                  </a:lnTo>
                  <a:lnTo>
                    <a:pt x="10781" y="16"/>
                  </a:lnTo>
                  <a:lnTo>
                    <a:pt x="10848" y="12"/>
                  </a:lnTo>
                  <a:lnTo>
                    <a:pt x="10915" y="8"/>
                  </a:lnTo>
                  <a:lnTo>
                    <a:pt x="10983" y="5"/>
                  </a:lnTo>
                  <a:lnTo>
                    <a:pt x="11052" y="2"/>
                  </a:lnTo>
                  <a:lnTo>
                    <a:pt x="11123" y="1"/>
                  </a:lnTo>
                  <a:lnTo>
                    <a:pt x="11193" y="0"/>
                  </a:lnTo>
                  <a:lnTo>
                    <a:pt x="11263" y="1"/>
                  </a:lnTo>
                  <a:lnTo>
                    <a:pt x="11335" y="2"/>
                  </a:lnTo>
                  <a:lnTo>
                    <a:pt x="11407" y="5"/>
                  </a:lnTo>
                  <a:lnTo>
                    <a:pt x="11478" y="7"/>
                  </a:lnTo>
                  <a:lnTo>
                    <a:pt x="11551" y="12"/>
                  </a:lnTo>
                  <a:lnTo>
                    <a:pt x="11625" y="16"/>
                  </a:lnTo>
                  <a:lnTo>
                    <a:pt x="11697" y="23"/>
                  </a:lnTo>
                  <a:lnTo>
                    <a:pt x="11771" y="30"/>
                  </a:lnTo>
                  <a:lnTo>
                    <a:pt x="11843" y="38"/>
                  </a:lnTo>
                  <a:lnTo>
                    <a:pt x="11917" y="46"/>
                  </a:lnTo>
                  <a:lnTo>
                    <a:pt x="11990" y="56"/>
                  </a:lnTo>
                  <a:lnTo>
                    <a:pt x="12064" y="67"/>
                  </a:lnTo>
                  <a:lnTo>
                    <a:pt x="12136" y="78"/>
                  </a:lnTo>
                  <a:lnTo>
                    <a:pt x="12210" y="92"/>
                  </a:lnTo>
                  <a:lnTo>
                    <a:pt x="12282" y="106"/>
                  </a:lnTo>
                  <a:lnTo>
                    <a:pt x="12355" y="121"/>
                  </a:lnTo>
                  <a:lnTo>
                    <a:pt x="12427" y="137"/>
                  </a:lnTo>
                  <a:lnTo>
                    <a:pt x="12499" y="154"/>
                  </a:lnTo>
                  <a:lnTo>
                    <a:pt x="12570" y="173"/>
                  </a:lnTo>
                  <a:lnTo>
                    <a:pt x="12640" y="193"/>
                  </a:lnTo>
                  <a:lnTo>
                    <a:pt x="12711" y="214"/>
                  </a:lnTo>
                  <a:lnTo>
                    <a:pt x="12781" y="236"/>
                  </a:lnTo>
                  <a:lnTo>
                    <a:pt x="12850" y="260"/>
                  </a:lnTo>
                  <a:lnTo>
                    <a:pt x="12918" y="283"/>
                  </a:lnTo>
                  <a:lnTo>
                    <a:pt x="12985" y="309"/>
                  </a:lnTo>
                  <a:lnTo>
                    <a:pt x="13052" y="335"/>
                  </a:lnTo>
                  <a:lnTo>
                    <a:pt x="13118" y="364"/>
                  </a:lnTo>
                  <a:lnTo>
                    <a:pt x="13183" y="393"/>
                  </a:lnTo>
                  <a:lnTo>
                    <a:pt x="13247" y="424"/>
                  </a:lnTo>
                  <a:lnTo>
                    <a:pt x="13311" y="455"/>
                  </a:lnTo>
                  <a:lnTo>
                    <a:pt x="13373" y="489"/>
                  </a:lnTo>
                  <a:lnTo>
                    <a:pt x="13433" y="523"/>
                  </a:lnTo>
                  <a:lnTo>
                    <a:pt x="13493" y="560"/>
                  </a:lnTo>
                  <a:lnTo>
                    <a:pt x="13551" y="597"/>
                  </a:lnTo>
                  <a:lnTo>
                    <a:pt x="13608" y="636"/>
                  </a:lnTo>
                  <a:lnTo>
                    <a:pt x="13664" y="675"/>
                  </a:lnTo>
                  <a:lnTo>
                    <a:pt x="13718" y="716"/>
                  </a:lnTo>
                  <a:lnTo>
                    <a:pt x="13771" y="759"/>
                  </a:lnTo>
                  <a:lnTo>
                    <a:pt x="13822" y="803"/>
                  </a:lnTo>
                  <a:lnTo>
                    <a:pt x="13871" y="848"/>
                  </a:lnTo>
                  <a:lnTo>
                    <a:pt x="13919" y="895"/>
                  </a:lnTo>
                  <a:lnTo>
                    <a:pt x="13965" y="944"/>
                  </a:lnTo>
                  <a:lnTo>
                    <a:pt x="14011" y="993"/>
                  </a:lnTo>
                  <a:lnTo>
                    <a:pt x="14053" y="1046"/>
                  </a:lnTo>
                  <a:lnTo>
                    <a:pt x="14094" y="1098"/>
                  </a:lnTo>
                  <a:lnTo>
                    <a:pt x="14133" y="1152"/>
                  </a:lnTo>
                  <a:lnTo>
                    <a:pt x="14170" y="1209"/>
                  </a:lnTo>
                  <a:lnTo>
                    <a:pt x="14206" y="1265"/>
                  </a:lnTo>
                  <a:lnTo>
                    <a:pt x="14238" y="1324"/>
                  </a:lnTo>
                  <a:lnTo>
                    <a:pt x="14238" y="1324"/>
                  </a:lnTo>
                  <a:lnTo>
                    <a:pt x="14254" y="1356"/>
                  </a:lnTo>
                  <a:lnTo>
                    <a:pt x="14269" y="1386"/>
                  </a:lnTo>
                  <a:lnTo>
                    <a:pt x="14285" y="1417"/>
                  </a:lnTo>
                  <a:lnTo>
                    <a:pt x="14298" y="1449"/>
                  </a:lnTo>
                  <a:lnTo>
                    <a:pt x="14311" y="1479"/>
                  </a:lnTo>
                  <a:lnTo>
                    <a:pt x="14322" y="1510"/>
                  </a:lnTo>
                  <a:lnTo>
                    <a:pt x="14333" y="1540"/>
                  </a:lnTo>
                  <a:lnTo>
                    <a:pt x="14343" y="1570"/>
                  </a:lnTo>
                  <a:lnTo>
                    <a:pt x="14352" y="1600"/>
                  </a:lnTo>
                  <a:lnTo>
                    <a:pt x="14360" y="1631"/>
                  </a:lnTo>
                  <a:lnTo>
                    <a:pt x="14368" y="1660"/>
                  </a:lnTo>
                  <a:lnTo>
                    <a:pt x="14375" y="1691"/>
                  </a:lnTo>
                  <a:lnTo>
                    <a:pt x="14381" y="1720"/>
                  </a:lnTo>
                  <a:lnTo>
                    <a:pt x="14386" y="1751"/>
                  </a:lnTo>
                  <a:lnTo>
                    <a:pt x="14391" y="1780"/>
                  </a:lnTo>
                  <a:lnTo>
                    <a:pt x="14395" y="1810"/>
                  </a:lnTo>
                  <a:lnTo>
                    <a:pt x="14398" y="1839"/>
                  </a:lnTo>
                  <a:lnTo>
                    <a:pt x="14400" y="1869"/>
                  </a:lnTo>
                  <a:lnTo>
                    <a:pt x="14403" y="1898"/>
                  </a:lnTo>
                  <a:lnTo>
                    <a:pt x="14404" y="1928"/>
                  </a:lnTo>
                  <a:lnTo>
                    <a:pt x="14404" y="1987"/>
                  </a:lnTo>
                  <a:lnTo>
                    <a:pt x="14401" y="2044"/>
                  </a:lnTo>
                  <a:lnTo>
                    <a:pt x="14396" y="2102"/>
                  </a:lnTo>
                  <a:lnTo>
                    <a:pt x="14390" y="2160"/>
                  </a:lnTo>
                  <a:lnTo>
                    <a:pt x="14380" y="2217"/>
                  </a:lnTo>
                  <a:lnTo>
                    <a:pt x="14369" y="2273"/>
                  </a:lnTo>
                  <a:lnTo>
                    <a:pt x="14356" y="2330"/>
                  </a:lnTo>
                  <a:lnTo>
                    <a:pt x="14341" y="2386"/>
                  </a:lnTo>
                  <a:lnTo>
                    <a:pt x="14324" y="2442"/>
                  </a:lnTo>
                  <a:lnTo>
                    <a:pt x="14305" y="2497"/>
                  </a:lnTo>
                  <a:lnTo>
                    <a:pt x="14285" y="2553"/>
                  </a:lnTo>
                  <a:lnTo>
                    <a:pt x="14264" y="2608"/>
                  </a:lnTo>
                  <a:lnTo>
                    <a:pt x="14240" y="2663"/>
                  </a:lnTo>
                  <a:lnTo>
                    <a:pt x="14216" y="2717"/>
                  </a:lnTo>
                  <a:lnTo>
                    <a:pt x="14192" y="2771"/>
                  </a:lnTo>
                  <a:lnTo>
                    <a:pt x="14166" y="2826"/>
                  </a:lnTo>
                  <a:lnTo>
                    <a:pt x="14139" y="2880"/>
                  </a:lnTo>
                  <a:lnTo>
                    <a:pt x="14112" y="2933"/>
                  </a:lnTo>
                  <a:lnTo>
                    <a:pt x="14054" y="3040"/>
                  </a:lnTo>
                  <a:lnTo>
                    <a:pt x="13995" y="3146"/>
                  </a:lnTo>
                  <a:lnTo>
                    <a:pt x="13995" y="3146"/>
                  </a:lnTo>
                  <a:close/>
                </a:path>
              </a:pathLst>
            </a:custGeom>
            <a:gradFill>
              <a:gsLst>
                <a:gs pos="0">
                  <a:schemeClr val="accent1"/>
                </a:gs>
                <a:gs pos="80000">
                  <a:schemeClr val="accent1"/>
                </a:gs>
                <a:gs pos="100000">
                  <a:schemeClr val="accent1">
                    <a:lumMod val="50000"/>
                  </a:schemeClr>
                </a:gs>
              </a:gsLst>
              <a:lin ang="16200000" scaled="0"/>
            </a:gra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Tree>
    <p:extLst>
      <p:ext uri="{BB962C8B-B14F-4D97-AF65-F5344CB8AC3E}">
        <p14:creationId xmlns:p14="http://schemas.microsoft.com/office/powerpoint/2010/main" val="2527836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8" fill="hold" nodeType="afterEffect">
                                  <p:stCondLst>
                                    <p:cond delay="0"/>
                                  </p:stCondLst>
                                  <p:childTnLst>
                                    <p:set>
                                      <p:cBhvr>
                                        <p:cTn id="12" dur="1" fill="hold">
                                          <p:stCondLst>
                                            <p:cond delay="0"/>
                                          </p:stCondLst>
                                        </p:cTn>
                                        <p:tgtEl>
                                          <p:spTgt spid="58"/>
                                        </p:tgtEl>
                                        <p:attrNameLst>
                                          <p:attrName>style.visibility</p:attrName>
                                        </p:attrNameLst>
                                      </p:cBhvr>
                                      <p:to>
                                        <p:strVal val="visible"/>
                                      </p:to>
                                    </p:set>
                                    <p:anim calcmode="lin" valueType="num">
                                      <p:cBhvr additive="base">
                                        <p:cTn id="13" dur="500" fill="hold"/>
                                        <p:tgtEl>
                                          <p:spTgt spid="58"/>
                                        </p:tgtEl>
                                        <p:attrNameLst>
                                          <p:attrName>ppt_x</p:attrName>
                                        </p:attrNameLst>
                                      </p:cBhvr>
                                      <p:tavLst>
                                        <p:tav tm="0">
                                          <p:val>
                                            <p:strVal val="0-#ppt_w/2"/>
                                          </p:val>
                                        </p:tav>
                                        <p:tav tm="100000">
                                          <p:val>
                                            <p:strVal val="#ppt_x"/>
                                          </p:val>
                                        </p:tav>
                                      </p:tavLst>
                                    </p:anim>
                                    <p:anim calcmode="lin" valueType="num">
                                      <p:cBhvr additive="base">
                                        <p:cTn id="14" dur="500" fill="hold"/>
                                        <p:tgtEl>
                                          <p:spTgt spid="58"/>
                                        </p:tgtEl>
                                        <p:attrNameLst>
                                          <p:attrName>ppt_y</p:attrName>
                                        </p:attrNameLst>
                                      </p:cBhvr>
                                      <p:tavLst>
                                        <p:tav tm="0">
                                          <p:val>
                                            <p:strVal val="#ppt_y"/>
                                          </p:val>
                                        </p:tav>
                                        <p:tav tm="100000">
                                          <p:val>
                                            <p:strVal val="#ppt_y"/>
                                          </p:val>
                                        </p:tav>
                                      </p:tavLst>
                                    </p:anim>
                                  </p:childTnLst>
                                </p:cTn>
                              </p:par>
                            </p:childTnLst>
                          </p:cTn>
                        </p:par>
                        <p:par>
                          <p:cTn id="15" fill="hold">
                            <p:stCondLst>
                              <p:cond delay="1250"/>
                            </p:stCondLst>
                            <p:childTnLst>
                              <p:par>
                                <p:cTn id="16" presetID="2" presetClass="entr" presetSubtype="8" fill="hold" nodeType="afterEffect">
                                  <p:stCondLst>
                                    <p:cond delay="0"/>
                                  </p:stCondLst>
                                  <p:childTnLst>
                                    <p:set>
                                      <p:cBhvr>
                                        <p:cTn id="17" dur="1" fill="hold">
                                          <p:stCondLst>
                                            <p:cond delay="0"/>
                                          </p:stCondLst>
                                        </p:cTn>
                                        <p:tgtEl>
                                          <p:spTgt spid="70"/>
                                        </p:tgtEl>
                                        <p:attrNameLst>
                                          <p:attrName>style.visibility</p:attrName>
                                        </p:attrNameLst>
                                      </p:cBhvr>
                                      <p:to>
                                        <p:strVal val="visible"/>
                                      </p:to>
                                    </p:set>
                                    <p:anim calcmode="lin" valueType="num">
                                      <p:cBhvr additive="base">
                                        <p:cTn id="18" dur="500" fill="hold"/>
                                        <p:tgtEl>
                                          <p:spTgt spid="70"/>
                                        </p:tgtEl>
                                        <p:attrNameLst>
                                          <p:attrName>ppt_x</p:attrName>
                                        </p:attrNameLst>
                                      </p:cBhvr>
                                      <p:tavLst>
                                        <p:tav tm="0">
                                          <p:val>
                                            <p:strVal val="0-#ppt_w/2"/>
                                          </p:val>
                                        </p:tav>
                                        <p:tav tm="100000">
                                          <p:val>
                                            <p:strVal val="#ppt_x"/>
                                          </p:val>
                                        </p:tav>
                                      </p:tavLst>
                                    </p:anim>
                                    <p:anim calcmode="lin" valueType="num">
                                      <p:cBhvr additive="base">
                                        <p:cTn id="19" dur="500" fill="hold"/>
                                        <p:tgtEl>
                                          <p:spTgt spid="70"/>
                                        </p:tgtEl>
                                        <p:attrNameLst>
                                          <p:attrName>ppt_y</p:attrName>
                                        </p:attrNameLst>
                                      </p:cBhvr>
                                      <p:tavLst>
                                        <p:tav tm="0">
                                          <p:val>
                                            <p:strVal val="#ppt_y"/>
                                          </p:val>
                                        </p:tav>
                                        <p:tav tm="100000">
                                          <p:val>
                                            <p:strVal val="#ppt_y"/>
                                          </p:val>
                                        </p:tav>
                                      </p:tavLst>
                                    </p:anim>
                                  </p:childTnLst>
                                </p:cTn>
                              </p:par>
                            </p:childTnLst>
                          </p:cTn>
                        </p:par>
                        <p:par>
                          <p:cTn id="20" fill="hold">
                            <p:stCondLst>
                              <p:cond delay="1750"/>
                            </p:stCondLst>
                            <p:childTnLst>
                              <p:par>
                                <p:cTn id="21" presetID="2" presetClass="entr" presetSubtype="8" fill="hold" nodeType="afterEffect">
                                  <p:stCondLst>
                                    <p:cond delay="0"/>
                                  </p:stCondLst>
                                  <p:childTnLst>
                                    <p:set>
                                      <p:cBhvr>
                                        <p:cTn id="22" dur="1" fill="hold">
                                          <p:stCondLst>
                                            <p:cond delay="0"/>
                                          </p:stCondLst>
                                        </p:cTn>
                                        <p:tgtEl>
                                          <p:spTgt spid="74"/>
                                        </p:tgtEl>
                                        <p:attrNameLst>
                                          <p:attrName>style.visibility</p:attrName>
                                        </p:attrNameLst>
                                      </p:cBhvr>
                                      <p:to>
                                        <p:strVal val="visible"/>
                                      </p:to>
                                    </p:set>
                                    <p:anim calcmode="lin" valueType="num">
                                      <p:cBhvr additive="base">
                                        <p:cTn id="23" dur="500" fill="hold"/>
                                        <p:tgtEl>
                                          <p:spTgt spid="74"/>
                                        </p:tgtEl>
                                        <p:attrNameLst>
                                          <p:attrName>ppt_x</p:attrName>
                                        </p:attrNameLst>
                                      </p:cBhvr>
                                      <p:tavLst>
                                        <p:tav tm="0">
                                          <p:val>
                                            <p:strVal val="0-#ppt_w/2"/>
                                          </p:val>
                                        </p:tav>
                                        <p:tav tm="100000">
                                          <p:val>
                                            <p:strVal val="#ppt_x"/>
                                          </p:val>
                                        </p:tav>
                                      </p:tavLst>
                                    </p:anim>
                                    <p:anim calcmode="lin" valueType="num">
                                      <p:cBhvr additive="base">
                                        <p:cTn id="24" dur="500" fill="hold"/>
                                        <p:tgtEl>
                                          <p:spTgt spid="74"/>
                                        </p:tgtEl>
                                        <p:attrNameLst>
                                          <p:attrName>ppt_y</p:attrName>
                                        </p:attrNameLst>
                                      </p:cBhvr>
                                      <p:tavLst>
                                        <p:tav tm="0">
                                          <p:val>
                                            <p:strVal val="#ppt_y"/>
                                          </p:val>
                                        </p:tav>
                                        <p:tav tm="100000">
                                          <p:val>
                                            <p:strVal val="#ppt_y"/>
                                          </p:val>
                                        </p:tav>
                                      </p:tavLst>
                                    </p:anim>
                                  </p:childTnLst>
                                </p:cTn>
                              </p:par>
                            </p:childTnLst>
                          </p:cTn>
                        </p:par>
                        <p:par>
                          <p:cTn id="25" fill="hold">
                            <p:stCondLst>
                              <p:cond delay="2250"/>
                            </p:stCondLst>
                            <p:childTnLst>
                              <p:par>
                                <p:cTn id="26" presetID="2" presetClass="entr" presetSubtype="2" fill="hold" nodeType="afterEffect">
                                  <p:stCondLst>
                                    <p:cond delay="0"/>
                                  </p:stCondLst>
                                  <p:childTnLst>
                                    <p:set>
                                      <p:cBhvr>
                                        <p:cTn id="27" dur="1" fill="hold">
                                          <p:stCondLst>
                                            <p:cond delay="0"/>
                                          </p:stCondLst>
                                        </p:cTn>
                                        <p:tgtEl>
                                          <p:spTgt spid="42"/>
                                        </p:tgtEl>
                                        <p:attrNameLst>
                                          <p:attrName>style.visibility</p:attrName>
                                        </p:attrNameLst>
                                      </p:cBhvr>
                                      <p:to>
                                        <p:strVal val="visible"/>
                                      </p:to>
                                    </p:set>
                                    <p:anim calcmode="lin" valueType="num">
                                      <p:cBhvr additive="base">
                                        <p:cTn id="28" dur="500" fill="hold"/>
                                        <p:tgtEl>
                                          <p:spTgt spid="42"/>
                                        </p:tgtEl>
                                        <p:attrNameLst>
                                          <p:attrName>ppt_x</p:attrName>
                                        </p:attrNameLst>
                                      </p:cBhvr>
                                      <p:tavLst>
                                        <p:tav tm="0">
                                          <p:val>
                                            <p:strVal val="1+#ppt_w/2"/>
                                          </p:val>
                                        </p:tav>
                                        <p:tav tm="100000">
                                          <p:val>
                                            <p:strVal val="#ppt_x"/>
                                          </p:val>
                                        </p:tav>
                                      </p:tavLst>
                                    </p:anim>
                                    <p:anim calcmode="lin" valueType="num">
                                      <p:cBhvr additive="base">
                                        <p:cTn id="29" dur="500" fill="hold"/>
                                        <p:tgtEl>
                                          <p:spTgt spid="42"/>
                                        </p:tgtEl>
                                        <p:attrNameLst>
                                          <p:attrName>ppt_y</p:attrName>
                                        </p:attrNameLst>
                                      </p:cBhvr>
                                      <p:tavLst>
                                        <p:tav tm="0">
                                          <p:val>
                                            <p:strVal val="#ppt_y"/>
                                          </p:val>
                                        </p:tav>
                                        <p:tav tm="100000">
                                          <p:val>
                                            <p:strVal val="#ppt_y"/>
                                          </p:val>
                                        </p:tav>
                                      </p:tavLst>
                                    </p:anim>
                                  </p:childTnLst>
                                </p:cTn>
                              </p:par>
                            </p:childTnLst>
                          </p:cTn>
                        </p:par>
                        <p:par>
                          <p:cTn id="30" fill="hold">
                            <p:stCondLst>
                              <p:cond delay="2750"/>
                            </p:stCondLst>
                            <p:childTnLst>
                              <p:par>
                                <p:cTn id="31" presetID="2" presetClass="entr" presetSubtype="2" fill="hold" nodeType="afterEffect">
                                  <p:stCondLst>
                                    <p:cond delay="0"/>
                                  </p:stCondLst>
                                  <p:childTnLst>
                                    <p:set>
                                      <p:cBhvr>
                                        <p:cTn id="32" dur="1" fill="hold">
                                          <p:stCondLst>
                                            <p:cond delay="0"/>
                                          </p:stCondLst>
                                        </p:cTn>
                                        <p:tgtEl>
                                          <p:spTgt spid="78"/>
                                        </p:tgtEl>
                                        <p:attrNameLst>
                                          <p:attrName>style.visibility</p:attrName>
                                        </p:attrNameLst>
                                      </p:cBhvr>
                                      <p:to>
                                        <p:strVal val="visible"/>
                                      </p:to>
                                    </p:set>
                                    <p:anim calcmode="lin" valueType="num">
                                      <p:cBhvr additive="base">
                                        <p:cTn id="33" dur="500" fill="hold"/>
                                        <p:tgtEl>
                                          <p:spTgt spid="78"/>
                                        </p:tgtEl>
                                        <p:attrNameLst>
                                          <p:attrName>ppt_x</p:attrName>
                                        </p:attrNameLst>
                                      </p:cBhvr>
                                      <p:tavLst>
                                        <p:tav tm="0">
                                          <p:val>
                                            <p:strVal val="1+#ppt_w/2"/>
                                          </p:val>
                                        </p:tav>
                                        <p:tav tm="100000">
                                          <p:val>
                                            <p:strVal val="#ppt_x"/>
                                          </p:val>
                                        </p:tav>
                                      </p:tavLst>
                                    </p:anim>
                                    <p:anim calcmode="lin" valueType="num">
                                      <p:cBhvr additive="base">
                                        <p:cTn id="34" dur="500" fill="hold"/>
                                        <p:tgtEl>
                                          <p:spTgt spid="78"/>
                                        </p:tgtEl>
                                        <p:attrNameLst>
                                          <p:attrName>ppt_y</p:attrName>
                                        </p:attrNameLst>
                                      </p:cBhvr>
                                      <p:tavLst>
                                        <p:tav tm="0">
                                          <p:val>
                                            <p:strVal val="#ppt_y"/>
                                          </p:val>
                                        </p:tav>
                                        <p:tav tm="100000">
                                          <p:val>
                                            <p:strVal val="#ppt_y"/>
                                          </p:val>
                                        </p:tav>
                                      </p:tavLst>
                                    </p:anim>
                                  </p:childTnLst>
                                </p:cTn>
                              </p:par>
                            </p:childTnLst>
                          </p:cTn>
                        </p:par>
                        <p:par>
                          <p:cTn id="35" fill="hold">
                            <p:stCondLst>
                              <p:cond delay="3250"/>
                            </p:stCondLst>
                            <p:childTnLst>
                              <p:par>
                                <p:cTn id="36" presetID="2" presetClass="entr" presetSubtype="2" fill="hold" nodeType="afterEffect">
                                  <p:stCondLst>
                                    <p:cond delay="0"/>
                                  </p:stCondLst>
                                  <p:childTnLst>
                                    <p:set>
                                      <p:cBhvr>
                                        <p:cTn id="37" dur="1" fill="hold">
                                          <p:stCondLst>
                                            <p:cond delay="0"/>
                                          </p:stCondLst>
                                        </p:cTn>
                                        <p:tgtEl>
                                          <p:spTgt spid="82"/>
                                        </p:tgtEl>
                                        <p:attrNameLst>
                                          <p:attrName>style.visibility</p:attrName>
                                        </p:attrNameLst>
                                      </p:cBhvr>
                                      <p:to>
                                        <p:strVal val="visible"/>
                                      </p:to>
                                    </p:set>
                                    <p:anim calcmode="lin" valueType="num">
                                      <p:cBhvr additive="base">
                                        <p:cTn id="38" dur="500" fill="hold"/>
                                        <p:tgtEl>
                                          <p:spTgt spid="82"/>
                                        </p:tgtEl>
                                        <p:attrNameLst>
                                          <p:attrName>ppt_x</p:attrName>
                                        </p:attrNameLst>
                                      </p:cBhvr>
                                      <p:tavLst>
                                        <p:tav tm="0">
                                          <p:val>
                                            <p:strVal val="1+#ppt_w/2"/>
                                          </p:val>
                                        </p:tav>
                                        <p:tav tm="100000">
                                          <p:val>
                                            <p:strVal val="#ppt_x"/>
                                          </p:val>
                                        </p:tav>
                                      </p:tavLst>
                                    </p:anim>
                                    <p:anim calcmode="lin" valueType="num">
                                      <p:cBhvr additive="base">
                                        <p:cTn id="39" dur="500" fill="hold"/>
                                        <p:tgtEl>
                                          <p:spTgt spid="8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5324" y="700892"/>
            <a:ext cx="10569132" cy="735541"/>
          </a:xfrm>
        </p:spPr>
        <p:txBody>
          <a:bodyPr>
            <a:normAutofit/>
          </a:bodyPr>
          <a:lstStyle/>
          <a:p>
            <a:r>
              <a:rPr lang="zh-CN" altLang="en-US" dirty="0">
                <a:solidFill>
                  <a:prstClr val="black">
                    <a:lumMod val="75000"/>
                    <a:lumOff val="25000"/>
                  </a:prstClr>
                </a:solidFill>
                <a:latin typeface="叶根友刀锋黑草" panose="02010601030101010101" pitchFamily="2" charset="-122"/>
                <a:ea typeface="叶根友刀锋黑草" panose="02010601030101010101" pitchFamily="2" charset="-122"/>
              </a:rPr>
              <a:t>点击添加标题</a:t>
            </a:r>
            <a:endParaRPr lang="vi-VN" dirty="0"/>
          </a:p>
        </p:txBody>
      </p:sp>
      <p:sp>
        <p:nvSpPr>
          <p:cNvPr id="3" name="Slide Number Placeholder 2"/>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C1A69C3-A417-4791-88FC-0E458BBACD37}" type="slidenum">
              <a:rPr kumimoji="0" lang="vi-VN" sz="1800" b="0" i="0" u="none" strike="noStrike" kern="1200" cap="none" spc="0" normalizeH="0" baseline="0" noProof="0" smtClean="0">
                <a:ln>
                  <a:noFill/>
                </a:ln>
                <a:solidFill>
                  <a:prstClr val="white"/>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17</a:t>
            </a:fld>
            <a:endParaRPr kumimoji="0" lang="vi-VN" sz="18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5" name="Group 4"/>
          <p:cNvGrpSpPr/>
          <p:nvPr/>
        </p:nvGrpSpPr>
        <p:grpSpPr>
          <a:xfrm>
            <a:off x="1003808" y="2060849"/>
            <a:ext cx="2193701" cy="2879932"/>
            <a:chOff x="888555" y="1518341"/>
            <a:chExt cx="1645276" cy="2159949"/>
          </a:xfrm>
        </p:grpSpPr>
        <p:sp>
          <p:nvSpPr>
            <p:cNvPr id="6" name="Rounded Rectangle 5"/>
            <p:cNvSpPr/>
            <p:nvPr/>
          </p:nvSpPr>
          <p:spPr>
            <a:xfrm>
              <a:off x="888555" y="1518341"/>
              <a:ext cx="1645276" cy="2159949"/>
            </a:xfrm>
            <a:prstGeom prst="roundRect">
              <a:avLst>
                <a:gd name="adj" fmla="val 4218"/>
              </a:avLst>
            </a:prstGeom>
            <a:no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7" name="Content Placeholder 2"/>
            <p:cNvSpPr txBox="1">
              <a:spLocks/>
            </p:cNvSpPr>
            <p:nvPr/>
          </p:nvSpPr>
          <p:spPr>
            <a:xfrm>
              <a:off x="973456" y="2049520"/>
              <a:ext cx="1475474" cy="1386326"/>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86,000 messages </a:t>
              </a:r>
              <a:b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b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mn-cs"/>
                </a:rPr>
                <a:t>unlimited</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data </a:t>
              </a:r>
              <a:b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b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mn-cs"/>
                </a:rPr>
                <a:t>unlimited</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users </a:t>
              </a:r>
              <a:b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b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first 30 day free</a:t>
              </a:r>
            </a:p>
          </p:txBody>
        </p:sp>
        <p:sp>
          <p:nvSpPr>
            <p:cNvPr id="8" name="Title 13"/>
            <p:cNvSpPr txBox="1">
              <a:spLocks/>
            </p:cNvSpPr>
            <p:nvPr/>
          </p:nvSpPr>
          <p:spPr>
            <a:xfrm>
              <a:off x="1000108" y="1616251"/>
              <a:ext cx="1422170" cy="323165"/>
            </a:xfrm>
            <a:prstGeom prst="rect">
              <a:avLst/>
            </a:prstGeom>
          </p:spPr>
          <p:txBody>
            <a:bodyPr vert="horz" lIns="121920" tIns="60960" rIns="121920" bIns="6096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Calibri"/>
                  <a:ea typeface="+mj-ea"/>
                  <a:cs typeface="+mj-cs"/>
                </a:rPr>
                <a:t>Starter</a:t>
              </a:r>
            </a:p>
          </p:txBody>
        </p:sp>
        <p:cxnSp>
          <p:nvCxnSpPr>
            <p:cNvPr id="9" name="Straight Connector 8"/>
            <p:cNvCxnSpPr/>
            <p:nvPr/>
          </p:nvCxnSpPr>
          <p:spPr>
            <a:xfrm>
              <a:off x="888555" y="2005630"/>
              <a:ext cx="1645276"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888555" y="2034890"/>
              <a:ext cx="1645276"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11" name="Group 10"/>
          <p:cNvGrpSpPr/>
          <p:nvPr/>
        </p:nvGrpSpPr>
        <p:grpSpPr>
          <a:xfrm>
            <a:off x="3596096" y="2060848"/>
            <a:ext cx="2193701" cy="2879932"/>
            <a:chOff x="888555" y="1518341"/>
            <a:chExt cx="1645276" cy="2159949"/>
          </a:xfrm>
        </p:grpSpPr>
        <p:sp>
          <p:nvSpPr>
            <p:cNvPr id="12" name="Rounded Rectangle 11"/>
            <p:cNvSpPr/>
            <p:nvPr/>
          </p:nvSpPr>
          <p:spPr>
            <a:xfrm>
              <a:off x="888555" y="1518341"/>
              <a:ext cx="1645276" cy="2159949"/>
            </a:xfrm>
            <a:prstGeom prst="roundRect">
              <a:avLst>
                <a:gd name="adj" fmla="val 4218"/>
              </a:avLst>
            </a:pr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13" name="Content Placeholder 2"/>
            <p:cNvSpPr txBox="1">
              <a:spLocks/>
            </p:cNvSpPr>
            <p:nvPr/>
          </p:nvSpPr>
          <p:spPr>
            <a:xfrm>
              <a:off x="973456" y="2049520"/>
              <a:ext cx="1475474" cy="1386326"/>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86,000 messages </a:t>
              </a:r>
              <a:b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b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mn-cs"/>
                </a:rPr>
                <a:t>unlimited</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data </a:t>
              </a:r>
              <a:b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b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mn-cs"/>
                </a:rPr>
                <a:t>unlimited</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users </a:t>
              </a:r>
              <a:b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b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first 30 day free</a:t>
              </a:r>
            </a:p>
          </p:txBody>
        </p:sp>
        <p:sp>
          <p:nvSpPr>
            <p:cNvPr id="14" name="Title 13"/>
            <p:cNvSpPr txBox="1">
              <a:spLocks/>
            </p:cNvSpPr>
            <p:nvPr/>
          </p:nvSpPr>
          <p:spPr>
            <a:xfrm>
              <a:off x="1000108" y="1616251"/>
              <a:ext cx="1422170" cy="323165"/>
            </a:xfrm>
            <a:prstGeom prst="rect">
              <a:avLst/>
            </a:prstGeom>
          </p:spPr>
          <p:txBody>
            <a:bodyPr vert="horz" lIns="121920" tIns="60960" rIns="121920" bIns="6096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Calibri"/>
                  <a:ea typeface="+mj-ea"/>
                  <a:cs typeface="+mj-cs"/>
                </a:rPr>
                <a:t>Professional</a:t>
              </a:r>
            </a:p>
          </p:txBody>
        </p:sp>
        <p:cxnSp>
          <p:nvCxnSpPr>
            <p:cNvPr id="15" name="Straight Connector 14"/>
            <p:cNvCxnSpPr/>
            <p:nvPr/>
          </p:nvCxnSpPr>
          <p:spPr>
            <a:xfrm>
              <a:off x="888555" y="2005630"/>
              <a:ext cx="1645276"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888555" y="2034890"/>
              <a:ext cx="1645276"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7" name="Group 16"/>
          <p:cNvGrpSpPr/>
          <p:nvPr/>
        </p:nvGrpSpPr>
        <p:grpSpPr>
          <a:xfrm>
            <a:off x="6188384" y="2060849"/>
            <a:ext cx="2193701" cy="2879932"/>
            <a:chOff x="888555" y="1518341"/>
            <a:chExt cx="1645276" cy="2159949"/>
          </a:xfrm>
        </p:grpSpPr>
        <p:sp>
          <p:nvSpPr>
            <p:cNvPr id="18" name="Rounded Rectangle 17"/>
            <p:cNvSpPr/>
            <p:nvPr/>
          </p:nvSpPr>
          <p:spPr>
            <a:xfrm>
              <a:off x="888555" y="1518341"/>
              <a:ext cx="1645276" cy="2159949"/>
            </a:xfrm>
            <a:prstGeom prst="roundRect">
              <a:avLst>
                <a:gd name="adj" fmla="val 4218"/>
              </a:avLst>
            </a:prstGeom>
            <a:noFill/>
            <a:ln w="25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19" name="Content Placeholder 2"/>
            <p:cNvSpPr txBox="1">
              <a:spLocks/>
            </p:cNvSpPr>
            <p:nvPr/>
          </p:nvSpPr>
          <p:spPr>
            <a:xfrm>
              <a:off x="973456" y="2049520"/>
              <a:ext cx="1475474" cy="1386326"/>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86,000 messages </a:t>
              </a:r>
              <a:b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b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mn-cs"/>
                </a:rPr>
                <a:t>unlimited</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data </a:t>
              </a:r>
              <a:b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b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mn-cs"/>
                </a:rPr>
                <a:t>unlimited</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users </a:t>
              </a:r>
              <a:b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b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first 30 day free</a:t>
              </a:r>
            </a:p>
          </p:txBody>
        </p:sp>
        <p:sp>
          <p:nvSpPr>
            <p:cNvPr id="20" name="Title 13"/>
            <p:cNvSpPr txBox="1">
              <a:spLocks/>
            </p:cNvSpPr>
            <p:nvPr/>
          </p:nvSpPr>
          <p:spPr>
            <a:xfrm>
              <a:off x="1000108" y="1616251"/>
              <a:ext cx="1422170" cy="323165"/>
            </a:xfrm>
            <a:prstGeom prst="rect">
              <a:avLst/>
            </a:prstGeom>
          </p:spPr>
          <p:txBody>
            <a:bodyPr vert="horz" lIns="121920" tIns="60960" rIns="121920" bIns="6096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Calibri"/>
                  <a:ea typeface="+mj-ea"/>
                  <a:cs typeface="+mj-cs"/>
                </a:rPr>
                <a:t>Business</a:t>
              </a:r>
            </a:p>
          </p:txBody>
        </p:sp>
        <p:cxnSp>
          <p:nvCxnSpPr>
            <p:cNvPr id="21" name="Straight Connector 20"/>
            <p:cNvCxnSpPr/>
            <p:nvPr/>
          </p:nvCxnSpPr>
          <p:spPr>
            <a:xfrm>
              <a:off x="888555" y="2005630"/>
              <a:ext cx="1645276"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888555" y="2034890"/>
              <a:ext cx="1645276" cy="0"/>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23" name="Group 22"/>
          <p:cNvGrpSpPr/>
          <p:nvPr/>
        </p:nvGrpSpPr>
        <p:grpSpPr>
          <a:xfrm>
            <a:off x="8780672" y="2060849"/>
            <a:ext cx="2193701" cy="2879932"/>
            <a:chOff x="888555" y="1518341"/>
            <a:chExt cx="1645276" cy="2159949"/>
          </a:xfrm>
        </p:grpSpPr>
        <p:sp>
          <p:nvSpPr>
            <p:cNvPr id="24" name="Rounded Rectangle 23"/>
            <p:cNvSpPr/>
            <p:nvPr/>
          </p:nvSpPr>
          <p:spPr>
            <a:xfrm>
              <a:off x="888555" y="1518341"/>
              <a:ext cx="1645276" cy="2159949"/>
            </a:xfrm>
            <a:prstGeom prst="roundRect">
              <a:avLst>
                <a:gd name="adj" fmla="val 4218"/>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25" name="Content Placeholder 2"/>
            <p:cNvSpPr txBox="1">
              <a:spLocks/>
            </p:cNvSpPr>
            <p:nvPr/>
          </p:nvSpPr>
          <p:spPr>
            <a:xfrm>
              <a:off x="973456" y="2049520"/>
              <a:ext cx="1475474" cy="1386326"/>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86,000 messages </a:t>
              </a:r>
              <a:b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b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mn-cs"/>
                </a:rPr>
                <a:t>unlimited</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data </a:t>
              </a:r>
              <a:b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br>
              <a:r>
                <a:rPr kumimoji="0" lang="en-US" sz="1400" b="1" i="0" u="none" strike="noStrike" kern="1200" cap="none" spc="0" normalizeH="0" baseline="0" noProof="0" dirty="0">
                  <a:ln>
                    <a:noFill/>
                  </a:ln>
                  <a:solidFill>
                    <a:prstClr val="black">
                      <a:lumMod val="65000"/>
                      <a:lumOff val="35000"/>
                    </a:prstClr>
                  </a:solidFill>
                  <a:effectLst/>
                  <a:uLnTx/>
                  <a:uFillTx/>
                  <a:latin typeface="Calibri"/>
                  <a:ea typeface="+mn-ea"/>
                  <a:cs typeface="+mn-cs"/>
                </a:rPr>
                <a:t>unlimited</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users </a:t>
              </a:r>
              <a:b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b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first 30 day free</a:t>
              </a:r>
            </a:p>
          </p:txBody>
        </p:sp>
        <p:sp>
          <p:nvSpPr>
            <p:cNvPr id="26" name="Title 13"/>
            <p:cNvSpPr txBox="1">
              <a:spLocks/>
            </p:cNvSpPr>
            <p:nvPr/>
          </p:nvSpPr>
          <p:spPr>
            <a:xfrm>
              <a:off x="996710" y="1601221"/>
              <a:ext cx="1422170" cy="323165"/>
            </a:xfrm>
            <a:prstGeom prst="rect">
              <a:avLst/>
            </a:prstGeom>
          </p:spPr>
          <p:txBody>
            <a:bodyPr vert="horz" lIns="121920" tIns="60960" rIns="121920" bIns="6096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Calibri"/>
                  <a:ea typeface="+mj-ea"/>
                  <a:cs typeface="+mj-cs"/>
                </a:rPr>
                <a:t>Success</a:t>
              </a:r>
            </a:p>
          </p:txBody>
        </p:sp>
        <p:cxnSp>
          <p:nvCxnSpPr>
            <p:cNvPr id="27" name="Straight Connector 26"/>
            <p:cNvCxnSpPr/>
            <p:nvPr/>
          </p:nvCxnSpPr>
          <p:spPr>
            <a:xfrm>
              <a:off x="888555" y="2005630"/>
              <a:ext cx="1645276"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888555" y="2034890"/>
              <a:ext cx="164527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9" name="Content Placeholder 2"/>
          <p:cNvSpPr txBox="1">
            <a:spLocks/>
          </p:cNvSpPr>
          <p:nvPr/>
        </p:nvSpPr>
        <p:spPr>
          <a:xfrm>
            <a:off x="701810" y="5222346"/>
            <a:ext cx="10657184" cy="814033"/>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Lorem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ipsum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Curabitur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elementum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posuere</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pretium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Quisque</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nibh</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dolor,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dignissim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ac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dignissim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ut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luctus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ac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urna</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Aliquam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aliquet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non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massa</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quis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tincidunt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Mauris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ullamcorper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justo</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tristique</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dui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posuere</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tincidunt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In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nec</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lacus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laoreet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orci</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varius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imperdiet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in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augue</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p>
        </p:txBody>
      </p:sp>
      <p:sp>
        <p:nvSpPr>
          <p:cNvPr id="30" name="椭圆 80"/>
          <p:cNvSpPr/>
          <p:nvPr/>
        </p:nvSpPr>
        <p:spPr bwMode="auto">
          <a:xfrm>
            <a:off x="1358753" y="4333825"/>
            <a:ext cx="1503268" cy="378829"/>
          </a:xfrm>
          <a:prstGeom prst="roundRect">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vi-VN" altLang="zh-CN" sz="1800" b="0" i="0" u="none" strike="noStrike" kern="0" cap="none" spc="0" normalizeH="0" baseline="0" noProof="0" dirty="0">
                <a:ln>
                  <a:noFill/>
                </a:ln>
                <a:solidFill>
                  <a:srgbClr val="FFFFFF"/>
                </a:solidFill>
                <a:effectLst/>
                <a:uLnTx/>
                <a:uFillTx/>
                <a:latin typeface="Arial" panose="020B0604020202020204" pitchFamily="34" charset="0"/>
                <a:ea typeface="宋体" panose="02010600030101010101" pitchFamily="2" charset="-122"/>
                <a:cs typeface="+mn-cs"/>
              </a:rPr>
              <a:t>2012</a:t>
            </a:r>
            <a:endParaRPr kumimoji="0" lang="zh-CN" altLang="en-US" sz="1800" b="0" i="0" u="none" strike="noStrike" kern="0" cap="none" spc="0" normalizeH="0" baseline="0" noProof="0" dirty="0">
              <a:ln>
                <a:noFill/>
              </a:ln>
              <a:solidFill>
                <a:srgbClr val="FFFFFF"/>
              </a:solidFill>
              <a:effectLst/>
              <a:uLnTx/>
              <a:uFillTx/>
              <a:latin typeface="Arial" panose="020B0604020202020204" pitchFamily="34" charset="0"/>
              <a:ea typeface="宋体" panose="02010600030101010101" pitchFamily="2" charset="-122"/>
              <a:cs typeface="+mn-cs"/>
            </a:endParaRPr>
          </a:p>
        </p:txBody>
      </p:sp>
      <p:sp>
        <p:nvSpPr>
          <p:cNvPr id="31" name="椭圆 80"/>
          <p:cNvSpPr/>
          <p:nvPr/>
        </p:nvSpPr>
        <p:spPr bwMode="auto">
          <a:xfrm>
            <a:off x="3951040" y="4334842"/>
            <a:ext cx="1503268" cy="378829"/>
          </a:xfrm>
          <a:prstGeom prst="roundRect">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vi-VN" altLang="zh-CN" sz="18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rPr>
              <a:t>2013</a:t>
            </a:r>
            <a:endParaRPr kumimoji="0" lang="zh-CN" altLang="en-US" sz="18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sp>
        <p:nvSpPr>
          <p:cNvPr id="32" name="椭圆 80"/>
          <p:cNvSpPr/>
          <p:nvPr/>
        </p:nvSpPr>
        <p:spPr bwMode="auto">
          <a:xfrm>
            <a:off x="6543328" y="4333825"/>
            <a:ext cx="1503268" cy="378829"/>
          </a:xfrm>
          <a:prstGeom prst="roundRect">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vi-VN" altLang="zh-CN" sz="18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rPr>
              <a:t>2014</a:t>
            </a:r>
            <a:endParaRPr kumimoji="0" lang="zh-CN" altLang="en-US" sz="18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sp>
        <p:nvSpPr>
          <p:cNvPr id="33" name="椭圆 80"/>
          <p:cNvSpPr/>
          <p:nvPr/>
        </p:nvSpPr>
        <p:spPr bwMode="auto">
          <a:xfrm>
            <a:off x="9131086" y="4333825"/>
            <a:ext cx="1503268" cy="378829"/>
          </a:xfrm>
          <a:prstGeom prst="roundRect">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vi-VN" altLang="zh-CN" sz="18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rPr>
              <a:t>2015</a:t>
            </a:r>
            <a:endParaRPr kumimoji="0" lang="zh-CN" altLang="en-US" sz="18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572285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randombar(horizontal)">
                                      <p:cBhvr>
                                        <p:cTn id="7" dur="500"/>
                                        <p:tgtEl>
                                          <p:spTgt spid="30"/>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randombar(horizontal)">
                                      <p:cBhvr>
                                        <p:cTn id="11" dur="500"/>
                                        <p:tgtEl>
                                          <p:spTgt spid="31"/>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randombar(horizontal)">
                                      <p:cBhvr>
                                        <p:cTn id="15" dur="500"/>
                                        <p:tgtEl>
                                          <p:spTgt spid="32"/>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randombar(horizontal)">
                                      <p:cBhvr>
                                        <p:cTn id="19" dur="500"/>
                                        <p:tgtEl>
                                          <p:spTgt spid="33"/>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00"/>
                                        <p:tgtEl>
                                          <p:spTgt spid="5"/>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down)">
                                      <p:cBhvr>
                                        <p:cTn id="31" dur="500"/>
                                        <p:tgtEl>
                                          <p:spTgt spid="17"/>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down)">
                                      <p:cBhvr>
                                        <p:cTn id="35" dur="500"/>
                                        <p:tgtEl>
                                          <p:spTgt spid="23"/>
                                        </p:tgtEl>
                                      </p:cBhvr>
                                    </p:animEffect>
                                  </p:childTnLst>
                                </p:cTn>
                              </p:par>
                            </p:childTnLst>
                          </p:cTn>
                        </p:par>
                        <p:par>
                          <p:cTn id="36" fill="hold">
                            <p:stCondLst>
                              <p:cond delay="4000"/>
                            </p:stCondLst>
                            <p:childTnLst>
                              <p:par>
                                <p:cTn id="37" presetID="16" presetClass="entr" presetSubtype="37" fill="hold" grpId="0" nodeType="after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barn(outVertical)">
                                      <p:cBhvr>
                                        <p:cTn id="3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animBg="1"/>
      <p:bldP spid="31" grpId="0" animBg="1"/>
      <p:bldP spid="32" grpId="0" animBg="1"/>
      <p:bldP spid="3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5324" y="617502"/>
            <a:ext cx="10569132" cy="735541"/>
          </a:xfrm>
        </p:spPr>
        <p:txBody>
          <a:bodyPr/>
          <a:lstStyle/>
          <a:p>
            <a:r>
              <a:rPr lang="zh-CN" altLang="en-US" dirty="0">
                <a:solidFill>
                  <a:prstClr val="black">
                    <a:lumMod val="75000"/>
                    <a:lumOff val="25000"/>
                  </a:prstClr>
                </a:solidFill>
                <a:latin typeface="叶根友刀锋黑草" panose="02010601030101010101" pitchFamily="2" charset="-122"/>
                <a:ea typeface="叶根友刀锋黑草" panose="02010601030101010101" pitchFamily="2" charset="-122"/>
              </a:rPr>
              <a:t>点击添加标题</a:t>
            </a:r>
            <a:endParaRPr lang="vi-VN" dirty="0"/>
          </a:p>
        </p:txBody>
      </p:sp>
      <p:sp>
        <p:nvSpPr>
          <p:cNvPr id="3" name="Slide Number Placeholder 2"/>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C1A69C3-A417-4791-88FC-0E458BBACD37}" type="slidenum">
              <a:rPr kumimoji="0" lang="vi-VN" sz="1800" b="0" i="0" u="none" strike="noStrike" kern="1200" cap="none" spc="0" normalizeH="0" baseline="0" noProof="0" smtClean="0">
                <a:ln>
                  <a:noFill/>
                </a:ln>
                <a:solidFill>
                  <a:prstClr val="white"/>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18</a:t>
            </a:fld>
            <a:endParaRPr kumimoji="0" lang="vi-VN" sz="18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4" name="Group 3"/>
          <p:cNvGrpSpPr/>
          <p:nvPr/>
        </p:nvGrpSpPr>
        <p:grpSpPr>
          <a:xfrm>
            <a:off x="735964" y="2313005"/>
            <a:ext cx="10718692" cy="2257395"/>
            <a:chOff x="735964" y="2313005"/>
            <a:chExt cx="10718692" cy="2257395"/>
          </a:xfrm>
        </p:grpSpPr>
        <p:sp>
          <p:nvSpPr>
            <p:cNvPr id="8" name="Freeform 9"/>
            <p:cNvSpPr>
              <a:spLocks noEditPoints="1"/>
            </p:cNvSpPr>
            <p:nvPr/>
          </p:nvSpPr>
          <p:spPr bwMode="auto">
            <a:xfrm>
              <a:off x="735964" y="2313005"/>
              <a:ext cx="2265031" cy="1453292"/>
            </a:xfrm>
            <a:custGeom>
              <a:avLst/>
              <a:gdLst>
                <a:gd name="T0" fmla="*/ 89 w 624"/>
                <a:gd name="T1" fmla="*/ 0 h 400"/>
                <a:gd name="T2" fmla="*/ 0 w 624"/>
                <a:gd name="T3" fmla="*/ 90 h 400"/>
                <a:gd name="T4" fmla="*/ 0 w 624"/>
                <a:gd name="T5" fmla="*/ 311 h 400"/>
                <a:gd name="T6" fmla="*/ 89 w 624"/>
                <a:gd name="T7" fmla="*/ 400 h 400"/>
                <a:gd name="T8" fmla="*/ 534 w 624"/>
                <a:gd name="T9" fmla="*/ 400 h 400"/>
                <a:gd name="T10" fmla="*/ 624 w 624"/>
                <a:gd name="T11" fmla="*/ 311 h 400"/>
                <a:gd name="T12" fmla="*/ 624 w 624"/>
                <a:gd name="T13" fmla="*/ 90 h 400"/>
                <a:gd name="T14" fmla="*/ 534 w 624"/>
                <a:gd name="T15" fmla="*/ 0 h 400"/>
                <a:gd name="T16" fmla="*/ 89 w 624"/>
                <a:gd name="T17" fmla="*/ 0 h 400"/>
                <a:gd name="T18" fmla="*/ 54 w 624"/>
                <a:gd name="T19" fmla="*/ 311 h 400"/>
                <a:gd name="T20" fmla="*/ 54 w 624"/>
                <a:gd name="T21" fmla="*/ 90 h 400"/>
                <a:gd name="T22" fmla="*/ 89 w 624"/>
                <a:gd name="T23" fmla="*/ 55 h 400"/>
                <a:gd name="T24" fmla="*/ 534 w 624"/>
                <a:gd name="T25" fmla="*/ 55 h 400"/>
                <a:gd name="T26" fmla="*/ 569 w 624"/>
                <a:gd name="T27" fmla="*/ 90 h 400"/>
                <a:gd name="T28" fmla="*/ 569 w 624"/>
                <a:gd name="T29" fmla="*/ 311 h 400"/>
                <a:gd name="T30" fmla="*/ 534 w 624"/>
                <a:gd name="T31" fmla="*/ 345 h 400"/>
                <a:gd name="T32" fmla="*/ 89 w 624"/>
                <a:gd name="T33" fmla="*/ 345 h 400"/>
                <a:gd name="T34" fmla="*/ 54 w 624"/>
                <a:gd name="T35" fmla="*/ 311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24" h="400">
                  <a:moveTo>
                    <a:pt x="89" y="0"/>
                  </a:moveTo>
                  <a:cubicBezTo>
                    <a:pt x="40" y="0"/>
                    <a:pt x="0" y="40"/>
                    <a:pt x="0" y="90"/>
                  </a:cubicBezTo>
                  <a:cubicBezTo>
                    <a:pt x="0" y="311"/>
                    <a:pt x="0" y="311"/>
                    <a:pt x="0" y="311"/>
                  </a:cubicBezTo>
                  <a:cubicBezTo>
                    <a:pt x="0" y="360"/>
                    <a:pt x="40" y="400"/>
                    <a:pt x="89" y="400"/>
                  </a:cubicBezTo>
                  <a:cubicBezTo>
                    <a:pt x="534" y="400"/>
                    <a:pt x="534" y="400"/>
                    <a:pt x="534" y="400"/>
                  </a:cubicBezTo>
                  <a:cubicBezTo>
                    <a:pt x="584" y="400"/>
                    <a:pt x="624" y="360"/>
                    <a:pt x="624" y="311"/>
                  </a:cubicBezTo>
                  <a:cubicBezTo>
                    <a:pt x="624" y="90"/>
                    <a:pt x="624" y="90"/>
                    <a:pt x="624" y="90"/>
                  </a:cubicBezTo>
                  <a:cubicBezTo>
                    <a:pt x="624" y="40"/>
                    <a:pt x="584" y="0"/>
                    <a:pt x="534" y="0"/>
                  </a:cubicBezTo>
                  <a:lnTo>
                    <a:pt x="89" y="0"/>
                  </a:lnTo>
                  <a:close/>
                  <a:moveTo>
                    <a:pt x="54" y="311"/>
                  </a:moveTo>
                  <a:cubicBezTo>
                    <a:pt x="54" y="90"/>
                    <a:pt x="54" y="90"/>
                    <a:pt x="54" y="90"/>
                  </a:cubicBezTo>
                  <a:cubicBezTo>
                    <a:pt x="54" y="71"/>
                    <a:pt x="70" y="55"/>
                    <a:pt x="89" y="55"/>
                  </a:cubicBezTo>
                  <a:cubicBezTo>
                    <a:pt x="534" y="55"/>
                    <a:pt x="534" y="55"/>
                    <a:pt x="534" y="55"/>
                  </a:cubicBezTo>
                  <a:cubicBezTo>
                    <a:pt x="554" y="55"/>
                    <a:pt x="569" y="71"/>
                    <a:pt x="569" y="90"/>
                  </a:cubicBezTo>
                  <a:cubicBezTo>
                    <a:pt x="569" y="311"/>
                    <a:pt x="569" y="311"/>
                    <a:pt x="569" y="311"/>
                  </a:cubicBezTo>
                  <a:cubicBezTo>
                    <a:pt x="569" y="330"/>
                    <a:pt x="554" y="345"/>
                    <a:pt x="534" y="345"/>
                  </a:cubicBezTo>
                  <a:cubicBezTo>
                    <a:pt x="89" y="345"/>
                    <a:pt x="89" y="345"/>
                    <a:pt x="89" y="345"/>
                  </a:cubicBezTo>
                  <a:cubicBezTo>
                    <a:pt x="70" y="345"/>
                    <a:pt x="54" y="330"/>
                    <a:pt x="54" y="31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1" name="Freeform 9"/>
            <p:cNvSpPr>
              <a:spLocks noEditPoints="1"/>
            </p:cNvSpPr>
            <p:nvPr/>
          </p:nvSpPr>
          <p:spPr bwMode="auto">
            <a:xfrm>
              <a:off x="2130486" y="3117108"/>
              <a:ext cx="2265031" cy="1453292"/>
            </a:xfrm>
            <a:custGeom>
              <a:avLst/>
              <a:gdLst>
                <a:gd name="T0" fmla="*/ 89 w 624"/>
                <a:gd name="T1" fmla="*/ 0 h 400"/>
                <a:gd name="T2" fmla="*/ 0 w 624"/>
                <a:gd name="T3" fmla="*/ 90 h 400"/>
                <a:gd name="T4" fmla="*/ 0 w 624"/>
                <a:gd name="T5" fmla="*/ 311 h 400"/>
                <a:gd name="T6" fmla="*/ 89 w 624"/>
                <a:gd name="T7" fmla="*/ 400 h 400"/>
                <a:gd name="T8" fmla="*/ 534 w 624"/>
                <a:gd name="T9" fmla="*/ 400 h 400"/>
                <a:gd name="T10" fmla="*/ 624 w 624"/>
                <a:gd name="T11" fmla="*/ 311 h 400"/>
                <a:gd name="T12" fmla="*/ 624 w 624"/>
                <a:gd name="T13" fmla="*/ 90 h 400"/>
                <a:gd name="T14" fmla="*/ 534 w 624"/>
                <a:gd name="T15" fmla="*/ 0 h 400"/>
                <a:gd name="T16" fmla="*/ 89 w 624"/>
                <a:gd name="T17" fmla="*/ 0 h 400"/>
                <a:gd name="T18" fmla="*/ 54 w 624"/>
                <a:gd name="T19" fmla="*/ 311 h 400"/>
                <a:gd name="T20" fmla="*/ 54 w 624"/>
                <a:gd name="T21" fmla="*/ 90 h 400"/>
                <a:gd name="T22" fmla="*/ 89 w 624"/>
                <a:gd name="T23" fmla="*/ 55 h 400"/>
                <a:gd name="T24" fmla="*/ 534 w 624"/>
                <a:gd name="T25" fmla="*/ 55 h 400"/>
                <a:gd name="T26" fmla="*/ 569 w 624"/>
                <a:gd name="T27" fmla="*/ 90 h 400"/>
                <a:gd name="T28" fmla="*/ 569 w 624"/>
                <a:gd name="T29" fmla="*/ 311 h 400"/>
                <a:gd name="T30" fmla="*/ 534 w 624"/>
                <a:gd name="T31" fmla="*/ 345 h 400"/>
                <a:gd name="T32" fmla="*/ 89 w 624"/>
                <a:gd name="T33" fmla="*/ 345 h 400"/>
                <a:gd name="T34" fmla="*/ 54 w 624"/>
                <a:gd name="T35" fmla="*/ 311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24" h="400">
                  <a:moveTo>
                    <a:pt x="89" y="0"/>
                  </a:moveTo>
                  <a:cubicBezTo>
                    <a:pt x="40" y="0"/>
                    <a:pt x="0" y="40"/>
                    <a:pt x="0" y="90"/>
                  </a:cubicBezTo>
                  <a:cubicBezTo>
                    <a:pt x="0" y="311"/>
                    <a:pt x="0" y="311"/>
                    <a:pt x="0" y="311"/>
                  </a:cubicBezTo>
                  <a:cubicBezTo>
                    <a:pt x="0" y="360"/>
                    <a:pt x="40" y="400"/>
                    <a:pt x="89" y="400"/>
                  </a:cubicBezTo>
                  <a:cubicBezTo>
                    <a:pt x="534" y="400"/>
                    <a:pt x="534" y="400"/>
                    <a:pt x="534" y="400"/>
                  </a:cubicBezTo>
                  <a:cubicBezTo>
                    <a:pt x="584" y="400"/>
                    <a:pt x="624" y="360"/>
                    <a:pt x="624" y="311"/>
                  </a:cubicBezTo>
                  <a:cubicBezTo>
                    <a:pt x="624" y="90"/>
                    <a:pt x="624" y="90"/>
                    <a:pt x="624" y="90"/>
                  </a:cubicBezTo>
                  <a:cubicBezTo>
                    <a:pt x="624" y="40"/>
                    <a:pt x="584" y="0"/>
                    <a:pt x="534" y="0"/>
                  </a:cubicBezTo>
                  <a:lnTo>
                    <a:pt x="89" y="0"/>
                  </a:lnTo>
                  <a:close/>
                  <a:moveTo>
                    <a:pt x="54" y="311"/>
                  </a:moveTo>
                  <a:cubicBezTo>
                    <a:pt x="54" y="90"/>
                    <a:pt x="54" y="90"/>
                    <a:pt x="54" y="90"/>
                  </a:cubicBezTo>
                  <a:cubicBezTo>
                    <a:pt x="54" y="71"/>
                    <a:pt x="70" y="55"/>
                    <a:pt x="89" y="55"/>
                  </a:cubicBezTo>
                  <a:cubicBezTo>
                    <a:pt x="534" y="55"/>
                    <a:pt x="534" y="55"/>
                    <a:pt x="534" y="55"/>
                  </a:cubicBezTo>
                  <a:cubicBezTo>
                    <a:pt x="554" y="55"/>
                    <a:pt x="569" y="71"/>
                    <a:pt x="569" y="90"/>
                  </a:cubicBezTo>
                  <a:cubicBezTo>
                    <a:pt x="569" y="311"/>
                    <a:pt x="569" y="311"/>
                    <a:pt x="569" y="311"/>
                  </a:cubicBezTo>
                  <a:cubicBezTo>
                    <a:pt x="569" y="330"/>
                    <a:pt x="554" y="345"/>
                    <a:pt x="534" y="345"/>
                  </a:cubicBezTo>
                  <a:cubicBezTo>
                    <a:pt x="89" y="345"/>
                    <a:pt x="89" y="345"/>
                    <a:pt x="89" y="345"/>
                  </a:cubicBezTo>
                  <a:cubicBezTo>
                    <a:pt x="70" y="345"/>
                    <a:pt x="54" y="330"/>
                    <a:pt x="54" y="311"/>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2" name="Freeform 9"/>
            <p:cNvSpPr>
              <a:spLocks noEditPoints="1"/>
            </p:cNvSpPr>
            <p:nvPr/>
          </p:nvSpPr>
          <p:spPr bwMode="auto">
            <a:xfrm>
              <a:off x="3553851" y="2313005"/>
              <a:ext cx="2265031" cy="1453292"/>
            </a:xfrm>
            <a:custGeom>
              <a:avLst/>
              <a:gdLst>
                <a:gd name="T0" fmla="*/ 89 w 624"/>
                <a:gd name="T1" fmla="*/ 0 h 400"/>
                <a:gd name="T2" fmla="*/ 0 w 624"/>
                <a:gd name="T3" fmla="*/ 90 h 400"/>
                <a:gd name="T4" fmla="*/ 0 w 624"/>
                <a:gd name="T5" fmla="*/ 311 h 400"/>
                <a:gd name="T6" fmla="*/ 89 w 624"/>
                <a:gd name="T7" fmla="*/ 400 h 400"/>
                <a:gd name="T8" fmla="*/ 534 w 624"/>
                <a:gd name="T9" fmla="*/ 400 h 400"/>
                <a:gd name="T10" fmla="*/ 624 w 624"/>
                <a:gd name="T11" fmla="*/ 311 h 400"/>
                <a:gd name="T12" fmla="*/ 624 w 624"/>
                <a:gd name="T13" fmla="*/ 90 h 400"/>
                <a:gd name="T14" fmla="*/ 534 w 624"/>
                <a:gd name="T15" fmla="*/ 0 h 400"/>
                <a:gd name="T16" fmla="*/ 89 w 624"/>
                <a:gd name="T17" fmla="*/ 0 h 400"/>
                <a:gd name="T18" fmla="*/ 54 w 624"/>
                <a:gd name="T19" fmla="*/ 311 h 400"/>
                <a:gd name="T20" fmla="*/ 54 w 624"/>
                <a:gd name="T21" fmla="*/ 90 h 400"/>
                <a:gd name="T22" fmla="*/ 89 w 624"/>
                <a:gd name="T23" fmla="*/ 55 h 400"/>
                <a:gd name="T24" fmla="*/ 534 w 624"/>
                <a:gd name="T25" fmla="*/ 55 h 400"/>
                <a:gd name="T26" fmla="*/ 569 w 624"/>
                <a:gd name="T27" fmla="*/ 90 h 400"/>
                <a:gd name="T28" fmla="*/ 569 w 624"/>
                <a:gd name="T29" fmla="*/ 311 h 400"/>
                <a:gd name="T30" fmla="*/ 534 w 624"/>
                <a:gd name="T31" fmla="*/ 345 h 400"/>
                <a:gd name="T32" fmla="*/ 89 w 624"/>
                <a:gd name="T33" fmla="*/ 345 h 400"/>
                <a:gd name="T34" fmla="*/ 54 w 624"/>
                <a:gd name="T35" fmla="*/ 311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24" h="400">
                  <a:moveTo>
                    <a:pt x="89" y="0"/>
                  </a:moveTo>
                  <a:cubicBezTo>
                    <a:pt x="40" y="0"/>
                    <a:pt x="0" y="40"/>
                    <a:pt x="0" y="90"/>
                  </a:cubicBezTo>
                  <a:cubicBezTo>
                    <a:pt x="0" y="311"/>
                    <a:pt x="0" y="311"/>
                    <a:pt x="0" y="311"/>
                  </a:cubicBezTo>
                  <a:cubicBezTo>
                    <a:pt x="0" y="360"/>
                    <a:pt x="40" y="400"/>
                    <a:pt x="89" y="400"/>
                  </a:cubicBezTo>
                  <a:cubicBezTo>
                    <a:pt x="534" y="400"/>
                    <a:pt x="534" y="400"/>
                    <a:pt x="534" y="400"/>
                  </a:cubicBezTo>
                  <a:cubicBezTo>
                    <a:pt x="584" y="400"/>
                    <a:pt x="624" y="360"/>
                    <a:pt x="624" y="311"/>
                  </a:cubicBezTo>
                  <a:cubicBezTo>
                    <a:pt x="624" y="90"/>
                    <a:pt x="624" y="90"/>
                    <a:pt x="624" y="90"/>
                  </a:cubicBezTo>
                  <a:cubicBezTo>
                    <a:pt x="624" y="40"/>
                    <a:pt x="584" y="0"/>
                    <a:pt x="534" y="0"/>
                  </a:cubicBezTo>
                  <a:lnTo>
                    <a:pt x="89" y="0"/>
                  </a:lnTo>
                  <a:close/>
                  <a:moveTo>
                    <a:pt x="54" y="311"/>
                  </a:moveTo>
                  <a:cubicBezTo>
                    <a:pt x="54" y="90"/>
                    <a:pt x="54" y="90"/>
                    <a:pt x="54" y="90"/>
                  </a:cubicBezTo>
                  <a:cubicBezTo>
                    <a:pt x="54" y="71"/>
                    <a:pt x="70" y="55"/>
                    <a:pt x="89" y="55"/>
                  </a:cubicBezTo>
                  <a:cubicBezTo>
                    <a:pt x="534" y="55"/>
                    <a:pt x="534" y="55"/>
                    <a:pt x="534" y="55"/>
                  </a:cubicBezTo>
                  <a:cubicBezTo>
                    <a:pt x="554" y="55"/>
                    <a:pt x="569" y="71"/>
                    <a:pt x="569" y="90"/>
                  </a:cubicBezTo>
                  <a:cubicBezTo>
                    <a:pt x="569" y="311"/>
                    <a:pt x="569" y="311"/>
                    <a:pt x="569" y="311"/>
                  </a:cubicBezTo>
                  <a:cubicBezTo>
                    <a:pt x="569" y="330"/>
                    <a:pt x="554" y="345"/>
                    <a:pt x="534" y="345"/>
                  </a:cubicBezTo>
                  <a:cubicBezTo>
                    <a:pt x="89" y="345"/>
                    <a:pt x="89" y="345"/>
                    <a:pt x="89" y="345"/>
                  </a:cubicBezTo>
                  <a:cubicBezTo>
                    <a:pt x="70" y="345"/>
                    <a:pt x="54" y="330"/>
                    <a:pt x="54" y="311"/>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3" name="Freeform 9"/>
            <p:cNvSpPr>
              <a:spLocks noEditPoints="1"/>
            </p:cNvSpPr>
            <p:nvPr/>
          </p:nvSpPr>
          <p:spPr bwMode="auto">
            <a:xfrm>
              <a:off x="4977218" y="3117108"/>
              <a:ext cx="2265031" cy="1453292"/>
            </a:xfrm>
            <a:custGeom>
              <a:avLst/>
              <a:gdLst>
                <a:gd name="T0" fmla="*/ 89 w 624"/>
                <a:gd name="T1" fmla="*/ 0 h 400"/>
                <a:gd name="T2" fmla="*/ 0 w 624"/>
                <a:gd name="T3" fmla="*/ 90 h 400"/>
                <a:gd name="T4" fmla="*/ 0 w 624"/>
                <a:gd name="T5" fmla="*/ 311 h 400"/>
                <a:gd name="T6" fmla="*/ 89 w 624"/>
                <a:gd name="T7" fmla="*/ 400 h 400"/>
                <a:gd name="T8" fmla="*/ 534 w 624"/>
                <a:gd name="T9" fmla="*/ 400 h 400"/>
                <a:gd name="T10" fmla="*/ 624 w 624"/>
                <a:gd name="T11" fmla="*/ 311 h 400"/>
                <a:gd name="T12" fmla="*/ 624 w 624"/>
                <a:gd name="T13" fmla="*/ 90 h 400"/>
                <a:gd name="T14" fmla="*/ 534 w 624"/>
                <a:gd name="T15" fmla="*/ 0 h 400"/>
                <a:gd name="T16" fmla="*/ 89 w 624"/>
                <a:gd name="T17" fmla="*/ 0 h 400"/>
                <a:gd name="T18" fmla="*/ 54 w 624"/>
                <a:gd name="T19" fmla="*/ 311 h 400"/>
                <a:gd name="T20" fmla="*/ 54 w 624"/>
                <a:gd name="T21" fmla="*/ 90 h 400"/>
                <a:gd name="T22" fmla="*/ 89 w 624"/>
                <a:gd name="T23" fmla="*/ 55 h 400"/>
                <a:gd name="T24" fmla="*/ 534 w 624"/>
                <a:gd name="T25" fmla="*/ 55 h 400"/>
                <a:gd name="T26" fmla="*/ 569 w 624"/>
                <a:gd name="T27" fmla="*/ 90 h 400"/>
                <a:gd name="T28" fmla="*/ 569 w 624"/>
                <a:gd name="T29" fmla="*/ 311 h 400"/>
                <a:gd name="T30" fmla="*/ 534 w 624"/>
                <a:gd name="T31" fmla="*/ 345 h 400"/>
                <a:gd name="T32" fmla="*/ 89 w 624"/>
                <a:gd name="T33" fmla="*/ 345 h 400"/>
                <a:gd name="T34" fmla="*/ 54 w 624"/>
                <a:gd name="T35" fmla="*/ 311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24" h="400">
                  <a:moveTo>
                    <a:pt x="89" y="0"/>
                  </a:moveTo>
                  <a:cubicBezTo>
                    <a:pt x="40" y="0"/>
                    <a:pt x="0" y="40"/>
                    <a:pt x="0" y="90"/>
                  </a:cubicBezTo>
                  <a:cubicBezTo>
                    <a:pt x="0" y="311"/>
                    <a:pt x="0" y="311"/>
                    <a:pt x="0" y="311"/>
                  </a:cubicBezTo>
                  <a:cubicBezTo>
                    <a:pt x="0" y="360"/>
                    <a:pt x="40" y="400"/>
                    <a:pt x="89" y="400"/>
                  </a:cubicBezTo>
                  <a:cubicBezTo>
                    <a:pt x="534" y="400"/>
                    <a:pt x="534" y="400"/>
                    <a:pt x="534" y="400"/>
                  </a:cubicBezTo>
                  <a:cubicBezTo>
                    <a:pt x="584" y="400"/>
                    <a:pt x="624" y="360"/>
                    <a:pt x="624" y="311"/>
                  </a:cubicBezTo>
                  <a:cubicBezTo>
                    <a:pt x="624" y="90"/>
                    <a:pt x="624" y="90"/>
                    <a:pt x="624" y="90"/>
                  </a:cubicBezTo>
                  <a:cubicBezTo>
                    <a:pt x="624" y="40"/>
                    <a:pt x="584" y="0"/>
                    <a:pt x="534" y="0"/>
                  </a:cubicBezTo>
                  <a:lnTo>
                    <a:pt x="89" y="0"/>
                  </a:lnTo>
                  <a:close/>
                  <a:moveTo>
                    <a:pt x="54" y="311"/>
                  </a:moveTo>
                  <a:cubicBezTo>
                    <a:pt x="54" y="90"/>
                    <a:pt x="54" y="90"/>
                    <a:pt x="54" y="90"/>
                  </a:cubicBezTo>
                  <a:cubicBezTo>
                    <a:pt x="54" y="71"/>
                    <a:pt x="70" y="55"/>
                    <a:pt x="89" y="55"/>
                  </a:cubicBezTo>
                  <a:cubicBezTo>
                    <a:pt x="534" y="55"/>
                    <a:pt x="534" y="55"/>
                    <a:pt x="534" y="55"/>
                  </a:cubicBezTo>
                  <a:cubicBezTo>
                    <a:pt x="554" y="55"/>
                    <a:pt x="569" y="71"/>
                    <a:pt x="569" y="90"/>
                  </a:cubicBezTo>
                  <a:cubicBezTo>
                    <a:pt x="569" y="311"/>
                    <a:pt x="569" y="311"/>
                    <a:pt x="569" y="311"/>
                  </a:cubicBezTo>
                  <a:cubicBezTo>
                    <a:pt x="569" y="330"/>
                    <a:pt x="554" y="345"/>
                    <a:pt x="534" y="345"/>
                  </a:cubicBezTo>
                  <a:cubicBezTo>
                    <a:pt x="89" y="345"/>
                    <a:pt x="89" y="345"/>
                    <a:pt x="89" y="345"/>
                  </a:cubicBezTo>
                  <a:cubicBezTo>
                    <a:pt x="70" y="345"/>
                    <a:pt x="54" y="330"/>
                    <a:pt x="54" y="311"/>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4" name="Freeform 9"/>
            <p:cNvSpPr>
              <a:spLocks noEditPoints="1"/>
            </p:cNvSpPr>
            <p:nvPr/>
          </p:nvSpPr>
          <p:spPr bwMode="auto">
            <a:xfrm>
              <a:off x="6371738" y="2313005"/>
              <a:ext cx="2265031" cy="1453292"/>
            </a:xfrm>
            <a:custGeom>
              <a:avLst/>
              <a:gdLst>
                <a:gd name="T0" fmla="*/ 89 w 624"/>
                <a:gd name="T1" fmla="*/ 0 h 400"/>
                <a:gd name="T2" fmla="*/ 0 w 624"/>
                <a:gd name="T3" fmla="*/ 90 h 400"/>
                <a:gd name="T4" fmla="*/ 0 w 624"/>
                <a:gd name="T5" fmla="*/ 311 h 400"/>
                <a:gd name="T6" fmla="*/ 89 w 624"/>
                <a:gd name="T7" fmla="*/ 400 h 400"/>
                <a:gd name="T8" fmla="*/ 534 w 624"/>
                <a:gd name="T9" fmla="*/ 400 h 400"/>
                <a:gd name="T10" fmla="*/ 624 w 624"/>
                <a:gd name="T11" fmla="*/ 311 h 400"/>
                <a:gd name="T12" fmla="*/ 624 w 624"/>
                <a:gd name="T13" fmla="*/ 90 h 400"/>
                <a:gd name="T14" fmla="*/ 534 w 624"/>
                <a:gd name="T15" fmla="*/ 0 h 400"/>
                <a:gd name="T16" fmla="*/ 89 w 624"/>
                <a:gd name="T17" fmla="*/ 0 h 400"/>
                <a:gd name="T18" fmla="*/ 54 w 624"/>
                <a:gd name="T19" fmla="*/ 311 h 400"/>
                <a:gd name="T20" fmla="*/ 54 w 624"/>
                <a:gd name="T21" fmla="*/ 90 h 400"/>
                <a:gd name="T22" fmla="*/ 89 w 624"/>
                <a:gd name="T23" fmla="*/ 55 h 400"/>
                <a:gd name="T24" fmla="*/ 534 w 624"/>
                <a:gd name="T25" fmla="*/ 55 h 400"/>
                <a:gd name="T26" fmla="*/ 569 w 624"/>
                <a:gd name="T27" fmla="*/ 90 h 400"/>
                <a:gd name="T28" fmla="*/ 569 w 624"/>
                <a:gd name="T29" fmla="*/ 311 h 400"/>
                <a:gd name="T30" fmla="*/ 534 w 624"/>
                <a:gd name="T31" fmla="*/ 345 h 400"/>
                <a:gd name="T32" fmla="*/ 89 w 624"/>
                <a:gd name="T33" fmla="*/ 345 h 400"/>
                <a:gd name="T34" fmla="*/ 54 w 624"/>
                <a:gd name="T35" fmla="*/ 311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24" h="400">
                  <a:moveTo>
                    <a:pt x="89" y="0"/>
                  </a:moveTo>
                  <a:cubicBezTo>
                    <a:pt x="40" y="0"/>
                    <a:pt x="0" y="40"/>
                    <a:pt x="0" y="90"/>
                  </a:cubicBezTo>
                  <a:cubicBezTo>
                    <a:pt x="0" y="311"/>
                    <a:pt x="0" y="311"/>
                    <a:pt x="0" y="311"/>
                  </a:cubicBezTo>
                  <a:cubicBezTo>
                    <a:pt x="0" y="360"/>
                    <a:pt x="40" y="400"/>
                    <a:pt x="89" y="400"/>
                  </a:cubicBezTo>
                  <a:cubicBezTo>
                    <a:pt x="534" y="400"/>
                    <a:pt x="534" y="400"/>
                    <a:pt x="534" y="400"/>
                  </a:cubicBezTo>
                  <a:cubicBezTo>
                    <a:pt x="584" y="400"/>
                    <a:pt x="624" y="360"/>
                    <a:pt x="624" y="311"/>
                  </a:cubicBezTo>
                  <a:cubicBezTo>
                    <a:pt x="624" y="90"/>
                    <a:pt x="624" y="90"/>
                    <a:pt x="624" y="90"/>
                  </a:cubicBezTo>
                  <a:cubicBezTo>
                    <a:pt x="624" y="40"/>
                    <a:pt x="584" y="0"/>
                    <a:pt x="534" y="0"/>
                  </a:cubicBezTo>
                  <a:lnTo>
                    <a:pt x="89" y="0"/>
                  </a:lnTo>
                  <a:close/>
                  <a:moveTo>
                    <a:pt x="54" y="311"/>
                  </a:moveTo>
                  <a:cubicBezTo>
                    <a:pt x="54" y="90"/>
                    <a:pt x="54" y="90"/>
                    <a:pt x="54" y="90"/>
                  </a:cubicBezTo>
                  <a:cubicBezTo>
                    <a:pt x="54" y="71"/>
                    <a:pt x="70" y="55"/>
                    <a:pt x="89" y="55"/>
                  </a:cubicBezTo>
                  <a:cubicBezTo>
                    <a:pt x="534" y="55"/>
                    <a:pt x="534" y="55"/>
                    <a:pt x="534" y="55"/>
                  </a:cubicBezTo>
                  <a:cubicBezTo>
                    <a:pt x="554" y="55"/>
                    <a:pt x="569" y="71"/>
                    <a:pt x="569" y="90"/>
                  </a:cubicBezTo>
                  <a:cubicBezTo>
                    <a:pt x="569" y="311"/>
                    <a:pt x="569" y="311"/>
                    <a:pt x="569" y="311"/>
                  </a:cubicBezTo>
                  <a:cubicBezTo>
                    <a:pt x="569" y="330"/>
                    <a:pt x="554" y="345"/>
                    <a:pt x="534" y="345"/>
                  </a:cubicBezTo>
                  <a:cubicBezTo>
                    <a:pt x="89" y="345"/>
                    <a:pt x="89" y="345"/>
                    <a:pt x="89" y="345"/>
                  </a:cubicBezTo>
                  <a:cubicBezTo>
                    <a:pt x="70" y="345"/>
                    <a:pt x="54" y="330"/>
                    <a:pt x="54" y="311"/>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5" name="Freeform 9"/>
            <p:cNvSpPr>
              <a:spLocks noEditPoints="1"/>
            </p:cNvSpPr>
            <p:nvPr/>
          </p:nvSpPr>
          <p:spPr bwMode="auto">
            <a:xfrm>
              <a:off x="7823950" y="3117108"/>
              <a:ext cx="2265031" cy="1453292"/>
            </a:xfrm>
            <a:custGeom>
              <a:avLst/>
              <a:gdLst>
                <a:gd name="T0" fmla="*/ 89 w 624"/>
                <a:gd name="T1" fmla="*/ 0 h 400"/>
                <a:gd name="T2" fmla="*/ 0 w 624"/>
                <a:gd name="T3" fmla="*/ 90 h 400"/>
                <a:gd name="T4" fmla="*/ 0 w 624"/>
                <a:gd name="T5" fmla="*/ 311 h 400"/>
                <a:gd name="T6" fmla="*/ 89 w 624"/>
                <a:gd name="T7" fmla="*/ 400 h 400"/>
                <a:gd name="T8" fmla="*/ 534 w 624"/>
                <a:gd name="T9" fmla="*/ 400 h 400"/>
                <a:gd name="T10" fmla="*/ 624 w 624"/>
                <a:gd name="T11" fmla="*/ 311 h 400"/>
                <a:gd name="T12" fmla="*/ 624 w 624"/>
                <a:gd name="T13" fmla="*/ 90 h 400"/>
                <a:gd name="T14" fmla="*/ 534 w 624"/>
                <a:gd name="T15" fmla="*/ 0 h 400"/>
                <a:gd name="T16" fmla="*/ 89 w 624"/>
                <a:gd name="T17" fmla="*/ 0 h 400"/>
                <a:gd name="T18" fmla="*/ 54 w 624"/>
                <a:gd name="T19" fmla="*/ 311 h 400"/>
                <a:gd name="T20" fmla="*/ 54 w 624"/>
                <a:gd name="T21" fmla="*/ 90 h 400"/>
                <a:gd name="T22" fmla="*/ 89 w 624"/>
                <a:gd name="T23" fmla="*/ 55 h 400"/>
                <a:gd name="T24" fmla="*/ 534 w 624"/>
                <a:gd name="T25" fmla="*/ 55 h 400"/>
                <a:gd name="T26" fmla="*/ 569 w 624"/>
                <a:gd name="T27" fmla="*/ 90 h 400"/>
                <a:gd name="T28" fmla="*/ 569 w 624"/>
                <a:gd name="T29" fmla="*/ 311 h 400"/>
                <a:gd name="T30" fmla="*/ 534 w 624"/>
                <a:gd name="T31" fmla="*/ 345 h 400"/>
                <a:gd name="T32" fmla="*/ 89 w 624"/>
                <a:gd name="T33" fmla="*/ 345 h 400"/>
                <a:gd name="T34" fmla="*/ 54 w 624"/>
                <a:gd name="T35" fmla="*/ 311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24" h="400">
                  <a:moveTo>
                    <a:pt x="89" y="0"/>
                  </a:moveTo>
                  <a:cubicBezTo>
                    <a:pt x="40" y="0"/>
                    <a:pt x="0" y="40"/>
                    <a:pt x="0" y="90"/>
                  </a:cubicBezTo>
                  <a:cubicBezTo>
                    <a:pt x="0" y="311"/>
                    <a:pt x="0" y="311"/>
                    <a:pt x="0" y="311"/>
                  </a:cubicBezTo>
                  <a:cubicBezTo>
                    <a:pt x="0" y="360"/>
                    <a:pt x="40" y="400"/>
                    <a:pt x="89" y="400"/>
                  </a:cubicBezTo>
                  <a:cubicBezTo>
                    <a:pt x="534" y="400"/>
                    <a:pt x="534" y="400"/>
                    <a:pt x="534" y="400"/>
                  </a:cubicBezTo>
                  <a:cubicBezTo>
                    <a:pt x="584" y="400"/>
                    <a:pt x="624" y="360"/>
                    <a:pt x="624" y="311"/>
                  </a:cubicBezTo>
                  <a:cubicBezTo>
                    <a:pt x="624" y="90"/>
                    <a:pt x="624" y="90"/>
                    <a:pt x="624" y="90"/>
                  </a:cubicBezTo>
                  <a:cubicBezTo>
                    <a:pt x="624" y="40"/>
                    <a:pt x="584" y="0"/>
                    <a:pt x="534" y="0"/>
                  </a:cubicBezTo>
                  <a:lnTo>
                    <a:pt x="89" y="0"/>
                  </a:lnTo>
                  <a:close/>
                  <a:moveTo>
                    <a:pt x="54" y="311"/>
                  </a:moveTo>
                  <a:cubicBezTo>
                    <a:pt x="54" y="90"/>
                    <a:pt x="54" y="90"/>
                    <a:pt x="54" y="90"/>
                  </a:cubicBezTo>
                  <a:cubicBezTo>
                    <a:pt x="54" y="71"/>
                    <a:pt x="70" y="55"/>
                    <a:pt x="89" y="55"/>
                  </a:cubicBezTo>
                  <a:cubicBezTo>
                    <a:pt x="534" y="55"/>
                    <a:pt x="534" y="55"/>
                    <a:pt x="534" y="55"/>
                  </a:cubicBezTo>
                  <a:cubicBezTo>
                    <a:pt x="554" y="55"/>
                    <a:pt x="569" y="71"/>
                    <a:pt x="569" y="90"/>
                  </a:cubicBezTo>
                  <a:cubicBezTo>
                    <a:pt x="569" y="311"/>
                    <a:pt x="569" y="311"/>
                    <a:pt x="569" y="311"/>
                  </a:cubicBezTo>
                  <a:cubicBezTo>
                    <a:pt x="569" y="330"/>
                    <a:pt x="554" y="345"/>
                    <a:pt x="534" y="345"/>
                  </a:cubicBezTo>
                  <a:cubicBezTo>
                    <a:pt x="89" y="345"/>
                    <a:pt x="89" y="345"/>
                    <a:pt x="89" y="345"/>
                  </a:cubicBezTo>
                  <a:cubicBezTo>
                    <a:pt x="70" y="345"/>
                    <a:pt x="54" y="330"/>
                    <a:pt x="54" y="311"/>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6" name="Freeform 9"/>
            <p:cNvSpPr>
              <a:spLocks noEditPoints="1"/>
            </p:cNvSpPr>
            <p:nvPr/>
          </p:nvSpPr>
          <p:spPr bwMode="auto">
            <a:xfrm>
              <a:off x="9189625" y="2338798"/>
              <a:ext cx="2265031" cy="1453292"/>
            </a:xfrm>
            <a:custGeom>
              <a:avLst/>
              <a:gdLst>
                <a:gd name="T0" fmla="*/ 89 w 624"/>
                <a:gd name="T1" fmla="*/ 0 h 400"/>
                <a:gd name="T2" fmla="*/ 0 w 624"/>
                <a:gd name="T3" fmla="*/ 90 h 400"/>
                <a:gd name="T4" fmla="*/ 0 w 624"/>
                <a:gd name="T5" fmla="*/ 311 h 400"/>
                <a:gd name="T6" fmla="*/ 89 w 624"/>
                <a:gd name="T7" fmla="*/ 400 h 400"/>
                <a:gd name="T8" fmla="*/ 534 w 624"/>
                <a:gd name="T9" fmla="*/ 400 h 400"/>
                <a:gd name="T10" fmla="*/ 624 w 624"/>
                <a:gd name="T11" fmla="*/ 311 h 400"/>
                <a:gd name="T12" fmla="*/ 624 w 624"/>
                <a:gd name="T13" fmla="*/ 90 h 400"/>
                <a:gd name="T14" fmla="*/ 534 w 624"/>
                <a:gd name="T15" fmla="*/ 0 h 400"/>
                <a:gd name="T16" fmla="*/ 89 w 624"/>
                <a:gd name="T17" fmla="*/ 0 h 400"/>
                <a:gd name="T18" fmla="*/ 54 w 624"/>
                <a:gd name="T19" fmla="*/ 311 h 400"/>
                <a:gd name="T20" fmla="*/ 54 w 624"/>
                <a:gd name="T21" fmla="*/ 90 h 400"/>
                <a:gd name="T22" fmla="*/ 89 w 624"/>
                <a:gd name="T23" fmla="*/ 55 h 400"/>
                <a:gd name="T24" fmla="*/ 534 w 624"/>
                <a:gd name="T25" fmla="*/ 55 h 400"/>
                <a:gd name="T26" fmla="*/ 569 w 624"/>
                <a:gd name="T27" fmla="*/ 90 h 400"/>
                <a:gd name="T28" fmla="*/ 569 w 624"/>
                <a:gd name="T29" fmla="*/ 311 h 400"/>
                <a:gd name="T30" fmla="*/ 534 w 624"/>
                <a:gd name="T31" fmla="*/ 345 h 400"/>
                <a:gd name="T32" fmla="*/ 89 w 624"/>
                <a:gd name="T33" fmla="*/ 345 h 400"/>
                <a:gd name="T34" fmla="*/ 54 w 624"/>
                <a:gd name="T35" fmla="*/ 311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24" h="400">
                  <a:moveTo>
                    <a:pt x="89" y="0"/>
                  </a:moveTo>
                  <a:cubicBezTo>
                    <a:pt x="40" y="0"/>
                    <a:pt x="0" y="40"/>
                    <a:pt x="0" y="90"/>
                  </a:cubicBezTo>
                  <a:cubicBezTo>
                    <a:pt x="0" y="311"/>
                    <a:pt x="0" y="311"/>
                    <a:pt x="0" y="311"/>
                  </a:cubicBezTo>
                  <a:cubicBezTo>
                    <a:pt x="0" y="360"/>
                    <a:pt x="40" y="400"/>
                    <a:pt x="89" y="400"/>
                  </a:cubicBezTo>
                  <a:cubicBezTo>
                    <a:pt x="534" y="400"/>
                    <a:pt x="534" y="400"/>
                    <a:pt x="534" y="400"/>
                  </a:cubicBezTo>
                  <a:cubicBezTo>
                    <a:pt x="584" y="400"/>
                    <a:pt x="624" y="360"/>
                    <a:pt x="624" y="311"/>
                  </a:cubicBezTo>
                  <a:cubicBezTo>
                    <a:pt x="624" y="90"/>
                    <a:pt x="624" y="90"/>
                    <a:pt x="624" y="90"/>
                  </a:cubicBezTo>
                  <a:cubicBezTo>
                    <a:pt x="624" y="40"/>
                    <a:pt x="584" y="0"/>
                    <a:pt x="534" y="0"/>
                  </a:cubicBezTo>
                  <a:lnTo>
                    <a:pt x="89" y="0"/>
                  </a:lnTo>
                  <a:close/>
                  <a:moveTo>
                    <a:pt x="54" y="311"/>
                  </a:moveTo>
                  <a:cubicBezTo>
                    <a:pt x="54" y="90"/>
                    <a:pt x="54" y="90"/>
                    <a:pt x="54" y="90"/>
                  </a:cubicBezTo>
                  <a:cubicBezTo>
                    <a:pt x="54" y="71"/>
                    <a:pt x="70" y="55"/>
                    <a:pt x="89" y="55"/>
                  </a:cubicBezTo>
                  <a:cubicBezTo>
                    <a:pt x="534" y="55"/>
                    <a:pt x="534" y="55"/>
                    <a:pt x="534" y="55"/>
                  </a:cubicBezTo>
                  <a:cubicBezTo>
                    <a:pt x="554" y="55"/>
                    <a:pt x="569" y="71"/>
                    <a:pt x="569" y="90"/>
                  </a:cubicBezTo>
                  <a:cubicBezTo>
                    <a:pt x="569" y="311"/>
                    <a:pt x="569" y="311"/>
                    <a:pt x="569" y="311"/>
                  </a:cubicBezTo>
                  <a:cubicBezTo>
                    <a:pt x="569" y="330"/>
                    <a:pt x="554" y="345"/>
                    <a:pt x="534" y="345"/>
                  </a:cubicBezTo>
                  <a:cubicBezTo>
                    <a:pt x="89" y="345"/>
                    <a:pt x="89" y="345"/>
                    <a:pt x="89" y="345"/>
                  </a:cubicBezTo>
                  <a:cubicBezTo>
                    <a:pt x="70" y="345"/>
                    <a:pt x="54" y="330"/>
                    <a:pt x="54" y="31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7" name="Rectangle 36"/>
            <p:cNvSpPr/>
            <p:nvPr/>
          </p:nvSpPr>
          <p:spPr>
            <a:xfrm>
              <a:off x="2807261" y="2836356"/>
              <a:ext cx="193733" cy="581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37"/>
            <p:cNvSpPr/>
            <p:nvPr/>
          </p:nvSpPr>
          <p:spPr>
            <a:xfrm>
              <a:off x="4199879" y="3465225"/>
              <a:ext cx="193733" cy="5818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Rectangle 38"/>
            <p:cNvSpPr/>
            <p:nvPr/>
          </p:nvSpPr>
          <p:spPr>
            <a:xfrm>
              <a:off x="5618481" y="2861548"/>
              <a:ext cx="200402" cy="5818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Rectangle 39"/>
            <p:cNvSpPr/>
            <p:nvPr/>
          </p:nvSpPr>
          <p:spPr>
            <a:xfrm>
              <a:off x="7048673" y="3457067"/>
              <a:ext cx="193576" cy="5818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Rectangle 40"/>
            <p:cNvSpPr/>
            <p:nvPr/>
          </p:nvSpPr>
          <p:spPr>
            <a:xfrm>
              <a:off x="8439701" y="2883401"/>
              <a:ext cx="197068" cy="5818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Rectangle 41"/>
            <p:cNvSpPr/>
            <p:nvPr/>
          </p:nvSpPr>
          <p:spPr>
            <a:xfrm>
              <a:off x="9888579" y="3465225"/>
              <a:ext cx="200402" cy="58182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43" name="AutoShape 81"/>
          <p:cNvSpPr>
            <a:spLocks/>
          </p:cNvSpPr>
          <p:nvPr/>
        </p:nvSpPr>
        <p:spPr bwMode="auto">
          <a:xfrm>
            <a:off x="5829443" y="3622279"/>
            <a:ext cx="539894" cy="5398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solidFill>
            <a:schemeClr val="accent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44" name="AutoShape 117"/>
          <p:cNvSpPr>
            <a:spLocks/>
          </p:cNvSpPr>
          <p:nvPr/>
        </p:nvSpPr>
        <p:spPr bwMode="auto">
          <a:xfrm>
            <a:off x="1501666" y="2658972"/>
            <a:ext cx="539894" cy="405151"/>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46" name="AutoShape 117"/>
          <p:cNvSpPr>
            <a:spLocks/>
          </p:cNvSpPr>
          <p:nvPr/>
        </p:nvSpPr>
        <p:spPr bwMode="auto">
          <a:xfrm>
            <a:off x="10088981" y="2678298"/>
            <a:ext cx="539894" cy="405151"/>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48" name="AutoShape 59"/>
          <p:cNvSpPr>
            <a:spLocks/>
          </p:cNvSpPr>
          <p:nvPr/>
        </p:nvSpPr>
        <p:spPr bwMode="auto">
          <a:xfrm>
            <a:off x="7159593" y="2679623"/>
            <a:ext cx="558450" cy="557497"/>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accent3"/>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49" name="AutoShape 83"/>
          <p:cNvSpPr>
            <a:spLocks/>
          </p:cNvSpPr>
          <p:nvPr/>
        </p:nvSpPr>
        <p:spPr bwMode="auto">
          <a:xfrm>
            <a:off x="2969704" y="3766297"/>
            <a:ext cx="557497" cy="3659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50" name="AutoShape 59"/>
          <p:cNvSpPr>
            <a:spLocks/>
          </p:cNvSpPr>
          <p:nvPr/>
        </p:nvSpPr>
        <p:spPr bwMode="auto">
          <a:xfrm>
            <a:off x="4431614" y="2685369"/>
            <a:ext cx="558450" cy="557497"/>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accent3"/>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51" name="AutoShape 83"/>
          <p:cNvSpPr>
            <a:spLocks/>
          </p:cNvSpPr>
          <p:nvPr/>
        </p:nvSpPr>
        <p:spPr bwMode="auto">
          <a:xfrm>
            <a:off x="8672377" y="3766297"/>
            <a:ext cx="557497" cy="3659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chemeClr val="accent5"/>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52" name="TextBox 51"/>
          <p:cNvSpPr txBox="1"/>
          <p:nvPr/>
        </p:nvSpPr>
        <p:spPr>
          <a:xfrm>
            <a:off x="474618" y="5090079"/>
            <a:ext cx="11242764"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Lorem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ipsum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Vestibulum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quis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nisi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eleifend</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euismod</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ipsum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vitae,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iaculis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mauris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Maecenas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vulputate</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magna in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diam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bibendum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non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ultrices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magna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pulvinar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Curabitur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et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sem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Vestibulum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scelerisque</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tincidunt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nulla</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non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blandit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Nullam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id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purus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aliquet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nisi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fermentum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suscipit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Praesent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mattis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vulputate</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ligula. </a:t>
            </a:r>
          </a:p>
        </p:txBody>
      </p:sp>
    </p:spTree>
    <p:extLst>
      <p:ext uri="{BB962C8B-B14F-4D97-AF65-F5344CB8AC3E}">
        <p14:creationId xmlns:p14="http://schemas.microsoft.com/office/powerpoint/2010/main" val="2754914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cBhvr>
                                        <p:cTn id="11" dur="500" fill="hold"/>
                                        <p:tgtEl>
                                          <p:spTgt spid="44"/>
                                        </p:tgtEl>
                                        <p:attrNameLst>
                                          <p:attrName>ppt_w</p:attrName>
                                        </p:attrNameLst>
                                      </p:cBhvr>
                                      <p:tavLst>
                                        <p:tav tm="0">
                                          <p:val>
                                            <p:fltVal val="0"/>
                                          </p:val>
                                        </p:tav>
                                        <p:tav tm="100000">
                                          <p:val>
                                            <p:strVal val="#ppt_w"/>
                                          </p:val>
                                        </p:tav>
                                      </p:tavLst>
                                    </p:anim>
                                    <p:anim calcmode="lin" valueType="num">
                                      <p:cBhvr>
                                        <p:cTn id="12" dur="500" fill="hold"/>
                                        <p:tgtEl>
                                          <p:spTgt spid="44"/>
                                        </p:tgtEl>
                                        <p:attrNameLst>
                                          <p:attrName>ppt_h</p:attrName>
                                        </p:attrNameLst>
                                      </p:cBhvr>
                                      <p:tavLst>
                                        <p:tav tm="0">
                                          <p:val>
                                            <p:fltVal val="0"/>
                                          </p:val>
                                        </p:tav>
                                        <p:tav tm="100000">
                                          <p:val>
                                            <p:strVal val="#ppt_h"/>
                                          </p:val>
                                        </p:tav>
                                      </p:tavLst>
                                    </p:anim>
                                    <p:animEffect transition="in" filter="fade">
                                      <p:cBhvr>
                                        <p:cTn id="13" dur="500"/>
                                        <p:tgtEl>
                                          <p:spTgt spid="44"/>
                                        </p:tgtEl>
                                      </p:cBhvr>
                                    </p:animEffect>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49"/>
                                        </p:tgtEl>
                                        <p:attrNameLst>
                                          <p:attrName>style.visibility</p:attrName>
                                        </p:attrNameLst>
                                      </p:cBhvr>
                                      <p:to>
                                        <p:strVal val="visible"/>
                                      </p:to>
                                    </p:set>
                                    <p:anim calcmode="lin" valueType="num">
                                      <p:cBhvr>
                                        <p:cTn id="17" dur="500" fill="hold"/>
                                        <p:tgtEl>
                                          <p:spTgt spid="49"/>
                                        </p:tgtEl>
                                        <p:attrNameLst>
                                          <p:attrName>ppt_w</p:attrName>
                                        </p:attrNameLst>
                                      </p:cBhvr>
                                      <p:tavLst>
                                        <p:tav tm="0">
                                          <p:val>
                                            <p:fltVal val="0"/>
                                          </p:val>
                                        </p:tav>
                                        <p:tav tm="100000">
                                          <p:val>
                                            <p:strVal val="#ppt_w"/>
                                          </p:val>
                                        </p:tav>
                                      </p:tavLst>
                                    </p:anim>
                                    <p:anim calcmode="lin" valueType="num">
                                      <p:cBhvr>
                                        <p:cTn id="18" dur="500" fill="hold"/>
                                        <p:tgtEl>
                                          <p:spTgt spid="49"/>
                                        </p:tgtEl>
                                        <p:attrNameLst>
                                          <p:attrName>ppt_h</p:attrName>
                                        </p:attrNameLst>
                                      </p:cBhvr>
                                      <p:tavLst>
                                        <p:tav tm="0">
                                          <p:val>
                                            <p:fltVal val="0"/>
                                          </p:val>
                                        </p:tav>
                                        <p:tav tm="100000">
                                          <p:val>
                                            <p:strVal val="#ppt_h"/>
                                          </p:val>
                                        </p:tav>
                                      </p:tavLst>
                                    </p:anim>
                                    <p:animEffect transition="in" filter="fade">
                                      <p:cBhvr>
                                        <p:cTn id="19" dur="500"/>
                                        <p:tgtEl>
                                          <p:spTgt spid="49"/>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50"/>
                                        </p:tgtEl>
                                        <p:attrNameLst>
                                          <p:attrName>style.visibility</p:attrName>
                                        </p:attrNameLst>
                                      </p:cBhvr>
                                      <p:to>
                                        <p:strVal val="visible"/>
                                      </p:to>
                                    </p:set>
                                    <p:anim calcmode="lin" valueType="num">
                                      <p:cBhvr>
                                        <p:cTn id="23" dur="500" fill="hold"/>
                                        <p:tgtEl>
                                          <p:spTgt spid="50"/>
                                        </p:tgtEl>
                                        <p:attrNameLst>
                                          <p:attrName>ppt_w</p:attrName>
                                        </p:attrNameLst>
                                      </p:cBhvr>
                                      <p:tavLst>
                                        <p:tav tm="0">
                                          <p:val>
                                            <p:fltVal val="0"/>
                                          </p:val>
                                        </p:tav>
                                        <p:tav tm="100000">
                                          <p:val>
                                            <p:strVal val="#ppt_w"/>
                                          </p:val>
                                        </p:tav>
                                      </p:tavLst>
                                    </p:anim>
                                    <p:anim calcmode="lin" valueType="num">
                                      <p:cBhvr>
                                        <p:cTn id="24" dur="500" fill="hold"/>
                                        <p:tgtEl>
                                          <p:spTgt spid="50"/>
                                        </p:tgtEl>
                                        <p:attrNameLst>
                                          <p:attrName>ppt_h</p:attrName>
                                        </p:attrNameLst>
                                      </p:cBhvr>
                                      <p:tavLst>
                                        <p:tav tm="0">
                                          <p:val>
                                            <p:fltVal val="0"/>
                                          </p:val>
                                        </p:tav>
                                        <p:tav tm="100000">
                                          <p:val>
                                            <p:strVal val="#ppt_h"/>
                                          </p:val>
                                        </p:tav>
                                      </p:tavLst>
                                    </p:anim>
                                    <p:animEffect transition="in" filter="fade">
                                      <p:cBhvr>
                                        <p:cTn id="25" dur="500"/>
                                        <p:tgtEl>
                                          <p:spTgt spid="50"/>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43"/>
                                        </p:tgtEl>
                                        <p:attrNameLst>
                                          <p:attrName>style.visibility</p:attrName>
                                        </p:attrNameLst>
                                      </p:cBhvr>
                                      <p:to>
                                        <p:strVal val="visible"/>
                                      </p:to>
                                    </p:set>
                                    <p:anim calcmode="lin" valueType="num">
                                      <p:cBhvr>
                                        <p:cTn id="29" dur="500" fill="hold"/>
                                        <p:tgtEl>
                                          <p:spTgt spid="43"/>
                                        </p:tgtEl>
                                        <p:attrNameLst>
                                          <p:attrName>ppt_w</p:attrName>
                                        </p:attrNameLst>
                                      </p:cBhvr>
                                      <p:tavLst>
                                        <p:tav tm="0">
                                          <p:val>
                                            <p:fltVal val="0"/>
                                          </p:val>
                                        </p:tav>
                                        <p:tav tm="100000">
                                          <p:val>
                                            <p:strVal val="#ppt_w"/>
                                          </p:val>
                                        </p:tav>
                                      </p:tavLst>
                                    </p:anim>
                                    <p:anim calcmode="lin" valueType="num">
                                      <p:cBhvr>
                                        <p:cTn id="30" dur="500" fill="hold"/>
                                        <p:tgtEl>
                                          <p:spTgt spid="43"/>
                                        </p:tgtEl>
                                        <p:attrNameLst>
                                          <p:attrName>ppt_h</p:attrName>
                                        </p:attrNameLst>
                                      </p:cBhvr>
                                      <p:tavLst>
                                        <p:tav tm="0">
                                          <p:val>
                                            <p:fltVal val="0"/>
                                          </p:val>
                                        </p:tav>
                                        <p:tav tm="100000">
                                          <p:val>
                                            <p:strVal val="#ppt_h"/>
                                          </p:val>
                                        </p:tav>
                                      </p:tavLst>
                                    </p:anim>
                                    <p:animEffect transition="in" filter="fade">
                                      <p:cBhvr>
                                        <p:cTn id="31" dur="500"/>
                                        <p:tgtEl>
                                          <p:spTgt spid="43"/>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48"/>
                                        </p:tgtEl>
                                        <p:attrNameLst>
                                          <p:attrName>style.visibility</p:attrName>
                                        </p:attrNameLst>
                                      </p:cBhvr>
                                      <p:to>
                                        <p:strVal val="visible"/>
                                      </p:to>
                                    </p:set>
                                    <p:anim calcmode="lin" valueType="num">
                                      <p:cBhvr>
                                        <p:cTn id="35" dur="500" fill="hold"/>
                                        <p:tgtEl>
                                          <p:spTgt spid="48"/>
                                        </p:tgtEl>
                                        <p:attrNameLst>
                                          <p:attrName>ppt_w</p:attrName>
                                        </p:attrNameLst>
                                      </p:cBhvr>
                                      <p:tavLst>
                                        <p:tav tm="0">
                                          <p:val>
                                            <p:fltVal val="0"/>
                                          </p:val>
                                        </p:tav>
                                        <p:tav tm="100000">
                                          <p:val>
                                            <p:strVal val="#ppt_w"/>
                                          </p:val>
                                        </p:tav>
                                      </p:tavLst>
                                    </p:anim>
                                    <p:anim calcmode="lin" valueType="num">
                                      <p:cBhvr>
                                        <p:cTn id="36" dur="500" fill="hold"/>
                                        <p:tgtEl>
                                          <p:spTgt spid="48"/>
                                        </p:tgtEl>
                                        <p:attrNameLst>
                                          <p:attrName>ppt_h</p:attrName>
                                        </p:attrNameLst>
                                      </p:cBhvr>
                                      <p:tavLst>
                                        <p:tav tm="0">
                                          <p:val>
                                            <p:fltVal val="0"/>
                                          </p:val>
                                        </p:tav>
                                        <p:tav tm="100000">
                                          <p:val>
                                            <p:strVal val="#ppt_h"/>
                                          </p:val>
                                        </p:tav>
                                      </p:tavLst>
                                    </p:anim>
                                    <p:animEffect transition="in" filter="fade">
                                      <p:cBhvr>
                                        <p:cTn id="37" dur="500"/>
                                        <p:tgtEl>
                                          <p:spTgt spid="48"/>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51"/>
                                        </p:tgtEl>
                                        <p:attrNameLst>
                                          <p:attrName>style.visibility</p:attrName>
                                        </p:attrNameLst>
                                      </p:cBhvr>
                                      <p:to>
                                        <p:strVal val="visible"/>
                                      </p:to>
                                    </p:set>
                                    <p:anim calcmode="lin" valueType="num">
                                      <p:cBhvr>
                                        <p:cTn id="41" dur="500" fill="hold"/>
                                        <p:tgtEl>
                                          <p:spTgt spid="51"/>
                                        </p:tgtEl>
                                        <p:attrNameLst>
                                          <p:attrName>ppt_w</p:attrName>
                                        </p:attrNameLst>
                                      </p:cBhvr>
                                      <p:tavLst>
                                        <p:tav tm="0">
                                          <p:val>
                                            <p:fltVal val="0"/>
                                          </p:val>
                                        </p:tav>
                                        <p:tav tm="100000">
                                          <p:val>
                                            <p:strVal val="#ppt_w"/>
                                          </p:val>
                                        </p:tav>
                                      </p:tavLst>
                                    </p:anim>
                                    <p:anim calcmode="lin" valueType="num">
                                      <p:cBhvr>
                                        <p:cTn id="42" dur="500" fill="hold"/>
                                        <p:tgtEl>
                                          <p:spTgt spid="51"/>
                                        </p:tgtEl>
                                        <p:attrNameLst>
                                          <p:attrName>ppt_h</p:attrName>
                                        </p:attrNameLst>
                                      </p:cBhvr>
                                      <p:tavLst>
                                        <p:tav tm="0">
                                          <p:val>
                                            <p:fltVal val="0"/>
                                          </p:val>
                                        </p:tav>
                                        <p:tav tm="100000">
                                          <p:val>
                                            <p:strVal val="#ppt_h"/>
                                          </p:val>
                                        </p:tav>
                                      </p:tavLst>
                                    </p:anim>
                                    <p:animEffect transition="in" filter="fade">
                                      <p:cBhvr>
                                        <p:cTn id="43" dur="500"/>
                                        <p:tgtEl>
                                          <p:spTgt spid="51"/>
                                        </p:tgtEl>
                                      </p:cBhvr>
                                    </p:animEffect>
                                  </p:childTnLst>
                                </p:cTn>
                              </p:par>
                            </p:childTnLst>
                          </p:cTn>
                        </p:par>
                        <p:par>
                          <p:cTn id="44" fill="hold">
                            <p:stCondLst>
                              <p:cond delay="4000"/>
                            </p:stCondLst>
                            <p:childTnLst>
                              <p:par>
                                <p:cTn id="45" presetID="53" presetClass="entr" presetSubtype="16" fill="hold" grpId="0" nodeType="afterEffect">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cBhvr>
                                        <p:cTn id="47" dur="500" fill="hold"/>
                                        <p:tgtEl>
                                          <p:spTgt spid="46"/>
                                        </p:tgtEl>
                                        <p:attrNameLst>
                                          <p:attrName>ppt_w</p:attrName>
                                        </p:attrNameLst>
                                      </p:cBhvr>
                                      <p:tavLst>
                                        <p:tav tm="0">
                                          <p:val>
                                            <p:fltVal val="0"/>
                                          </p:val>
                                        </p:tav>
                                        <p:tav tm="100000">
                                          <p:val>
                                            <p:strVal val="#ppt_w"/>
                                          </p:val>
                                        </p:tav>
                                      </p:tavLst>
                                    </p:anim>
                                    <p:anim calcmode="lin" valueType="num">
                                      <p:cBhvr>
                                        <p:cTn id="48" dur="500" fill="hold"/>
                                        <p:tgtEl>
                                          <p:spTgt spid="46"/>
                                        </p:tgtEl>
                                        <p:attrNameLst>
                                          <p:attrName>ppt_h</p:attrName>
                                        </p:attrNameLst>
                                      </p:cBhvr>
                                      <p:tavLst>
                                        <p:tav tm="0">
                                          <p:val>
                                            <p:fltVal val="0"/>
                                          </p:val>
                                        </p:tav>
                                        <p:tav tm="100000">
                                          <p:val>
                                            <p:strVal val="#ppt_h"/>
                                          </p:val>
                                        </p:tav>
                                      </p:tavLst>
                                    </p:anim>
                                    <p:animEffect transition="in" filter="fade">
                                      <p:cBhvr>
                                        <p:cTn id="49" dur="500"/>
                                        <p:tgtEl>
                                          <p:spTgt spid="46"/>
                                        </p:tgtEl>
                                      </p:cBhvr>
                                    </p:animEffect>
                                  </p:childTnLst>
                                </p:cTn>
                              </p:par>
                            </p:childTnLst>
                          </p:cTn>
                        </p:par>
                        <p:par>
                          <p:cTn id="50" fill="hold">
                            <p:stCondLst>
                              <p:cond delay="4500"/>
                            </p:stCondLst>
                            <p:childTnLst>
                              <p:par>
                                <p:cTn id="51" presetID="16" presetClass="entr" presetSubtype="37" fill="hold" grpId="0" nodeType="afterEffect">
                                  <p:stCondLst>
                                    <p:cond delay="0"/>
                                  </p:stCondLst>
                                  <p:childTnLst>
                                    <p:set>
                                      <p:cBhvr>
                                        <p:cTn id="52" dur="1" fill="hold">
                                          <p:stCondLst>
                                            <p:cond delay="0"/>
                                          </p:stCondLst>
                                        </p:cTn>
                                        <p:tgtEl>
                                          <p:spTgt spid="52"/>
                                        </p:tgtEl>
                                        <p:attrNameLst>
                                          <p:attrName>style.visibility</p:attrName>
                                        </p:attrNameLst>
                                      </p:cBhvr>
                                      <p:to>
                                        <p:strVal val="visible"/>
                                      </p:to>
                                    </p:set>
                                    <p:animEffect transition="in" filter="barn(outVertical)">
                                      <p:cBhvr>
                                        <p:cTn id="53"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46" grpId="0" animBg="1"/>
      <p:bldP spid="48" grpId="0" animBg="1"/>
      <p:bldP spid="49" grpId="0" animBg="1"/>
      <p:bldP spid="50" grpId="0" animBg="1"/>
      <p:bldP spid="51" grpId="0" animBg="1"/>
      <p:bldP spid="5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roup 33"/>
          <p:cNvGrpSpPr/>
          <p:nvPr/>
        </p:nvGrpSpPr>
        <p:grpSpPr>
          <a:xfrm flipV="1">
            <a:off x="754241" y="2440662"/>
            <a:ext cx="10700769" cy="2345138"/>
            <a:chOff x="754241" y="2298598"/>
            <a:chExt cx="10700769" cy="2354538"/>
          </a:xfrm>
          <a:solidFill>
            <a:schemeClr val="bg2">
              <a:lumMod val="90000"/>
            </a:schemeClr>
          </a:solidFill>
        </p:grpSpPr>
        <p:sp>
          <p:nvSpPr>
            <p:cNvPr id="35" name="Block Arc 34"/>
            <p:cNvSpPr/>
            <p:nvPr/>
          </p:nvSpPr>
          <p:spPr>
            <a:xfrm rot="10800000">
              <a:off x="6993307" y="2298599"/>
              <a:ext cx="2376264" cy="2354537"/>
            </a:xfrm>
            <a:prstGeom prst="blockArc">
              <a:avLst>
                <a:gd name="adj1" fmla="val 10800000"/>
                <a:gd name="adj2" fmla="val 21562961"/>
                <a:gd name="adj3" fmla="val 1243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Calibri"/>
                <a:ea typeface="+mn-ea"/>
                <a:cs typeface="+mn-cs"/>
              </a:endParaRPr>
            </a:p>
          </p:txBody>
        </p:sp>
        <p:sp>
          <p:nvSpPr>
            <p:cNvPr id="36" name="Block Arc 35"/>
            <p:cNvSpPr/>
            <p:nvPr/>
          </p:nvSpPr>
          <p:spPr>
            <a:xfrm>
              <a:off x="9078746" y="2298599"/>
              <a:ext cx="2376264" cy="2354537"/>
            </a:xfrm>
            <a:prstGeom prst="blockArc">
              <a:avLst>
                <a:gd name="adj1" fmla="val 10800000"/>
                <a:gd name="adj2" fmla="val 78694"/>
                <a:gd name="adj3" fmla="val 1242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Calibri"/>
                <a:ea typeface="+mn-ea"/>
                <a:cs typeface="+mn-cs"/>
              </a:endParaRPr>
            </a:p>
          </p:txBody>
        </p:sp>
        <p:sp>
          <p:nvSpPr>
            <p:cNvPr id="37" name="Block Arc 36"/>
            <p:cNvSpPr/>
            <p:nvPr/>
          </p:nvSpPr>
          <p:spPr>
            <a:xfrm>
              <a:off x="4907868" y="2298598"/>
              <a:ext cx="2376264" cy="2354537"/>
            </a:xfrm>
            <a:prstGeom prst="blockArc">
              <a:avLst>
                <a:gd name="adj1" fmla="val 10750797"/>
                <a:gd name="adj2" fmla="val 78694"/>
                <a:gd name="adj3" fmla="val 1242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Calibri"/>
                <a:ea typeface="+mn-ea"/>
                <a:cs typeface="+mn-cs"/>
              </a:endParaRPr>
            </a:p>
          </p:txBody>
        </p:sp>
        <p:sp>
          <p:nvSpPr>
            <p:cNvPr id="38" name="Block Arc 37"/>
            <p:cNvSpPr/>
            <p:nvPr/>
          </p:nvSpPr>
          <p:spPr>
            <a:xfrm rot="10800000">
              <a:off x="2822429" y="2298598"/>
              <a:ext cx="2376264" cy="2354537"/>
            </a:xfrm>
            <a:prstGeom prst="blockArc">
              <a:avLst>
                <a:gd name="adj1" fmla="val 10800000"/>
                <a:gd name="adj2" fmla="val 21562961"/>
                <a:gd name="adj3" fmla="val 1243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Calibri"/>
                <a:ea typeface="+mn-ea"/>
                <a:cs typeface="+mn-cs"/>
              </a:endParaRPr>
            </a:p>
          </p:txBody>
        </p:sp>
        <p:sp>
          <p:nvSpPr>
            <p:cNvPr id="39" name="Block Arc 38"/>
            <p:cNvSpPr/>
            <p:nvPr/>
          </p:nvSpPr>
          <p:spPr>
            <a:xfrm>
              <a:off x="754241" y="2298598"/>
              <a:ext cx="2376264" cy="2354537"/>
            </a:xfrm>
            <a:prstGeom prst="blockArc">
              <a:avLst>
                <a:gd name="adj1" fmla="val 10800000"/>
                <a:gd name="adj2" fmla="val 78694"/>
                <a:gd name="adj3" fmla="val 1242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 name="Title 1"/>
          <p:cNvSpPr>
            <a:spLocks noGrp="1"/>
          </p:cNvSpPr>
          <p:nvPr>
            <p:ph type="title"/>
          </p:nvPr>
        </p:nvSpPr>
        <p:spPr>
          <a:xfrm>
            <a:off x="695325" y="620713"/>
            <a:ext cx="10569132" cy="735541"/>
          </a:xfrm>
        </p:spPr>
        <p:txBody>
          <a:bodyPr/>
          <a:lstStyle/>
          <a:p>
            <a:pPr algn="ctr"/>
            <a:r>
              <a:rPr lang="zh-CN" altLang="en-US" dirty="0">
                <a:solidFill>
                  <a:prstClr val="black">
                    <a:lumMod val="75000"/>
                    <a:lumOff val="25000"/>
                  </a:prstClr>
                </a:solidFill>
                <a:latin typeface="叶根友刀锋黑草" panose="02010601030101010101" pitchFamily="2" charset="-122"/>
                <a:ea typeface="叶根友刀锋黑草" panose="02010601030101010101" pitchFamily="2" charset="-122"/>
              </a:rPr>
              <a:t>点击添加标题</a:t>
            </a:r>
            <a:endParaRPr lang="vi-VN" dirty="0"/>
          </a:p>
        </p:txBody>
      </p:sp>
      <p:sp>
        <p:nvSpPr>
          <p:cNvPr id="3" name="Slide Number Placeholder 2"/>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C1A69C3-A417-4791-88FC-0E458BBACD37}" type="slidenum">
              <a:rPr kumimoji="0" lang="vi-VN" sz="1800" b="0" i="0" u="none" strike="noStrike" kern="1200" cap="none" spc="0" normalizeH="0" baseline="0" noProof="0" smtClean="0">
                <a:ln>
                  <a:noFill/>
                </a:ln>
                <a:solidFill>
                  <a:prstClr val="white"/>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19</a:t>
            </a:fld>
            <a:endParaRPr kumimoji="0" lang="vi-VN" sz="18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4" name="Group 3"/>
          <p:cNvGrpSpPr/>
          <p:nvPr/>
        </p:nvGrpSpPr>
        <p:grpSpPr>
          <a:xfrm>
            <a:off x="746217" y="2431263"/>
            <a:ext cx="10709395" cy="2354538"/>
            <a:chOff x="745615" y="2298598"/>
            <a:chExt cx="10709395" cy="2354538"/>
          </a:xfrm>
        </p:grpSpPr>
        <p:sp>
          <p:nvSpPr>
            <p:cNvPr id="5" name="Block Arc 4"/>
            <p:cNvSpPr/>
            <p:nvPr/>
          </p:nvSpPr>
          <p:spPr>
            <a:xfrm rot="10800000">
              <a:off x="6993307" y="2298599"/>
              <a:ext cx="2376264" cy="2354537"/>
            </a:xfrm>
            <a:prstGeom prst="blockArc">
              <a:avLst>
                <a:gd name="adj1" fmla="val 10800000"/>
                <a:gd name="adj2" fmla="val 21562961"/>
                <a:gd name="adj3" fmla="val 1243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Block Arc 5"/>
            <p:cNvSpPr/>
            <p:nvPr/>
          </p:nvSpPr>
          <p:spPr>
            <a:xfrm>
              <a:off x="9078746" y="2298599"/>
              <a:ext cx="2376264" cy="2354537"/>
            </a:xfrm>
            <a:prstGeom prst="blockArc">
              <a:avLst>
                <a:gd name="adj1" fmla="val 10800000"/>
                <a:gd name="adj2" fmla="val 78694"/>
                <a:gd name="adj3" fmla="val 1242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Block Arc 6"/>
            <p:cNvSpPr/>
            <p:nvPr/>
          </p:nvSpPr>
          <p:spPr>
            <a:xfrm>
              <a:off x="4907868" y="2298598"/>
              <a:ext cx="2376264" cy="2354537"/>
            </a:xfrm>
            <a:prstGeom prst="blockArc">
              <a:avLst>
                <a:gd name="adj1" fmla="val 10800000"/>
                <a:gd name="adj2" fmla="val 78694"/>
                <a:gd name="adj3" fmla="val 1242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Block Arc 7"/>
            <p:cNvSpPr/>
            <p:nvPr/>
          </p:nvSpPr>
          <p:spPr>
            <a:xfrm rot="10800000">
              <a:off x="2822429" y="2298598"/>
              <a:ext cx="2376264" cy="2354537"/>
            </a:xfrm>
            <a:prstGeom prst="blockArc">
              <a:avLst>
                <a:gd name="adj1" fmla="val 10800000"/>
                <a:gd name="adj2" fmla="val 21562961"/>
                <a:gd name="adj3" fmla="val 1243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Block Arc 8"/>
            <p:cNvSpPr/>
            <p:nvPr/>
          </p:nvSpPr>
          <p:spPr>
            <a:xfrm>
              <a:off x="745615" y="2298598"/>
              <a:ext cx="2376264" cy="2354537"/>
            </a:xfrm>
            <a:prstGeom prst="blockArc">
              <a:avLst>
                <a:gd name="adj1" fmla="val 10800000"/>
                <a:gd name="adj2" fmla="val 78694"/>
                <a:gd name="adj3" fmla="val 1242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2" name="Group 41"/>
          <p:cNvGrpSpPr/>
          <p:nvPr/>
        </p:nvGrpSpPr>
        <p:grpSpPr>
          <a:xfrm>
            <a:off x="5484126" y="2992458"/>
            <a:ext cx="1232148" cy="1232148"/>
            <a:chOff x="5484126" y="2992458"/>
            <a:chExt cx="1232148" cy="1232148"/>
          </a:xfrm>
        </p:grpSpPr>
        <p:sp>
          <p:nvSpPr>
            <p:cNvPr id="12" name="Oval 11"/>
            <p:cNvSpPr/>
            <p:nvPr/>
          </p:nvSpPr>
          <p:spPr>
            <a:xfrm>
              <a:off x="5484126" y="2992458"/>
              <a:ext cx="1232148" cy="1232148"/>
            </a:xfrm>
            <a:prstGeom prst="ellipse">
              <a:avLst/>
            </a:prstGeom>
            <a:solidFill>
              <a:schemeClr val="bg1"/>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AutoShape 81"/>
            <p:cNvSpPr>
              <a:spLocks/>
            </p:cNvSpPr>
            <p:nvPr/>
          </p:nvSpPr>
          <p:spPr bwMode="auto">
            <a:xfrm>
              <a:off x="5849945" y="3196913"/>
              <a:ext cx="492110" cy="4921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solidFill>
              <a:schemeClr val="accent3"/>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sym typeface="Gill Sans" charset="0"/>
              </a:endParaRPr>
            </a:p>
          </p:txBody>
        </p:sp>
        <p:sp>
          <p:nvSpPr>
            <p:cNvPr id="29" name="TextBox 28"/>
            <p:cNvSpPr txBox="1"/>
            <p:nvPr/>
          </p:nvSpPr>
          <p:spPr>
            <a:xfrm>
              <a:off x="5649012" y="3712115"/>
              <a:ext cx="91685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B9BD5"/>
                  </a:solidFill>
                  <a:effectLst/>
                  <a:uLnTx/>
                  <a:uFillTx/>
                  <a:latin typeface="Calibri"/>
                  <a:ea typeface="+mn-ea"/>
                  <a:cs typeface="+mn-cs"/>
                </a:rPr>
                <a:t>SUCCESS</a:t>
              </a:r>
              <a:endParaRPr kumimoji="0" lang="vi-VN" sz="1600" b="0" i="0" u="none" strike="noStrike" kern="1200" cap="none" spc="0" normalizeH="0" baseline="0" noProof="0" dirty="0">
                <a:ln>
                  <a:noFill/>
                </a:ln>
                <a:solidFill>
                  <a:srgbClr val="5B9BD5"/>
                </a:solidFill>
                <a:effectLst/>
                <a:uLnTx/>
                <a:uFillTx/>
                <a:latin typeface="Calibri"/>
                <a:ea typeface="+mn-ea"/>
                <a:cs typeface="+mn-cs"/>
              </a:endParaRPr>
            </a:p>
          </p:txBody>
        </p:sp>
      </p:grpSp>
      <p:grpSp>
        <p:nvGrpSpPr>
          <p:cNvPr id="43" name="Group 42"/>
          <p:cNvGrpSpPr/>
          <p:nvPr/>
        </p:nvGrpSpPr>
        <p:grpSpPr>
          <a:xfrm>
            <a:off x="7569565" y="2992457"/>
            <a:ext cx="1232148" cy="1232148"/>
            <a:chOff x="7569565" y="2992457"/>
            <a:chExt cx="1232148" cy="1232148"/>
          </a:xfrm>
        </p:grpSpPr>
        <p:sp>
          <p:nvSpPr>
            <p:cNvPr id="13" name="Oval 12"/>
            <p:cNvSpPr/>
            <p:nvPr/>
          </p:nvSpPr>
          <p:spPr>
            <a:xfrm>
              <a:off x="7569565" y="2992457"/>
              <a:ext cx="1232148" cy="1232148"/>
            </a:xfrm>
            <a:prstGeom prst="ellipse">
              <a:avLst/>
            </a:prstGeom>
            <a:solidFill>
              <a:schemeClr val="bg1"/>
            </a:solid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18" name="Group 17"/>
            <p:cNvGrpSpPr/>
            <p:nvPr/>
          </p:nvGrpSpPr>
          <p:grpSpPr>
            <a:xfrm>
              <a:off x="7935384" y="3196491"/>
              <a:ext cx="492110" cy="492110"/>
              <a:chOff x="8216107" y="2577307"/>
              <a:chExt cx="464344" cy="464344"/>
            </a:xfrm>
            <a:solidFill>
              <a:schemeClr val="accent4"/>
            </a:solidFill>
          </p:grpSpPr>
          <p:sp>
            <p:nvSpPr>
              <p:cNvPr id="19" name="AutoShape 52"/>
              <p:cNvSpPr>
                <a:spLocks/>
              </p:cNvSpPr>
              <p:nvPr/>
            </p:nvSpPr>
            <p:spPr bwMode="auto">
              <a:xfrm>
                <a:off x="8216107" y="2577307"/>
                <a:ext cx="464344" cy="464344"/>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sym typeface="Gill Sans" charset="0"/>
                </a:endParaRPr>
              </a:p>
            </p:txBody>
          </p:sp>
          <p:sp>
            <p:nvSpPr>
              <p:cNvPr id="20" name="AutoShape 53"/>
              <p:cNvSpPr>
                <a:spLocks/>
              </p:cNvSpPr>
              <p:nvPr/>
            </p:nvSpPr>
            <p:spPr bwMode="auto">
              <a:xfrm>
                <a:off x="8390732" y="2736850"/>
                <a:ext cx="125413" cy="130175"/>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sym typeface="Gill Sans" charset="0"/>
                </a:endParaRPr>
              </a:p>
            </p:txBody>
          </p:sp>
          <p:sp>
            <p:nvSpPr>
              <p:cNvPr id="21" name="AutoShape 54"/>
              <p:cNvSpPr>
                <a:spLocks/>
              </p:cNvSpPr>
              <p:nvPr/>
            </p:nvSpPr>
            <p:spPr bwMode="auto">
              <a:xfrm>
                <a:off x="8375650" y="2896394"/>
                <a:ext cx="70644" cy="73819"/>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sym typeface="Gill Sans" charset="0"/>
                </a:endParaRPr>
              </a:p>
            </p:txBody>
          </p:sp>
          <p:sp>
            <p:nvSpPr>
              <p:cNvPr id="22" name="AutoShape 55"/>
              <p:cNvSpPr>
                <a:spLocks/>
              </p:cNvSpPr>
              <p:nvPr/>
            </p:nvSpPr>
            <p:spPr bwMode="auto">
              <a:xfrm>
                <a:off x="8448675" y="2649538"/>
                <a:ext cx="71438" cy="74613"/>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sym typeface="Gill Sans" charset="0"/>
                </a:endParaRPr>
              </a:p>
            </p:txBody>
          </p:sp>
        </p:grpSp>
        <p:sp>
          <p:nvSpPr>
            <p:cNvPr id="30" name="TextBox 29"/>
            <p:cNvSpPr txBox="1"/>
            <p:nvPr/>
          </p:nvSpPr>
          <p:spPr>
            <a:xfrm>
              <a:off x="7819985" y="3712115"/>
              <a:ext cx="76495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1654C"/>
                  </a:solidFill>
                  <a:effectLst/>
                  <a:uLnTx/>
                  <a:uFillTx/>
                  <a:latin typeface="Calibri"/>
                  <a:ea typeface="+mn-ea"/>
                  <a:cs typeface="+mn-cs"/>
                </a:rPr>
                <a:t>DOLAR</a:t>
              </a:r>
              <a:endParaRPr kumimoji="0" lang="vi-VN" sz="1600" b="0" i="0" u="none" strike="noStrike" kern="1200" cap="none" spc="0" normalizeH="0" baseline="0" noProof="0" dirty="0">
                <a:ln>
                  <a:noFill/>
                </a:ln>
                <a:solidFill>
                  <a:srgbClr val="F1654C"/>
                </a:solidFill>
                <a:effectLst/>
                <a:uLnTx/>
                <a:uFillTx/>
                <a:latin typeface="Calibri"/>
                <a:ea typeface="+mn-ea"/>
                <a:cs typeface="+mn-cs"/>
              </a:endParaRPr>
            </a:p>
          </p:txBody>
        </p:sp>
      </p:grpSp>
      <p:grpSp>
        <p:nvGrpSpPr>
          <p:cNvPr id="44" name="Group 43"/>
          <p:cNvGrpSpPr/>
          <p:nvPr/>
        </p:nvGrpSpPr>
        <p:grpSpPr>
          <a:xfrm>
            <a:off x="9655004" y="2992458"/>
            <a:ext cx="1232148" cy="1232148"/>
            <a:chOff x="9655004" y="2992458"/>
            <a:chExt cx="1232148" cy="1232148"/>
          </a:xfrm>
        </p:grpSpPr>
        <p:sp>
          <p:nvSpPr>
            <p:cNvPr id="14" name="Oval 13"/>
            <p:cNvSpPr/>
            <p:nvPr/>
          </p:nvSpPr>
          <p:spPr>
            <a:xfrm>
              <a:off x="9655004" y="2992458"/>
              <a:ext cx="1232148" cy="1232148"/>
            </a:xfrm>
            <a:prstGeom prst="ellipse">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AutoShape 117"/>
            <p:cNvSpPr>
              <a:spLocks/>
            </p:cNvSpPr>
            <p:nvPr/>
          </p:nvSpPr>
          <p:spPr bwMode="auto">
            <a:xfrm>
              <a:off x="10018719" y="3319309"/>
              <a:ext cx="492110" cy="369292"/>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sym typeface="Gill Sans" charset="0"/>
              </a:endParaRPr>
            </a:p>
          </p:txBody>
        </p:sp>
        <p:sp>
          <p:nvSpPr>
            <p:cNvPr id="31" name="TextBox 30"/>
            <p:cNvSpPr txBox="1"/>
            <p:nvPr/>
          </p:nvSpPr>
          <p:spPr>
            <a:xfrm>
              <a:off x="9773332" y="3712115"/>
              <a:ext cx="105189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AC65"/>
                  </a:solidFill>
                  <a:effectLst/>
                  <a:uLnTx/>
                  <a:uFillTx/>
                  <a:latin typeface="Calibri"/>
                  <a:ea typeface="+mn-ea"/>
                  <a:cs typeface="+mn-cs"/>
                </a:rPr>
                <a:t>DIAMOND</a:t>
              </a:r>
              <a:endParaRPr kumimoji="0" lang="vi-VN" sz="1600" b="0" i="0" u="none" strike="noStrike" kern="1200" cap="none" spc="0" normalizeH="0" baseline="0" noProof="0" dirty="0">
                <a:ln>
                  <a:noFill/>
                </a:ln>
                <a:solidFill>
                  <a:srgbClr val="00AC65"/>
                </a:solidFill>
                <a:effectLst/>
                <a:uLnTx/>
                <a:uFillTx/>
                <a:latin typeface="Calibri"/>
                <a:ea typeface="+mn-ea"/>
                <a:cs typeface="+mn-cs"/>
              </a:endParaRPr>
            </a:p>
          </p:txBody>
        </p:sp>
      </p:grpSp>
      <p:grpSp>
        <p:nvGrpSpPr>
          <p:cNvPr id="40" name="Group 39"/>
          <p:cNvGrpSpPr/>
          <p:nvPr/>
        </p:nvGrpSpPr>
        <p:grpSpPr>
          <a:xfrm>
            <a:off x="1313247" y="2992458"/>
            <a:ext cx="1232148" cy="1232148"/>
            <a:chOff x="1313247" y="2992458"/>
            <a:chExt cx="1232148" cy="1232148"/>
          </a:xfrm>
        </p:grpSpPr>
        <p:sp>
          <p:nvSpPr>
            <p:cNvPr id="10" name="Oval 9"/>
            <p:cNvSpPr/>
            <p:nvPr/>
          </p:nvSpPr>
          <p:spPr>
            <a:xfrm>
              <a:off x="1313247" y="2992458"/>
              <a:ext cx="1232148" cy="1232148"/>
            </a:xfrm>
            <a:prstGeom prst="ellipse">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15" name="Group 14"/>
            <p:cNvGrpSpPr/>
            <p:nvPr/>
          </p:nvGrpSpPr>
          <p:grpSpPr>
            <a:xfrm>
              <a:off x="1696111" y="3312578"/>
              <a:ext cx="459223" cy="373659"/>
              <a:chOff x="10074275" y="4479132"/>
              <a:chExt cx="464344" cy="377825"/>
            </a:xfrm>
            <a:solidFill>
              <a:schemeClr val="accent1"/>
            </a:solidFill>
          </p:grpSpPr>
          <p:sp>
            <p:nvSpPr>
              <p:cNvPr id="16" name="AutoShape 5"/>
              <p:cNvSpPr>
                <a:spLocks/>
              </p:cNvSpPr>
              <p:nvPr/>
            </p:nvSpPr>
            <p:spPr bwMode="auto">
              <a:xfrm>
                <a:off x="10393363" y="4595019"/>
                <a:ext cx="87313"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sym typeface="Gill Sans" charset="0"/>
                </a:endParaRPr>
              </a:p>
            </p:txBody>
          </p:sp>
          <p:sp>
            <p:nvSpPr>
              <p:cNvPr id="17" name="AutoShape 6"/>
              <p:cNvSpPr>
                <a:spLocks/>
              </p:cNvSpPr>
              <p:nvPr/>
            </p:nvSpPr>
            <p:spPr bwMode="auto">
              <a:xfrm>
                <a:off x="10074275" y="4479132"/>
                <a:ext cx="464344" cy="377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sym typeface="Gill Sans" charset="0"/>
                </a:endParaRPr>
              </a:p>
            </p:txBody>
          </p:sp>
        </p:grpSp>
        <p:sp>
          <p:nvSpPr>
            <p:cNvPr id="32" name="TextBox 31"/>
            <p:cNvSpPr txBox="1"/>
            <p:nvPr/>
          </p:nvSpPr>
          <p:spPr>
            <a:xfrm>
              <a:off x="1537283" y="3712115"/>
              <a:ext cx="77687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AC65"/>
                  </a:solidFill>
                  <a:effectLst/>
                  <a:uLnTx/>
                  <a:uFillTx/>
                  <a:latin typeface="Calibri"/>
                  <a:ea typeface="+mn-ea"/>
                  <a:cs typeface="+mn-cs"/>
                </a:rPr>
                <a:t>BY CAR</a:t>
              </a:r>
              <a:endParaRPr kumimoji="0" lang="vi-VN" sz="1600" b="0" i="0" u="none" strike="noStrike" kern="1200" cap="none" spc="0" normalizeH="0" baseline="0" noProof="0" dirty="0">
                <a:ln>
                  <a:noFill/>
                </a:ln>
                <a:solidFill>
                  <a:srgbClr val="00AC65"/>
                </a:solidFill>
                <a:effectLst/>
                <a:uLnTx/>
                <a:uFillTx/>
                <a:latin typeface="Calibri"/>
                <a:ea typeface="+mn-ea"/>
                <a:cs typeface="+mn-cs"/>
              </a:endParaRPr>
            </a:p>
          </p:txBody>
        </p:sp>
      </p:grpSp>
      <p:grpSp>
        <p:nvGrpSpPr>
          <p:cNvPr id="41" name="Group 40"/>
          <p:cNvGrpSpPr/>
          <p:nvPr/>
        </p:nvGrpSpPr>
        <p:grpSpPr>
          <a:xfrm>
            <a:off x="3398686" y="2992458"/>
            <a:ext cx="1232148" cy="1232148"/>
            <a:chOff x="3398686" y="2992458"/>
            <a:chExt cx="1232148" cy="1232148"/>
          </a:xfrm>
        </p:grpSpPr>
        <p:sp>
          <p:nvSpPr>
            <p:cNvPr id="11" name="Oval 10"/>
            <p:cNvSpPr/>
            <p:nvPr/>
          </p:nvSpPr>
          <p:spPr>
            <a:xfrm>
              <a:off x="3398686" y="2992458"/>
              <a:ext cx="1232148" cy="1232148"/>
            </a:xfrm>
            <a:prstGeom prst="ellipse">
              <a:avLst/>
            </a:prstGeom>
            <a:solidFill>
              <a:schemeClr val="bg1"/>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25" name="Group 24"/>
            <p:cNvGrpSpPr/>
            <p:nvPr/>
          </p:nvGrpSpPr>
          <p:grpSpPr>
            <a:xfrm>
              <a:off x="3834516" y="3266322"/>
              <a:ext cx="422701" cy="422701"/>
              <a:chOff x="4439444" y="1652588"/>
              <a:chExt cx="464344" cy="464344"/>
            </a:xfrm>
            <a:solidFill>
              <a:schemeClr val="accent2"/>
            </a:solidFill>
          </p:grpSpPr>
          <p:sp>
            <p:nvSpPr>
              <p:cNvPr id="26"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sym typeface="Gill Sans" charset="0"/>
                </a:endParaRPr>
              </a:p>
            </p:txBody>
          </p:sp>
          <p:sp>
            <p:nvSpPr>
              <p:cNvPr id="27"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sym typeface="Gill Sans" charset="0"/>
                </a:endParaRPr>
              </a:p>
            </p:txBody>
          </p:sp>
          <p:sp>
            <p:nvSpPr>
              <p:cNvPr id="28"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sym typeface="Gill Sans" charset="0"/>
                </a:endParaRPr>
              </a:p>
            </p:txBody>
          </p:sp>
        </p:grpSp>
        <p:sp>
          <p:nvSpPr>
            <p:cNvPr id="33" name="TextBox 32"/>
            <p:cNvSpPr txBox="1"/>
            <p:nvPr/>
          </p:nvSpPr>
          <p:spPr>
            <a:xfrm>
              <a:off x="3563573" y="3712115"/>
              <a:ext cx="95442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C000"/>
                  </a:solidFill>
                  <a:effectLst/>
                  <a:uLnTx/>
                  <a:uFillTx/>
                  <a:latin typeface="Calibri"/>
                  <a:ea typeface="+mn-ea"/>
                  <a:cs typeface="+mn-cs"/>
                </a:rPr>
                <a:t>DEVELOP</a:t>
              </a:r>
              <a:endParaRPr kumimoji="0" lang="vi-VN" sz="1600" b="0" i="0" u="none" strike="noStrike" kern="1200" cap="none" spc="0" normalizeH="0" baseline="0" noProof="0" dirty="0">
                <a:ln>
                  <a:noFill/>
                </a:ln>
                <a:solidFill>
                  <a:srgbClr val="FFC000"/>
                </a:solidFill>
                <a:effectLst/>
                <a:uLnTx/>
                <a:uFillTx/>
                <a:latin typeface="Calibri"/>
                <a:ea typeface="+mn-ea"/>
                <a:cs typeface="+mn-cs"/>
              </a:endParaRPr>
            </a:p>
          </p:txBody>
        </p:sp>
      </p:grpSp>
      <p:sp>
        <p:nvSpPr>
          <p:cNvPr id="49" name="Rounded Rectangle 48"/>
          <p:cNvSpPr/>
          <p:nvPr/>
        </p:nvSpPr>
        <p:spPr>
          <a:xfrm>
            <a:off x="1069488" y="5311289"/>
            <a:ext cx="594565" cy="183337"/>
          </a:xfrm>
          <a:prstGeom prst="round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50" name="Rounded Rectangle 49"/>
          <p:cNvSpPr/>
          <p:nvPr/>
        </p:nvSpPr>
        <p:spPr>
          <a:xfrm>
            <a:off x="3556652" y="5311289"/>
            <a:ext cx="594565" cy="183337"/>
          </a:xfrm>
          <a:prstGeom prst="round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51" name="Rounded Rectangle 50"/>
          <p:cNvSpPr/>
          <p:nvPr/>
        </p:nvSpPr>
        <p:spPr>
          <a:xfrm>
            <a:off x="6339681" y="5311289"/>
            <a:ext cx="594565" cy="183337"/>
          </a:xfrm>
          <a:prstGeom prst="round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52" name="Rounded Rectangle 51"/>
          <p:cNvSpPr/>
          <p:nvPr/>
        </p:nvSpPr>
        <p:spPr>
          <a:xfrm>
            <a:off x="8936132" y="5311289"/>
            <a:ext cx="594565" cy="183337"/>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53" name="Content Placeholder 2"/>
          <p:cNvSpPr txBox="1">
            <a:spLocks/>
          </p:cNvSpPr>
          <p:nvPr/>
        </p:nvSpPr>
        <p:spPr>
          <a:xfrm>
            <a:off x="1652608" y="5239664"/>
            <a:ext cx="1875690" cy="734703"/>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600" b="1" i="0" u="none" strike="noStrike" kern="1200" cap="none" spc="0" normalizeH="0" baseline="0" noProof="0" dirty="0">
                <a:ln>
                  <a:noFill/>
                </a:ln>
                <a:solidFill>
                  <a:prstClr val="black">
                    <a:lumMod val="65000"/>
                    <a:lumOff val="35000"/>
                  </a:prstClr>
                </a:solidFill>
                <a:effectLst/>
                <a:uLnTx/>
                <a:uFillTx/>
                <a:latin typeface="Calibri"/>
                <a:ea typeface="+mn-ea"/>
                <a:cs typeface="+mn-cs"/>
              </a:rPr>
              <a:t>Lorem </a:t>
            </a:r>
            <a:r>
              <a:rPr kumimoji="0" lang="en-US" sz="1600" b="1"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Ispum</a:t>
            </a:r>
            <a:endParaRPr kumimoji="0" lang="en-US" sz="1600" b="1"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1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Lorem ipsum dolor sit amet, consectetur adipiscing.</a:t>
            </a:r>
          </a:p>
        </p:txBody>
      </p:sp>
      <p:sp>
        <p:nvSpPr>
          <p:cNvPr id="54" name="Content Placeholder 2"/>
          <p:cNvSpPr txBox="1">
            <a:spLocks/>
          </p:cNvSpPr>
          <p:nvPr/>
        </p:nvSpPr>
        <p:spPr>
          <a:xfrm>
            <a:off x="4162491" y="5239664"/>
            <a:ext cx="1875690" cy="734703"/>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600" b="1" i="0" u="none" strike="noStrike" kern="1200" cap="none" spc="0" normalizeH="0" baseline="0" noProof="0" dirty="0">
                <a:ln>
                  <a:noFill/>
                </a:ln>
                <a:solidFill>
                  <a:prstClr val="black">
                    <a:lumMod val="65000"/>
                    <a:lumOff val="35000"/>
                  </a:prstClr>
                </a:solidFill>
                <a:effectLst/>
                <a:uLnTx/>
                <a:uFillTx/>
                <a:latin typeface="Calibri"/>
                <a:ea typeface="+mn-ea"/>
                <a:cs typeface="+mn-cs"/>
              </a:rPr>
              <a:t>Lorem </a:t>
            </a:r>
            <a:r>
              <a:rPr kumimoji="0" lang="en-US" sz="1600" b="1"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Ispum</a:t>
            </a:r>
            <a:endParaRPr kumimoji="0" lang="en-US" sz="1600" b="1"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1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Lorem ipsum dolor sit amet, consectetur adipiscing.</a:t>
            </a:r>
          </a:p>
        </p:txBody>
      </p:sp>
      <p:sp>
        <p:nvSpPr>
          <p:cNvPr id="55" name="Content Placeholder 2"/>
          <p:cNvSpPr txBox="1">
            <a:spLocks/>
          </p:cNvSpPr>
          <p:nvPr/>
        </p:nvSpPr>
        <p:spPr>
          <a:xfrm>
            <a:off x="6925421" y="5239664"/>
            <a:ext cx="1875690" cy="734703"/>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600" b="1" i="0" u="none" strike="noStrike" kern="1200" cap="none" spc="0" normalizeH="0" baseline="0" noProof="0" dirty="0">
                <a:ln>
                  <a:noFill/>
                </a:ln>
                <a:solidFill>
                  <a:prstClr val="black">
                    <a:lumMod val="65000"/>
                    <a:lumOff val="35000"/>
                  </a:prstClr>
                </a:solidFill>
                <a:effectLst/>
                <a:uLnTx/>
                <a:uFillTx/>
                <a:latin typeface="Calibri"/>
                <a:ea typeface="+mn-ea"/>
                <a:cs typeface="+mn-cs"/>
              </a:rPr>
              <a:t>Lorem </a:t>
            </a:r>
            <a:r>
              <a:rPr kumimoji="0" lang="en-US" sz="1600" b="1"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Ispum</a:t>
            </a:r>
            <a:endParaRPr kumimoji="0" lang="en-US" sz="1600" b="1"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1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Lorem ipsum dolor sit amet, consectetur adipiscing.</a:t>
            </a:r>
          </a:p>
        </p:txBody>
      </p:sp>
      <p:sp>
        <p:nvSpPr>
          <p:cNvPr id="56" name="Content Placeholder 2"/>
          <p:cNvSpPr txBox="1">
            <a:spLocks/>
          </p:cNvSpPr>
          <p:nvPr/>
        </p:nvSpPr>
        <p:spPr>
          <a:xfrm>
            <a:off x="9496089" y="5239664"/>
            <a:ext cx="1875690" cy="734703"/>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600" b="1" i="0" u="none" strike="noStrike" kern="1200" cap="none" spc="0" normalizeH="0" baseline="0" noProof="0" dirty="0">
                <a:ln>
                  <a:noFill/>
                </a:ln>
                <a:solidFill>
                  <a:prstClr val="black">
                    <a:lumMod val="65000"/>
                    <a:lumOff val="35000"/>
                  </a:prstClr>
                </a:solidFill>
                <a:effectLst/>
                <a:uLnTx/>
                <a:uFillTx/>
                <a:latin typeface="Calibri"/>
                <a:ea typeface="+mn-ea"/>
                <a:cs typeface="+mn-cs"/>
              </a:rPr>
              <a:t>Lorem </a:t>
            </a:r>
            <a:r>
              <a:rPr kumimoji="0" lang="en-US" sz="1600" b="1"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Ispum</a:t>
            </a:r>
            <a:endParaRPr kumimoji="0" lang="en-US" sz="1600" b="1"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1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Lorem ipsum dolor sit amet, consectetur adipiscing.</a:t>
            </a:r>
          </a:p>
        </p:txBody>
      </p:sp>
      <p:sp>
        <p:nvSpPr>
          <p:cNvPr id="57" name="TextBox 56"/>
          <p:cNvSpPr txBox="1"/>
          <p:nvPr/>
        </p:nvSpPr>
        <p:spPr>
          <a:xfrm>
            <a:off x="1821189" y="1531927"/>
            <a:ext cx="85725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Lorem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ipsum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Vestibulum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dignissim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nunc</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nisi, ac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scelerisque</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nulla</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malesuada</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id.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Nunc</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consequat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urna</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aliquam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p>
        </p:txBody>
      </p:sp>
    </p:spTree>
    <p:extLst>
      <p:ext uri="{BB962C8B-B14F-4D97-AF65-F5344CB8AC3E}">
        <p14:creationId xmlns:p14="http://schemas.microsoft.com/office/powerpoint/2010/main" val="2095480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barn(inVertical)">
                                      <p:cBhvr>
                                        <p:cTn id="7" dur="500"/>
                                        <p:tgtEl>
                                          <p:spTgt spid="57"/>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p:cTn id="11" dur="500" fill="hold"/>
                                        <p:tgtEl>
                                          <p:spTgt spid="40"/>
                                        </p:tgtEl>
                                        <p:attrNameLst>
                                          <p:attrName>ppt_w</p:attrName>
                                        </p:attrNameLst>
                                      </p:cBhvr>
                                      <p:tavLst>
                                        <p:tav tm="0">
                                          <p:val>
                                            <p:fltVal val="0"/>
                                          </p:val>
                                        </p:tav>
                                        <p:tav tm="100000">
                                          <p:val>
                                            <p:strVal val="#ppt_w"/>
                                          </p:val>
                                        </p:tav>
                                      </p:tavLst>
                                    </p:anim>
                                    <p:anim calcmode="lin" valueType="num">
                                      <p:cBhvr>
                                        <p:cTn id="12" dur="500" fill="hold"/>
                                        <p:tgtEl>
                                          <p:spTgt spid="40"/>
                                        </p:tgtEl>
                                        <p:attrNameLst>
                                          <p:attrName>ppt_h</p:attrName>
                                        </p:attrNameLst>
                                      </p:cBhvr>
                                      <p:tavLst>
                                        <p:tav tm="0">
                                          <p:val>
                                            <p:fltVal val="0"/>
                                          </p:val>
                                        </p:tav>
                                        <p:tav tm="100000">
                                          <p:val>
                                            <p:strVal val="#ppt_h"/>
                                          </p:val>
                                        </p:tav>
                                      </p:tavLst>
                                    </p:anim>
                                    <p:animEffect transition="in" filter="fade">
                                      <p:cBhvr>
                                        <p:cTn id="13" dur="500"/>
                                        <p:tgtEl>
                                          <p:spTgt spid="40"/>
                                        </p:tgtEl>
                                      </p:cBhvr>
                                    </p:animEffect>
                                  </p:childTnLst>
                                </p:cTn>
                              </p:par>
                              <p:par>
                                <p:cTn id="14" presetID="53" presetClass="entr" presetSubtype="16" fill="hold" nodeType="withEffect">
                                  <p:stCondLst>
                                    <p:cond delay="0"/>
                                  </p:stCondLst>
                                  <p:childTnLst>
                                    <p:set>
                                      <p:cBhvr>
                                        <p:cTn id="15" dur="1" fill="hold">
                                          <p:stCondLst>
                                            <p:cond delay="0"/>
                                          </p:stCondLst>
                                        </p:cTn>
                                        <p:tgtEl>
                                          <p:spTgt spid="41"/>
                                        </p:tgtEl>
                                        <p:attrNameLst>
                                          <p:attrName>style.visibility</p:attrName>
                                        </p:attrNameLst>
                                      </p:cBhvr>
                                      <p:to>
                                        <p:strVal val="visible"/>
                                      </p:to>
                                    </p:set>
                                    <p:anim calcmode="lin" valueType="num">
                                      <p:cBhvr>
                                        <p:cTn id="16" dur="500" fill="hold"/>
                                        <p:tgtEl>
                                          <p:spTgt spid="41"/>
                                        </p:tgtEl>
                                        <p:attrNameLst>
                                          <p:attrName>ppt_w</p:attrName>
                                        </p:attrNameLst>
                                      </p:cBhvr>
                                      <p:tavLst>
                                        <p:tav tm="0">
                                          <p:val>
                                            <p:fltVal val="0"/>
                                          </p:val>
                                        </p:tav>
                                        <p:tav tm="100000">
                                          <p:val>
                                            <p:strVal val="#ppt_w"/>
                                          </p:val>
                                        </p:tav>
                                      </p:tavLst>
                                    </p:anim>
                                    <p:anim calcmode="lin" valueType="num">
                                      <p:cBhvr>
                                        <p:cTn id="17" dur="500" fill="hold"/>
                                        <p:tgtEl>
                                          <p:spTgt spid="41"/>
                                        </p:tgtEl>
                                        <p:attrNameLst>
                                          <p:attrName>ppt_h</p:attrName>
                                        </p:attrNameLst>
                                      </p:cBhvr>
                                      <p:tavLst>
                                        <p:tav tm="0">
                                          <p:val>
                                            <p:fltVal val="0"/>
                                          </p:val>
                                        </p:tav>
                                        <p:tav tm="100000">
                                          <p:val>
                                            <p:strVal val="#ppt_h"/>
                                          </p:val>
                                        </p:tav>
                                      </p:tavLst>
                                    </p:anim>
                                    <p:animEffect transition="in" filter="fade">
                                      <p:cBhvr>
                                        <p:cTn id="18" dur="500"/>
                                        <p:tgtEl>
                                          <p:spTgt spid="41"/>
                                        </p:tgtEl>
                                      </p:cBhvr>
                                    </p:animEffect>
                                  </p:childTnLst>
                                </p:cTn>
                              </p:par>
                              <p:par>
                                <p:cTn id="19" presetID="53" presetClass="entr" presetSubtype="16" fill="hold" nodeType="with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p:cTn id="21" dur="500" fill="hold"/>
                                        <p:tgtEl>
                                          <p:spTgt spid="42"/>
                                        </p:tgtEl>
                                        <p:attrNameLst>
                                          <p:attrName>ppt_w</p:attrName>
                                        </p:attrNameLst>
                                      </p:cBhvr>
                                      <p:tavLst>
                                        <p:tav tm="0">
                                          <p:val>
                                            <p:fltVal val="0"/>
                                          </p:val>
                                        </p:tav>
                                        <p:tav tm="100000">
                                          <p:val>
                                            <p:strVal val="#ppt_w"/>
                                          </p:val>
                                        </p:tav>
                                      </p:tavLst>
                                    </p:anim>
                                    <p:anim calcmode="lin" valueType="num">
                                      <p:cBhvr>
                                        <p:cTn id="22" dur="500" fill="hold"/>
                                        <p:tgtEl>
                                          <p:spTgt spid="42"/>
                                        </p:tgtEl>
                                        <p:attrNameLst>
                                          <p:attrName>ppt_h</p:attrName>
                                        </p:attrNameLst>
                                      </p:cBhvr>
                                      <p:tavLst>
                                        <p:tav tm="0">
                                          <p:val>
                                            <p:fltVal val="0"/>
                                          </p:val>
                                        </p:tav>
                                        <p:tav tm="100000">
                                          <p:val>
                                            <p:strVal val="#ppt_h"/>
                                          </p:val>
                                        </p:tav>
                                      </p:tavLst>
                                    </p:anim>
                                    <p:animEffect transition="in" filter="fade">
                                      <p:cBhvr>
                                        <p:cTn id="23" dur="500"/>
                                        <p:tgtEl>
                                          <p:spTgt spid="42"/>
                                        </p:tgtEl>
                                      </p:cBhvr>
                                    </p:animEffect>
                                  </p:childTnLst>
                                </p:cTn>
                              </p:par>
                              <p:par>
                                <p:cTn id="24" presetID="53" presetClass="entr" presetSubtype="16" fill="hold" nodeType="withEffect">
                                  <p:stCondLst>
                                    <p:cond delay="0"/>
                                  </p:stCondLst>
                                  <p:childTnLst>
                                    <p:set>
                                      <p:cBhvr>
                                        <p:cTn id="25" dur="1" fill="hold">
                                          <p:stCondLst>
                                            <p:cond delay="0"/>
                                          </p:stCondLst>
                                        </p:cTn>
                                        <p:tgtEl>
                                          <p:spTgt spid="43"/>
                                        </p:tgtEl>
                                        <p:attrNameLst>
                                          <p:attrName>style.visibility</p:attrName>
                                        </p:attrNameLst>
                                      </p:cBhvr>
                                      <p:to>
                                        <p:strVal val="visible"/>
                                      </p:to>
                                    </p:set>
                                    <p:anim calcmode="lin" valueType="num">
                                      <p:cBhvr>
                                        <p:cTn id="26" dur="500" fill="hold"/>
                                        <p:tgtEl>
                                          <p:spTgt spid="43"/>
                                        </p:tgtEl>
                                        <p:attrNameLst>
                                          <p:attrName>ppt_w</p:attrName>
                                        </p:attrNameLst>
                                      </p:cBhvr>
                                      <p:tavLst>
                                        <p:tav tm="0">
                                          <p:val>
                                            <p:fltVal val="0"/>
                                          </p:val>
                                        </p:tav>
                                        <p:tav tm="100000">
                                          <p:val>
                                            <p:strVal val="#ppt_w"/>
                                          </p:val>
                                        </p:tav>
                                      </p:tavLst>
                                    </p:anim>
                                    <p:anim calcmode="lin" valueType="num">
                                      <p:cBhvr>
                                        <p:cTn id="27" dur="500" fill="hold"/>
                                        <p:tgtEl>
                                          <p:spTgt spid="43"/>
                                        </p:tgtEl>
                                        <p:attrNameLst>
                                          <p:attrName>ppt_h</p:attrName>
                                        </p:attrNameLst>
                                      </p:cBhvr>
                                      <p:tavLst>
                                        <p:tav tm="0">
                                          <p:val>
                                            <p:fltVal val="0"/>
                                          </p:val>
                                        </p:tav>
                                        <p:tav tm="100000">
                                          <p:val>
                                            <p:strVal val="#ppt_h"/>
                                          </p:val>
                                        </p:tav>
                                      </p:tavLst>
                                    </p:anim>
                                    <p:animEffect transition="in" filter="fade">
                                      <p:cBhvr>
                                        <p:cTn id="28" dur="500"/>
                                        <p:tgtEl>
                                          <p:spTgt spid="43"/>
                                        </p:tgtEl>
                                      </p:cBhvr>
                                    </p:animEffect>
                                  </p:childTnLst>
                                </p:cTn>
                              </p:par>
                              <p:par>
                                <p:cTn id="29" presetID="53" presetClass="entr" presetSubtype="16" fill="hold" nodeType="withEffect">
                                  <p:stCondLst>
                                    <p:cond delay="0"/>
                                  </p:stCondLst>
                                  <p:childTnLst>
                                    <p:set>
                                      <p:cBhvr>
                                        <p:cTn id="30" dur="1" fill="hold">
                                          <p:stCondLst>
                                            <p:cond delay="0"/>
                                          </p:stCondLst>
                                        </p:cTn>
                                        <p:tgtEl>
                                          <p:spTgt spid="44"/>
                                        </p:tgtEl>
                                        <p:attrNameLst>
                                          <p:attrName>style.visibility</p:attrName>
                                        </p:attrNameLst>
                                      </p:cBhvr>
                                      <p:to>
                                        <p:strVal val="visible"/>
                                      </p:to>
                                    </p:set>
                                    <p:anim calcmode="lin" valueType="num">
                                      <p:cBhvr>
                                        <p:cTn id="31" dur="500" fill="hold"/>
                                        <p:tgtEl>
                                          <p:spTgt spid="44"/>
                                        </p:tgtEl>
                                        <p:attrNameLst>
                                          <p:attrName>ppt_w</p:attrName>
                                        </p:attrNameLst>
                                      </p:cBhvr>
                                      <p:tavLst>
                                        <p:tav tm="0">
                                          <p:val>
                                            <p:fltVal val="0"/>
                                          </p:val>
                                        </p:tav>
                                        <p:tav tm="100000">
                                          <p:val>
                                            <p:strVal val="#ppt_w"/>
                                          </p:val>
                                        </p:tav>
                                      </p:tavLst>
                                    </p:anim>
                                    <p:anim calcmode="lin" valueType="num">
                                      <p:cBhvr>
                                        <p:cTn id="32" dur="500" fill="hold"/>
                                        <p:tgtEl>
                                          <p:spTgt spid="44"/>
                                        </p:tgtEl>
                                        <p:attrNameLst>
                                          <p:attrName>ppt_h</p:attrName>
                                        </p:attrNameLst>
                                      </p:cBhvr>
                                      <p:tavLst>
                                        <p:tav tm="0">
                                          <p:val>
                                            <p:fltVal val="0"/>
                                          </p:val>
                                        </p:tav>
                                        <p:tav tm="100000">
                                          <p:val>
                                            <p:strVal val="#ppt_h"/>
                                          </p:val>
                                        </p:tav>
                                      </p:tavLst>
                                    </p:anim>
                                    <p:animEffect transition="in" filter="fade">
                                      <p:cBhvr>
                                        <p:cTn id="33" dur="500"/>
                                        <p:tgtEl>
                                          <p:spTgt spid="44"/>
                                        </p:tgtEl>
                                      </p:cBhvr>
                                    </p:animEffect>
                                  </p:childTnLst>
                                </p:cTn>
                              </p:par>
                            </p:childTnLst>
                          </p:cTn>
                        </p:par>
                        <p:par>
                          <p:cTn id="34" fill="hold">
                            <p:stCondLst>
                              <p:cond delay="1000"/>
                            </p:stCondLst>
                            <p:childTnLst>
                              <p:par>
                                <p:cTn id="35" presetID="22" presetClass="entr" presetSubtype="8"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left)">
                                      <p:cBhvr>
                                        <p:cTn id="37" dur="1500"/>
                                        <p:tgtEl>
                                          <p:spTgt spid="4"/>
                                        </p:tgtEl>
                                      </p:cBhvr>
                                    </p:animEffect>
                                  </p:childTnLst>
                                </p:cTn>
                              </p:par>
                            </p:childTnLst>
                          </p:cTn>
                        </p:par>
                        <p:par>
                          <p:cTn id="38" fill="hold">
                            <p:stCondLst>
                              <p:cond delay="2500"/>
                            </p:stCondLst>
                            <p:childTnLst>
                              <p:par>
                                <p:cTn id="39" presetID="22" presetClass="entr" presetSubtype="8" fill="hold" nodeType="after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wipe(left)">
                                      <p:cBhvr>
                                        <p:cTn id="41" dur="1500"/>
                                        <p:tgtEl>
                                          <p:spTgt spid="34"/>
                                        </p:tgtEl>
                                      </p:cBhvr>
                                    </p:animEffect>
                                  </p:childTnLst>
                                </p:cTn>
                              </p:par>
                            </p:childTnLst>
                          </p:cTn>
                        </p:par>
                        <p:par>
                          <p:cTn id="42" fill="hold">
                            <p:stCondLst>
                              <p:cond delay="4000"/>
                            </p:stCondLst>
                            <p:childTnLst>
                              <p:par>
                                <p:cTn id="43" presetID="14" presetClass="entr" presetSubtype="10" fill="hold" grpId="0" nodeType="afterEffect">
                                  <p:stCondLst>
                                    <p:cond delay="0"/>
                                  </p:stCondLst>
                                  <p:childTnLst>
                                    <p:set>
                                      <p:cBhvr>
                                        <p:cTn id="44" dur="1" fill="hold">
                                          <p:stCondLst>
                                            <p:cond delay="0"/>
                                          </p:stCondLst>
                                        </p:cTn>
                                        <p:tgtEl>
                                          <p:spTgt spid="49"/>
                                        </p:tgtEl>
                                        <p:attrNameLst>
                                          <p:attrName>style.visibility</p:attrName>
                                        </p:attrNameLst>
                                      </p:cBhvr>
                                      <p:to>
                                        <p:strVal val="visible"/>
                                      </p:to>
                                    </p:set>
                                    <p:animEffect transition="in" filter="randombar(horizontal)">
                                      <p:cBhvr>
                                        <p:cTn id="45" dur="500"/>
                                        <p:tgtEl>
                                          <p:spTgt spid="49"/>
                                        </p:tgtEl>
                                      </p:cBhvr>
                                    </p:animEffect>
                                  </p:childTnLst>
                                </p:cTn>
                              </p:par>
                            </p:childTnLst>
                          </p:cTn>
                        </p:par>
                        <p:par>
                          <p:cTn id="46" fill="hold">
                            <p:stCondLst>
                              <p:cond delay="4500"/>
                            </p:stCondLst>
                            <p:childTnLst>
                              <p:par>
                                <p:cTn id="47" presetID="10" presetClass="entr" presetSubtype="0" fill="hold" grpId="0" nodeType="afterEffect">
                                  <p:stCondLst>
                                    <p:cond delay="0"/>
                                  </p:stCondLst>
                                  <p:childTnLst>
                                    <p:set>
                                      <p:cBhvr>
                                        <p:cTn id="48" dur="1" fill="hold">
                                          <p:stCondLst>
                                            <p:cond delay="0"/>
                                          </p:stCondLst>
                                        </p:cTn>
                                        <p:tgtEl>
                                          <p:spTgt spid="53"/>
                                        </p:tgtEl>
                                        <p:attrNameLst>
                                          <p:attrName>style.visibility</p:attrName>
                                        </p:attrNameLst>
                                      </p:cBhvr>
                                      <p:to>
                                        <p:strVal val="visible"/>
                                      </p:to>
                                    </p:set>
                                    <p:animEffect transition="in" filter="fade">
                                      <p:cBhvr>
                                        <p:cTn id="49" dur="500"/>
                                        <p:tgtEl>
                                          <p:spTgt spid="53"/>
                                        </p:tgtEl>
                                      </p:cBhvr>
                                    </p:animEffect>
                                  </p:childTnLst>
                                </p:cTn>
                              </p:par>
                            </p:childTnLst>
                          </p:cTn>
                        </p:par>
                        <p:par>
                          <p:cTn id="50" fill="hold">
                            <p:stCondLst>
                              <p:cond delay="5000"/>
                            </p:stCondLst>
                            <p:childTnLst>
                              <p:par>
                                <p:cTn id="51" presetID="14" presetClass="entr" presetSubtype="10" fill="hold" grpId="0" nodeType="afterEffect">
                                  <p:stCondLst>
                                    <p:cond delay="0"/>
                                  </p:stCondLst>
                                  <p:childTnLst>
                                    <p:set>
                                      <p:cBhvr>
                                        <p:cTn id="52" dur="1" fill="hold">
                                          <p:stCondLst>
                                            <p:cond delay="0"/>
                                          </p:stCondLst>
                                        </p:cTn>
                                        <p:tgtEl>
                                          <p:spTgt spid="50"/>
                                        </p:tgtEl>
                                        <p:attrNameLst>
                                          <p:attrName>style.visibility</p:attrName>
                                        </p:attrNameLst>
                                      </p:cBhvr>
                                      <p:to>
                                        <p:strVal val="visible"/>
                                      </p:to>
                                    </p:set>
                                    <p:animEffect transition="in" filter="randombar(horizontal)">
                                      <p:cBhvr>
                                        <p:cTn id="53" dur="500"/>
                                        <p:tgtEl>
                                          <p:spTgt spid="50"/>
                                        </p:tgtEl>
                                      </p:cBhvr>
                                    </p:animEffect>
                                  </p:childTnLst>
                                </p:cTn>
                              </p:par>
                            </p:childTnLst>
                          </p:cTn>
                        </p:par>
                        <p:par>
                          <p:cTn id="54" fill="hold">
                            <p:stCondLst>
                              <p:cond delay="5500"/>
                            </p:stCondLst>
                            <p:childTnLst>
                              <p:par>
                                <p:cTn id="55" presetID="10" presetClass="entr" presetSubtype="0" fill="hold" grpId="0" nodeType="afterEffect">
                                  <p:stCondLst>
                                    <p:cond delay="0"/>
                                  </p:stCondLst>
                                  <p:childTnLst>
                                    <p:set>
                                      <p:cBhvr>
                                        <p:cTn id="56" dur="1" fill="hold">
                                          <p:stCondLst>
                                            <p:cond delay="0"/>
                                          </p:stCondLst>
                                        </p:cTn>
                                        <p:tgtEl>
                                          <p:spTgt spid="54"/>
                                        </p:tgtEl>
                                        <p:attrNameLst>
                                          <p:attrName>style.visibility</p:attrName>
                                        </p:attrNameLst>
                                      </p:cBhvr>
                                      <p:to>
                                        <p:strVal val="visible"/>
                                      </p:to>
                                    </p:set>
                                    <p:animEffect transition="in" filter="fade">
                                      <p:cBhvr>
                                        <p:cTn id="57" dur="500"/>
                                        <p:tgtEl>
                                          <p:spTgt spid="54"/>
                                        </p:tgtEl>
                                      </p:cBhvr>
                                    </p:animEffect>
                                  </p:childTnLst>
                                </p:cTn>
                              </p:par>
                            </p:childTnLst>
                          </p:cTn>
                        </p:par>
                        <p:par>
                          <p:cTn id="58" fill="hold">
                            <p:stCondLst>
                              <p:cond delay="6000"/>
                            </p:stCondLst>
                            <p:childTnLst>
                              <p:par>
                                <p:cTn id="59" presetID="14" presetClass="entr" presetSubtype="10" fill="hold" grpId="0" nodeType="afterEffect">
                                  <p:stCondLst>
                                    <p:cond delay="0"/>
                                  </p:stCondLst>
                                  <p:childTnLst>
                                    <p:set>
                                      <p:cBhvr>
                                        <p:cTn id="60" dur="1" fill="hold">
                                          <p:stCondLst>
                                            <p:cond delay="0"/>
                                          </p:stCondLst>
                                        </p:cTn>
                                        <p:tgtEl>
                                          <p:spTgt spid="51"/>
                                        </p:tgtEl>
                                        <p:attrNameLst>
                                          <p:attrName>style.visibility</p:attrName>
                                        </p:attrNameLst>
                                      </p:cBhvr>
                                      <p:to>
                                        <p:strVal val="visible"/>
                                      </p:to>
                                    </p:set>
                                    <p:animEffect transition="in" filter="randombar(horizontal)">
                                      <p:cBhvr>
                                        <p:cTn id="61" dur="500"/>
                                        <p:tgtEl>
                                          <p:spTgt spid="51"/>
                                        </p:tgtEl>
                                      </p:cBhvr>
                                    </p:animEffect>
                                  </p:childTnLst>
                                </p:cTn>
                              </p:par>
                            </p:childTnLst>
                          </p:cTn>
                        </p:par>
                        <p:par>
                          <p:cTn id="62" fill="hold">
                            <p:stCondLst>
                              <p:cond delay="6500"/>
                            </p:stCondLst>
                            <p:childTnLst>
                              <p:par>
                                <p:cTn id="63" presetID="10" presetClass="entr" presetSubtype="0" fill="hold" grpId="0" nodeType="afterEffect">
                                  <p:stCondLst>
                                    <p:cond delay="0"/>
                                  </p:stCondLst>
                                  <p:childTnLst>
                                    <p:set>
                                      <p:cBhvr>
                                        <p:cTn id="64" dur="1" fill="hold">
                                          <p:stCondLst>
                                            <p:cond delay="0"/>
                                          </p:stCondLst>
                                        </p:cTn>
                                        <p:tgtEl>
                                          <p:spTgt spid="55"/>
                                        </p:tgtEl>
                                        <p:attrNameLst>
                                          <p:attrName>style.visibility</p:attrName>
                                        </p:attrNameLst>
                                      </p:cBhvr>
                                      <p:to>
                                        <p:strVal val="visible"/>
                                      </p:to>
                                    </p:set>
                                    <p:animEffect transition="in" filter="fade">
                                      <p:cBhvr>
                                        <p:cTn id="65" dur="500"/>
                                        <p:tgtEl>
                                          <p:spTgt spid="55"/>
                                        </p:tgtEl>
                                      </p:cBhvr>
                                    </p:animEffect>
                                  </p:childTnLst>
                                </p:cTn>
                              </p:par>
                            </p:childTnLst>
                          </p:cTn>
                        </p:par>
                        <p:par>
                          <p:cTn id="66" fill="hold">
                            <p:stCondLst>
                              <p:cond delay="7000"/>
                            </p:stCondLst>
                            <p:childTnLst>
                              <p:par>
                                <p:cTn id="67" presetID="14" presetClass="entr" presetSubtype="10" fill="hold" grpId="0" nodeType="afterEffect">
                                  <p:stCondLst>
                                    <p:cond delay="0"/>
                                  </p:stCondLst>
                                  <p:childTnLst>
                                    <p:set>
                                      <p:cBhvr>
                                        <p:cTn id="68" dur="1" fill="hold">
                                          <p:stCondLst>
                                            <p:cond delay="0"/>
                                          </p:stCondLst>
                                        </p:cTn>
                                        <p:tgtEl>
                                          <p:spTgt spid="52"/>
                                        </p:tgtEl>
                                        <p:attrNameLst>
                                          <p:attrName>style.visibility</p:attrName>
                                        </p:attrNameLst>
                                      </p:cBhvr>
                                      <p:to>
                                        <p:strVal val="visible"/>
                                      </p:to>
                                    </p:set>
                                    <p:animEffect transition="in" filter="randombar(horizontal)">
                                      <p:cBhvr>
                                        <p:cTn id="69" dur="500"/>
                                        <p:tgtEl>
                                          <p:spTgt spid="52"/>
                                        </p:tgtEl>
                                      </p:cBhvr>
                                    </p:animEffect>
                                  </p:childTnLst>
                                </p:cTn>
                              </p:par>
                            </p:childTnLst>
                          </p:cTn>
                        </p:par>
                        <p:par>
                          <p:cTn id="70" fill="hold">
                            <p:stCondLst>
                              <p:cond delay="7500"/>
                            </p:stCondLst>
                            <p:childTnLst>
                              <p:par>
                                <p:cTn id="71" presetID="10" presetClass="entr" presetSubtype="0" fill="hold" grpId="0" nodeType="afterEffect">
                                  <p:stCondLst>
                                    <p:cond delay="0"/>
                                  </p:stCondLst>
                                  <p:childTnLst>
                                    <p:set>
                                      <p:cBhvr>
                                        <p:cTn id="72" dur="1" fill="hold">
                                          <p:stCondLst>
                                            <p:cond delay="0"/>
                                          </p:stCondLst>
                                        </p:cTn>
                                        <p:tgtEl>
                                          <p:spTgt spid="56"/>
                                        </p:tgtEl>
                                        <p:attrNameLst>
                                          <p:attrName>style.visibility</p:attrName>
                                        </p:attrNameLst>
                                      </p:cBhvr>
                                      <p:to>
                                        <p:strVal val="visible"/>
                                      </p:to>
                                    </p:set>
                                    <p:animEffect transition="in" filter="fade">
                                      <p:cBhvr>
                                        <p:cTn id="73"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1" grpId="0" animBg="1"/>
      <p:bldP spid="52" grpId="0" animBg="1"/>
      <p:bldP spid="53" grpId="0"/>
      <p:bldP spid="54" grpId="0"/>
      <p:bldP spid="55" grpId="0"/>
      <p:bldP spid="56" grpId="0"/>
      <p:bldP spid="5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5325" y="614546"/>
            <a:ext cx="10569132" cy="735541"/>
          </a:xfrm>
        </p:spPr>
        <p:txBody>
          <a:bodyPr>
            <a:normAutofit/>
          </a:bodyPr>
          <a:lstStyle/>
          <a:p>
            <a:pPr algn="ctr"/>
            <a:r>
              <a:rPr lang="zh-CN" altLang="en-US" dirty="0">
                <a:solidFill>
                  <a:prstClr val="black">
                    <a:lumMod val="75000"/>
                    <a:lumOff val="25000"/>
                  </a:prstClr>
                </a:solidFill>
                <a:latin typeface="叶根友刀锋黑草" panose="02010601030101010101" pitchFamily="2" charset="-122"/>
                <a:ea typeface="叶根友刀锋黑草" panose="02010601030101010101" pitchFamily="2" charset="-122"/>
              </a:rPr>
              <a:t>点击添加标题</a:t>
            </a:r>
            <a:endParaRPr lang="vi-VN" dirty="0"/>
          </a:p>
        </p:txBody>
      </p:sp>
      <p:sp>
        <p:nvSpPr>
          <p:cNvPr id="3" name="Slide Number Placeholder 2"/>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C1A69C3-A417-4791-88FC-0E458BBACD37}" type="slidenum">
              <a:rPr kumimoji="0" lang="vi-VN" sz="1800" b="0" i="0" u="none" strike="noStrike" kern="1200" cap="none" spc="0" normalizeH="0" baseline="0" noProof="0" smtClean="0">
                <a:ln>
                  <a:noFill/>
                </a:ln>
                <a:solidFill>
                  <a:prstClr val="white"/>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20</a:t>
            </a:fld>
            <a:endParaRPr kumimoji="0" lang="vi-VN" sz="18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18" name="Group 17"/>
          <p:cNvGrpSpPr/>
          <p:nvPr/>
        </p:nvGrpSpPr>
        <p:grpSpPr>
          <a:xfrm>
            <a:off x="8524332" y="4734142"/>
            <a:ext cx="256039" cy="372306"/>
            <a:chOff x="10146507" y="3505994"/>
            <a:chExt cx="319881" cy="465138"/>
          </a:xfrm>
          <a:solidFill>
            <a:schemeClr val="accent3"/>
          </a:solidFill>
        </p:grpSpPr>
        <p:sp>
          <p:nvSpPr>
            <p:cNvPr id="32" name="AutoShape 30"/>
            <p:cNvSpPr>
              <a:spLocks/>
            </p:cNvSpPr>
            <p:nvPr/>
          </p:nvSpPr>
          <p:spPr bwMode="auto">
            <a:xfrm>
              <a:off x="10146507" y="3505994"/>
              <a:ext cx="319881" cy="465138"/>
            </a:xfrm>
            <a:custGeom>
              <a:avLst/>
              <a:gdLst>
                <a:gd name="T0" fmla="*/ 10383 w 20767"/>
                <a:gd name="T1" fmla="*/ 10800 h 21600"/>
                <a:gd name="T2" fmla="*/ 10383 w 20767"/>
                <a:gd name="T3" fmla="*/ 10800 h 21600"/>
                <a:gd name="T4" fmla="*/ 10383 w 20767"/>
                <a:gd name="T5" fmla="*/ 10800 h 21600"/>
                <a:gd name="T6" fmla="*/ 10383 w 20767"/>
                <a:gd name="T7" fmla="*/ 10800 h 21600"/>
              </a:gdLst>
              <a:ahLst/>
              <a:cxnLst>
                <a:cxn ang="0">
                  <a:pos x="T0" y="T1"/>
                </a:cxn>
                <a:cxn ang="0">
                  <a:pos x="T2" y="T3"/>
                </a:cxn>
                <a:cxn ang="0">
                  <a:pos x="T4" y="T5"/>
                </a:cxn>
                <a:cxn ang="0">
                  <a:pos x="T6" y="T7"/>
                </a:cxn>
              </a:cxnLst>
              <a:rect l="0" t="0" r="r" b="b"/>
              <a:pathLst>
                <a:path w="20767" h="21600">
                  <a:moveTo>
                    <a:pt x="18566" y="16551"/>
                  </a:moveTo>
                  <a:cubicBezTo>
                    <a:pt x="17960" y="18284"/>
                    <a:pt x="17274" y="20249"/>
                    <a:pt x="9436" y="20249"/>
                  </a:cubicBezTo>
                  <a:cubicBezTo>
                    <a:pt x="4711" y="20249"/>
                    <a:pt x="1888" y="17809"/>
                    <a:pt x="1888" y="15451"/>
                  </a:cubicBezTo>
                  <a:cubicBezTo>
                    <a:pt x="1888" y="13645"/>
                    <a:pt x="2349" y="12161"/>
                    <a:pt x="2835" y="10591"/>
                  </a:cubicBezTo>
                  <a:cubicBezTo>
                    <a:pt x="3454" y="8600"/>
                    <a:pt x="4088" y="6563"/>
                    <a:pt x="3813" y="3868"/>
                  </a:cubicBezTo>
                  <a:cubicBezTo>
                    <a:pt x="6723" y="6750"/>
                    <a:pt x="7759" y="10567"/>
                    <a:pt x="7759" y="10567"/>
                  </a:cubicBezTo>
                  <a:cubicBezTo>
                    <a:pt x="7759" y="10567"/>
                    <a:pt x="10468" y="7846"/>
                    <a:pt x="11196" y="6582"/>
                  </a:cubicBezTo>
                  <a:cubicBezTo>
                    <a:pt x="11755" y="7395"/>
                    <a:pt x="12267" y="10124"/>
                    <a:pt x="12267" y="12825"/>
                  </a:cubicBezTo>
                  <a:cubicBezTo>
                    <a:pt x="12267" y="12825"/>
                    <a:pt x="14773" y="11347"/>
                    <a:pt x="16653" y="9127"/>
                  </a:cubicBezTo>
                  <a:cubicBezTo>
                    <a:pt x="18632" y="11666"/>
                    <a:pt x="19346" y="14320"/>
                    <a:pt x="18566" y="16551"/>
                  </a:cubicBezTo>
                  <a:moveTo>
                    <a:pt x="16041" y="6075"/>
                  </a:moveTo>
                  <a:cubicBezTo>
                    <a:pt x="15982" y="7879"/>
                    <a:pt x="14088" y="9404"/>
                    <a:pt x="14088" y="9404"/>
                  </a:cubicBezTo>
                  <a:cubicBezTo>
                    <a:pt x="14088" y="6046"/>
                    <a:pt x="10380" y="3375"/>
                    <a:pt x="10380" y="3375"/>
                  </a:cubicBezTo>
                  <a:cubicBezTo>
                    <a:pt x="10380" y="3375"/>
                    <a:pt x="10330" y="5373"/>
                    <a:pt x="8452" y="7389"/>
                  </a:cubicBezTo>
                  <a:cubicBezTo>
                    <a:pt x="6574" y="2686"/>
                    <a:pt x="938" y="0"/>
                    <a:pt x="938" y="0"/>
                  </a:cubicBezTo>
                  <a:cubicBezTo>
                    <a:pt x="3756" y="7389"/>
                    <a:pt x="0" y="10076"/>
                    <a:pt x="0" y="15451"/>
                  </a:cubicBezTo>
                  <a:cubicBezTo>
                    <a:pt x="0" y="18604"/>
                    <a:pt x="3730" y="21599"/>
                    <a:pt x="9436" y="21599"/>
                  </a:cubicBezTo>
                  <a:cubicBezTo>
                    <a:pt x="17888" y="21599"/>
                    <a:pt x="19523" y="19379"/>
                    <a:pt x="20396" y="16878"/>
                  </a:cubicBezTo>
                  <a:cubicBezTo>
                    <a:pt x="21599" y="13436"/>
                    <a:pt x="19797" y="9432"/>
                    <a:pt x="16041" y="6075"/>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33" name="AutoShape 31"/>
            <p:cNvSpPr>
              <a:spLocks/>
            </p:cNvSpPr>
            <p:nvPr/>
          </p:nvSpPr>
          <p:spPr bwMode="auto">
            <a:xfrm>
              <a:off x="10205244" y="3709194"/>
              <a:ext cx="205581" cy="166688"/>
            </a:xfrm>
            <a:custGeom>
              <a:avLst/>
              <a:gdLst>
                <a:gd name="T0" fmla="*/ 10641 w 21282"/>
                <a:gd name="T1" fmla="*/ 10800 h 21600"/>
                <a:gd name="T2" fmla="*/ 10641 w 21282"/>
                <a:gd name="T3" fmla="*/ 10800 h 21600"/>
                <a:gd name="T4" fmla="*/ 10641 w 21282"/>
                <a:gd name="T5" fmla="*/ 10800 h 21600"/>
                <a:gd name="T6" fmla="*/ 10641 w 21282"/>
                <a:gd name="T7" fmla="*/ 10800 h 21600"/>
              </a:gdLst>
              <a:ahLst/>
              <a:cxnLst>
                <a:cxn ang="0">
                  <a:pos x="T0" y="T1"/>
                </a:cxn>
                <a:cxn ang="0">
                  <a:pos x="T2" y="T3"/>
                </a:cxn>
                <a:cxn ang="0">
                  <a:pos x="T4" y="T5"/>
                </a:cxn>
                <a:cxn ang="0">
                  <a:pos x="T6" y="T7"/>
                </a:cxn>
              </a:cxnLst>
              <a:rect l="0" t="0" r="r" b="b"/>
              <a:pathLst>
                <a:path w="21282" h="21600">
                  <a:moveTo>
                    <a:pt x="20698" y="5891"/>
                  </a:moveTo>
                  <a:lnTo>
                    <a:pt x="19424" y="7749"/>
                  </a:lnTo>
                  <a:cubicBezTo>
                    <a:pt x="17846" y="10064"/>
                    <a:pt x="16352" y="12259"/>
                    <a:pt x="12365" y="14784"/>
                  </a:cubicBezTo>
                  <a:cubicBezTo>
                    <a:pt x="11794" y="12631"/>
                    <a:pt x="11275" y="10259"/>
                    <a:pt x="11275" y="6631"/>
                  </a:cubicBezTo>
                  <a:lnTo>
                    <a:pt x="11275" y="3408"/>
                  </a:lnTo>
                  <a:lnTo>
                    <a:pt x="9000" y="7893"/>
                  </a:lnTo>
                  <a:cubicBezTo>
                    <a:pt x="8233" y="9421"/>
                    <a:pt x="7598" y="10690"/>
                    <a:pt x="6649" y="12373"/>
                  </a:cubicBezTo>
                  <a:cubicBezTo>
                    <a:pt x="5211" y="8296"/>
                    <a:pt x="4195" y="5281"/>
                    <a:pt x="3422" y="2545"/>
                  </a:cubicBezTo>
                  <a:lnTo>
                    <a:pt x="2705" y="0"/>
                  </a:lnTo>
                  <a:lnTo>
                    <a:pt x="1926" y="2847"/>
                  </a:lnTo>
                  <a:cubicBezTo>
                    <a:pt x="936" y="6469"/>
                    <a:pt x="0" y="9891"/>
                    <a:pt x="0" y="18771"/>
                  </a:cubicBezTo>
                  <a:cubicBezTo>
                    <a:pt x="0" y="19292"/>
                    <a:pt x="333" y="19714"/>
                    <a:pt x="749" y="19714"/>
                  </a:cubicBezTo>
                  <a:cubicBezTo>
                    <a:pt x="1162" y="19714"/>
                    <a:pt x="1499" y="19292"/>
                    <a:pt x="1499" y="18771"/>
                  </a:cubicBezTo>
                  <a:cubicBezTo>
                    <a:pt x="1499" y="11964"/>
                    <a:pt x="2037" y="8594"/>
                    <a:pt x="2758" y="5681"/>
                  </a:cubicBezTo>
                  <a:cubicBezTo>
                    <a:pt x="3537" y="8174"/>
                    <a:pt x="4520" y="11009"/>
                    <a:pt x="5812" y="14638"/>
                  </a:cubicBezTo>
                  <a:lnTo>
                    <a:pt x="6339" y="16117"/>
                  </a:lnTo>
                  <a:lnTo>
                    <a:pt x="7100" y="14811"/>
                  </a:lnTo>
                  <a:cubicBezTo>
                    <a:pt x="8344" y="12681"/>
                    <a:pt x="9085" y="11248"/>
                    <a:pt x="9896" y="9638"/>
                  </a:cubicBezTo>
                  <a:cubicBezTo>
                    <a:pt x="10133" y="12428"/>
                    <a:pt x="10681" y="14428"/>
                    <a:pt x="11223" y="16408"/>
                  </a:cubicBezTo>
                  <a:lnTo>
                    <a:pt x="11495" y="17404"/>
                  </a:lnTo>
                  <a:lnTo>
                    <a:pt x="12253" y="16953"/>
                  </a:lnTo>
                  <a:cubicBezTo>
                    <a:pt x="16306" y="14531"/>
                    <a:pt x="18203" y="12327"/>
                    <a:pt x="19708" y="10211"/>
                  </a:cubicBezTo>
                  <a:cubicBezTo>
                    <a:pt x="19942" y="13727"/>
                    <a:pt x="19573" y="17574"/>
                    <a:pt x="18698" y="20305"/>
                  </a:cubicBezTo>
                  <a:cubicBezTo>
                    <a:pt x="18543" y="20787"/>
                    <a:pt x="18730" y="21336"/>
                    <a:pt x="19114" y="21531"/>
                  </a:cubicBezTo>
                  <a:cubicBezTo>
                    <a:pt x="19204" y="21577"/>
                    <a:pt x="19301" y="21599"/>
                    <a:pt x="19395" y="21599"/>
                  </a:cubicBezTo>
                  <a:cubicBezTo>
                    <a:pt x="19690" y="21599"/>
                    <a:pt x="19972" y="21377"/>
                    <a:pt x="20089" y="21008"/>
                  </a:cubicBezTo>
                  <a:cubicBezTo>
                    <a:pt x="21251" y="17380"/>
                    <a:pt x="21600" y="12213"/>
                    <a:pt x="20976" y="7841"/>
                  </a:cubicBezTo>
                  <a:cubicBezTo>
                    <a:pt x="20976" y="7841"/>
                    <a:pt x="20698" y="5891"/>
                    <a:pt x="20698" y="5891"/>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sp>
        <p:nvSpPr>
          <p:cNvPr id="19" name="AutoShape 59"/>
          <p:cNvSpPr>
            <a:spLocks/>
          </p:cNvSpPr>
          <p:nvPr/>
        </p:nvSpPr>
        <p:spPr bwMode="auto">
          <a:xfrm>
            <a:off x="3805360" y="2486074"/>
            <a:ext cx="310277" cy="309747"/>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accent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20" name="AutoShape 117"/>
          <p:cNvSpPr>
            <a:spLocks/>
          </p:cNvSpPr>
          <p:nvPr/>
        </p:nvSpPr>
        <p:spPr bwMode="auto">
          <a:xfrm>
            <a:off x="2273215" y="3685870"/>
            <a:ext cx="370667" cy="278158"/>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21" name="AutoShape 59"/>
          <p:cNvSpPr>
            <a:spLocks/>
          </p:cNvSpPr>
          <p:nvPr/>
        </p:nvSpPr>
        <p:spPr bwMode="auto">
          <a:xfrm>
            <a:off x="8114883" y="2023219"/>
            <a:ext cx="310277" cy="309747"/>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accent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22" name="AutoShape 117"/>
          <p:cNvSpPr>
            <a:spLocks/>
          </p:cNvSpPr>
          <p:nvPr/>
        </p:nvSpPr>
        <p:spPr bwMode="auto">
          <a:xfrm>
            <a:off x="9622646" y="3685870"/>
            <a:ext cx="370667" cy="278158"/>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nvGrpSpPr>
          <p:cNvPr id="23" name="Group 22"/>
          <p:cNvGrpSpPr/>
          <p:nvPr/>
        </p:nvGrpSpPr>
        <p:grpSpPr>
          <a:xfrm>
            <a:off x="3317859" y="4715481"/>
            <a:ext cx="256039" cy="372306"/>
            <a:chOff x="10146507" y="3505994"/>
            <a:chExt cx="319881" cy="465138"/>
          </a:xfrm>
          <a:solidFill>
            <a:schemeClr val="accent3"/>
          </a:solidFill>
        </p:grpSpPr>
        <p:sp>
          <p:nvSpPr>
            <p:cNvPr id="30" name="AutoShape 30"/>
            <p:cNvSpPr>
              <a:spLocks/>
            </p:cNvSpPr>
            <p:nvPr/>
          </p:nvSpPr>
          <p:spPr bwMode="auto">
            <a:xfrm>
              <a:off x="10146507" y="3505994"/>
              <a:ext cx="319881" cy="465138"/>
            </a:xfrm>
            <a:custGeom>
              <a:avLst/>
              <a:gdLst>
                <a:gd name="T0" fmla="*/ 10383 w 20767"/>
                <a:gd name="T1" fmla="*/ 10800 h 21600"/>
                <a:gd name="T2" fmla="*/ 10383 w 20767"/>
                <a:gd name="T3" fmla="*/ 10800 h 21600"/>
                <a:gd name="T4" fmla="*/ 10383 w 20767"/>
                <a:gd name="T5" fmla="*/ 10800 h 21600"/>
                <a:gd name="T6" fmla="*/ 10383 w 20767"/>
                <a:gd name="T7" fmla="*/ 10800 h 21600"/>
              </a:gdLst>
              <a:ahLst/>
              <a:cxnLst>
                <a:cxn ang="0">
                  <a:pos x="T0" y="T1"/>
                </a:cxn>
                <a:cxn ang="0">
                  <a:pos x="T2" y="T3"/>
                </a:cxn>
                <a:cxn ang="0">
                  <a:pos x="T4" y="T5"/>
                </a:cxn>
                <a:cxn ang="0">
                  <a:pos x="T6" y="T7"/>
                </a:cxn>
              </a:cxnLst>
              <a:rect l="0" t="0" r="r" b="b"/>
              <a:pathLst>
                <a:path w="20767" h="21600">
                  <a:moveTo>
                    <a:pt x="18566" y="16551"/>
                  </a:moveTo>
                  <a:cubicBezTo>
                    <a:pt x="17960" y="18284"/>
                    <a:pt x="17274" y="20249"/>
                    <a:pt x="9436" y="20249"/>
                  </a:cubicBezTo>
                  <a:cubicBezTo>
                    <a:pt x="4711" y="20249"/>
                    <a:pt x="1888" y="17809"/>
                    <a:pt x="1888" y="15451"/>
                  </a:cubicBezTo>
                  <a:cubicBezTo>
                    <a:pt x="1888" y="13645"/>
                    <a:pt x="2349" y="12161"/>
                    <a:pt x="2835" y="10591"/>
                  </a:cubicBezTo>
                  <a:cubicBezTo>
                    <a:pt x="3454" y="8600"/>
                    <a:pt x="4088" y="6563"/>
                    <a:pt x="3813" y="3868"/>
                  </a:cubicBezTo>
                  <a:cubicBezTo>
                    <a:pt x="6723" y="6750"/>
                    <a:pt x="7759" y="10567"/>
                    <a:pt x="7759" y="10567"/>
                  </a:cubicBezTo>
                  <a:cubicBezTo>
                    <a:pt x="7759" y="10567"/>
                    <a:pt x="10468" y="7846"/>
                    <a:pt x="11196" y="6582"/>
                  </a:cubicBezTo>
                  <a:cubicBezTo>
                    <a:pt x="11755" y="7395"/>
                    <a:pt x="12267" y="10124"/>
                    <a:pt x="12267" y="12825"/>
                  </a:cubicBezTo>
                  <a:cubicBezTo>
                    <a:pt x="12267" y="12825"/>
                    <a:pt x="14773" y="11347"/>
                    <a:pt x="16653" y="9127"/>
                  </a:cubicBezTo>
                  <a:cubicBezTo>
                    <a:pt x="18632" y="11666"/>
                    <a:pt x="19346" y="14320"/>
                    <a:pt x="18566" y="16551"/>
                  </a:cubicBezTo>
                  <a:moveTo>
                    <a:pt x="16041" y="6075"/>
                  </a:moveTo>
                  <a:cubicBezTo>
                    <a:pt x="15982" y="7879"/>
                    <a:pt x="14088" y="9404"/>
                    <a:pt x="14088" y="9404"/>
                  </a:cubicBezTo>
                  <a:cubicBezTo>
                    <a:pt x="14088" y="6046"/>
                    <a:pt x="10380" y="3375"/>
                    <a:pt x="10380" y="3375"/>
                  </a:cubicBezTo>
                  <a:cubicBezTo>
                    <a:pt x="10380" y="3375"/>
                    <a:pt x="10330" y="5373"/>
                    <a:pt x="8452" y="7389"/>
                  </a:cubicBezTo>
                  <a:cubicBezTo>
                    <a:pt x="6574" y="2686"/>
                    <a:pt x="938" y="0"/>
                    <a:pt x="938" y="0"/>
                  </a:cubicBezTo>
                  <a:cubicBezTo>
                    <a:pt x="3756" y="7389"/>
                    <a:pt x="0" y="10076"/>
                    <a:pt x="0" y="15451"/>
                  </a:cubicBezTo>
                  <a:cubicBezTo>
                    <a:pt x="0" y="18604"/>
                    <a:pt x="3730" y="21599"/>
                    <a:pt x="9436" y="21599"/>
                  </a:cubicBezTo>
                  <a:cubicBezTo>
                    <a:pt x="17888" y="21599"/>
                    <a:pt x="19523" y="19379"/>
                    <a:pt x="20396" y="16878"/>
                  </a:cubicBezTo>
                  <a:cubicBezTo>
                    <a:pt x="21599" y="13436"/>
                    <a:pt x="19797" y="9432"/>
                    <a:pt x="16041" y="6075"/>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31" name="AutoShape 31"/>
            <p:cNvSpPr>
              <a:spLocks/>
            </p:cNvSpPr>
            <p:nvPr/>
          </p:nvSpPr>
          <p:spPr bwMode="auto">
            <a:xfrm>
              <a:off x="10205244" y="3709194"/>
              <a:ext cx="205581" cy="166688"/>
            </a:xfrm>
            <a:custGeom>
              <a:avLst/>
              <a:gdLst>
                <a:gd name="T0" fmla="*/ 10641 w 21282"/>
                <a:gd name="T1" fmla="*/ 10800 h 21600"/>
                <a:gd name="T2" fmla="*/ 10641 w 21282"/>
                <a:gd name="T3" fmla="*/ 10800 h 21600"/>
                <a:gd name="T4" fmla="*/ 10641 w 21282"/>
                <a:gd name="T5" fmla="*/ 10800 h 21600"/>
                <a:gd name="T6" fmla="*/ 10641 w 21282"/>
                <a:gd name="T7" fmla="*/ 10800 h 21600"/>
              </a:gdLst>
              <a:ahLst/>
              <a:cxnLst>
                <a:cxn ang="0">
                  <a:pos x="T0" y="T1"/>
                </a:cxn>
                <a:cxn ang="0">
                  <a:pos x="T2" y="T3"/>
                </a:cxn>
                <a:cxn ang="0">
                  <a:pos x="T4" y="T5"/>
                </a:cxn>
                <a:cxn ang="0">
                  <a:pos x="T6" y="T7"/>
                </a:cxn>
              </a:cxnLst>
              <a:rect l="0" t="0" r="r" b="b"/>
              <a:pathLst>
                <a:path w="21282" h="21600">
                  <a:moveTo>
                    <a:pt x="20698" y="5891"/>
                  </a:moveTo>
                  <a:lnTo>
                    <a:pt x="19424" y="7749"/>
                  </a:lnTo>
                  <a:cubicBezTo>
                    <a:pt x="17846" y="10064"/>
                    <a:pt x="16352" y="12259"/>
                    <a:pt x="12365" y="14784"/>
                  </a:cubicBezTo>
                  <a:cubicBezTo>
                    <a:pt x="11794" y="12631"/>
                    <a:pt x="11275" y="10259"/>
                    <a:pt x="11275" y="6631"/>
                  </a:cubicBezTo>
                  <a:lnTo>
                    <a:pt x="11275" y="3408"/>
                  </a:lnTo>
                  <a:lnTo>
                    <a:pt x="9000" y="7893"/>
                  </a:lnTo>
                  <a:cubicBezTo>
                    <a:pt x="8233" y="9421"/>
                    <a:pt x="7598" y="10690"/>
                    <a:pt x="6649" y="12373"/>
                  </a:cubicBezTo>
                  <a:cubicBezTo>
                    <a:pt x="5211" y="8296"/>
                    <a:pt x="4195" y="5281"/>
                    <a:pt x="3422" y="2545"/>
                  </a:cubicBezTo>
                  <a:lnTo>
                    <a:pt x="2705" y="0"/>
                  </a:lnTo>
                  <a:lnTo>
                    <a:pt x="1926" y="2847"/>
                  </a:lnTo>
                  <a:cubicBezTo>
                    <a:pt x="936" y="6469"/>
                    <a:pt x="0" y="9891"/>
                    <a:pt x="0" y="18771"/>
                  </a:cubicBezTo>
                  <a:cubicBezTo>
                    <a:pt x="0" y="19292"/>
                    <a:pt x="333" y="19714"/>
                    <a:pt x="749" y="19714"/>
                  </a:cubicBezTo>
                  <a:cubicBezTo>
                    <a:pt x="1162" y="19714"/>
                    <a:pt x="1499" y="19292"/>
                    <a:pt x="1499" y="18771"/>
                  </a:cubicBezTo>
                  <a:cubicBezTo>
                    <a:pt x="1499" y="11964"/>
                    <a:pt x="2037" y="8594"/>
                    <a:pt x="2758" y="5681"/>
                  </a:cubicBezTo>
                  <a:cubicBezTo>
                    <a:pt x="3537" y="8174"/>
                    <a:pt x="4520" y="11009"/>
                    <a:pt x="5812" y="14638"/>
                  </a:cubicBezTo>
                  <a:lnTo>
                    <a:pt x="6339" y="16117"/>
                  </a:lnTo>
                  <a:lnTo>
                    <a:pt x="7100" y="14811"/>
                  </a:lnTo>
                  <a:cubicBezTo>
                    <a:pt x="8344" y="12681"/>
                    <a:pt x="9085" y="11248"/>
                    <a:pt x="9896" y="9638"/>
                  </a:cubicBezTo>
                  <a:cubicBezTo>
                    <a:pt x="10133" y="12428"/>
                    <a:pt x="10681" y="14428"/>
                    <a:pt x="11223" y="16408"/>
                  </a:cubicBezTo>
                  <a:lnTo>
                    <a:pt x="11495" y="17404"/>
                  </a:lnTo>
                  <a:lnTo>
                    <a:pt x="12253" y="16953"/>
                  </a:lnTo>
                  <a:cubicBezTo>
                    <a:pt x="16306" y="14531"/>
                    <a:pt x="18203" y="12327"/>
                    <a:pt x="19708" y="10211"/>
                  </a:cubicBezTo>
                  <a:cubicBezTo>
                    <a:pt x="19942" y="13727"/>
                    <a:pt x="19573" y="17574"/>
                    <a:pt x="18698" y="20305"/>
                  </a:cubicBezTo>
                  <a:cubicBezTo>
                    <a:pt x="18543" y="20787"/>
                    <a:pt x="18730" y="21336"/>
                    <a:pt x="19114" y="21531"/>
                  </a:cubicBezTo>
                  <a:cubicBezTo>
                    <a:pt x="19204" y="21577"/>
                    <a:pt x="19301" y="21599"/>
                    <a:pt x="19395" y="21599"/>
                  </a:cubicBezTo>
                  <a:cubicBezTo>
                    <a:pt x="19690" y="21599"/>
                    <a:pt x="19972" y="21377"/>
                    <a:pt x="20089" y="21008"/>
                  </a:cubicBezTo>
                  <a:cubicBezTo>
                    <a:pt x="21251" y="17380"/>
                    <a:pt x="21600" y="12213"/>
                    <a:pt x="20976" y="7841"/>
                  </a:cubicBezTo>
                  <a:cubicBezTo>
                    <a:pt x="20976" y="7841"/>
                    <a:pt x="20698" y="5891"/>
                    <a:pt x="20698" y="5891"/>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sp>
        <p:nvSpPr>
          <p:cNvPr id="24" name="TextBox 23"/>
          <p:cNvSpPr txBox="1"/>
          <p:nvPr/>
        </p:nvSpPr>
        <p:spPr>
          <a:xfrm>
            <a:off x="2593312" y="2813051"/>
            <a:ext cx="1756784"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1" u="none" strike="noStrike" kern="1200" cap="none" spc="0" normalizeH="0" baseline="0" noProof="0">
                <a:ln>
                  <a:noFill/>
                </a:ln>
                <a:solidFill>
                  <a:srgbClr val="F1654C"/>
                </a:solidFill>
                <a:effectLst/>
                <a:uLnTx/>
                <a:uFillTx/>
                <a:latin typeface="Calibri"/>
                <a:ea typeface="+mn-ea"/>
                <a:cs typeface="+mn-cs"/>
              </a:rPr>
              <a:t>Lorem ipsum dolor sit amet consectetur</a:t>
            </a:r>
            <a:endParaRPr kumimoji="0" lang="en-US" sz="1300" b="0" i="0" u="none" strike="noStrike" kern="1200" cap="none" spc="0" normalizeH="0" baseline="0" noProof="0">
              <a:ln>
                <a:noFill/>
              </a:ln>
              <a:solidFill>
                <a:srgbClr val="F1654C"/>
              </a:solidFill>
              <a:effectLst/>
              <a:uLnTx/>
              <a:uFillTx/>
              <a:latin typeface="Calibri"/>
              <a:ea typeface="+mn-ea"/>
              <a:cs typeface="+mn-cs"/>
            </a:endParaRPr>
          </a:p>
        </p:txBody>
      </p:sp>
      <p:sp>
        <p:nvSpPr>
          <p:cNvPr id="25" name="TextBox 24"/>
          <p:cNvSpPr txBox="1"/>
          <p:nvPr/>
        </p:nvSpPr>
        <p:spPr>
          <a:xfrm>
            <a:off x="7848801" y="2329347"/>
            <a:ext cx="1756784"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1" u="none" strike="noStrike" kern="1200" cap="none" spc="0" normalizeH="0" baseline="0" noProof="0">
                <a:ln>
                  <a:noFill/>
                </a:ln>
                <a:solidFill>
                  <a:srgbClr val="F1654C"/>
                </a:solidFill>
                <a:effectLst/>
                <a:uLnTx/>
                <a:uFillTx/>
                <a:latin typeface="Calibri"/>
                <a:ea typeface="+mn-ea"/>
                <a:cs typeface="+mn-cs"/>
              </a:rPr>
              <a:t>Lorem ipsum dolor sit amet consectetur</a:t>
            </a:r>
            <a:endParaRPr kumimoji="0" lang="en-US" sz="1300" b="0" i="0" u="none" strike="noStrike" kern="1200" cap="none" spc="0" normalizeH="0" baseline="0" noProof="0">
              <a:ln>
                <a:noFill/>
              </a:ln>
              <a:solidFill>
                <a:srgbClr val="F1654C"/>
              </a:solidFill>
              <a:effectLst/>
              <a:uLnTx/>
              <a:uFillTx/>
              <a:latin typeface="Calibri"/>
              <a:ea typeface="+mn-ea"/>
              <a:cs typeface="+mn-cs"/>
            </a:endParaRPr>
          </a:p>
        </p:txBody>
      </p:sp>
      <p:sp>
        <p:nvSpPr>
          <p:cNvPr id="26" name="TextBox 25"/>
          <p:cNvSpPr txBox="1"/>
          <p:nvPr/>
        </p:nvSpPr>
        <p:spPr>
          <a:xfrm>
            <a:off x="9289022" y="3957051"/>
            <a:ext cx="1756784"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1" u="none" strike="noStrike" kern="1200" cap="none" spc="0" normalizeH="0" baseline="0" noProof="0">
                <a:ln>
                  <a:noFill/>
                </a:ln>
                <a:solidFill>
                  <a:srgbClr val="FFC000"/>
                </a:solidFill>
                <a:effectLst/>
                <a:uLnTx/>
                <a:uFillTx/>
                <a:latin typeface="Calibri"/>
                <a:ea typeface="+mn-ea"/>
                <a:cs typeface="+mn-cs"/>
              </a:rPr>
              <a:t>Lorem ipsum dolor sit amet consectetur</a:t>
            </a:r>
            <a:endParaRPr kumimoji="0" lang="en-US" sz="1300" b="0" i="0" u="none" strike="noStrike" kern="1200" cap="none" spc="0" normalizeH="0" baseline="0" noProof="0">
              <a:ln>
                <a:noFill/>
              </a:ln>
              <a:solidFill>
                <a:srgbClr val="FFC000"/>
              </a:solidFill>
              <a:effectLst/>
              <a:uLnTx/>
              <a:uFillTx/>
              <a:latin typeface="Calibri"/>
              <a:ea typeface="+mn-ea"/>
              <a:cs typeface="+mn-cs"/>
            </a:endParaRPr>
          </a:p>
        </p:txBody>
      </p:sp>
      <p:sp>
        <p:nvSpPr>
          <p:cNvPr id="27" name="TextBox 26"/>
          <p:cNvSpPr txBox="1"/>
          <p:nvPr/>
        </p:nvSpPr>
        <p:spPr>
          <a:xfrm>
            <a:off x="1199456" y="3980123"/>
            <a:ext cx="1756784"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1" u="none" strike="noStrike" kern="1200" cap="none" spc="0" normalizeH="0" baseline="0" noProof="0">
                <a:ln>
                  <a:noFill/>
                </a:ln>
                <a:solidFill>
                  <a:srgbClr val="FFC000"/>
                </a:solidFill>
                <a:effectLst/>
                <a:uLnTx/>
                <a:uFillTx/>
                <a:latin typeface="Calibri"/>
                <a:ea typeface="+mn-ea"/>
                <a:cs typeface="+mn-cs"/>
              </a:rPr>
              <a:t>Lorem ipsum dolor sit amet consectetur</a:t>
            </a:r>
            <a:endParaRPr kumimoji="0" lang="en-US" sz="1300" b="0" i="0" u="none" strike="noStrike" kern="1200" cap="none" spc="0" normalizeH="0" baseline="0" noProof="0">
              <a:ln>
                <a:noFill/>
              </a:ln>
              <a:solidFill>
                <a:srgbClr val="FFC000"/>
              </a:solidFill>
              <a:effectLst/>
              <a:uLnTx/>
              <a:uFillTx/>
              <a:latin typeface="Calibri"/>
              <a:ea typeface="+mn-ea"/>
              <a:cs typeface="+mn-cs"/>
            </a:endParaRPr>
          </a:p>
        </p:txBody>
      </p:sp>
      <p:sp>
        <p:nvSpPr>
          <p:cNvPr id="28" name="TextBox 27"/>
          <p:cNvSpPr txBox="1"/>
          <p:nvPr/>
        </p:nvSpPr>
        <p:spPr>
          <a:xfrm>
            <a:off x="2106968" y="5076806"/>
            <a:ext cx="1756784"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1" u="none" strike="noStrike" kern="1200" cap="none" spc="0" normalizeH="0" baseline="0" noProof="0">
                <a:ln>
                  <a:noFill/>
                </a:ln>
                <a:solidFill>
                  <a:srgbClr val="5B9BD5"/>
                </a:solidFill>
                <a:effectLst/>
                <a:uLnTx/>
                <a:uFillTx/>
                <a:latin typeface="Calibri"/>
                <a:ea typeface="+mn-ea"/>
                <a:cs typeface="+mn-cs"/>
              </a:rPr>
              <a:t>Lorem ipsum dolor sit amet consectetur</a:t>
            </a:r>
            <a:endParaRPr kumimoji="0" lang="en-US" sz="1300" b="0" i="0" u="none" strike="noStrike" kern="1200" cap="none" spc="0" normalizeH="0" baseline="0" noProof="0">
              <a:ln>
                <a:noFill/>
              </a:ln>
              <a:solidFill>
                <a:srgbClr val="5B9BD5"/>
              </a:solidFill>
              <a:effectLst/>
              <a:uLnTx/>
              <a:uFillTx/>
              <a:latin typeface="Calibri"/>
              <a:ea typeface="+mn-ea"/>
              <a:cs typeface="+mn-cs"/>
            </a:endParaRPr>
          </a:p>
        </p:txBody>
      </p:sp>
      <p:sp>
        <p:nvSpPr>
          <p:cNvPr id="29" name="TextBox 28"/>
          <p:cNvSpPr txBox="1"/>
          <p:nvPr/>
        </p:nvSpPr>
        <p:spPr>
          <a:xfrm>
            <a:off x="8227648" y="5087134"/>
            <a:ext cx="1756784"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1" u="none" strike="noStrike" kern="1200" cap="none" spc="0" normalizeH="0" baseline="0" noProof="0">
                <a:ln>
                  <a:noFill/>
                </a:ln>
                <a:solidFill>
                  <a:srgbClr val="5B9BD5"/>
                </a:solidFill>
                <a:effectLst/>
                <a:uLnTx/>
                <a:uFillTx/>
                <a:latin typeface="Calibri"/>
                <a:ea typeface="+mn-ea"/>
                <a:cs typeface="+mn-cs"/>
              </a:rPr>
              <a:t>Lorem ipsum dolor sit amet consectetur</a:t>
            </a:r>
            <a:endParaRPr kumimoji="0" lang="en-US" sz="1300" b="0" i="0" u="none" strike="noStrike" kern="1200" cap="none" spc="0" normalizeH="0" baseline="0" noProof="0">
              <a:ln>
                <a:noFill/>
              </a:ln>
              <a:solidFill>
                <a:srgbClr val="5B9BD5"/>
              </a:solidFill>
              <a:effectLst/>
              <a:uLnTx/>
              <a:uFillTx/>
              <a:latin typeface="Calibri"/>
              <a:ea typeface="+mn-ea"/>
              <a:cs typeface="+mn-cs"/>
            </a:endParaRPr>
          </a:p>
        </p:txBody>
      </p:sp>
      <p:grpSp>
        <p:nvGrpSpPr>
          <p:cNvPr id="11" name="Group 10"/>
          <p:cNvGrpSpPr/>
          <p:nvPr/>
        </p:nvGrpSpPr>
        <p:grpSpPr>
          <a:xfrm>
            <a:off x="2762939" y="1774073"/>
            <a:ext cx="6665861" cy="5072754"/>
            <a:chOff x="2762939" y="1774073"/>
            <a:chExt cx="6665861" cy="5072754"/>
          </a:xfrm>
        </p:grpSpPr>
        <p:sp>
          <p:nvSpPr>
            <p:cNvPr id="34" name="Rectangle 33"/>
            <p:cNvSpPr/>
            <p:nvPr/>
          </p:nvSpPr>
          <p:spPr>
            <a:xfrm flipH="1">
              <a:off x="6166259" y="2529189"/>
              <a:ext cx="152653" cy="43176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63" name="Down Arrow 62"/>
            <p:cNvSpPr/>
            <p:nvPr/>
          </p:nvSpPr>
          <p:spPr>
            <a:xfrm rot="16200000">
              <a:off x="7024471" y="1702388"/>
              <a:ext cx="835037" cy="978408"/>
            </a:xfrm>
            <a:prstGeom prst="downArrow">
              <a:avLst>
                <a:gd name="adj1" fmla="val 12810"/>
                <a:gd name="adj2"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8" name="Group 7"/>
            <p:cNvGrpSpPr/>
            <p:nvPr/>
          </p:nvGrpSpPr>
          <p:grpSpPr>
            <a:xfrm>
              <a:off x="2762939" y="2117654"/>
              <a:ext cx="6665861" cy="4698605"/>
              <a:chOff x="2762939" y="2117654"/>
              <a:chExt cx="6665861" cy="4698605"/>
            </a:xfrm>
          </p:grpSpPr>
          <p:grpSp>
            <p:nvGrpSpPr>
              <p:cNvPr id="6" name="Group 5"/>
              <p:cNvGrpSpPr/>
              <p:nvPr/>
            </p:nvGrpSpPr>
            <p:grpSpPr>
              <a:xfrm>
                <a:off x="4101211" y="4762337"/>
                <a:ext cx="1346448" cy="2041052"/>
                <a:chOff x="3381400" y="4772000"/>
                <a:chExt cx="1346448" cy="2041052"/>
              </a:xfrm>
            </p:grpSpPr>
            <p:sp>
              <p:nvSpPr>
                <p:cNvPr id="57" name="Rectangle 56"/>
                <p:cNvSpPr/>
                <p:nvPr/>
              </p:nvSpPr>
              <p:spPr>
                <a:xfrm>
                  <a:off x="4582623" y="5229200"/>
                  <a:ext cx="145225" cy="158385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58" name="Block Arc 57"/>
                <p:cNvSpPr/>
                <p:nvPr/>
              </p:nvSpPr>
              <p:spPr>
                <a:xfrm>
                  <a:off x="3813448" y="4772000"/>
                  <a:ext cx="914400" cy="914400"/>
                </a:xfrm>
                <a:prstGeom prst="blockArc">
                  <a:avLst>
                    <a:gd name="adj1" fmla="val 16241323"/>
                    <a:gd name="adj2" fmla="val 0"/>
                    <a:gd name="adj3" fmla="val 1630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Calibri"/>
                    <a:ea typeface="+mn-ea"/>
                    <a:cs typeface="+mn-cs"/>
                  </a:endParaRPr>
                </a:p>
              </p:txBody>
            </p:sp>
            <p:sp>
              <p:nvSpPr>
                <p:cNvPr id="59" name="Rectangle 58"/>
                <p:cNvSpPr/>
                <p:nvPr/>
              </p:nvSpPr>
              <p:spPr>
                <a:xfrm>
                  <a:off x="3381400" y="4772000"/>
                  <a:ext cx="914400" cy="14401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7" name="Group 6"/>
              <p:cNvGrpSpPr/>
              <p:nvPr/>
            </p:nvGrpSpPr>
            <p:grpSpPr>
              <a:xfrm>
                <a:off x="3153847" y="3646385"/>
                <a:ext cx="2582113" cy="3157329"/>
                <a:chOff x="2647121" y="2512280"/>
                <a:chExt cx="2582113" cy="3157329"/>
              </a:xfrm>
            </p:grpSpPr>
            <p:grpSp>
              <p:nvGrpSpPr>
                <p:cNvPr id="52" name="Group 51"/>
                <p:cNvGrpSpPr/>
                <p:nvPr/>
              </p:nvGrpSpPr>
              <p:grpSpPr>
                <a:xfrm>
                  <a:off x="4314834" y="2512280"/>
                  <a:ext cx="914400" cy="3157329"/>
                  <a:chOff x="5070039" y="3472438"/>
                  <a:chExt cx="914400" cy="3157329"/>
                </a:xfrm>
              </p:grpSpPr>
              <p:sp>
                <p:nvSpPr>
                  <p:cNvPr id="54" name="Rectangle 53"/>
                  <p:cNvSpPr/>
                  <p:nvPr/>
                </p:nvSpPr>
                <p:spPr>
                  <a:xfrm>
                    <a:off x="5839678" y="3872713"/>
                    <a:ext cx="144761" cy="275705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Block Arc 54"/>
                  <p:cNvSpPr/>
                  <p:nvPr/>
                </p:nvSpPr>
                <p:spPr>
                  <a:xfrm>
                    <a:off x="5070039" y="3472438"/>
                    <a:ext cx="914400" cy="914400"/>
                  </a:xfrm>
                  <a:prstGeom prst="blockArc">
                    <a:avLst>
                      <a:gd name="adj1" fmla="val 16241323"/>
                      <a:gd name="adj2" fmla="val 0"/>
                      <a:gd name="adj3" fmla="val 1630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53" name="Rectangle 52"/>
                <p:cNvSpPr/>
                <p:nvPr/>
              </p:nvSpPr>
              <p:spPr>
                <a:xfrm>
                  <a:off x="2647121" y="2512280"/>
                  <a:ext cx="2181809" cy="15581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48" name="Rectangle 47"/>
              <p:cNvSpPr/>
              <p:nvPr/>
            </p:nvSpPr>
            <p:spPr>
              <a:xfrm>
                <a:off x="5880245" y="3032218"/>
                <a:ext cx="143746" cy="37714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9" name="Group 8"/>
              <p:cNvGrpSpPr/>
              <p:nvPr/>
            </p:nvGrpSpPr>
            <p:grpSpPr>
              <a:xfrm>
                <a:off x="6773972" y="4772678"/>
                <a:ext cx="1231960" cy="2043581"/>
                <a:chOff x="6121491" y="4771999"/>
                <a:chExt cx="1242945" cy="2078678"/>
              </a:xfrm>
              <a:solidFill>
                <a:schemeClr val="accent3"/>
              </a:solidFill>
            </p:grpSpPr>
            <p:grpSp>
              <p:nvGrpSpPr>
                <p:cNvPr id="43" name="Group 42"/>
                <p:cNvGrpSpPr/>
                <p:nvPr/>
              </p:nvGrpSpPr>
              <p:grpSpPr>
                <a:xfrm flipH="1">
                  <a:off x="6121491" y="4771999"/>
                  <a:ext cx="1242945" cy="914400"/>
                  <a:chOff x="3381400" y="4772000"/>
                  <a:chExt cx="1346448" cy="914400"/>
                </a:xfrm>
                <a:grpFill/>
              </p:grpSpPr>
              <p:sp>
                <p:nvSpPr>
                  <p:cNvPr id="45" name="Block Arc 44"/>
                  <p:cNvSpPr/>
                  <p:nvPr/>
                </p:nvSpPr>
                <p:spPr>
                  <a:xfrm>
                    <a:off x="3813448" y="4772000"/>
                    <a:ext cx="914400" cy="914400"/>
                  </a:xfrm>
                  <a:prstGeom prst="blockArc">
                    <a:avLst>
                      <a:gd name="adj1" fmla="val 16241323"/>
                      <a:gd name="adj2" fmla="val 124422"/>
                      <a:gd name="adj3" fmla="val 1746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Calibri"/>
                      <a:ea typeface="+mn-ea"/>
                      <a:cs typeface="+mn-cs"/>
                    </a:endParaRPr>
                  </a:p>
                </p:txBody>
              </p:sp>
              <p:sp>
                <p:nvSpPr>
                  <p:cNvPr id="46" name="Rectangle 45"/>
                  <p:cNvSpPr/>
                  <p:nvPr/>
                </p:nvSpPr>
                <p:spPr>
                  <a:xfrm>
                    <a:off x="3381400" y="4772000"/>
                    <a:ext cx="914400" cy="14401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44" name="Rectangle 43"/>
                <p:cNvSpPr/>
                <p:nvPr/>
              </p:nvSpPr>
              <p:spPr>
                <a:xfrm>
                  <a:off x="6121491" y="5194602"/>
                  <a:ext cx="144015" cy="16560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0" name="Group 9"/>
              <p:cNvGrpSpPr/>
              <p:nvPr/>
            </p:nvGrpSpPr>
            <p:grpSpPr>
              <a:xfrm flipH="1">
                <a:off x="6467821" y="3645822"/>
                <a:ext cx="2609426" cy="3158216"/>
                <a:chOff x="2647121" y="2511393"/>
                <a:chExt cx="2584366" cy="3158216"/>
              </a:xfrm>
              <a:solidFill>
                <a:schemeClr val="accent2"/>
              </a:solidFill>
            </p:grpSpPr>
            <p:grpSp>
              <p:nvGrpSpPr>
                <p:cNvPr id="38" name="Group 37"/>
                <p:cNvGrpSpPr/>
                <p:nvPr/>
              </p:nvGrpSpPr>
              <p:grpSpPr>
                <a:xfrm>
                  <a:off x="4317087" y="2511393"/>
                  <a:ext cx="914400" cy="3158216"/>
                  <a:chOff x="5072292" y="3471551"/>
                  <a:chExt cx="914400" cy="3158216"/>
                </a:xfrm>
                <a:grpFill/>
              </p:grpSpPr>
              <p:sp>
                <p:nvSpPr>
                  <p:cNvPr id="40" name="Rectangle 39"/>
                  <p:cNvSpPr/>
                  <p:nvPr/>
                </p:nvSpPr>
                <p:spPr>
                  <a:xfrm>
                    <a:off x="5839678" y="3872713"/>
                    <a:ext cx="144761" cy="275705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Block Arc 40"/>
                  <p:cNvSpPr/>
                  <p:nvPr/>
                </p:nvSpPr>
                <p:spPr>
                  <a:xfrm>
                    <a:off x="5072292" y="3471551"/>
                    <a:ext cx="914400" cy="914400"/>
                  </a:xfrm>
                  <a:prstGeom prst="blockArc">
                    <a:avLst>
                      <a:gd name="adj1" fmla="val 16241323"/>
                      <a:gd name="adj2" fmla="val 0"/>
                      <a:gd name="adj3" fmla="val 1630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9" name="Rectangle 38"/>
                <p:cNvSpPr/>
                <p:nvPr/>
              </p:nvSpPr>
              <p:spPr>
                <a:xfrm>
                  <a:off x="2647121" y="2512280"/>
                  <a:ext cx="2181809" cy="15581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49" name="Block Arc 48"/>
              <p:cNvSpPr/>
              <p:nvPr/>
            </p:nvSpPr>
            <p:spPr>
              <a:xfrm>
                <a:off x="5109592" y="2575019"/>
                <a:ext cx="914400" cy="914400"/>
              </a:xfrm>
              <a:prstGeom prst="blockArc">
                <a:avLst>
                  <a:gd name="adj1" fmla="val 16241323"/>
                  <a:gd name="adj2" fmla="val 276253"/>
                  <a:gd name="adj3" fmla="val 1580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Calibri"/>
                  <a:ea typeface="+mn-ea"/>
                  <a:cs typeface="+mn-cs"/>
                </a:endParaRPr>
              </a:p>
            </p:txBody>
          </p:sp>
          <p:sp>
            <p:nvSpPr>
              <p:cNvPr id="50" name="Rectangle 49"/>
              <p:cNvSpPr/>
              <p:nvPr/>
            </p:nvSpPr>
            <p:spPr>
              <a:xfrm>
                <a:off x="4690972" y="2575019"/>
                <a:ext cx="914400" cy="14350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Block Arc 34"/>
              <p:cNvSpPr/>
              <p:nvPr/>
            </p:nvSpPr>
            <p:spPr>
              <a:xfrm flipH="1">
                <a:off x="6163705" y="2117654"/>
                <a:ext cx="920168" cy="914400"/>
              </a:xfrm>
              <a:prstGeom prst="blockArc">
                <a:avLst>
                  <a:gd name="adj1" fmla="val 16241323"/>
                  <a:gd name="adj2" fmla="val 86091"/>
                  <a:gd name="adj3" fmla="val 16852"/>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Calibri"/>
                  <a:ea typeface="+mn-ea"/>
                  <a:cs typeface="+mn-cs"/>
                </a:endParaRPr>
              </a:p>
            </p:txBody>
          </p:sp>
          <p:sp>
            <p:nvSpPr>
              <p:cNvPr id="36" name="Rectangle 35"/>
              <p:cNvSpPr/>
              <p:nvPr/>
            </p:nvSpPr>
            <p:spPr>
              <a:xfrm flipH="1">
                <a:off x="6601957" y="2117655"/>
                <a:ext cx="918418" cy="15302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TextBox 13"/>
              <p:cNvSpPr txBox="1"/>
              <p:nvPr/>
            </p:nvSpPr>
            <p:spPr>
              <a:xfrm>
                <a:off x="4273521" y="2454989"/>
                <a:ext cx="44435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1654C"/>
                    </a:solidFill>
                    <a:effectLst/>
                    <a:uLnTx/>
                    <a:uFillTx/>
                    <a:latin typeface="Roboto Medium"/>
                    <a:ea typeface="+mn-ea"/>
                    <a:cs typeface="+mn-cs"/>
                  </a:rPr>
                  <a:t>03</a:t>
                </a:r>
                <a:endParaRPr kumimoji="0" lang="vi-VN" sz="1800" b="0" i="0" u="none" strike="noStrike" kern="1200" cap="none" spc="0" normalizeH="0" baseline="0" noProof="0" dirty="0">
                  <a:ln>
                    <a:noFill/>
                  </a:ln>
                  <a:solidFill>
                    <a:srgbClr val="F1654C"/>
                  </a:solidFill>
                  <a:effectLst/>
                  <a:uLnTx/>
                  <a:uFillTx/>
                  <a:latin typeface="Roboto Medium"/>
                  <a:ea typeface="+mn-ea"/>
                  <a:cs typeface="+mn-cs"/>
                </a:endParaRPr>
              </a:p>
            </p:txBody>
          </p:sp>
          <p:sp>
            <p:nvSpPr>
              <p:cNvPr id="4" name="Down Arrow 3"/>
              <p:cNvSpPr/>
              <p:nvPr/>
            </p:nvSpPr>
            <p:spPr>
              <a:xfrm rot="5400000">
                <a:off x="4380325" y="2157565"/>
                <a:ext cx="835037" cy="978408"/>
              </a:xfrm>
              <a:prstGeom prst="downArrow">
                <a:avLst>
                  <a:gd name="adj1" fmla="val 12810"/>
                  <a:gd name="adj2"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61" name="Down Arrow 60"/>
              <p:cNvSpPr/>
              <p:nvPr/>
            </p:nvSpPr>
            <p:spPr>
              <a:xfrm rot="5400000">
                <a:off x="2834624" y="3242763"/>
                <a:ext cx="835037" cy="978408"/>
              </a:xfrm>
              <a:prstGeom prst="downArrow">
                <a:avLst>
                  <a:gd name="adj1" fmla="val 16940"/>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62" name="Down Arrow 61"/>
              <p:cNvSpPr/>
              <p:nvPr/>
            </p:nvSpPr>
            <p:spPr>
              <a:xfrm rot="5400000">
                <a:off x="3755667" y="4345639"/>
                <a:ext cx="835037" cy="978408"/>
              </a:xfrm>
              <a:prstGeom prst="downArrow">
                <a:avLst>
                  <a:gd name="adj1" fmla="val 16940"/>
                  <a:gd name="adj2"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64" name="Down Arrow 63"/>
              <p:cNvSpPr/>
              <p:nvPr/>
            </p:nvSpPr>
            <p:spPr>
              <a:xfrm rot="16200000">
                <a:off x="8522077" y="3237982"/>
                <a:ext cx="835037" cy="978408"/>
              </a:xfrm>
              <a:prstGeom prst="downArrow">
                <a:avLst>
                  <a:gd name="adj1" fmla="val 12810"/>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65" name="Down Arrow 64"/>
              <p:cNvSpPr/>
              <p:nvPr/>
            </p:nvSpPr>
            <p:spPr>
              <a:xfrm rot="16200000">
                <a:off x="7509787" y="4354265"/>
                <a:ext cx="835037" cy="978408"/>
              </a:xfrm>
              <a:prstGeom prst="downArrow">
                <a:avLst>
                  <a:gd name="adj1" fmla="val 12810"/>
                  <a:gd name="adj2"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grpSp>
      </p:grpSp>
      <p:grpSp>
        <p:nvGrpSpPr>
          <p:cNvPr id="66" name="Group 65"/>
          <p:cNvGrpSpPr/>
          <p:nvPr/>
        </p:nvGrpSpPr>
        <p:grpSpPr>
          <a:xfrm>
            <a:off x="0" y="6725537"/>
            <a:ext cx="12192000" cy="132463"/>
            <a:chOff x="0" y="6725537"/>
            <a:chExt cx="12192000" cy="132463"/>
          </a:xfrm>
        </p:grpSpPr>
        <p:sp>
          <p:nvSpPr>
            <p:cNvPr id="67" name="Rectangle 66"/>
            <p:cNvSpPr/>
            <p:nvPr/>
          </p:nvSpPr>
          <p:spPr>
            <a:xfrm>
              <a:off x="0" y="6725538"/>
              <a:ext cx="2418460" cy="1324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68" name="Rectangle 67"/>
            <p:cNvSpPr/>
            <p:nvPr/>
          </p:nvSpPr>
          <p:spPr>
            <a:xfrm>
              <a:off x="4836919" y="6725537"/>
              <a:ext cx="2596813" cy="13246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69" name="Rectangle 68"/>
            <p:cNvSpPr/>
            <p:nvPr/>
          </p:nvSpPr>
          <p:spPr>
            <a:xfrm>
              <a:off x="9773540" y="6725537"/>
              <a:ext cx="2418460" cy="132463"/>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70" name="Rectangle 69"/>
            <p:cNvSpPr/>
            <p:nvPr/>
          </p:nvSpPr>
          <p:spPr>
            <a:xfrm>
              <a:off x="7355080" y="6725537"/>
              <a:ext cx="2418460" cy="13246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71" name="Rectangle 70"/>
            <p:cNvSpPr/>
            <p:nvPr/>
          </p:nvSpPr>
          <p:spPr>
            <a:xfrm>
              <a:off x="2418460" y="6725538"/>
              <a:ext cx="2418460" cy="1324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2246136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randombar(horizontal)">
                                      <p:cBhvr>
                                        <p:cTn id="11" dur="500"/>
                                        <p:tgtEl>
                                          <p:spTgt spid="21"/>
                                        </p:tgtEl>
                                      </p:cBhvr>
                                    </p:animEffect>
                                  </p:childTnLst>
                                </p:cTn>
                              </p:par>
                              <p:par>
                                <p:cTn id="12" presetID="14" presetClass="entr" presetSubtype="10" fill="hold" grpId="0" nodeType="with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randombar(horizontal)">
                                      <p:cBhvr>
                                        <p:cTn id="14" dur="500"/>
                                        <p:tgtEl>
                                          <p:spTgt spid="25"/>
                                        </p:tgtEl>
                                      </p:cBhvr>
                                    </p:animEffect>
                                  </p:childTnLst>
                                </p:cTn>
                              </p:par>
                            </p:childTnLst>
                          </p:cTn>
                        </p:par>
                        <p:par>
                          <p:cTn id="15" fill="hold">
                            <p:stCondLst>
                              <p:cond delay="1000"/>
                            </p:stCondLst>
                            <p:childTnLst>
                              <p:par>
                                <p:cTn id="16" presetID="14" presetClass="entr" presetSubtype="10"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randombar(horizontal)">
                                      <p:cBhvr>
                                        <p:cTn id="18" dur="500"/>
                                        <p:tgtEl>
                                          <p:spTgt spid="19"/>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randombar(horizontal)">
                                      <p:cBhvr>
                                        <p:cTn id="21" dur="500"/>
                                        <p:tgtEl>
                                          <p:spTgt spid="24"/>
                                        </p:tgtEl>
                                      </p:cBhvr>
                                    </p:animEffect>
                                  </p:childTnLst>
                                </p:cTn>
                              </p:par>
                            </p:childTnLst>
                          </p:cTn>
                        </p:par>
                        <p:par>
                          <p:cTn id="22" fill="hold">
                            <p:stCondLst>
                              <p:cond delay="1500"/>
                            </p:stCondLst>
                            <p:childTnLst>
                              <p:par>
                                <p:cTn id="23" presetID="14" presetClass="entr" presetSubtype="10"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randombar(horizontal)">
                                      <p:cBhvr>
                                        <p:cTn id="25" dur="500"/>
                                        <p:tgtEl>
                                          <p:spTgt spid="20"/>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randombar(horizontal)">
                                      <p:cBhvr>
                                        <p:cTn id="28" dur="500"/>
                                        <p:tgtEl>
                                          <p:spTgt spid="27"/>
                                        </p:tgtEl>
                                      </p:cBhvr>
                                    </p:animEffect>
                                  </p:childTnLst>
                                </p:cTn>
                              </p:par>
                            </p:childTnLst>
                          </p:cTn>
                        </p:par>
                        <p:par>
                          <p:cTn id="29" fill="hold">
                            <p:stCondLst>
                              <p:cond delay="2000"/>
                            </p:stCondLst>
                            <p:childTnLst>
                              <p:par>
                                <p:cTn id="30" presetID="14" presetClass="entr" presetSubtype="10" fill="hold" grpId="0"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randombar(horizontal)">
                                      <p:cBhvr>
                                        <p:cTn id="32" dur="500"/>
                                        <p:tgtEl>
                                          <p:spTgt spid="22"/>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randombar(horizontal)">
                                      <p:cBhvr>
                                        <p:cTn id="35" dur="500"/>
                                        <p:tgtEl>
                                          <p:spTgt spid="26"/>
                                        </p:tgtEl>
                                      </p:cBhvr>
                                    </p:animEffect>
                                  </p:childTnLst>
                                </p:cTn>
                              </p:par>
                            </p:childTnLst>
                          </p:cTn>
                        </p:par>
                        <p:par>
                          <p:cTn id="36" fill="hold">
                            <p:stCondLst>
                              <p:cond delay="2500"/>
                            </p:stCondLst>
                            <p:childTnLst>
                              <p:par>
                                <p:cTn id="37" presetID="14" presetClass="entr" presetSubtype="10" fill="hold"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randombar(horizontal)">
                                      <p:cBhvr>
                                        <p:cTn id="39" dur="500"/>
                                        <p:tgtEl>
                                          <p:spTgt spid="18"/>
                                        </p:tgtEl>
                                      </p:cBhvr>
                                    </p:animEffect>
                                  </p:childTnLst>
                                </p:cTn>
                              </p:par>
                              <p:par>
                                <p:cTn id="40" presetID="14" presetClass="entr" presetSubtype="10" fill="hold" grpId="0" nodeType="with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randombar(horizontal)">
                                      <p:cBhvr>
                                        <p:cTn id="42" dur="500"/>
                                        <p:tgtEl>
                                          <p:spTgt spid="29"/>
                                        </p:tgtEl>
                                      </p:cBhvr>
                                    </p:animEffect>
                                  </p:childTnLst>
                                </p:cTn>
                              </p:par>
                            </p:childTnLst>
                          </p:cTn>
                        </p:par>
                        <p:par>
                          <p:cTn id="43" fill="hold">
                            <p:stCondLst>
                              <p:cond delay="3000"/>
                            </p:stCondLst>
                            <p:childTnLst>
                              <p:par>
                                <p:cTn id="44" presetID="14" presetClass="entr" presetSubtype="10" fill="hold" nodeType="after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randombar(horizontal)">
                                      <p:cBhvr>
                                        <p:cTn id="46" dur="500"/>
                                        <p:tgtEl>
                                          <p:spTgt spid="23"/>
                                        </p:tgtEl>
                                      </p:cBhvr>
                                    </p:animEffect>
                                  </p:childTnLst>
                                </p:cTn>
                              </p:par>
                              <p:par>
                                <p:cTn id="47" presetID="14" presetClass="entr" presetSubtype="10"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randombar(horizontal)">
                                      <p:cBhvr>
                                        <p:cTn id="4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4" grpId="0"/>
      <p:bldP spid="25" grpId="0"/>
      <p:bldP spid="26" grpId="0"/>
      <p:bldP spid="27" grpId="0"/>
      <p:bldP spid="28" grpId="0"/>
      <p:bldP spid="2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5324" y="662739"/>
            <a:ext cx="10569132" cy="735541"/>
          </a:xfrm>
        </p:spPr>
        <p:txBody>
          <a:bodyPr/>
          <a:lstStyle/>
          <a:p>
            <a:r>
              <a:rPr lang="zh-CN" altLang="en-US" dirty="0">
                <a:solidFill>
                  <a:prstClr val="black">
                    <a:lumMod val="75000"/>
                    <a:lumOff val="25000"/>
                  </a:prstClr>
                </a:solidFill>
                <a:latin typeface="叶根友刀锋黑草" panose="02010601030101010101" pitchFamily="2" charset="-122"/>
                <a:ea typeface="叶根友刀锋黑草" panose="02010601030101010101" pitchFamily="2" charset="-122"/>
              </a:rPr>
              <a:t>点击添加标题</a:t>
            </a:r>
            <a:endParaRPr lang="vi-VN" dirty="0"/>
          </a:p>
        </p:txBody>
      </p:sp>
      <p:sp>
        <p:nvSpPr>
          <p:cNvPr id="3" name="Slide Number Placeholder 2"/>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C1A69C3-A417-4791-88FC-0E458BBACD37}" type="slidenum">
              <a:rPr kumimoji="0" lang="vi-VN" sz="1800" b="0" i="0" u="none" strike="noStrike" kern="1200" cap="none" spc="0" normalizeH="0" baseline="0" noProof="0" smtClean="0">
                <a:ln>
                  <a:noFill/>
                </a:ln>
                <a:solidFill>
                  <a:prstClr val="white"/>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21</a:t>
            </a:fld>
            <a:endParaRPr kumimoji="0" lang="vi-VN" sz="18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7" name="Group 6"/>
          <p:cNvGrpSpPr/>
          <p:nvPr/>
        </p:nvGrpSpPr>
        <p:grpSpPr>
          <a:xfrm>
            <a:off x="6209195" y="2386258"/>
            <a:ext cx="1050085" cy="4512787"/>
            <a:chOff x="6209195" y="2386258"/>
            <a:chExt cx="1050085" cy="4512787"/>
          </a:xfrm>
        </p:grpSpPr>
        <p:sp>
          <p:nvSpPr>
            <p:cNvPr id="13" name="Rounded Rectangle 12"/>
            <p:cNvSpPr/>
            <p:nvPr/>
          </p:nvSpPr>
          <p:spPr>
            <a:xfrm>
              <a:off x="6341736" y="3133902"/>
              <a:ext cx="785003" cy="3765143"/>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Oval 13"/>
            <p:cNvSpPr/>
            <p:nvPr/>
          </p:nvSpPr>
          <p:spPr>
            <a:xfrm>
              <a:off x="6209195" y="2386258"/>
              <a:ext cx="1050085" cy="1050085"/>
            </a:xfrm>
            <a:prstGeom prst="ellipse">
              <a:avLst/>
            </a:prstGeom>
            <a:solidFill>
              <a:schemeClr val="bg1"/>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AutoShape 59"/>
            <p:cNvSpPr>
              <a:spLocks/>
            </p:cNvSpPr>
            <p:nvPr/>
          </p:nvSpPr>
          <p:spPr bwMode="auto">
            <a:xfrm>
              <a:off x="6464150" y="2636883"/>
              <a:ext cx="465138" cy="464344"/>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accent3"/>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grpSp>
        <p:nvGrpSpPr>
          <p:cNvPr id="8" name="Group 7"/>
          <p:cNvGrpSpPr/>
          <p:nvPr/>
        </p:nvGrpSpPr>
        <p:grpSpPr>
          <a:xfrm>
            <a:off x="8758583" y="1566470"/>
            <a:ext cx="1050085" cy="5055968"/>
            <a:chOff x="8758583" y="1566470"/>
            <a:chExt cx="1050085" cy="5055968"/>
          </a:xfrm>
        </p:grpSpPr>
        <p:sp>
          <p:nvSpPr>
            <p:cNvPr id="15" name="Rounded Rectangle 14"/>
            <p:cNvSpPr/>
            <p:nvPr/>
          </p:nvSpPr>
          <p:spPr>
            <a:xfrm>
              <a:off x="8897667" y="2302012"/>
              <a:ext cx="785003" cy="4320426"/>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Oval 15"/>
            <p:cNvSpPr/>
            <p:nvPr/>
          </p:nvSpPr>
          <p:spPr>
            <a:xfrm>
              <a:off x="8758583" y="1566470"/>
              <a:ext cx="1050085" cy="1050085"/>
            </a:xfrm>
            <a:prstGeom prst="ellipse">
              <a:avLst/>
            </a:prstGeom>
            <a:solidFill>
              <a:schemeClr val="bg1"/>
            </a:solid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AutoShape 81"/>
            <p:cNvSpPr>
              <a:spLocks/>
            </p:cNvSpPr>
            <p:nvPr/>
          </p:nvSpPr>
          <p:spPr bwMode="auto">
            <a:xfrm>
              <a:off x="9061963" y="1827158"/>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solidFill>
              <a:schemeClr val="accent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sym typeface="Gill Sans" charset="0"/>
              </a:endParaRPr>
            </a:p>
          </p:txBody>
        </p:sp>
      </p:grpSp>
      <p:grpSp>
        <p:nvGrpSpPr>
          <p:cNvPr id="4" name="Group 3"/>
          <p:cNvGrpSpPr/>
          <p:nvPr/>
        </p:nvGrpSpPr>
        <p:grpSpPr>
          <a:xfrm>
            <a:off x="1006010" y="4046622"/>
            <a:ext cx="1050085" cy="2805249"/>
            <a:chOff x="1006010" y="4046622"/>
            <a:chExt cx="1050085" cy="2805249"/>
          </a:xfrm>
        </p:grpSpPr>
        <p:sp>
          <p:nvSpPr>
            <p:cNvPr id="10" name="Rounded Rectangle 9"/>
            <p:cNvSpPr/>
            <p:nvPr/>
          </p:nvSpPr>
          <p:spPr>
            <a:xfrm>
              <a:off x="1147179" y="4718808"/>
              <a:ext cx="785003" cy="213306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Oval 4"/>
            <p:cNvSpPr/>
            <p:nvPr/>
          </p:nvSpPr>
          <p:spPr>
            <a:xfrm>
              <a:off x="1006010" y="4046622"/>
              <a:ext cx="1050085" cy="1050085"/>
            </a:xfrm>
            <a:prstGeom prst="ellipse">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AutoShape 117"/>
            <p:cNvSpPr>
              <a:spLocks/>
            </p:cNvSpPr>
            <p:nvPr/>
          </p:nvSpPr>
          <p:spPr bwMode="auto">
            <a:xfrm>
              <a:off x="1298881" y="4373291"/>
              <a:ext cx="464344" cy="348456"/>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sym typeface="Gill Sans" charset="0"/>
              </a:endParaRPr>
            </a:p>
          </p:txBody>
        </p:sp>
      </p:grpSp>
      <p:grpSp>
        <p:nvGrpSpPr>
          <p:cNvPr id="9" name="Group 8"/>
          <p:cNvGrpSpPr/>
          <p:nvPr/>
        </p:nvGrpSpPr>
        <p:grpSpPr>
          <a:xfrm>
            <a:off x="3643450" y="3133902"/>
            <a:ext cx="1050085" cy="3765143"/>
            <a:chOff x="3643450" y="3133902"/>
            <a:chExt cx="1050085" cy="3765143"/>
          </a:xfrm>
        </p:grpSpPr>
        <p:grpSp>
          <p:nvGrpSpPr>
            <p:cNvPr id="6" name="Group 5"/>
            <p:cNvGrpSpPr/>
            <p:nvPr/>
          </p:nvGrpSpPr>
          <p:grpSpPr>
            <a:xfrm>
              <a:off x="3643450" y="3133902"/>
              <a:ext cx="1050085" cy="3765143"/>
              <a:chOff x="3643450" y="3133902"/>
              <a:chExt cx="1050085" cy="3765143"/>
            </a:xfrm>
          </p:grpSpPr>
          <p:sp>
            <p:nvSpPr>
              <p:cNvPr id="11" name="Rounded Rectangle 10"/>
              <p:cNvSpPr/>
              <p:nvPr/>
            </p:nvSpPr>
            <p:spPr>
              <a:xfrm>
                <a:off x="3775992" y="3715897"/>
                <a:ext cx="785003" cy="318314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Oval 11"/>
              <p:cNvSpPr/>
              <p:nvPr/>
            </p:nvSpPr>
            <p:spPr>
              <a:xfrm>
                <a:off x="3643450" y="3133902"/>
                <a:ext cx="1050085" cy="1050085"/>
              </a:xfrm>
              <a:prstGeom prst="ellipse">
                <a:avLst/>
              </a:prstGeom>
              <a:solidFill>
                <a:schemeClr val="bg1"/>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3929558" y="3357379"/>
              <a:ext cx="465138" cy="464344"/>
              <a:chOff x="2581275" y="2582069"/>
              <a:chExt cx="465138" cy="464344"/>
            </a:xfrm>
            <a:solidFill>
              <a:schemeClr val="accent2"/>
            </a:solidFill>
          </p:grpSpPr>
          <p:sp>
            <p:nvSpPr>
              <p:cNvPr id="30" name="AutoShape 128"/>
              <p:cNvSpPr>
                <a:spLocks/>
              </p:cNvSpPr>
              <p:nvPr/>
            </p:nvSpPr>
            <p:spPr bwMode="auto">
              <a:xfrm>
                <a:off x="2581275" y="2582069"/>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31" name="AutoShape 129"/>
              <p:cNvSpPr>
                <a:spLocks/>
              </p:cNvSpPr>
              <p:nvPr/>
            </p:nvSpPr>
            <p:spPr bwMode="auto">
              <a:xfrm>
                <a:off x="2871788" y="2640013"/>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grpSp>
      <p:sp>
        <p:nvSpPr>
          <p:cNvPr id="33" name="Content Placeholder 2"/>
          <p:cNvSpPr txBox="1">
            <a:spLocks/>
          </p:cNvSpPr>
          <p:nvPr/>
        </p:nvSpPr>
        <p:spPr>
          <a:xfrm>
            <a:off x="1892435" y="4846488"/>
            <a:ext cx="1875690" cy="734703"/>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600" b="1" i="0" u="none" strike="noStrike" kern="1200" cap="none" spc="0" normalizeH="0" baseline="0" noProof="0" dirty="0">
                <a:ln>
                  <a:noFill/>
                </a:ln>
                <a:solidFill>
                  <a:prstClr val="black">
                    <a:lumMod val="65000"/>
                    <a:lumOff val="35000"/>
                  </a:prstClr>
                </a:solidFill>
                <a:effectLst/>
                <a:uLnTx/>
                <a:uFillTx/>
                <a:latin typeface="Calibri"/>
                <a:ea typeface="+mn-ea"/>
                <a:cs typeface="+mn-cs"/>
              </a:rPr>
              <a:t>Lorem </a:t>
            </a:r>
            <a:r>
              <a:rPr kumimoji="0" lang="en-US" sz="1600" b="1"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Ispum</a:t>
            </a:r>
            <a:endParaRPr kumimoji="0" lang="en-US" sz="1600" b="1"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1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Lorem ipsum dolor sit amet, consectetur adipiscing.</a:t>
            </a:r>
          </a:p>
        </p:txBody>
      </p:sp>
      <p:sp>
        <p:nvSpPr>
          <p:cNvPr id="34" name="Content Placeholder 2"/>
          <p:cNvSpPr txBox="1">
            <a:spLocks/>
          </p:cNvSpPr>
          <p:nvPr/>
        </p:nvSpPr>
        <p:spPr>
          <a:xfrm>
            <a:off x="4510598" y="4043039"/>
            <a:ext cx="1875690" cy="734703"/>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600" b="1" i="0" u="none" strike="noStrike" kern="1200" cap="none" spc="0" normalizeH="0" baseline="0" noProof="0" dirty="0">
                <a:ln>
                  <a:noFill/>
                </a:ln>
                <a:solidFill>
                  <a:prstClr val="black">
                    <a:lumMod val="65000"/>
                    <a:lumOff val="35000"/>
                  </a:prstClr>
                </a:solidFill>
                <a:effectLst/>
                <a:uLnTx/>
                <a:uFillTx/>
                <a:latin typeface="Calibri"/>
                <a:ea typeface="+mn-ea"/>
                <a:cs typeface="+mn-cs"/>
              </a:rPr>
              <a:t>Lorem </a:t>
            </a:r>
            <a:r>
              <a:rPr kumimoji="0" lang="en-US" sz="1600" b="1"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Ispum</a:t>
            </a:r>
            <a:endParaRPr kumimoji="0" lang="en-US" sz="1600" b="1"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1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Lorem ipsum dolor sit amet, consectetur adipiscing.</a:t>
            </a:r>
          </a:p>
        </p:txBody>
      </p:sp>
      <p:sp>
        <p:nvSpPr>
          <p:cNvPr id="35" name="Content Placeholder 2"/>
          <p:cNvSpPr txBox="1">
            <a:spLocks/>
          </p:cNvSpPr>
          <p:nvPr/>
        </p:nvSpPr>
        <p:spPr>
          <a:xfrm>
            <a:off x="7126739" y="3127837"/>
            <a:ext cx="1875690" cy="734703"/>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600" b="1" i="0" u="none" strike="noStrike" kern="1200" cap="none" spc="0" normalizeH="0" baseline="0" noProof="0" dirty="0">
                <a:ln>
                  <a:noFill/>
                </a:ln>
                <a:solidFill>
                  <a:prstClr val="black">
                    <a:lumMod val="65000"/>
                    <a:lumOff val="35000"/>
                  </a:prstClr>
                </a:solidFill>
                <a:effectLst/>
                <a:uLnTx/>
                <a:uFillTx/>
                <a:latin typeface="Calibri"/>
                <a:ea typeface="+mn-ea"/>
                <a:cs typeface="+mn-cs"/>
              </a:rPr>
              <a:t>Lorem </a:t>
            </a:r>
            <a:r>
              <a:rPr kumimoji="0" lang="en-US" sz="1600" b="1"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Ispum</a:t>
            </a:r>
            <a:endParaRPr kumimoji="0" lang="en-US" sz="1600" b="1"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1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Lorem ipsum dolor sit amet, consectetur adipiscing.</a:t>
            </a:r>
          </a:p>
        </p:txBody>
      </p:sp>
      <p:sp>
        <p:nvSpPr>
          <p:cNvPr id="36" name="Content Placeholder 2"/>
          <p:cNvSpPr txBox="1">
            <a:spLocks/>
          </p:cNvSpPr>
          <p:nvPr/>
        </p:nvSpPr>
        <p:spPr>
          <a:xfrm>
            <a:off x="9686638" y="2330074"/>
            <a:ext cx="1849319" cy="734703"/>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600" b="1" i="0" u="none" strike="noStrike" kern="1200" cap="none" spc="0" normalizeH="0" baseline="0" noProof="0" dirty="0">
                <a:ln>
                  <a:noFill/>
                </a:ln>
                <a:solidFill>
                  <a:prstClr val="black">
                    <a:lumMod val="65000"/>
                    <a:lumOff val="35000"/>
                  </a:prstClr>
                </a:solidFill>
                <a:effectLst/>
                <a:uLnTx/>
                <a:uFillTx/>
                <a:latin typeface="Calibri"/>
                <a:ea typeface="+mn-ea"/>
                <a:cs typeface="+mn-cs"/>
              </a:rPr>
              <a:t>Lorem </a:t>
            </a:r>
            <a:r>
              <a:rPr kumimoji="0" lang="en-US" sz="1600" b="1"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Ispum</a:t>
            </a:r>
            <a:endParaRPr kumimoji="0" lang="en-US" sz="1600" b="1"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1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Lorem ipsum dolor sit amet, consectetur adipiscing.</a:t>
            </a:r>
          </a:p>
        </p:txBody>
      </p:sp>
      <p:sp>
        <p:nvSpPr>
          <p:cNvPr id="25" name="Oval 24"/>
          <p:cNvSpPr/>
          <p:nvPr/>
        </p:nvSpPr>
        <p:spPr>
          <a:xfrm>
            <a:off x="-94888" y="5604496"/>
            <a:ext cx="12349655" cy="2654447"/>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078865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p:tgtEl>
                                          <p:spTgt spid="4"/>
                                        </p:tgtEl>
                                        <p:attrNameLst>
                                          <p:attrName>ppt_y</p:attrName>
                                        </p:attrNameLst>
                                      </p:cBhvr>
                                      <p:tavLst>
                                        <p:tav tm="0">
                                          <p:val>
                                            <p:strVal val="#ppt_y+#ppt_h*1.125000"/>
                                          </p:val>
                                        </p:tav>
                                        <p:tav tm="100000">
                                          <p:val>
                                            <p:strVal val="#ppt_y"/>
                                          </p:val>
                                        </p:tav>
                                      </p:tavLst>
                                    </p:anim>
                                    <p:animEffect transition="in" filter="wipe(up)">
                                      <p:cBhvr>
                                        <p:cTn id="12" dur="500"/>
                                        <p:tgtEl>
                                          <p:spTgt spid="4"/>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500"/>
                                        <p:tgtEl>
                                          <p:spTgt spid="33"/>
                                        </p:tgtEl>
                                      </p:cBhvr>
                                    </p:animEffect>
                                  </p:childTnLst>
                                </p:cTn>
                              </p:par>
                            </p:childTnLst>
                          </p:cTn>
                        </p:par>
                        <p:par>
                          <p:cTn id="17" fill="hold">
                            <p:stCondLst>
                              <p:cond delay="1500"/>
                            </p:stCondLst>
                            <p:childTnLst>
                              <p:par>
                                <p:cTn id="18" presetID="12" presetClass="entr" presetSubtype="4"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p:tgtEl>
                                          <p:spTgt spid="9"/>
                                        </p:tgtEl>
                                        <p:attrNameLst>
                                          <p:attrName>ppt_y</p:attrName>
                                        </p:attrNameLst>
                                      </p:cBhvr>
                                      <p:tavLst>
                                        <p:tav tm="0">
                                          <p:val>
                                            <p:strVal val="#ppt_y+#ppt_h*1.125000"/>
                                          </p:val>
                                        </p:tav>
                                        <p:tav tm="100000">
                                          <p:val>
                                            <p:strVal val="#ppt_y"/>
                                          </p:val>
                                        </p:tav>
                                      </p:tavLst>
                                    </p:anim>
                                    <p:animEffect transition="in" filter="wipe(up)">
                                      <p:cBhvr>
                                        <p:cTn id="21" dur="500"/>
                                        <p:tgtEl>
                                          <p:spTgt spid="9"/>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500"/>
                                        <p:tgtEl>
                                          <p:spTgt spid="34"/>
                                        </p:tgtEl>
                                      </p:cBhvr>
                                    </p:animEffect>
                                  </p:childTnLst>
                                </p:cTn>
                              </p:par>
                            </p:childTnLst>
                          </p:cTn>
                        </p:par>
                        <p:par>
                          <p:cTn id="26" fill="hold">
                            <p:stCondLst>
                              <p:cond delay="2500"/>
                            </p:stCondLst>
                            <p:childTnLst>
                              <p:par>
                                <p:cTn id="27" presetID="12" presetClass="entr" presetSubtype="4"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p:tgtEl>
                                          <p:spTgt spid="7"/>
                                        </p:tgtEl>
                                        <p:attrNameLst>
                                          <p:attrName>ppt_y</p:attrName>
                                        </p:attrNameLst>
                                      </p:cBhvr>
                                      <p:tavLst>
                                        <p:tav tm="0">
                                          <p:val>
                                            <p:strVal val="#ppt_y+#ppt_h*1.125000"/>
                                          </p:val>
                                        </p:tav>
                                        <p:tav tm="100000">
                                          <p:val>
                                            <p:strVal val="#ppt_y"/>
                                          </p:val>
                                        </p:tav>
                                      </p:tavLst>
                                    </p:anim>
                                    <p:animEffect transition="in" filter="wipe(up)">
                                      <p:cBhvr>
                                        <p:cTn id="30" dur="500"/>
                                        <p:tgtEl>
                                          <p:spTgt spid="7"/>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fade">
                                      <p:cBhvr>
                                        <p:cTn id="34" dur="500"/>
                                        <p:tgtEl>
                                          <p:spTgt spid="35"/>
                                        </p:tgtEl>
                                      </p:cBhvr>
                                    </p:animEffect>
                                  </p:childTnLst>
                                </p:cTn>
                              </p:par>
                            </p:childTnLst>
                          </p:cTn>
                        </p:par>
                        <p:par>
                          <p:cTn id="35" fill="hold">
                            <p:stCondLst>
                              <p:cond delay="3500"/>
                            </p:stCondLst>
                            <p:childTnLst>
                              <p:par>
                                <p:cTn id="36" presetID="12" presetClass="entr" presetSubtype="4"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500"/>
                                        <p:tgtEl>
                                          <p:spTgt spid="8"/>
                                        </p:tgtEl>
                                        <p:attrNameLst>
                                          <p:attrName>ppt_y</p:attrName>
                                        </p:attrNameLst>
                                      </p:cBhvr>
                                      <p:tavLst>
                                        <p:tav tm="0">
                                          <p:val>
                                            <p:strVal val="#ppt_y+#ppt_h*1.125000"/>
                                          </p:val>
                                        </p:tav>
                                        <p:tav tm="100000">
                                          <p:val>
                                            <p:strVal val="#ppt_y"/>
                                          </p:val>
                                        </p:tav>
                                      </p:tavLst>
                                    </p:anim>
                                    <p:animEffect transition="in" filter="wipe(up)">
                                      <p:cBhvr>
                                        <p:cTn id="39" dur="500"/>
                                        <p:tgtEl>
                                          <p:spTgt spid="8"/>
                                        </p:tgtEl>
                                      </p:cBhvr>
                                    </p:animEffect>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fade">
                                      <p:cBhvr>
                                        <p:cTn id="4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P spid="2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5324" y="631144"/>
            <a:ext cx="10569132" cy="735541"/>
          </a:xfrm>
        </p:spPr>
        <p:txBody>
          <a:bodyPr>
            <a:normAutofit/>
          </a:bodyPr>
          <a:lstStyle/>
          <a:p>
            <a:r>
              <a:rPr lang="zh-CN" altLang="en-US" dirty="0">
                <a:solidFill>
                  <a:prstClr val="black">
                    <a:lumMod val="75000"/>
                    <a:lumOff val="25000"/>
                  </a:prstClr>
                </a:solidFill>
                <a:latin typeface="叶根友刀锋黑草" panose="02010601030101010101" pitchFamily="2" charset="-122"/>
                <a:ea typeface="叶根友刀锋黑草" panose="02010601030101010101" pitchFamily="2" charset="-122"/>
              </a:rPr>
              <a:t>点击添加标题</a:t>
            </a:r>
            <a:endParaRPr lang="vi-VN" dirty="0"/>
          </a:p>
        </p:txBody>
      </p:sp>
      <p:sp>
        <p:nvSpPr>
          <p:cNvPr id="3" name="Slide Number Placeholder 2"/>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C1A69C3-A417-4791-88FC-0E458BBACD37}" type="slidenum">
              <a:rPr kumimoji="0" lang="vi-VN" sz="1800" b="0" i="0" u="none" strike="noStrike" kern="1200" cap="none" spc="0" normalizeH="0" baseline="0" noProof="0" smtClean="0">
                <a:ln>
                  <a:noFill/>
                </a:ln>
                <a:solidFill>
                  <a:prstClr val="white"/>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22</a:t>
            </a:fld>
            <a:endParaRPr kumimoji="0" lang="vi-VN"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 name="Title 1"/>
          <p:cNvSpPr txBox="1">
            <a:spLocks/>
          </p:cNvSpPr>
          <p:nvPr/>
        </p:nvSpPr>
        <p:spPr>
          <a:xfrm>
            <a:off x="751263" y="1251209"/>
            <a:ext cx="4233783" cy="484744"/>
          </a:xfrm>
          <a:prstGeom prst="rect">
            <a:avLst/>
          </a:prstGeom>
        </p:spPr>
        <p:txBody>
          <a:bodyPr vert="horz" lIns="121920" tIns="60960" rIns="121920" bIns="6096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solidFill>
                  <a:prstClr val="black">
                    <a:lumMod val="65000"/>
                    <a:lumOff val="35000"/>
                  </a:prstClr>
                </a:solidFill>
                <a:effectLst/>
                <a:uLnTx/>
                <a:uFillTx/>
                <a:latin typeface="Calibri"/>
                <a:ea typeface="+mj-ea"/>
                <a:cs typeface="+mj-cs"/>
              </a:rPr>
              <a:t>Put a relevant subtitle </a:t>
            </a:r>
            <a:r>
              <a:rPr kumimoji="0" lang="en-US" sz="1800" b="1" i="0" u="none" strike="noStrike" kern="1200" cap="none" spc="0" normalizeH="0" baseline="0" noProof="0" dirty="0">
                <a:ln>
                  <a:noFill/>
                </a:ln>
                <a:solidFill>
                  <a:srgbClr val="FF0000"/>
                </a:solidFill>
                <a:effectLst/>
                <a:uLnTx/>
                <a:uFillTx/>
                <a:latin typeface="Calibri"/>
                <a:ea typeface="+mj-ea"/>
                <a:cs typeface="+mj-cs"/>
              </a:rPr>
              <a:t>in </a:t>
            </a:r>
            <a:r>
              <a:rPr kumimoji="0" lang="en-US" sz="1600" b="1" i="0" u="none" strike="noStrike" kern="1200" cap="none" spc="0" normalizeH="0" baseline="0" noProof="0" dirty="0">
                <a:ln>
                  <a:noFill/>
                </a:ln>
                <a:solidFill>
                  <a:srgbClr val="FF0000"/>
                </a:solidFill>
                <a:effectLst/>
                <a:uLnTx/>
                <a:uFillTx/>
                <a:latin typeface="Calibri"/>
                <a:ea typeface="+mj-ea"/>
                <a:cs typeface="+mj-cs"/>
              </a:rPr>
              <a:t>this line</a:t>
            </a:r>
          </a:p>
        </p:txBody>
      </p:sp>
      <p:sp>
        <p:nvSpPr>
          <p:cNvPr id="6" name="Content Placeholder 2"/>
          <p:cNvSpPr txBox="1">
            <a:spLocks/>
          </p:cNvSpPr>
          <p:nvPr/>
        </p:nvSpPr>
        <p:spPr>
          <a:xfrm>
            <a:off x="479425" y="5303266"/>
            <a:ext cx="11233150" cy="814033"/>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p>
        </p:txBody>
      </p:sp>
      <p:grpSp>
        <p:nvGrpSpPr>
          <p:cNvPr id="7" name="Group 6"/>
          <p:cNvGrpSpPr/>
          <p:nvPr/>
        </p:nvGrpSpPr>
        <p:grpSpPr>
          <a:xfrm>
            <a:off x="1189311" y="1742321"/>
            <a:ext cx="9525344" cy="3774911"/>
            <a:chOff x="891983" y="1060511"/>
            <a:chExt cx="7144008" cy="2831183"/>
          </a:xfrm>
        </p:grpSpPr>
        <p:sp>
          <p:nvSpPr>
            <p:cNvPr id="8" name="L-Shape 7"/>
            <p:cNvSpPr/>
            <p:nvPr/>
          </p:nvSpPr>
          <p:spPr>
            <a:xfrm rot="5400000">
              <a:off x="1222103" y="2087926"/>
              <a:ext cx="994371" cy="1654611"/>
            </a:xfrm>
            <a:prstGeom prst="corner">
              <a:avLst>
                <a:gd name="adj1" fmla="val 16120"/>
                <a:gd name="adj2" fmla="val 16110"/>
              </a:avLst>
            </a:prstGeom>
            <a:solidFill>
              <a:schemeClr val="accent1"/>
            </a:solidFill>
            <a:ln>
              <a:solidFill>
                <a:schemeClr val="accent1"/>
              </a:solid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9" name="Freeform 8"/>
            <p:cNvSpPr/>
            <p:nvPr/>
          </p:nvSpPr>
          <p:spPr>
            <a:xfrm>
              <a:off x="1056118" y="2582298"/>
              <a:ext cx="1493792" cy="1309396"/>
            </a:xfrm>
            <a:custGeom>
              <a:avLst/>
              <a:gdLst>
                <a:gd name="connsiteX0" fmla="*/ 0 w 1493792"/>
                <a:gd name="connsiteY0" fmla="*/ 0 h 1309396"/>
                <a:gd name="connsiteX1" fmla="*/ 1493792 w 1493792"/>
                <a:gd name="connsiteY1" fmla="*/ 0 h 1309396"/>
                <a:gd name="connsiteX2" fmla="*/ 1493792 w 1493792"/>
                <a:gd name="connsiteY2" fmla="*/ 1309396 h 1309396"/>
                <a:gd name="connsiteX3" fmla="*/ 0 w 1493792"/>
                <a:gd name="connsiteY3" fmla="*/ 1309396 h 1309396"/>
                <a:gd name="connsiteX4" fmla="*/ 0 w 1493792"/>
                <a:gd name="connsiteY4" fmla="*/ 0 h 13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3792" h="1309396">
                  <a:moveTo>
                    <a:pt x="0" y="0"/>
                  </a:moveTo>
                  <a:lnTo>
                    <a:pt x="1493792" y="0"/>
                  </a:lnTo>
                  <a:lnTo>
                    <a:pt x="1493792" y="1309396"/>
                  </a:lnTo>
                  <a:lnTo>
                    <a:pt x="0" y="1309396"/>
                  </a:lnTo>
                  <a:lnTo>
                    <a:pt x="0" y="0"/>
                  </a:lnTo>
                  <a:close/>
                </a:path>
              </a:pathLst>
            </a:custGeom>
            <a:ln>
              <a:noFill/>
            </a:ln>
          </p:spPr>
          <p:style>
            <a:lnRef idx="0">
              <a:scrgbClr r="0" g="0" b="0"/>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0960" tIns="60960" rIns="60960" bIns="60960" numCol="1" spcCol="1270" anchor="t" anchorCtr="0">
              <a:noAutofit/>
            </a:bodyPr>
            <a:lstStyle/>
            <a:p>
              <a:pPr marL="0" marR="0" lvl="0" indent="0" algn="ctr" defTabSz="711182" rtl="0" eaLnBrk="1" fontAlgn="auto" latinLnBrk="0" hangingPunct="1">
                <a:lnSpc>
                  <a:spcPct val="90000"/>
                </a:lnSpc>
                <a:spcBef>
                  <a:spcPct val="0"/>
                </a:spcBef>
                <a:spcAft>
                  <a:spcPct val="35000"/>
                </a:spcAft>
                <a:buClrTx/>
                <a:buSzTx/>
                <a:buFontTx/>
                <a:buNone/>
                <a:tabLst/>
                <a:defRPr/>
              </a:pPr>
              <a:endParaRPr kumimoji="0" lang="en-US" sz="1600" b="1" i="0" u="none" strike="noStrike" kern="1200" cap="none" spc="0" normalizeH="0" baseline="0" noProof="0" dirty="0">
                <a:ln>
                  <a:noFill/>
                </a:ln>
                <a:solidFill>
                  <a:prstClr val="white">
                    <a:lumMod val="65000"/>
                  </a:prstClr>
                </a:solidFill>
                <a:effectLst/>
                <a:uLnTx/>
                <a:uFillTx/>
                <a:latin typeface="Calibri"/>
                <a:ea typeface="+mn-ea"/>
                <a:cs typeface="+mn-cs"/>
              </a:endParaRPr>
            </a:p>
            <a:p>
              <a:pPr marL="0" marR="0" lvl="0" indent="0" algn="ctr" defTabSz="711182" rtl="0" eaLnBrk="1" fontAlgn="auto" latinLnBrk="0" hangingPunct="1">
                <a:lnSpc>
                  <a:spcPct val="90000"/>
                </a:lnSpc>
                <a:spcBef>
                  <a:spcPct val="0"/>
                </a:spcBef>
                <a:spcAft>
                  <a:spcPct val="35000"/>
                </a:spcAft>
                <a:buClrTx/>
                <a:buSzTx/>
                <a:buFontTx/>
                <a:buNone/>
                <a:tabLst/>
                <a:defRPr/>
              </a:pPr>
              <a:endParaRPr kumimoji="0" lang="en-US" sz="1600" b="1" i="0" u="none" strike="noStrike" kern="1200" cap="none" spc="0" normalizeH="0" baseline="0" noProof="0" dirty="0">
                <a:ln>
                  <a:noFill/>
                </a:ln>
                <a:solidFill>
                  <a:prstClr val="white">
                    <a:lumMod val="65000"/>
                  </a:prstClr>
                </a:solidFill>
                <a:effectLst/>
                <a:uLnTx/>
                <a:uFillTx/>
                <a:latin typeface="Calibri"/>
                <a:ea typeface="+mn-ea"/>
                <a:cs typeface="+mn-cs"/>
              </a:endParaRPr>
            </a:p>
          </p:txBody>
        </p:sp>
        <p:sp>
          <p:nvSpPr>
            <p:cNvPr id="10" name="Isosceles Triangle 9"/>
            <p:cNvSpPr/>
            <p:nvPr/>
          </p:nvSpPr>
          <p:spPr>
            <a:xfrm>
              <a:off x="2268063" y="1966112"/>
              <a:ext cx="281847" cy="281847"/>
            </a:xfrm>
            <a:prstGeom prst="triangle">
              <a:avLst>
                <a:gd name="adj" fmla="val 100000"/>
              </a:avLst>
            </a:prstGeom>
            <a:solidFill>
              <a:schemeClr val="accent1"/>
            </a:solidFill>
            <a:ln>
              <a:solidFill>
                <a:schemeClr val="accent1"/>
              </a:solidFill>
            </a:ln>
          </p:spPr>
          <p:style>
            <a:lnRef idx="2">
              <a:schemeClr val="accent3">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11" name="L-Shape 10"/>
            <p:cNvSpPr/>
            <p:nvPr/>
          </p:nvSpPr>
          <p:spPr>
            <a:xfrm rot="5400000">
              <a:off x="3050797" y="1635414"/>
              <a:ext cx="994371" cy="1654611"/>
            </a:xfrm>
            <a:prstGeom prst="corner">
              <a:avLst>
                <a:gd name="adj1" fmla="val 16120"/>
                <a:gd name="adj2" fmla="val 16110"/>
              </a:avLst>
            </a:prstGeom>
            <a:solidFill>
              <a:schemeClr val="accent2"/>
            </a:solidFill>
            <a:ln>
              <a:solidFill>
                <a:schemeClr val="accent2"/>
              </a:solidFill>
            </a:ln>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2" name="Freeform 11"/>
            <p:cNvSpPr/>
            <p:nvPr/>
          </p:nvSpPr>
          <p:spPr>
            <a:xfrm>
              <a:off x="2884812" y="2129786"/>
              <a:ext cx="1493792" cy="1309396"/>
            </a:xfrm>
            <a:custGeom>
              <a:avLst/>
              <a:gdLst>
                <a:gd name="connsiteX0" fmla="*/ 0 w 1493792"/>
                <a:gd name="connsiteY0" fmla="*/ 0 h 1309396"/>
                <a:gd name="connsiteX1" fmla="*/ 1493792 w 1493792"/>
                <a:gd name="connsiteY1" fmla="*/ 0 h 1309396"/>
                <a:gd name="connsiteX2" fmla="*/ 1493792 w 1493792"/>
                <a:gd name="connsiteY2" fmla="*/ 1309396 h 1309396"/>
                <a:gd name="connsiteX3" fmla="*/ 0 w 1493792"/>
                <a:gd name="connsiteY3" fmla="*/ 1309396 h 1309396"/>
                <a:gd name="connsiteX4" fmla="*/ 0 w 1493792"/>
                <a:gd name="connsiteY4" fmla="*/ 0 h 13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3792" h="1309396">
                  <a:moveTo>
                    <a:pt x="0" y="0"/>
                  </a:moveTo>
                  <a:lnTo>
                    <a:pt x="1493792" y="0"/>
                  </a:lnTo>
                  <a:lnTo>
                    <a:pt x="1493792" y="1309396"/>
                  </a:lnTo>
                  <a:lnTo>
                    <a:pt x="0" y="1309396"/>
                  </a:lnTo>
                  <a:lnTo>
                    <a:pt x="0" y="0"/>
                  </a:lnTo>
                  <a:close/>
                </a:path>
              </a:pathLst>
            </a:custGeom>
            <a:ln>
              <a:noFill/>
            </a:ln>
          </p:spPr>
          <p:style>
            <a:lnRef idx="0">
              <a:scrgbClr r="0" g="0" b="0"/>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0960" tIns="60960" rIns="60960" bIns="60960" numCol="1" spcCol="1270" anchor="t" anchorCtr="0">
              <a:noAutofit/>
            </a:bodyPr>
            <a:lstStyle/>
            <a:p>
              <a:pPr marL="0" marR="0" lvl="0" indent="0" algn="ctr" defTabSz="711182" rtl="0" eaLnBrk="1" fontAlgn="auto" latinLnBrk="0" hangingPunct="1">
                <a:lnSpc>
                  <a:spcPct val="90000"/>
                </a:lnSpc>
                <a:spcBef>
                  <a:spcPct val="0"/>
                </a:spcBef>
                <a:spcAft>
                  <a:spcPct val="35000"/>
                </a:spcAft>
                <a:buClrTx/>
                <a:buSzTx/>
                <a:buFontTx/>
                <a:buNone/>
                <a:tabLst/>
                <a:defRPr/>
              </a:pPr>
              <a:endParaRPr kumimoji="0" lang="en-US" sz="1600" b="1" i="0" u="none" strike="noStrike" kern="1200" cap="none" spc="0" normalizeH="0" baseline="0" noProof="0" dirty="0">
                <a:ln>
                  <a:noFill/>
                </a:ln>
                <a:solidFill>
                  <a:prstClr val="white">
                    <a:lumMod val="65000"/>
                  </a:prstClr>
                </a:solidFill>
                <a:effectLst/>
                <a:uLnTx/>
                <a:uFillTx/>
                <a:latin typeface="Calibri"/>
                <a:ea typeface="+mn-ea"/>
                <a:cs typeface="+mn-cs"/>
              </a:endParaRPr>
            </a:p>
            <a:p>
              <a:pPr marL="0" marR="0" lvl="0" indent="0" algn="ctr" defTabSz="711182" rtl="0" eaLnBrk="1" fontAlgn="auto" latinLnBrk="0" hangingPunct="1">
                <a:lnSpc>
                  <a:spcPct val="90000"/>
                </a:lnSpc>
                <a:spcBef>
                  <a:spcPct val="0"/>
                </a:spcBef>
                <a:spcAft>
                  <a:spcPct val="35000"/>
                </a:spcAft>
                <a:buClrTx/>
                <a:buSzTx/>
                <a:buFontTx/>
                <a:buNone/>
                <a:tabLst/>
                <a:defRPr/>
              </a:pPr>
              <a:endParaRPr kumimoji="0" lang="en-US" sz="1600" b="1" i="0" u="none" strike="noStrike" kern="1200" cap="none" spc="0" normalizeH="0" baseline="0" noProof="0" dirty="0">
                <a:ln>
                  <a:noFill/>
                </a:ln>
                <a:solidFill>
                  <a:prstClr val="white">
                    <a:lumMod val="65000"/>
                  </a:prstClr>
                </a:solidFill>
                <a:effectLst/>
                <a:uLnTx/>
                <a:uFillTx/>
                <a:latin typeface="Calibri"/>
                <a:ea typeface="+mn-ea"/>
                <a:cs typeface="+mn-cs"/>
              </a:endParaRPr>
            </a:p>
          </p:txBody>
        </p:sp>
        <p:sp>
          <p:nvSpPr>
            <p:cNvPr id="13" name="Isosceles Triangle 12"/>
            <p:cNvSpPr/>
            <p:nvPr/>
          </p:nvSpPr>
          <p:spPr>
            <a:xfrm>
              <a:off x="4096757" y="1513600"/>
              <a:ext cx="281847" cy="281847"/>
            </a:xfrm>
            <a:prstGeom prst="triangle">
              <a:avLst>
                <a:gd name="adj" fmla="val 100000"/>
              </a:avLst>
            </a:prstGeom>
            <a:solidFill>
              <a:schemeClr val="accent2"/>
            </a:solidFill>
            <a:ln>
              <a:solidFill>
                <a:schemeClr val="accent2"/>
              </a:solidFill>
            </a:ln>
          </p:spPr>
          <p:style>
            <a:lnRef idx="2">
              <a:schemeClr val="accent5">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14" name="L-Shape 13"/>
            <p:cNvSpPr/>
            <p:nvPr/>
          </p:nvSpPr>
          <p:spPr>
            <a:xfrm rot="5400000">
              <a:off x="4879491" y="1182902"/>
              <a:ext cx="994371" cy="1654611"/>
            </a:xfrm>
            <a:prstGeom prst="corner">
              <a:avLst>
                <a:gd name="adj1" fmla="val 16120"/>
                <a:gd name="adj2" fmla="val 16110"/>
              </a:avLst>
            </a:prstGeom>
            <a:solidFill>
              <a:schemeClr val="accent3"/>
            </a:solidFill>
            <a:ln>
              <a:solidFill>
                <a:schemeClr val="accent3"/>
              </a:solidFill>
            </a:ln>
          </p:spPr>
          <p:style>
            <a:lnRef idx="2">
              <a:schemeClr val="accent6">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sp>
        <p:sp>
          <p:nvSpPr>
            <p:cNvPr id="15" name="Freeform 14"/>
            <p:cNvSpPr/>
            <p:nvPr/>
          </p:nvSpPr>
          <p:spPr>
            <a:xfrm>
              <a:off x="4713506" y="1677274"/>
              <a:ext cx="1493792" cy="1309396"/>
            </a:xfrm>
            <a:custGeom>
              <a:avLst/>
              <a:gdLst>
                <a:gd name="connsiteX0" fmla="*/ 0 w 1493792"/>
                <a:gd name="connsiteY0" fmla="*/ 0 h 1309396"/>
                <a:gd name="connsiteX1" fmla="*/ 1493792 w 1493792"/>
                <a:gd name="connsiteY1" fmla="*/ 0 h 1309396"/>
                <a:gd name="connsiteX2" fmla="*/ 1493792 w 1493792"/>
                <a:gd name="connsiteY2" fmla="*/ 1309396 h 1309396"/>
                <a:gd name="connsiteX3" fmla="*/ 0 w 1493792"/>
                <a:gd name="connsiteY3" fmla="*/ 1309396 h 1309396"/>
                <a:gd name="connsiteX4" fmla="*/ 0 w 1493792"/>
                <a:gd name="connsiteY4" fmla="*/ 0 h 13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3792" h="1309396">
                  <a:moveTo>
                    <a:pt x="0" y="0"/>
                  </a:moveTo>
                  <a:lnTo>
                    <a:pt x="1493792" y="0"/>
                  </a:lnTo>
                  <a:lnTo>
                    <a:pt x="1493792" y="1309396"/>
                  </a:lnTo>
                  <a:lnTo>
                    <a:pt x="0" y="1309396"/>
                  </a:lnTo>
                  <a:lnTo>
                    <a:pt x="0" y="0"/>
                  </a:lnTo>
                  <a:close/>
                </a:path>
              </a:pathLst>
            </a:custGeom>
            <a:ln>
              <a:noFill/>
            </a:ln>
          </p:spPr>
          <p:style>
            <a:lnRef idx="0">
              <a:scrgbClr r="0" g="0" b="0"/>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0960" tIns="60960" rIns="60960" bIns="60960" numCol="1" spcCol="1270" anchor="t" anchorCtr="0">
              <a:noAutofit/>
            </a:bodyPr>
            <a:lstStyle/>
            <a:p>
              <a:pPr marL="0" marR="0" lvl="0" indent="0" algn="ctr" defTabSz="711182" rtl="0" eaLnBrk="1" fontAlgn="auto" latinLnBrk="0" hangingPunct="1">
                <a:lnSpc>
                  <a:spcPct val="90000"/>
                </a:lnSpc>
                <a:spcBef>
                  <a:spcPct val="0"/>
                </a:spcBef>
                <a:spcAft>
                  <a:spcPct val="35000"/>
                </a:spcAft>
                <a:buClrTx/>
                <a:buSzTx/>
                <a:buFontTx/>
                <a:buNone/>
                <a:tabLst/>
                <a:defRPr/>
              </a:pPr>
              <a:endParaRPr kumimoji="0" lang="en-US" sz="1600" b="1" i="0" u="none" strike="noStrike" kern="1200" cap="none" spc="0" normalizeH="0" baseline="0" noProof="0" dirty="0">
                <a:ln>
                  <a:noFill/>
                </a:ln>
                <a:solidFill>
                  <a:prstClr val="white">
                    <a:lumMod val="65000"/>
                  </a:prstClr>
                </a:solidFill>
                <a:effectLst/>
                <a:uLnTx/>
                <a:uFillTx/>
                <a:latin typeface="Calibri"/>
                <a:ea typeface="+mn-ea"/>
                <a:cs typeface="+mn-cs"/>
              </a:endParaRPr>
            </a:p>
            <a:p>
              <a:pPr marL="0" marR="0" lvl="0" indent="0" algn="ctr" defTabSz="711182" rtl="0" eaLnBrk="1" fontAlgn="auto" latinLnBrk="0" hangingPunct="1">
                <a:lnSpc>
                  <a:spcPct val="90000"/>
                </a:lnSpc>
                <a:spcBef>
                  <a:spcPct val="0"/>
                </a:spcBef>
                <a:spcAft>
                  <a:spcPct val="35000"/>
                </a:spcAft>
                <a:buClrTx/>
                <a:buSzTx/>
                <a:buFontTx/>
                <a:buNone/>
                <a:tabLst/>
                <a:defRPr/>
              </a:pPr>
              <a:endParaRPr kumimoji="0" lang="en-US" sz="1600" b="1" i="0" u="none" strike="noStrike" kern="1200" cap="none" spc="0" normalizeH="0" baseline="0" noProof="0" dirty="0">
                <a:ln>
                  <a:noFill/>
                </a:ln>
                <a:solidFill>
                  <a:prstClr val="white">
                    <a:lumMod val="65000"/>
                  </a:prstClr>
                </a:solidFill>
                <a:effectLst/>
                <a:uLnTx/>
                <a:uFillTx/>
                <a:latin typeface="Calibri"/>
                <a:ea typeface="+mn-ea"/>
                <a:cs typeface="+mn-cs"/>
              </a:endParaRPr>
            </a:p>
          </p:txBody>
        </p:sp>
        <p:sp>
          <p:nvSpPr>
            <p:cNvPr id="16" name="Isosceles Triangle 15"/>
            <p:cNvSpPr/>
            <p:nvPr/>
          </p:nvSpPr>
          <p:spPr>
            <a:xfrm>
              <a:off x="5925450" y="1061088"/>
              <a:ext cx="281847" cy="281847"/>
            </a:xfrm>
            <a:prstGeom prst="triangle">
              <a:avLst>
                <a:gd name="adj" fmla="val 100000"/>
              </a:avLst>
            </a:prstGeom>
            <a:solidFill>
              <a:schemeClr val="accent3"/>
            </a:solidFill>
            <a:ln>
              <a:solidFill>
                <a:schemeClr val="accent3"/>
              </a:solid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7" name="L-Shape 16"/>
            <p:cNvSpPr/>
            <p:nvPr/>
          </p:nvSpPr>
          <p:spPr>
            <a:xfrm rot="5400000">
              <a:off x="6708184" y="730391"/>
              <a:ext cx="994371" cy="1654611"/>
            </a:xfrm>
            <a:prstGeom prst="corner">
              <a:avLst>
                <a:gd name="adj1" fmla="val 16120"/>
                <a:gd name="adj2" fmla="val 16110"/>
              </a:avLst>
            </a:prstGeom>
            <a:solidFill>
              <a:schemeClr val="accent4"/>
            </a:solidFill>
            <a:ln>
              <a:solidFill>
                <a:schemeClr val="accent4"/>
              </a:solidFill>
            </a:ln>
          </p:spPr>
          <p:style>
            <a:lnRef idx="2">
              <a:schemeClr val="accent3">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18" name="Freeform 17"/>
            <p:cNvSpPr/>
            <p:nvPr/>
          </p:nvSpPr>
          <p:spPr>
            <a:xfrm>
              <a:off x="6542199" y="1224762"/>
              <a:ext cx="1493792" cy="1309396"/>
            </a:xfrm>
            <a:custGeom>
              <a:avLst/>
              <a:gdLst>
                <a:gd name="connsiteX0" fmla="*/ 0 w 1493792"/>
                <a:gd name="connsiteY0" fmla="*/ 0 h 1309396"/>
                <a:gd name="connsiteX1" fmla="*/ 1493792 w 1493792"/>
                <a:gd name="connsiteY1" fmla="*/ 0 h 1309396"/>
                <a:gd name="connsiteX2" fmla="*/ 1493792 w 1493792"/>
                <a:gd name="connsiteY2" fmla="*/ 1309396 h 1309396"/>
                <a:gd name="connsiteX3" fmla="*/ 0 w 1493792"/>
                <a:gd name="connsiteY3" fmla="*/ 1309396 h 1309396"/>
                <a:gd name="connsiteX4" fmla="*/ 0 w 1493792"/>
                <a:gd name="connsiteY4" fmla="*/ 0 h 13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3792" h="1309396">
                  <a:moveTo>
                    <a:pt x="0" y="0"/>
                  </a:moveTo>
                  <a:lnTo>
                    <a:pt x="1493792" y="0"/>
                  </a:lnTo>
                  <a:lnTo>
                    <a:pt x="1493792" y="1309396"/>
                  </a:lnTo>
                  <a:lnTo>
                    <a:pt x="0" y="1309396"/>
                  </a:lnTo>
                  <a:lnTo>
                    <a:pt x="0" y="0"/>
                  </a:lnTo>
                  <a:close/>
                </a:path>
              </a:pathLst>
            </a:custGeom>
            <a:ln>
              <a:noFill/>
            </a:ln>
          </p:spPr>
          <p:style>
            <a:lnRef idx="0">
              <a:scrgbClr r="0" g="0" b="0"/>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0960" tIns="60960" rIns="60960" bIns="60960" numCol="1" spcCol="1270" anchor="t" anchorCtr="0">
              <a:noAutofit/>
            </a:bodyPr>
            <a:lstStyle/>
            <a:p>
              <a:pPr marL="0" marR="0" lvl="0" indent="0" algn="ctr" defTabSz="711182" rtl="0" eaLnBrk="1" fontAlgn="auto" latinLnBrk="0" hangingPunct="1">
                <a:lnSpc>
                  <a:spcPct val="90000"/>
                </a:lnSpc>
                <a:spcBef>
                  <a:spcPct val="0"/>
                </a:spcBef>
                <a:spcAft>
                  <a:spcPct val="35000"/>
                </a:spcAft>
                <a:buClrTx/>
                <a:buSzTx/>
                <a:buFontTx/>
                <a:buNone/>
                <a:tabLst/>
                <a:defRPr/>
              </a:pPr>
              <a:endParaRPr kumimoji="0" lang="en-US" sz="1600" b="1" i="0" u="none" strike="noStrike" kern="1200" cap="none" spc="0" normalizeH="0" baseline="0" noProof="0" dirty="0">
                <a:ln>
                  <a:noFill/>
                </a:ln>
                <a:solidFill>
                  <a:prstClr val="white">
                    <a:lumMod val="65000"/>
                  </a:prstClr>
                </a:solidFill>
                <a:effectLst/>
                <a:uLnTx/>
                <a:uFillTx/>
                <a:latin typeface="Calibri"/>
                <a:ea typeface="+mn-ea"/>
                <a:cs typeface="+mn-cs"/>
              </a:endParaRPr>
            </a:p>
            <a:p>
              <a:pPr marL="0" marR="0" lvl="0" indent="0" algn="ctr" defTabSz="711182" rtl="0" eaLnBrk="1" fontAlgn="auto" latinLnBrk="0" hangingPunct="1">
                <a:lnSpc>
                  <a:spcPct val="90000"/>
                </a:lnSpc>
                <a:spcBef>
                  <a:spcPct val="0"/>
                </a:spcBef>
                <a:spcAft>
                  <a:spcPct val="35000"/>
                </a:spcAft>
                <a:buClrTx/>
                <a:buSzTx/>
                <a:buFontTx/>
                <a:buNone/>
                <a:tabLst/>
                <a:defRPr/>
              </a:pPr>
              <a:endParaRPr kumimoji="0" lang="en-US" sz="1600" b="1" i="0" u="none" strike="noStrike" kern="1200" cap="none" spc="0" normalizeH="0" baseline="0" noProof="0" dirty="0">
                <a:ln>
                  <a:noFill/>
                </a:ln>
                <a:solidFill>
                  <a:prstClr val="white">
                    <a:lumMod val="65000"/>
                  </a:prstClr>
                </a:solidFill>
                <a:effectLst/>
                <a:uLnTx/>
                <a:uFillTx/>
                <a:latin typeface="Calibri"/>
                <a:ea typeface="+mn-ea"/>
                <a:cs typeface="+mn-cs"/>
              </a:endParaRPr>
            </a:p>
          </p:txBody>
        </p:sp>
      </p:grpSp>
      <p:sp>
        <p:nvSpPr>
          <p:cNvPr id="19" name="Rectangle 18"/>
          <p:cNvSpPr/>
          <p:nvPr/>
        </p:nvSpPr>
        <p:spPr>
          <a:xfrm>
            <a:off x="1750173" y="4458324"/>
            <a:ext cx="1051442"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AC65"/>
                </a:solidFill>
                <a:effectLst/>
                <a:uLnTx/>
                <a:uFillTx/>
                <a:latin typeface="Calibri"/>
                <a:ea typeface="+mn-ea"/>
                <a:cs typeface="+mn-cs"/>
              </a:rPr>
              <a:t>Analytics</a:t>
            </a:r>
            <a:endParaRPr kumimoji="0" lang="en-US" sz="1800" b="1" i="0" u="none" strike="noStrike" kern="1200" cap="none" spc="0" normalizeH="0" baseline="0" noProof="0" dirty="0">
              <a:ln>
                <a:noFill/>
              </a:ln>
              <a:solidFill>
                <a:srgbClr val="00AC65"/>
              </a:solidFill>
              <a:effectLst/>
              <a:uLnTx/>
              <a:uFillTx/>
              <a:latin typeface="Calibri"/>
              <a:ea typeface="+mn-ea"/>
              <a:cs typeface="+mn-cs"/>
            </a:endParaRPr>
          </a:p>
        </p:txBody>
      </p:sp>
      <p:sp>
        <p:nvSpPr>
          <p:cNvPr id="20" name="Rectangle 19"/>
          <p:cNvSpPr/>
          <p:nvPr/>
        </p:nvSpPr>
        <p:spPr>
          <a:xfrm>
            <a:off x="4367627" y="3874484"/>
            <a:ext cx="949298"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C000"/>
                </a:solidFill>
                <a:effectLst/>
                <a:uLnTx/>
                <a:uFillTx/>
                <a:latin typeface="Calibri"/>
                <a:ea typeface="+mn-ea"/>
                <a:cs typeface="+mn-cs"/>
              </a:rPr>
              <a:t>Support</a:t>
            </a:r>
            <a:endParaRPr kumimoji="0" lang="en-US" sz="1800" b="1" i="0" u="none" strike="noStrike" kern="1200" cap="none" spc="0" normalizeH="0" baseline="0" noProof="0" dirty="0">
              <a:ln>
                <a:noFill/>
              </a:ln>
              <a:solidFill>
                <a:srgbClr val="FFC000"/>
              </a:solidFill>
              <a:effectLst/>
              <a:uLnTx/>
              <a:uFillTx/>
              <a:latin typeface="Calibri"/>
              <a:ea typeface="+mn-ea"/>
              <a:cs typeface="+mn-cs"/>
            </a:endParaRPr>
          </a:p>
        </p:txBody>
      </p:sp>
      <p:sp>
        <p:nvSpPr>
          <p:cNvPr id="21" name="Rectangle 20"/>
          <p:cNvSpPr/>
          <p:nvPr/>
        </p:nvSpPr>
        <p:spPr>
          <a:xfrm>
            <a:off x="6737084" y="3288707"/>
            <a:ext cx="108690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5B9BD5"/>
                </a:solidFill>
                <a:effectLst/>
                <a:uLnTx/>
                <a:uFillTx/>
                <a:latin typeface="Calibri"/>
                <a:ea typeface="+mn-ea"/>
                <a:cs typeface="+mn-cs"/>
              </a:rPr>
              <a:t>Locations</a:t>
            </a:r>
            <a:endParaRPr kumimoji="0" lang="en-US" sz="1800" b="1" i="0" u="none" strike="noStrike" kern="1200" cap="none" spc="0" normalizeH="0" baseline="0" noProof="0" dirty="0">
              <a:ln>
                <a:noFill/>
              </a:ln>
              <a:solidFill>
                <a:srgbClr val="5B9BD5"/>
              </a:solidFill>
              <a:effectLst/>
              <a:uLnTx/>
              <a:uFillTx/>
              <a:latin typeface="Calibri"/>
              <a:ea typeface="+mn-ea"/>
              <a:cs typeface="+mn-cs"/>
            </a:endParaRPr>
          </a:p>
        </p:txBody>
      </p:sp>
      <p:sp>
        <p:nvSpPr>
          <p:cNvPr id="22" name="Rectangle 21"/>
          <p:cNvSpPr/>
          <p:nvPr/>
        </p:nvSpPr>
        <p:spPr>
          <a:xfrm>
            <a:off x="9042164" y="2658175"/>
            <a:ext cx="135325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1654C"/>
                </a:solidFill>
                <a:effectLst/>
                <a:uLnTx/>
                <a:uFillTx/>
                <a:latin typeface="Calibri"/>
                <a:ea typeface="+mn-ea"/>
                <a:cs typeface="+mn-cs"/>
              </a:rPr>
              <a:t>Setup Guide</a:t>
            </a:r>
            <a:endParaRPr kumimoji="0" lang="en-US" sz="1800" b="1" i="0" u="none" strike="noStrike" kern="1200" cap="none" spc="0" normalizeH="0" baseline="0" noProof="0" dirty="0">
              <a:ln>
                <a:noFill/>
              </a:ln>
              <a:solidFill>
                <a:srgbClr val="F1654C"/>
              </a:solidFill>
              <a:effectLst/>
              <a:uLnTx/>
              <a:uFillTx/>
              <a:latin typeface="Calibri"/>
              <a:ea typeface="+mn-ea"/>
              <a:cs typeface="+mn-cs"/>
            </a:endParaRPr>
          </a:p>
        </p:txBody>
      </p:sp>
      <p:grpSp>
        <p:nvGrpSpPr>
          <p:cNvPr id="23" name="Group 22"/>
          <p:cNvGrpSpPr/>
          <p:nvPr/>
        </p:nvGrpSpPr>
        <p:grpSpPr>
          <a:xfrm rot="18970732">
            <a:off x="2027746" y="3944135"/>
            <a:ext cx="463482" cy="464420"/>
            <a:chOff x="2187746" y="2123279"/>
            <a:chExt cx="1927113" cy="1931011"/>
          </a:xfrm>
        </p:grpSpPr>
        <p:sp>
          <p:nvSpPr>
            <p:cNvPr id="24"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cs typeface="+mn-cs"/>
              </a:endParaRPr>
            </a:p>
          </p:txBody>
        </p:sp>
        <p:sp>
          <p:nvSpPr>
            <p:cNvPr id="25"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sp>
          <p:nvSpPr>
            <p:cNvPr id="26" name="椭圆 80"/>
            <p:cNvSpPr/>
            <p:nvPr/>
          </p:nvSpPr>
          <p:spPr bwMode="auto">
            <a:xfrm>
              <a:off x="2454986" y="2391057"/>
              <a:ext cx="1392631" cy="1395453"/>
            </a:xfrm>
            <a:prstGeom prst="roundRect">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grpSp>
      <p:grpSp>
        <p:nvGrpSpPr>
          <p:cNvPr id="27" name="Group 26"/>
          <p:cNvGrpSpPr/>
          <p:nvPr/>
        </p:nvGrpSpPr>
        <p:grpSpPr>
          <a:xfrm rot="18970732">
            <a:off x="4606982" y="3379104"/>
            <a:ext cx="463482" cy="464420"/>
            <a:chOff x="2187746" y="2123279"/>
            <a:chExt cx="1927113" cy="1931011"/>
          </a:xfrm>
        </p:grpSpPr>
        <p:sp>
          <p:nvSpPr>
            <p:cNvPr id="28"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cs typeface="+mn-cs"/>
              </a:endParaRPr>
            </a:p>
          </p:txBody>
        </p:sp>
        <p:sp>
          <p:nvSpPr>
            <p:cNvPr id="29"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sp>
          <p:nvSpPr>
            <p:cNvPr id="30" name="椭圆 80"/>
            <p:cNvSpPr/>
            <p:nvPr/>
          </p:nvSpPr>
          <p:spPr bwMode="auto">
            <a:xfrm>
              <a:off x="2454986" y="2391057"/>
              <a:ext cx="1392631" cy="1395453"/>
            </a:xfrm>
            <a:prstGeom prst="roundRect">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grpSp>
      <p:grpSp>
        <p:nvGrpSpPr>
          <p:cNvPr id="31" name="Group 30"/>
          <p:cNvGrpSpPr/>
          <p:nvPr/>
        </p:nvGrpSpPr>
        <p:grpSpPr>
          <a:xfrm rot="18970732">
            <a:off x="7050115" y="2743076"/>
            <a:ext cx="463482" cy="464420"/>
            <a:chOff x="2187746" y="2123279"/>
            <a:chExt cx="1927113" cy="1931011"/>
          </a:xfrm>
        </p:grpSpPr>
        <p:sp>
          <p:nvSpPr>
            <p:cNvPr id="32"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cs typeface="+mn-cs"/>
              </a:endParaRPr>
            </a:p>
          </p:txBody>
        </p:sp>
        <p:sp>
          <p:nvSpPr>
            <p:cNvPr id="33"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sp>
          <p:nvSpPr>
            <p:cNvPr id="34" name="椭圆 80"/>
            <p:cNvSpPr/>
            <p:nvPr/>
          </p:nvSpPr>
          <p:spPr bwMode="auto">
            <a:xfrm>
              <a:off x="2454986" y="2391057"/>
              <a:ext cx="1392631" cy="1395453"/>
            </a:xfrm>
            <a:prstGeom prst="roundRect">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grpSp>
      <p:grpSp>
        <p:nvGrpSpPr>
          <p:cNvPr id="35" name="Group 34"/>
          <p:cNvGrpSpPr/>
          <p:nvPr/>
        </p:nvGrpSpPr>
        <p:grpSpPr>
          <a:xfrm rot="18970732">
            <a:off x="9487050" y="2159618"/>
            <a:ext cx="463482" cy="464420"/>
            <a:chOff x="2187746" y="2123279"/>
            <a:chExt cx="1927113" cy="1931011"/>
          </a:xfrm>
        </p:grpSpPr>
        <p:sp>
          <p:nvSpPr>
            <p:cNvPr id="36"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cs typeface="+mn-cs"/>
              </a:endParaRPr>
            </a:p>
          </p:txBody>
        </p:sp>
        <p:sp>
          <p:nvSpPr>
            <p:cNvPr id="37"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sp>
          <p:nvSpPr>
            <p:cNvPr id="38" name="椭圆 80"/>
            <p:cNvSpPr/>
            <p:nvPr/>
          </p:nvSpPr>
          <p:spPr bwMode="auto">
            <a:xfrm>
              <a:off x="2454986" y="2391057"/>
              <a:ext cx="1392631" cy="1395453"/>
            </a:xfrm>
            <a:prstGeom prst="roundRect">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grpSp>
      <p:pic>
        <p:nvPicPr>
          <p:cNvPr id="39" name="Picture 3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588698" y="2275142"/>
            <a:ext cx="260185" cy="260185"/>
          </a:xfrm>
          <a:prstGeom prst="rect">
            <a:avLst/>
          </a:prstGeom>
        </p:spPr>
      </p:pic>
      <p:pic>
        <p:nvPicPr>
          <p:cNvPr id="40" name="Picture 3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129394" y="4065683"/>
            <a:ext cx="260185" cy="260185"/>
          </a:xfrm>
          <a:prstGeom prst="rect">
            <a:avLst/>
          </a:prstGeom>
        </p:spPr>
      </p:pic>
      <p:pic>
        <p:nvPicPr>
          <p:cNvPr id="41" name="Picture 4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724861" y="3487054"/>
            <a:ext cx="260185" cy="260185"/>
          </a:xfrm>
          <a:prstGeom prst="rect">
            <a:avLst/>
          </a:prstGeom>
        </p:spPr>
      </p:pic>
      <p:pic>
        <p:nvPicPr>
          <p:cNvPr id="42" name="Picture 4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168902" y="2850281"/>
            <a:ext cx="260185" cy="260185"/>
          </a:xfrm>
          <a:prstGeom prst="rect">
            <a:avLst/>
          </a:prstGeom>
        </p:spPr>
      </p:pic>
    </p:spTree>
    <p:extLst>
      <p:ext uri="{BB962C8B-B14F-4D97-AF65-F5344CB8AC3E}">
        <p14:creationId xmlns:p14="http://schemas.microsoft.com/office/powerpoint/2010/main" val="168521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p:cTn id="15" dur="500" fill="hold"/>
                                        <p:tgtEl>
                                          <p:spTgt spid="19"/>
                                        </p:tgtEl>
                                        <p:attrNameLst>
                                          <p:attrName>ppt_w</p:attrName>
                                        </p:attrNameLst>
                                      </p:cBhvr>
                                      <p:tavLst>
                                        <p:tav tm="0">
                                          <p:val>
                                            <p:fltVal val="0"/>
                                          </p:val>
                                        </p:tav>
                                        <p:tav tm="100000">
                                          <p:val>
                                            <p:strVal val="#ppt_w"/>
                                          </p:val>
                                        </p:tav>
                                      </p:tavLst>
                                    </p:anim>
                                    <p:anim calcmode="lin" valueType="num">
                                      <p:cBhvr>
                                        <p:cTn id="16" dur="500" fill="hold"/>
                                        <p:tgtEl>
                                          <p:spTgt spid="19"/>
                                        </p:tgtEl>
                                        <p:attrNameLst>
                                          <p:attrName>ppt_h</p:attrName>
                                        </p:attrNameLst>
                                      </p:cBhvr>
                                      <p:tavLst>
                                        <p:tav tm="0">
                                          <p:val>
                                            <p:fltVal val="0"/>
                                          </p:val>
                                        </p:tav>
                                        <p:tav tm="100000">
                                          <p:val>
                                            <p:strVal val="#ppt_h"/>
                                          </p:val>
                                        </p:tav>
                                      </p:tavLst>
                                    </p:anim>
                                    <p:animEffect transition="in" filter="fade">
                                      <p:cBhvr>
                                        <p:cTn id="17" dur="500"/>
                                        <p:tgtEl>
                                          <p:spTgt spid="19"/>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p:cTn id="21" dur="500" fill="hold"/>
                                        <p:tgtEl>
                                          <p:spTgt spid="20"/>
                                        </p:tgtEl>
                                        <p:attrNameLst>
                                          <p:attrName>ppt_w</p:attrName>
                                        </p:attrNameLst>
                                      </p:cBhvr>
                                      <p:tavLst>
                                        <p:tav tm="0">
                                          <p:val>
                                            <p:fltVal val="0"/>
                                          </p:val>
                                        </p:tav>
                                        <p:tav tm="100000">
                                          <p:val>
                                            <p:strVal val="#ppt_w"/>
                                          </p:val>
                                        </p:tav>
                                      </p:tavLst>
                                    </p:anim>
                                    <p:anim calcmode="lin" valueType="num">
                                      <p:cBhvr>
                                        <p:cTn id="22" dur="500" fill="hold"/>
                                        <p:tgtEl>
                                          <p:spTgt spid="20"/>
                                        </p:tgtEl>
                                        <p:attrNameLst>
                                          <p:attrName>ppt_h</p:attrName>
                                        </p:attrNameLst>
                                      </p:cBhvr>
                                      <p:tavLst>
                                        <p:tav tm="0">
                                          <p:val>
                                            <p:fltVal val="0"/>
                                          </p:val>
                                        </p:tav>
                                        <p:tav tm="100000">
                                          <p:val>
                                            <p:strVal val="#ppt_h"/>
                                          </p:val>
                                        </p:tav>
                                      </p:tavLst>
                                    </p:anim>
                                    <p:animEffect transition="in" filter="fade">
                                      <p:cBhvr>
                                        <p:cTn id="23" dur="500"/>
                                        <p:tgtEl>
                                          <p:spTgt spid="20"/>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p:cTn id="27" dur="500" fill="hold"/>
                                        <p:tgtEl>
                                          <p:spTgt spid="21"/>
                                        </p:tgtEl>
                                        <p:attrNameLst>
                                          <p:attrName>ppt_w</p:attrName>
                                        </p:attrNameLst>
                                      </p:cBhvr>
                                      <p:tavLst>
                                        <p:tav tm="0">
                                          <p:val>
                                            <p:fltVal val="0"/>
                                          </p:val>
                                        </p:tav>
                                        <p:tav tm="100000">
                                          <p:val>
                                            <p:strVal val="#ppt_w"/>
                                          </p:val>
                                        </p:tav>
                                      </p:tavLst>
                                    </p:anim>
                                    <p:anim calcmode="lin" valueType="num">
                                      <p:cBhvr>
                                        <p:cTn id="28" dur="500" fill="hold"/>
                                        <p:tgtEl>
                                          <p:spTgt spid="21"/>
                                        </p:tgtEl>
                                        <p:attrNameLst>
                                          <p:attrName>ppt_h</p:attrName>
                                        </p:attrNameLst>
                                      </p:cBhvr>
                                      <p:tavLst>
                                        <p:tav tm="0">
                                          <p:val>
                                            <p:fltVal val="0"/>
                                          </p:val>
                                        </p:tav>
                                        <p:tav tm="100000">
                                          <p:val>
                                            <p:strVal val="#ppt_h"/>
                                          </p:val>
                                        </p:tav>
                                      </p:tavLst>
                                    </p:anim>
                                    <p:animEffect transition="in" filter="fade">
                                      <p:cBhvr>
                                        <p:cTn id="29" dur="500"/>
                                        <p:tgtEl>
                                          <p:spTgt spid="21"/>
                                        </p:tgtEl>
                                      </p:cBhvr>
                                    </p:animEffec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p:cTn id="33" dur="500" fill="hold"/>
                                        <p:tgtEl>
                                          <p:spTgt spid="22"/>
                                        </p:tgtEl>
                                        <p:attrNameLst>
                                          <p:attrName>ppt_w</p:attrName>
                                        </p:attrNameLst>
                                      </p:cBhvr>
                                      <p:tavLst>
                                        <p:tav tm="0">
                                          <p:val>
                                            <p:fltVal val="0"/>
                                          </p:val>
                                        </p:tav>
                                        <p:tav tm="100000">
                                          <p:val>
                                            <p:strVal val="#ppt_w"/>
                                          </p:val>
                                        </p:tav>
                                      </p:tavLst>
                                    </p:anim>
                                    <p:anim calcmode="lin" valueType="num">
                                      <p:cBhvr>
                                        <p:cTn id="34" dur="500" fill="hold"/>
                                        <p:tgtEl>
                                          <p:spTgt spid="22"/>
                                        </p:tgtEl>
                                        <p:attrNameLst>
                                          <p:attrName>ppt_h</p:attrName>
                                        </p:attrNameLst>
                                      </p:cBhvr>
                                      <p:tavLst>
                                        <p:tav tm="0">
                                          <p:val>
                                            <p:fltVal val="0"/>
                                          </p:val>
                                        </p:tav>
                                        <p:tav tm="100000">
                                          <p:val>
                                            <p:strVal val="#ppt_h"/>
                                          </p:val>
                                        </p:tav>
                                      </p:tavLst>
                                    </p:anim>
                                    <p:animEffect transition="in" filter="fade">
                                      <p:cBhvr>
                                        <p:cTn id="35" dur="500"/>
                                        <p:tgtEl>
                                          <p:spTgt spid="22"/>
                                        </p:tgtEl>
                                      </p:cBhvr>
                                    </p:animEffect>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p:cTn id="39" dur="500" fill="hold"/>
                                        <p:tgtEl>
                                          <p:spTgt spid="23"/>
                                        </p:tgtEl>
                                        <p:attrNameLst>
                                          <p:attrName>ppt_w</p:attrName>
                                        </p:attrNameLst>
                                      </p:cBhvr>
                                      <p:tavLst>
                                        <p:tav tm="0">
                                          <p:val>
                                            <p:fltVal val="0"/>
                                          </p:val>
                                        </p:tav>
                                        <p:tav tm="100000">
                                          <p:val>
                                            <p:strVal val="#ppt_w"/>
                                          </p:val>
                                        </p:tav>
                                      </p:tavLst>
                                    </p:anim>
                                    <p:anim calcmode="lin" valueType="num">
                                      <p:cBhvr>
                                        <p:cTn id="40" dur="500" fill="hold"/>
                                        <p:tgtEl>
                                          <p:spTgt spid="23"/>
                                        </p:tgtEl>
                                        <p:attrNameLst>
                                          <p:attrName>ppt_h</p:attrName>
                                        </p:attrNameLst>
                                      </p:cBhvr>
                                      <p:tavLst>
                                        <p:tav tm="0">
                                          <p:val>
                                            <p:fltVal val="0"/>
                                          </p:val>
                                        </p:tav>
                                        <p:tav tm="100000">
                                          <p:val>
                                            <p:strVal val="#ppt_h"/>
                                          </p:val>
                                        </p:tav>
                                      </p:tavLst>
                                    </p:anim>
                                    <p:animEffect transition="in" filter="fade">
                                      <p:cBhvr>
                                        <p:cTn id="41" dur="500"/>
                                        <p:tgtEl>
                                          <p:spTgt spid="23"/>
                                        </p:tgtEl>
                                      </p:cBhvr>
                                    </p:animEffect>
                                  </p:childTnLst>
                                </p:cTn>
                              </p:par>
                              <p:par>
                                <p:cTn id="42" presetID="53" presetClass="entr" presetSubtype="16" fill="hold" nodeType="withEffect">
                                  <p:stCondLst>
                                    <p:cond delay="0"/>
                                  </p:stCondLst>
                                  <p:childTnLst>
                                    <p:set>
                                      <p:cBhvr>
                                        <p:cTn id="43" dur="1" fill="hold">
                                          <p:stCondLst>
                                            <p:cond delay="0"/>
                                          </p:stCondLst>
                                        </p:cTn>
                                        <p:tgtEl>
                                          <p:spTgt spid="27"/>
                                        </p:tgtEl>
                                        <p:attrNameLst>
                                          <p:attrName>style.visibility</p:attrName>
                                        </p:attrNameLst>
                                      </p:cBhvr>
                                      <p:to>
                                        <p:strVal val="visible"/>
                                      </p:to>
                                    </p:set>
                                    <p:anim calcmode="lin" valueType="num">
                                      <p:cBhvr>
                                        <p:cTn id="44" dur="500" fill="hold"/>
                                        <p:tgtEl>
                                          <p:spTgt spid="27"/>
                                        </p:tgtEl>
                                        <p:attrNameLst>
                                          <p:attrName>ppt_w</p:attrName>
                                        </p:attrNameLst>
                                      </p:cBhvr>
                                      <p:tavLst>
                                        <p:tav tm="0">
                                          <p:val>
                                            <p:fltVal val="0"/>
                                          </p:val>
                                        </p:tav>
                                        <p:tav tm="100000">
                                          <p:val>
                                            <p:strVal val="#ppt_w"/>
                                          </p:val>
                                        </p:tav>
                                      </p:tavLst>
                                    </p:anim>
                                    <p:anim calcmode="lin" valueType="num">
                                      <p:cBhvr>
                                        <p:cTn id="45" dur="500" fill="hold"/>
                                        <p:tgtEl>
                                          <p:spTgt spid="27"/>
                                        </p:tgtEl>
                                        <p:attrNameLst>
                                          <p:attrName>ppt_h</p:attrName>
                                        </p:attrNameLst>
                                      </p:cBhvr>
                                      <p:tavLst>
                                        <p:tav tm="0">
                                          <p:val>
                                            <p:fltVal val="0"/>
                                          </p:val>
                                        </p:tav>
                                        <p:tav tm="100000">
                                          <p:val>
                                            <p:strVal val="#ppt_h"/>
                                          </p:val>
                                        </p:tav>
                                      </p:tavLst>
                                    </p:anim>
                                    <p:animEffect transition="in" filter="fade">
                                      <p:cBhvr>
                                        <p:cTn id="46" dur="500"/>
                                        <p:tgtEl>
                                          <p:spTgt spid="27"/>
                                        </p:tgtEl>
                                      </p:cBhvr>
                                    </p:animEffect>
                                  </p:childTnLst>
                                </p:cTn>
                              </p:par>
                              <p:par>
                                <p:cTn id="47" presetID="53" presetClass="entr" presetSubtype="16" fill="hold" nodeType="withEffect">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cBhvr>
                                        <p:cTn id="49" dur="500" fill="hold"/>
                                        <p:tgtEl>
                                          <p:spTgt spid="31"/>
                                        </p:tgtEl>
                                        <p:attrNameLst>
                                          <p:attrName>ppt_w</p:attrName>
                                        </p:attrNameLst>
                                      </p:cBhvr>
                                      <p:tavLst>
                                        <p:tav tm="0">
                                          <p:val>
                                            <p:fltVal val="0"/>
                                          </p:val>
                                        </p:tav>
                                        <p:tav tm="100000">
                                          <p:val>
                                            <p:strVal val="#ppt_w"/>
                                          </p:val>
                                        </p:tav>
                                      </p:tavLst>
                                    </p:anim>
                                    <p:anim calcmode="lin" valueType="num">
                                      <p:cBhvr>
                                        <p:cTn id="50" dur="500" fill="hold"/>
                                        <p:tgtEl>
                                          <p:spTgt spid="31"/>
                                        </p:tgtEl>
                                        <p:attrNameLst>
                                          <p:attrName>ppt_h</p:attrName>
                                        </p:attrNameLst>
                                      </p:cBhvr>
                                      <p:tavLst>
                                        <p:tav tm="0">
                                          <p:val>
                                            <p:fltVal val="0"/>
                                          </p:val>
                                        </p:tav>
                                        <p:tav tm="100000">
                                          <p:val>
                                            <p:strVal val="#ppt_h"/>
                                          </p:val>
                                        </p:tav>
                                      </p:tavLst>
                                    </p:anim>
                                    <p:animEffect transition="in" filter="fade">
                                      <p:cBhvr>
                                        <p:cTn id="51" dur="500"/>
                                        <p:tgtEl>
                                          <p:spTgt spid="31"/>
                                        </p:tgtEl>
                                      </p:cBhvr>
                                    </p:animEffect>
                                  </p:childTnLst>
                                </p:cTn>
                              </p:par>
                              <p:par>
                                <p:cTn id="52" presetID="53" presetClass="entr" presetSubtype="16" fill="hold" nodeType="withEffect">
                                  <p:stCondLst>
                                    <p:cond delay="0"/>
                                  </p:stCondLst>
                                  <p:childTnLst>
                                    <p:set>
                                      <p:cBhvr>
                                        <p:cTn id="53" dur="1" fill="hold">
                                          <p:stCondLst>
                                            <p:cond delay="0"/>
                                          </p:stCondLst>
                                        </p:cTn>
                                        <p:tgtEl>
                                          <p:spTgt spid="35"/>
                                        </p:tgtEl>
                                        <p:attrNameLst>
                                          <p:attrName>style.visibility</p:attrName>
                                        </p:attrNameLst>
                                      </p:cBhvr>
                                      <p:to>
                                        <p:strVal val="visible"/>
                                      </p:to>
                                    </p:set>
                                    <p:anim calcmode="lin" valueType="num">
                                      <p:cBhvr>
                                        <p:cTn id="54" dur="500" fill="hold"/>
                                        <p:tgtEl>
                                          <p:spTgt spid="35"/>
                                        </p:tgtEl>
                                        <p:attrNameLst>
                                          <p:attrName>ppt_w</p:attrName>
                                        </p:attrNameLst>
                                      </p:cBhvr>
                                      <p:tavLst>
                                        <p:tav tm="0">
                                          <p:val>
                                            <p:fltVal val="0"/>
                                          </p:val>
                                        </p:tav>
                                        <p:tav tm="100000">
                                          <p:val>
                                            <p:strVal val="#ppt_w"/>
                                          </p:val>
                                        </p:tav>
                                      </p:tavLst>
                                    </p:anim>
                                    <p:anim calcmode="lin" valueType="num">
                                      <p:cBhvr>
                                        <p:cTn id="55" dur="500" fill="hold"/>
                                        <p:tgtEl>
                                          <p:spTgt spid="35"/>
                                        </p:tgtEl>
                                        <p:attrNameLst>
                                          <p:attrName>ppt_h</p:attrName>
                                        </p:attrNameLst>
                                      </p:cBhvr>
                                      <p:tavLst>
                                        <p:tav tm="0">
                                          <p:val>
                                            <p:fltVal val="0"/>
                                          </p:val>
                                        </p:tav>
                                        <p:tav tm="100000">
                                          <p:val>
                                            <p:strVal val="#ppt_h"/>
                                          </p:val>
                                        </p:tav>
                                      </p:tavLst>
                                    </p:anim>
                                    <p:animEffect transition="in" filter="fade">
                                      <p:cBhvr>
                                        <p:cTn id="56" dur="500"/>
                                        <p:tgtEl>
                                          <p:spTgt spid="35"/>
                                        </p:tgtEl>
                                      </p:cBhvr>
                                    </p:animEffect>
                                  </p:childTnLst>
                                </p:cTn>
                              </p:par>
                            </p:childTnLst>
                          </p:cTn>
                        </p:par>
                        <p:par>
                          <p:cTn id="57" fill="hold">
                            <p:stCondLst>
                              <p:cond delay="3500"/>
                            </p:stCondLst>
                            <p:childTnLst>
                              <p:par>
                                <p:cTn id="58" presetID="14" presetClass="entr" presetSubtype="10" fill="hold" grpId="0" nodeType="afterEffect">
                                  <p:stCondLst>
                                    <p:cond delay="0"/>
                                  </p:stCondLst>
                                  <p:childTnLst>
                                    <p:set>
                                      <p:cBhvr>
                                        <p:cTn id="59" dur="1" fill="hold">
                                          <p:stCondLst>
                                            <p:cond delay="0"/>
                                          </p:stCondLst>
                                        </p:cTn>
                                        <p:tgtEl>
                                          <p:spTgt spid="6"/>
                                        </p:tgtEl>
                                        <p:attrNameLst>
                                          <p:attrName>style.visibility</p:attrName>
                                        </p:attrNameLst>
                                      </p:cBhvr>
                                      <p:to>
                                        <p:strVal val="visible"/>
                                      </p:to>
                                    </p:set>
                                    <p:animEffect transition="in" filter="randombar(horizontal)">
                                      <p:cBhvr>
                                        <p:cTn id="6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9" grpId="0"/>
      <p:bldP spid="20" grpId="0"/>
      <p:bldP spid="21" grpId="0"/>
      <p:bldP spid="2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5324" y="629339"/>
            <a:ext cx="10569132" cy="735541"/>
          </a:xfrm>
        </p:spPr>
        <p:txBody>
          <a:bodyPr/>
          <a:lstStyle/>
          <a:p>
            <a:r>
              <a:rPr lang="zh-CN" altLang="en-US" dirty="0">
                <a:solidFill>
                  <a:prstClr val="black">
                    <a:lumMod val="75000"/>
                    <a:lumOff val="25000"/>
                  </a:prstClr>
                </a:solidFill>
                <a:latin typeface="叶根友刀锋黑草" panose="02010601030101010101" pitchFamily="2" charset="-122"/>
                <a:ea typeface="叶根友刀锋黑草" panose="02010601030101010101" pitchFamily="2" charset="-122"/>
              </a:rPr>
              <a:t>点击添加标题</a:t>
            </a:r>
            <a:endParaRPr lang="vi-VN" dirty="0"/>
          </a:p>
        </p:txBody>
      </p:sp>
      <p:sp>
        <p:nvSpPr>
          <p:cNvPr id="3" name="Slide Number Placeholder 2"/>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C1A69C3-A417-4791-88FC-0E458BBACD37}" type="slidenum">
              <a:rPr kumimoji="0" lang="vi-VN" sz="1800" b="0" i="0" u="none" strike="noStrike" kern="1200" cap="none" spc="0" normalizeH="0" baseline="0" noProof="0" smtClean="0">
                <a:ln>
                  <a:noFill/>
                </a:ln>
                <a:solidFill>
                  <a:prstClr val="white"/>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23</a:t>
            </a:fld>
            <a:endParaRPr kumimoji="0" lang="vi-VN" sz="1800" b="0" i="0" u="none" strike="noStrike" kern="1200" cap="none" spc="0" normalizeH="0" baseline="0" noProof="0" dirty="0">
              <a:ln>
                <a:noFill/>
              </a:ln>
              <a:solidFill>
                <a:prstClr val="white"/>
              </a:solidFill>
              <a:effectLst/>
              <a:uLnTx/>
              <a:uFillTx/>
              <a:latin typeface="Calibri"/>
              <a:ea typeface="+mn-ea"/>
              <a:cs typeface="+mn-cs"/>
            </a:endParaRPr>
          </a:p>
        </p:txBody>
      </p:sp>
      <p:graphicFrame>
        <p:nvGraphicFramePr>
          <p:cNvPr id="4" name="图表 1"/>
          <p:cNvGraphicFramePr/>
          <p:nvPr>
            <p:extLst/>
          </p:nvPr>
        </p:nvGraphicFramePr>
        <p:xfrm>
          <a:off x="464757" y="1501316"/>
          <a:ext cx="7461983" cy="4974656"/>
        </p:xfrm>
        <a:graphic>
          <a:graphicData uri="http://schemas.openxmlformats.org/drawingml/2006/chart">
            <c:chart xmlns:c="http://schemas.openxmlformats.org/drawingml/2006/chart" xmlns:r="http://schemas.openxmlformats.org/officeDocument/2006/relationships" r:id="rId2"/>
          </a:graphicData>
        </a:graphic>
      </p:graphicFrame>
      <p:grpSp>
        <p:nvGrpSpPr>
          <p:cNvPr id="24" name="Group 23"/>
          <p:cNvGrpSpPr/>
          <p:nvPr/>
        </p:nvGrpSpPr>
        <p:grpSpPr>
          <a:xfrm>
            <a:off x="7885490" y="3407431"/>
            <a:ext cx="3794582" cy="2543990"/>
            <a:chOff x="8754064" y="1551289"/>
            <a:chExt cx="2646364" cy="2830116"/>
          </a:xfrm>
        </p:grpSpPr>
        <p:sp>
          <p:nvSpPr>
            <p:cNvPr id="25" name="TextBox 24"/>
            <p:cNvSpPr txBox="1"/>
            <p:nvPr/>
          </p:nvSpPr>
          <p:spPr>
            <a:xfrm>
              <a:off x="8760081" y="1551289"/>
              <a:ext cx="2640347" cy="51358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Roboto Medium"/>
                  <a:ea typeface="+mn-ea"/>
                  <a:cs typeface="+mn-cs"/>
                </a:rPr>
                <a:t>Data Analysis</a:t>
              </a:r>
            </a:p>
          </p:txBody>
        </p:sp>
        <p:sp>
          <p:nvSpPr>
            <p:cNvPr id="26" name="TextBox 25"/>
            <p:cNvSpPr txBox="1"/>
            <p:nvPr/>
          </p:nvSpPr>
          <p:spPr>
            <a:xfrm>
              <a:off x="8754064" y="2121614"/>
              <a:ext cx="2493593" cy="2259791"/>
            </a:xfrm>
            <a:prstGeom prst="rect">
              <a:avLst/>
            </a:prstGeom>
            <a:noFill/>
          </p:spPr>
          <p:txBody>
            <a:bodyPr wrap="square" rtlCol="0">
              <a:spAutoFit/>
            </a:bodyPr>
            <a:lstStyle/>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Lorem ipsum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Fusce</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id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urna</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blandit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eleifend</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nulla</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ac,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fringilla</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purus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Nulla</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iaculis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tempor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felis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ut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cursus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Lorem ipsum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a:t>
              </a: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Lorem ipsum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Arial" panose="020B0604020202020204" pitchFamily="34" charset="0"/>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a:t>
              </a:r>
              <a:endParaRPr kumimoji="0" lang="en-US" sz="1400" b="0" i="1"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grpSp>
    </p:spTree>
    <p:extLst>
      <p:ext uri="{BB962C8B-B14F-4D97-AF65-F5344CB8AC3E}">
        <p14:creationId xmlns:p14="http://schemas.microsoft.com/office/powerpoint/2010/main" val="1460966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strips(downLeft)">
                                      <p:cBhvr>
                                        <p:cTn id="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5324" y="626111"/>
            <a:ext cx="10569132" cy="735541"/>
          </a:xfrm>
        </p:spPr>
        <p:txBody>
          <a:bodyPr/>
          <a:lstStyle/>
          <a:p>
            <a:r>
              <a:rPr lang="zh-CN" altLang="en-US" dirty="0">
                <a:solidFill>
                  <a:prstClr val="black">
                    <a:lumMod val="75000"/>
                    <a:lumOff val="25000"/>
                  </a:prstClr>
                </a:solidFill>
                <a:latin typeface="叶根友刀锋黑草" panose="02010601030101010101" pitchFamily="2" charset="-122"/>
                <a:ea typeface="叶根友刀锋黑草" panose="02010601030101010101" pitchFamily="2" charset="-122"/>
              </a:rPr>
              <a:t>点击添加标题</a:t>
            </a:r>
            <a:endParaRPr lang="vi-VN" dirty="0"/>
          </a:p>
        </p:txBody>
      </p:sp>
      <p:sp>
        <p:nvSpPr>
          <p:cNvPr id="3" name="Slide Number Placeholder 2"/>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C1A69C3-A417-4791-88FC-0E458BBACD37}" type="slidenum">
              <a:rPr kumimoji="0" lang="vi-VN" sz="1800" b="0" i="0" u="none" strike="noStrike" kern="1200" cap="none" spc="0" normalizeH="0" baseline="0" noProof="0" smtClean="0">
                <a:ln>
                  <a:noFill/>
                </a:ln>
                <a:solidFill>
                  <a:prstClr val="white"/>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24</a:t>
            </a:fld>
            <a:endParaRPr kumimoji="0" lang="vi-VN" sz="18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4" name="Group 3"/>
          <p:cNvGrpSpPr/>
          <p:nvPr/>
        </p:nvGrpSpPr>
        <p:grpSpPr>
          <a:xfrm>
            <a:off x="2786202" y="1600158"/>
            <a:ext cx="7503115" cy="3521351"/>
            <a:chOff x="2786202" y="1600158"/>
            <a:chExt cx="7503115" cy="3521351"/>
          </a:xfrm>
        </p:grpSpPr>
        <p:sp>
          <p:nvSpPr>
            <p:cNvPr id="5" name="Freeform 6"/>
            <p:cNvSpPr>
              <a:spLocks/>
            </p:cNvSpPr>
            <p:nvPr/>
          </p:nvSpPr>
          <p:spPr bwMode="auto">
            <a:xfrm flipH="1">
              <a:off x="5559536" y="4342045"/>
              <a:ext cx="2982603" cy="779463"/>
            </a:xfrm>
            <a:custGeom>
              <a:avLst/>
              <a:gdLst>
                <a:gd name="T0" fmla="*/ 0 w 251"/>
                <a:gd name="T1" fmla="*/ 67 h 67"/>
                <a:gd name="T2" fmla="*/ 0 w 251"/>
                <a:gd name="T3" fmla="*/ 67 h 67"/>
                <a:gd name="T4" fmla="*/ 251 w 251"/>
                <a:gd name="T5" fmla="*/ 67 h 67"/>
                <a:gd name="T6" fmla="*/ 251 w 251"/>
                <a:gd name="T7" fmla="*/ 0 h 67"/>
                <a:gd name="T8" fmla="*/ 0 w 251"/>
                <a:gd name="T9" fmla="*/ 67 h 67"/>
              </a:gdLst>
              <a:ahLst/>
              <a:cxnLst>
                <a:cxn ang="0">
                  <a:pos x="T0" y="T1"/>
                </a:cxn>
                <a:cxn ang="0">
                  <a:pos x="T2" y="T3"/>
                </a:cxn>
                <a:cxn ang="0">
                  <a:pos x="T4" y="T5"/>
                </a:cxn>
                <a:cxn ang="0">
                  <a:pos x="T6" y="T7"/>
                </a:cxn>
                <a:cxn ang="0">
                  <a:pos x="T8" y="T9"/>
                </a:cxn>
              </a:cxnLst>
              <a:rect l="0" t="0" r="r" b="b"/>
              <a:pathLst>
                <a:path w="251" h="67">
                  <a:moveTo>
                    <a:pt x="0" y="67"/>
                  </a:moveTo>
                  <a:cubicBezTo>
                    <a:pt x="0" y="67"/>
                    <a:pt x="0" y="67"/>
                    <a:pt x="0" y="67"/>
                  </a:cubicBezTo>
                  <a:cubicBezTo>
                    <a:pt x="251" y="67"/>
                    <a:pt x="251" y="67"/>
                    <a:pt x="251" y="67"/>
                  </a:cubicBezTo>
                  <a:cubicBezTo>
                    <a:pt x="251" y="0"/>
                    <a:pt x="251" y="0"/>
                    <a:pt x="251" y="0"/>
                  </a:cubicBezTo>
                  <a:cubicBezTo>
                    <a:pt x="178" y="38"/>
                    <a:pt x="92" y="62"/>
                    <a:pt x="0" y="67"/>
                  </a:cubicBez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7"/>
            <p:cNvSpPr>
              <a:spLocks/>
            </p:cNvSpPr>
            <p:nvPr/>
          </p:nvSpPr>
          <p:spPr bwMode="auto">
            <a:xfrm flipH="1">
              <a:off x="4811050" y="3922945"/>
              <a:ext cx="701503" cy="1198563"/>
            </a:xfrm>
            <a:custGeom>
              <a:avLst/>
              <a:gdLst>
                <a:gd name="T0" fmla="*/ 0 w 59"/>
                <a:gd name="T1" fmla="*/ 36 h 103"/>
                <a:gd name="T2" fmla="*/ 0 w 59"/>
                <a:gd name="T3" fmla="*/ 103 h 103"/>
                <a:gd name="T4" fmla="*/ 59 w 59"/>
                <a:gd name="T5" fmla="*/ 103 h 103"/>
                <a:gd name="T6" fmla="*/ 59 w 59"/>
                <a:gd name="T7" fmla="*/ 0 h 103"/>
                <a:gd name="T8" fmla="*/ 0 w 59"/>
                <a:gd name="T9" fmla="*/ 36 h 103"/>
              </a:gdLst>
              <a:ahLst/>
              <a:cxnLst>
                <a:cxn ang="0">
                  <a:pos x="T0" y="T1"/>
                </a:cxn>
                <a:cxn ang="0">
                  <a:pos x="T2" y="T3"/>
                </a:cxn>
                <a:cxn ang="0">
                  <a:pos x="T4" y="T5"/>
                </a:cxn>
                <a:cxn ang="0">
                  <a:pos x="T6" y="T7"/>
                </a:cxn>
                <a:cxn ang="0">
                  <a:pos x="T8" y="T9"/>
                </a:cxn>
              </a:cxnLst>
              <a:rect l="0" t="0" r="r" b="b"/>
              <a:pathLst>
                <a:path w="59" h="103">
                  <a:moveTo>
                    <a:pt x="0" y="36"/>
                  </a:moveTo>
                  <a:cubicBezTo>
                    <a:pt x="0" y="103"/>
                    <a:pt x="0" y="103"/>
                    <a:pt x="0" y="103"/>
                  </a:cubicBezTo>
                  <a:cubicBezTo>
                    <a:pt x="59" y="103"/>
                    <a:pt x="59" y="103"/>
                    <a:pt x="59" y="103"/>
                  </a:cubicBezTo>
                  <a:cubicBezTo>
                    <a:pt x="59" y="0"/>
                    <a:pt x="59" y="0"/>
                    <a:pt x="59" y="0"/>
                  </a:cubicBezTo>
                  <a:cubicBezTo>
                    <a:pt x="41" y="13"/>
                    <a:pt x="21" y="25"/>
                    <a:pt x="0" y="36"/>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8"/>
            <p:cNvSpPr>
              <a:spLocks/>
            </p:cNvSpPr>
            <p:nvPr/>
          </p:nvSpPr>
          <p:spPr bwMode="auto">
            <a:xfrm flipH="1">
              <a:off x="3367818" y="2735495"/>
              <a:ext cx="456591" cy="2386013"/>
            </a:xfrm>
            <a:custGeom>
              <a:avLst/>
              <a:gdLst>
                <a:gd name="T0" fmla="*/ 31 w 31"/>
                <a:gd name="T1" fmla="*/ 0 h 205"/>
                <a:gd name="T2" fmla="*/ 28 w 31"/>
                <a:gd name="T3" fmla="*/ 0 h 205"/>
                <a:gd name="T4" fmla="*/ 0 w 31"/>
                <a:gd name="T5" fmla="*/ 36 h 205"/>
                <a:gd name="T6" fmla="*/ 0 w 31"/>
                <a:gd name="T7" fmla="*/ 205 h 205"/>
                <a:gd name="T8" fmla="*/ 31 w 31"/>
                <a:gd name="T9" fmla="*/ 205 h 205"/>
                <a:gd name="T10" fmla="*/ 31 w 31"/>
                <a:gd name="T11" fmla="*/ 0 h 205"/>
              </a:gdLst>
              <a:ahLst/>
              <a:cxnLst>
                <a:cxn ang="0">
                  <a:pos x="T0" y="T1"/>
                </a:cxn>
                <a:cxn ang="0">
                  <a:pos x="T2" y="T3"/>
                </a:cxn>
                <a:cxn ang="0">
                  <a:pos x="T4" y="T5"/>
                </a:cxn>
                <a:cxn ang="0">
                  <a:pos x="T6" y="T7"/>
                </a:cxn>
                <a:cxn ang="0">
                  <a:pos x="T8" y="T9"/>
                </a:cxn>
                <a:cxn ang="0">
                  <a:pos x="T10" y="T11"/>
                </a:cxn>
              </a:cxnLst>
              <a:rect l="0" t="0" r="r" b="b"/>
              <a:pathLst>
                <a:path w="31" h="205">
                  <a:moveTo>
                    <a:pt x="31" y="0"/>
                  </a:moveTo>
                  <a:cubicBezTo>
                    <a:pt x="28" y="0"/>
                    <a:pt x="28" y="0"/>
                    <a:pt x="28" y="0"/>
                  </a:cubicBezTo>
                  <a:cubicBezTo>
                    <a:pt x="20" y="13"/>
                    <a:pt x="11" y="25"/>
                    <a:pt x="0" y="36"/>
                  </a:cubicBezTo>
                  <a:cubicBezTo>
                    <a:pt x="0" y="205"/>
                    <a:pt x="0" y="205"/>
                    <a:pt x="0" y="205"/>
                  </a:cubicBezTo>
                  <a:cubicBezTo>
                    <a:pt x="31" y="205"/>
                    <a:pt x="31" y="205"/>
                    <a:pt x="31" y="205"/>
                  </a:cubicBezTo>
                  <a:lnTo>
                    <a:pt x="31" y="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9"/>
            <p:cNvSpPr>
              <a:spLocks/>
            </p:cNvSpPr>
            <p:nvPr/>
          </p:nvSpPr>
          <p:spPr bwMode="auto">
            <a:xfrm flipH="1">
              <a:off x="3873013" y="3154595"/>
              <a:ext cx="878094" cy="1966913"/>
            </a:xfrm>
            <a:custGeom>
              <a:avLst/>
              <a:gdLst>
                <a:gd name="T0" fmla="*/ 0 w 74"/>
                <a:gd name="T1" fmla="*/ 66 h 169"/>
                <a:gd name="T2" fmla="*/ 0 w 74"/>
                <a:gd name="T3" fmla="*/ 169 h 169"/>
                <a:gd name="T4" fmla="*/ 74 w 74"/>
                <a:gd name="T5" fmla="*/ 169 h 169"/>
                <a:gd name="T6" fmla="*/ 74 w 74"/>
                <a:gd name="T7" fmla="*/ 0 h 169"/>
                <a:gd name="T8" fmla="*/ 0 w 74"/>
                <a:gd name="T9" fmla="*/ 66 h 169"/>
              </a:gdLst>
              <a:ahLst/>
              <a:cxnLst>
                <a:cxn ang="0">
                  <a:pos x="T0" y="T1"/>
                </a:cxn>
                <a:cxn ang="0">
                  <a:pos x="T2" y="T3"/>
                </a:cxn>
                <a:cxn ang="0">
                  <a:pos x="T4" y="T5"/>
                </a:cxn>
                <a:cxn ang="0">
                  <a:pos x="T6" y="T7"/>
                </a:cxn>
                <a:cxn ang="0">
                  <a:pos x="T8" y="T9"/>
                </a:cxn>
              </a:cxnLst>
              <a:rect l="0" t="0" r="r" b="b"/>
              <a:pathLst>
                <a:path w="74" h="169">
                  <a:moveTo>
                    <a:pt x="0" y="66"/>
                  </a:moveTo>
                  <a:cubicBezTo>
                    <a:pt x="0" y="169"/>
                    <a:pt x="0" y="169"/>
                    <a:pt x="0" y="169"/>
                  </a:cubicBezTo>
                  <a:cubicBezTo>
                    <a:pt x="74" y="169"/>
                    <a:pt x="74" y="169"/>
                    <a:pt x="74" y="169"/>
                  </a:cubicBezTo>
                  <a:cubicBezTo>
                    <a:pt x="74" y="0"/>
                    <a:pt x="74" y="0"/>
                    <a:pt x="74" y="0"/>
                  </a:cubicBezTo>
                  <a:cubicBezTo>
                    <a:pt x="52" y="24"/>
                    <a:pt x="28" y="47"/>
                    <a:pt x="0" y="66"/>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Freeform 10"/>
            <p:cNvSpPr>
              <a:spLocks/>
            </p:cNvSpPr>
            <p:nvPr/>
          </p:nvSpPr>
          <p:spPr bwMode="auto">
            <a:xfrm flipH="1">
              <a:off x="6461932" y="4213457"/>
              <a:ext cx="1462950" cy="641350"/>
            </a:xfrm>
            <a:custGeom>
              <a:avLst/>
              <a:gdLst>
                <a:gd name="T0" fmla="*/ 888 w 903"/>
                <a:gd name="T1" fmla="*/ 404 h 404"/>
                <a:gd name="T2" fmla="*/ 506 w 903"/>
                <a:gd name="T3" fmla="*/ 22 h 404"/>
                <a:gd name="T4" fmla="*/ 0 w 903"/>
                <a:gd name="T5" fmla="*/ 22 h 404"/>
                <a:gd name="T6" fmla="*/ 0 w 903"/>
                <a:gd name="T7" fmla="*/ 0 h 404"/>
                <a:gd name="T8" fmla="*/ 514 w 903"/>
                <a:gd name="T9" fmla="*/ 0 h 404"/>
                <a:gd name="T10" fmla="*/ 903 w 903"/>
                <a:gd name="T11" fmla="*/ 396 h 404"/>
                <a:gd name="T12" fmla="*/ 888 w 903"/>
                <a:gd name="T13" fmla="*/ 404 h 404"/>
              </a:gdLst>
              <a:ahLst/>
              <a:cxnLst>
                <a:cxn ang="0">
                  <a:pos x="T0" y="T1"/>
                </a:cxn>
                <a:cxn ang="0">
                  <a:pos x="T2" y="T3"/>
                </a:cxn>
                <a:cxn ang="0">
                  <a:pos x="T4" y="T5"/>
                </a:cxn>
                <a:cxn ang="0">
                  <a:pos x="T6" y="T7"/>
                </a:cxn>
                <a:cxn ang="0">
                  <a:pos x="T8" y="T9"/>
                </a:cxn>
                <a:cxn ang="0">
                  <a:pos x="T10" y="T11"/>
                </a:cxn>
                <a:cxn ang="0">
                  <a:pos x="T12" y="T13"/>
                </a:cxn>
              </a:cxnLst>
              <a:rect l="0" t="0" r="r" b="b"/>
              <a:pathLst>
                <a:path w="903" h="404">
                  <a:moveTo>
                    <a:pt x="888" y="404"/>
                  </a:moveTo>
                  <a:lnTo>
                    <a:pt x="506" y="22"/>
                  </a:lnTo>
                  <a:lnTo>
                    <a:pt x="0" y="22"/>
                  </a:lnTo>
                  <a:lnTo>
                    <a:pt x="0" y="0"/>
                  </a:lnTo>
                  <a:lnTo>
                    <a:pt x="514" y="0"/>
                  </a:lnTo>
                  <a:lnTo>
                    <a:pt x="903" y="396"/>
                  </a:lnTo>
                  <a:lnTo>
                    <a:pt x="888" y="404"/>
                  </a:lnTo>
                  <a:close/>
                </a:path>
              </a:pathLst>
            </a:custGeom>
            <a:solidFill>
              <a:schemeClr val="accent5"/>
            </a:solidFill>
            <a:ln w="9525">
              <a:solidFill>
                <a:schemeClr val="accent5"/>
              </a:solid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11"/>
            <p:cNvSpPr>
              <a:spLocks/>
            </p:cNvSpPr>
            <p:nvPr/>
          </p:nvSpPr>
          <p:spPr bwMode="auto">
            <a:xfrm flipH="1">
              <a:off x="5191774" y="3619732"/>
              <a:ext cx="1461330" cy="641350"/>
            </a:xfrm>
            <a:custGeom>
              <a:avLst/>
              <a:gdLst>
                <a:gd name="T0" fmla="*/ 888 w 902"/>
                <a:gd name="T1" fmla="*/ 404 h 404"/>
                <a:gd name="T2" fmla="*/ 506 w 902"/>
                <a:gd name="T3" fmla="*/ 22 h 404"/>
                <a:gd name="T4" fmla="*/ 0 w 902"/>
                <a:gd name="T5" fmla="*/ 22 h 404"/>
                <a:gd name="T6" fmla="*/ 0 w 902"/>
                <a:gd name="T7" fmla="*/ 0 h 404"/>
                <a:gd name="T8" fmla="*/ 514 w 902"/>
                <a:gd name="T9" fmla="*/ 0 h 404"/>
                <a:gd name="T10" fmla="*/ 902 w 902"/>
                <a:gd name="T11" fmla="*/ 396 h 404"/>
                <a:gd name="T12" fmla="*/ 888 w 902"/>
                <a:gd name="T13" fmla="*/ 404 h 404"/>
              </a:gdLst>
              <a:ahLst/>
              <a:cxnLst>
                <a:cxn ang="0">
                  <a:pos x="T0" y="T1"/>
                </a:cxn>
                <a:cxn ang="0">
                  <a:pos x="T2" y="T3"/>
                </a:cxn>
                <a:cxn ang="0">
                  <a:pos x="T4" y="T5"/>
                </a:cxn>
                <a:cxn ang="0">
                  <a:pos x="T6" y="T7"/>
                </a:cxn>
                <a:cxn ang="0">
                  <a:pos x="T8" y="T9"/>
                </a:cxn>
                <a:cxn ang="0">
                  <a:pos x="T10" y="T11"/>
                </a:cxn>
                <a:cxn ang="0">
                  <a:pos x="T12" y="T13"/>
                </a:cxn>
              </a:cxnLst>
              <a:rect l="0" t="0" r="r" b="b"/>
              <a:pathLst>
                <a:path w="902" h="404">
                  <a:moveTo>
                    <a:pt x="888" y="404"/>
                  </a:moveTo>
                  <a:lnTo>
                    <a:pt x="506" y="22"/>
                  </a:lnTo>
                  <a:lnTo>
                    <a:pt x="0" y="22"/>
                  </a:lnTo>
                  <a:lnTo>
                    <a:pt x="0" y="0"/>
                  </a:lnTo>
                  <a:lnTo>
                    <a:pt x="514" y="0"/>
                  </a:lnTo>
                  <a:lnTo>
                    <a:pt x="902" y="396"/>
                  </a:lnTo>
                  <a:lnTo>
                    <a:pt x="888" y="404"/>
                  </a:lnTo>
                  <a:close/>
                </a:path>
              </a:pathLst>
            </a:custGeom>
            <a:solidFill>
              <a:schemeClr val="accent4"/>
            </a:solidFill>
            <a:ln w="9525">
              <a:solidFill>
                <a:schemeClr val="accent4"/>
              </a:solid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12"/>
            <p:cNvSpPr>
              <a:spLocks/>
            </p:cNvSpPr>
            <p:nvPr/>
          </p:nvSpPr>
          <p:spPr bwMode="auto">
            <a:xfrm flipH="1">
              <a:off x="4336362" y="3095857"/>
              <a:ext cx="1472671" cy="641350"/>
            </a:xfrm>
            <a:custGeom>
              <a:avLst/>
              <a:gdLst>
                <a:gd name="T0" fmla="*/ 895 w 909"/>
                <a:gd name="T1" fmla="*/ 404 h 404"/>
                <a:gd name="T2" fmla="*/ 506 w 909"/>
                <a:gd name="T3" fmla="*/ 15 h 404"/>
                <a:gd name="T4" fmla="*/ 0 w 909"/>
                <a:gd name="T5" fmla="*/ 15 h 404"/>
                <a:gd name="T6" fmla="*/ 0 w 909"/>
                <a:gd name="T7" fmla="*/ 0 h 404"/>
                <a:gd name="T8" fmla="*/ 513 w 909"/>
                <a:gd name="T9" fmla="*/ 0 h 404"/>
                <a:gd name="T10" fmla="*/ 909 w 909"/>
                <a:gd name="T11" fmla="*/ 389 h 404"/>
                <a:gd name="T12" fmla="*/ 895 w 909"/>
                <a:gd name="T13" fmla="*/ 404 h 404"/>
              </a:gdLst>
              <a:ahLst/>
              <a:cxnLst>
                <a:cxn ang="0">
                  <a:pos x="T0" y="T1"/>
                </a:cxn>
                <a:cxn ang="0">
                  <a:pos x="T2" y="T3"/>
                </a:cxn>
                <a:cxn ang="0">
                  <a:pos x="T4" y="T5"/>
                </a:cxn>
                <a:cxn ang="0">
                  <a:pos x="T6" y="T7"/>
                </a:cxn>
                <a:cxn ang="0">
                  <a:pos x="T8" y="T9"/>
                </a:cxn>
                <a:cxn ang="0">
                  <a:pos x="T10" y="T11"/>
                </a:cxn>
                <a:cxn ang="0">
                  <a:pos x="T12" y="T13"/>
                </a:cxn>
              </a:cxnLst>
              <a:rect l="0" t="0" r="r" b="b"/>
              <a:pathLst>
                <a:path w="909" h="404">
                  <a:moveTo>
                    <a:pt x="895" y="404"/>
                  </a:moveTo>
                  <a:lnTo>
                    <a:pt x="506" y="15"/>
                  </a:lnTo>
                  <a:lnTo>
                    <a:pt x="0" y="15"/>
                  </a:lnTo>
                  <a:lnTo>
                    <a:pt x="0" y="0"/>
                  </a:lnTo>
                  <a:lnTo>
                    <a:pt x="513" y="0"/>
                  </a:lnTo>
                  <a:lnTo>
                    <a:pt x="909" y="389"/>
                  </a:lnTo>
                  <a:lnTo>
                    <a:pt x="895" y="404"/>
                  </a:lnTo>
                  <a:close/>
                </a:path>
              </a:pathLst>
            </a:custGeom>
            <a:solidFill>
              <a:schemeClr val="accent3"/>
            </a:solidFill>
            <a:ln w="9525">
              <a:solidFill>
                <a:schemeClr val="accent3"/>
              </a:solid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Freeform 13"/>
            <p:cNvSpPr>
              <a:spLocks/>
            </p:cNvSpPr>
            <p:nvPr/>
          </p:nvSpPr>
          <p:spPr bwMode="auto">
            <a:xfrm flipH="1">
              <a:off x="3694803" y="2421170"/>
              <a:ext cx="1461330" cy="639763"/>
            </a:xfrm>
            <a:custGeom>
              <a:avLst/>
              <a:gdLst>
                <a:gd name="T0" fmla="*/ 895 w 902"/>
                <a:gd name="T1" fmla="*/ 403 h 403"/>
                <a:gd name="T2" fmla="*/ 506 w 902"/>
                <a:gd name="T3" fmla="*/ 15 h 403"/>
                <a:gd name="T4" fmla="*/ 0 w 902"/>
                <a:gd name="T5" fmla="*/ 15 h 403"/>
                <a:gd name="T6" fmla="*/ 0 w 902"/>
                <a:gd name="T7" fmla="*/ 0 h 403"/>
                <a:gd name="T8" fmla="*/ 514 w 902"/>
                <a:gd name="T9" fmla="*/ 0 h 403"/>
                <a:gd name="T10" fmla="*/ 902 w 902"/>
                <a:gd name="T11" fmla="*/ 389 h 403"/>
                <a:gd name="T12" fmla="*/ 895 w 902"/>
                <a:gd name="T13" fmla="*/ 403 h 403"/>
              </a:gdLst>
              <a:ahLst/>
              <a:cxnLst>
                <a:cxn ang="0">
                  <a:pos x="T0" y="T1"/>
                </a:cxn>
                <a:cxn ang="0">
                  <a:pos x="T2" y="T3"/>
                </a:cxn>
                <a:cxn ang="0">
                  <a:pos x="T4" y="T5"/>
                </a:cxn>
                <a:cxn ang="0">
                  <a:pos x="T6" y="T7"/>
                </a:cxn>
                <a:cxn ang="0">
                  <a:pos x="T8" y="T9"/>
                </a:cxn>
                <a:cxn ang="0">
                  <a:pos x="T10" y="T11"/>
                </a:cxn>
                <a:cxn ang="0">
                  <a:pos x="T12" y="T13"/>
                </a:cxn>
              </a:cxnLst>
              <a:rect l="0" t="0" r="r" b="b"/>
              <a:pathLst>
                <a:path w="902" h="403">
                  <a:moveTo>
                    <a:pt x="895" y="403"/>
                  </a:moveTo>
                  <a:lnTo>
                    <a:pt x="506" y="15"/>
                  </a:lnTo>
                  <a:lnTo>
                    <a:pt x="0" y="15"/>
                  </a:lnTo>
                  <a:lnTo>
                    <a:pt x="0" y="0"/>
                  </a:lnTo>
                  <a:lnTo>
                    <a:pt x="514" y="0"/>
                  </a:lnTo>
                  <a:lnTo>
                    <a:pt x="902" y="389"/>
                  </a:lnTo>
                  <a:lnTo>
                    <a:pt x="895" y="403"/>
                  </a:lnTo>
                  <a:close/>
                </a:path>
              </a:pathLst>
            </a:custGeom>
            <a:solidFill>
              <a:schemeClr val="accent2"/>
            </a:solidFill>
            <a:ln w="9525">
              <a:solidFill>
                <a:schemeClr val="accent2"/>
              </a:solidFill>
              <a:round/>
              <a:headEnd/>
              <a:tailEnd/>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Oval 14"/>
            <p:cNvSpPr>
              <a:spLocks noChangeArrowheads="1"/>
            </p:cNvSpPr>
            <p:nvPr/>
          </p:nvSpPr>
          <p:spPr bwMode="auto">
            <a:xfrm flipH="1">
              <a:off x="7864938" y="4178532"/>
              <a:ext cx="118268" cy="117475"/>
            </a:xfrm>
            <a:prstGeom prst="ellipse">
              <a:avLst/>
            </a:prstGeom>
            <a:solidFill>
              <a:schemeClr val="accent5"/>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Freeform 8"/>
            <p:cNvSpPr>
              <a:spLocks/>
            </p:cNvSpPr>
            <p:nvPr/>
          </p:nvSpPr>
          <p:spPr bwMode="auto">
            <a:xfrm flipH="1">
              <a:off x="2786202" y="2123441"/>
              <a:ext cx="523289" cy="2998068"/>
            </a:xfrm>
            <a:custGeom>
              <a:avLst/>
              <a:gdLst>
                <a:gd name="T0" fmla="*/ 31 w 31"/>
                <a:gd name="T1" fmla="*/ 0 h 205"/>
                <a:gd name="T2" fmla="*/ 28 w 31"/>
                <a:gd name="T3" fmla="*/ 0 h 205"/>
                <a:gd name="T4" fmla="*/ 0 w 31"/>
                <a:gd name="T5" fmla="*/ 36 h 205"/>
                <a:gd name="T6" fmla="*/ 0 w 31"/>
                <a:gd name="T7" fmla="*/ 205 h 205"/>
                <a:gd name="T8" fmla="*/ 31 w 31"/>
                <a:gd name="T9" fmla="*/ 205 h 205"/>
                <a:gd name="T10" fmla="*/ 31 w 31"/>
                <a:gd name="T11" fmla="*/ 0 h 205"/>
              </a:gdLst>
              <a:ahLst/>
              <a:cxnLst>
                <a:cxn ang="0">
                  <a:pos x="T0" y="T1"/>
                </a:cxn>
                <a:cxn ang="0">
                  <a:pos x="T2" y="T3"/>
                </a:cxn>
                <a:cxn ang="0">
                  <a:pos x="T4" y="T5"/>
                </a:cxn>
                <a:cxn ang="0">
                  <a:pos x="T6" y="T7"/>
                </a:cxn>
                <a:cxn ang="0">
                  <a:pos x="T8" y="T9"/>
                </a:cxn>
                <a:cxn ang="0">
                  <a:pos x="T10" y="T11"/>
                </a:cxn>
              </a:cxnLst>
              <a:rect l="0" t="0" r="r" b="b"/>
              <a:pathLst>
                <a:path w="31" h="205">
                  <a:moveTo>
                    <a:pt x="31" y="0"/>
                  </a:moveTo>
                  <a:cubicBezTo>
                    <a:pt x="28" y="0"/>
                    <a:pt x="28" y="0"/>
                    <a:pt x="28" y="0"/>
                  </a:cubicBezTo>
                  <a:cubicBezTo>
                    <a:pt x="20" y="13"/>
                    <a:pt x="11" y="25"/>
                    <a:pt x="0" y="36"/>
                  </a:cubicBezTo>
                  <a:cubicBezTo>
                    <a:pt x="0" y="205"/>
                    <a:pt x="0" y="205"/>
                    <a:pt x="0" y="205"/>
                  </a:cubicBezTo>
                  <a:cubicBezTo>
                    <a:pt x="31" y="205"/>
                    <a:pt x="31" y="205"/>
                    <a:pt x="31" y="205"/>
                  </a:cubicBezTo>
                  <a:lnTo>
                    <a:pt x="31" y="0"/>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TextBox 16"/>
            <p:cNvSpPr txBox="1"/>
            <p:nvPr/>
          </p:nvSpPr>
          <p:spPr>
            <a:xfrm>
              <a:off x="5309330" y="2168636"/>
              <a:ext cx="230520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C000"/>
                  </a:solidFill>
                  <a:effectLst/>
                  <a:uLnTx/>
                  <a:uFillTx/>
                  <a:latin typeface="Calibri"/>
                  <a:ea typeface="+mn-ea"/>
                  <a:cs typeface="+mn-cs"/>
                </a:rPr>
                <a:t>Lorem ipsum dolor sit </a:t>
              </a:r>
              <a:r>
                <a:rPr kumimoji="0" lang="en-US" sz="1400" b="0" i="0" u="none" strike="noStrike" kern="1200" cap="none" spc="0" normalizeH="0" baseline="0" noProof="0" dirty="0" err="1">
                  <a:ln>
                    <a:noFill/>
                  </a:ln>
                  <a:solidFill>
                    <a:srgbClr val="FFC000"/>
                  </a:solidFill>
                  <a:effectLst/>
                  <a:uLnTx/>
                  <a:uFillTx/>
                  <a:latin typeface="Calibri"/>
                  <a:ea typeface="+mn-ea"/>
                  <a:cs typeface="+mn-cs"/>
                </a:rPr>
                <a:t>amet</a:t>
              </a:r>
              <a:r>
                <a:rPr kumimoji="0" lang="en-US" sz="1400" b="0" i="0" u="none" strike="noStrike" kern="1200" cap="none" spc="0" normalizeH="0" baseline="0" noProof="0" dirty="0">
                  <a:ln>
                    <a:noFill/>
                  </a:ln>
                  <a:solidFill>
                    <a:srgbClr val="FFC000"/>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p>
          </p:txBody>
        </p:sp>
        <p:sp>
          <p:nvSpPr>
            <p:cNvPr id="18" name="TextBox 17"/>
            <p:cNvSpPr txBox="1"/>
            <p:nvPr/>
          </p:nvSpPr>
          <p:spPr>
            <a:xfrm>
              <a:off x="5922439" y="2820444"/>
              <a:ext cx="230520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B9BD5"/>
                  </a:solidFill>
                  <a:effectLst/>
                  <a:uLnTx/>
                  <a:uFillTx/>
                  <a:latin typeface="Calibri"/>
                  <a:ea typeface="+mn-ea"/>
                  <a:cs typeface="+mn-cs"/>
                </a:rPr>
                <a:t>Lorem ipsum dolor sit </a:t>
              </a:r>
              <a:r>
                <a:rPr kumimoji="0" lang="en-US" sz="1400" b="0" i="0" u="none" strike="noStrike" kern="1200" cap="none" spc="0" normalizeH="0" baseline="0" noProof="0" dirty="0" err="1">
                  <a:ln>
                    <a:noFill/>
                  </a:ln>
                  <a:solidFill>
                    <a:srgbClr val="5B9BD5"/>
                  </a:solidFill>
                  <a:effectLst/>
                  <a:uLnTx/>
                  <a:uFillTx/>
                  <a:latin typeface="Calibri"/>
                  <a:ea typeface="+mn-ea"/>
                  <a:cs typeface="+mn-cs"/>
                </a:rPr>
                <a:t>amet</a:t>
              </a:r>
              <a:r>
                <a:rPr kumimoji="0" lang="en-US" sz="1400" b="0" i="0" u="none" strike="noStrike" kern="1200" cap="none" spc="0" normalizeH="0" baseline="0" noProof="0" dirty="0">
                  <a:ln>
                    <a:noFill/>
                  </a:ln>
                  <a:solidFill>
                    <a:srgbClr val="5B9BD5"/>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p>
          </p:txBody>
        </p:sp>
        <p:sp>
          <p:nvSpPr>
            <p:cNvPr id="19" name="TextBox 18"/>
            <p:cNvSpPr txBox="1"/>
            <p:nvPr/>
          </p:nvSpPr>
          <p:spPr>
            <a:xfrm>
              <a:off x="6653103" y="3409650"/>
              <a:ext cx="230520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1654C"/>
                  </a:solidFill>
                  <a:effectLst/>
                  <a:uLnTx/>
                  <a:uFillTx/>
                  <a:latin typeface="Calibri"/>
                  <a:ea typeface="+mn-ea"/>
                  <a:cs typeface="+mn-cs"/>
                </a:rPr>
                <a:t>Lorem ipsum dolor sit </a:t>
              </a:r>
              <a:r>
                <a:rPr kumimoji="0" lang="en-US" sz="1400" b="0" i="0" u="none" strike="noStrike" kern="1200" cap="none" spc="0" normalizeH="0" baseline="0" noProof="0" dirty="0" err="1">
                  <a:ln>
                    <a:noFill/>
                  </a:ln>
                  <a:solidFill>
                    <a:srgbClr val="F1654C"/>
                  </a:solidFill>
                  <a:effectLst/>
                  <a:uLnTx/>
                  <a:uFillTx/>
                  <a:latin typeface="Calibri"/>
                  <a:ea typeface="+mn-ea"/>
                  <a:cs typeface="+mn-cs"/>
                </a:rPr>
                <a:t>amet</a:t>
              </a:r>
              <a:r>
                <a:rPr kumimoji="0" lang="en-US" sz="1400" b="0" i="0" u="none" strike="noStrike" kern="1200" cap="none" spc="0" normalizeH="0" baseline="0" noProof="0" dirty="0">
                  <a:ln>
                    <a:noFill/>
                  </a:ln>
                  <a:solidFill>
                    <a:srgbClr val="F1654C"/>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p>
          </p:txBody>
        </p:sp>
        <p:sp>
          <p:nvSpPr>
            <p:cNvPr id="20" name="TextBox 19"/>
            <p:cNvSpPr txBox="1"/>
            <p:nvPr/>
          </p:nvSpPr>
          <p:spPr>
            <a:xfrm>
              <a:off x="7984114" y="3978908"/>
              <a:ext cx="230520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23F4B"/>
                  </a:solidFill>
                  <a:effectLst/>
                  <a:uLnTx/>
                  <a:uFillTx/>
                  <a:latin typeface="Calibri"/>
                  <a:ea typeface="+mn-ea"/>
                  <a:cs typeface="+mn-cs"/>
                </a:rPr>
                <a:t>Lorem ipsum dolor sit </a:t>
              </a:r>
              <a:r>
                <a:rPr kumimoji="0" lang="en-US" sz="1400" b="0" i="0" u="none" strike="noStrike" kern="1200" cap="none" spc="0" normalizeH="0" baseline="0" noProof="0" dirty="0" err="1">
                  <a:ln>
                    <a:noFill/>
                  </a:ln>
                  <a:solidFill>
                    <a:srgbClr val="323F4B"/>
                  </a:solidFill>
                  <a:effectLst/>
                  <a:uLnTx/>
                  <a:uFillTx/>
                  <a:latin typeface="Calibri"/>
                  <a:ea typeface="+mn-ea"/>
                  <a:cs typeface="+mn-cs"/>
                </a:rPr>
                <a:t>amet</a:t>
              </a:r>
              <a:r>
                <a:rPr kumimoji="0" lang="en-US" sz="1400" b="0" i="0" u="none" strike="noStrike" kern="1200" cap="none" spc="0" normalizeH="0" baseline="0" noProof="0" dirty="0">
                  <a:ln>
                    <a:noFill/>
                  </a:ln>
                  <a:solidFill>
                    <a:srgbClr val="323F4B"/>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p>
          </p:txBody>
        </p:sp>
        <p:sp>
          <p:nvSpPr>
            <p:cNvPr id="22" name="Freeform 13"/>
            <p:cNvSpPr>
              <a:spLocks/>
            </p:cNvSpPr>
            <p:nvPr/>
          </p:nvSpPr>
          <p:spPr bwMode="auto">
            <a:xfrm flipH="1">
              <a:off x="3122028" y="1867449"/>
              <a:ext cx="1461330" cy="639763"/>
            </a:xfrm>
            <a:custGeom>
              <a:avLst/>
              <a:gdLst>
                <a:gd name="T0" fmla="*/ 895 w 902"/>
                <a:gd name="T1" fmla="*/ 403 h 403"/>
                <a:gd name="T2" fmla="*/ 506 w 902"/>
                <a:gd name="T3" fmla="*/ 15 h 403"/>
                <a:gd name="T4" fmla="*/ 0 w 902"/>
                <a:gd name="T5" fmla="*/ 15 h 403"/>
                <a:gd name="T6" fmla="*/ 0 w 902"/>
                <a:gd name="T7" fmla="*/ 0 h 403"/>
                <a:gd name="T8" fmla="*/ 514 w 902"/>
                <a:gd name="T9" fmla="*/ 0 h 403"/>
                <a:gd name="T10" fmla="*/ 902 w 902"/>
                <a:gd name="T11" fmla="*/ 389 h 403"/>
                <a:gd name="T12" fmla="*/ 895 w 902"/>
                <a:gd name="T13" fmla="*/ 403 h 403"/>
              </a:gdLst>
              <a:ahLst/>
              <a:cxnLst>
                <a:cxn ang="0">
                  <a:pos x="T0" y="T1"/>
                </a:cxn>
                <a:cxn ang="0">
                  <a:pos x="T2" y="T3"/>
                </a:cxn>
                <a:cxn ang="0">
                  <a:pos x="T4" y="T5"/>
                </a:cxn>
                <a:cxn ang="0">
                  <a:pos x="T6" y="T7"/>
                </a:cxn>
                <a:cxn ang="0">
                  <a:pos x="T8" y="T9"/>
                </a:cxn>
                <a:cxn ang="0">
                  <a:pos x="T10" y="T11"/>
                </a:cxn>
                <a:cxn ang="0">
                  <a:pos x="T12" y="T13"/>
                </a:cxn>
              </a:cxnLst>
              <a:rect l="0" t="0" r="r" b="b"/>
              <a:pathLst>
                <a:path w="902" h="403">
                  <a:moveTo>
                    <a:pt x="895" y="403"/>
                  </a:moveTo>
                  <a:lnTo>
                    <a:pt x="506" y="15"/>
                  </a:lnTo>
                  <a:lnTo>
                    <a:pt x="0" y="15"/>
                  </a:lnTo>
                  <a:lnTo>
                    <a:pt x="0" y="0"/>
                  </a:lnTo>
                  <a:lnTo>
                    <a:pt x="514" y="0"/>
                  </a:lnTo>
                  <a:lnTo>
                    <a:pt x="902" y="389"/>
                  </a:lnTo>
                  <a:lnTo>
                    <a:pt x="895" y="403"/>
                  </a:lnTo>
                  <a:close/>
                </a:path>
              </a:pathLst>
            </a:custGeom>
            <a:solidFill>
              <a:schemeClr val="accent1"/>
            </a:solidFill>
            <a:ln w="9525">
              <a:solidFill>
                <a:schemeClr val="accent1"/>
              </a:solidFill>
              <a:round/>
              <a:headEnd/>
              <a:tailEnd/>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3" name="Oval 15"/>
            <p:cNvSpPr>
              <a:spLocks noChangeArrowheads="1"/>
            </p:cNvSpPr>
            <p:nvPr/>
          </p:nvSpPr>
          <p:spPr bwMode="auto">
            <a:xfrm flipH="1">
              <a:off x="4534384" y="1818424"/>
              <a:ext cx="118268" cy="128588"/>
            </a:xfrm>
            <a:prstGeom prst="ellipse">
              <a:avLst/>
            </a:prstGeom>
            <a:solidFill>
              <a:schemeClr val="accent1"/>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4" name="TextBox 23"/>
            <p:cNvSpPr txBox="1"/>
            <p:nvPr/>
          </p:nvSpPr>
          <p:spPr>
            <a:xfrm>
              <a:off x="4656431" y="1600158"/>
              <a:ext cx="230520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AC65"/>
                  </a:solidFill>
                  <a:effectLst/>
                  <a:uLnTx/>
                  <a:uFillTx/>
                  <a:latin typeface="Calibri"/>
                  <a:ea typeface="+mn-ea"/>
                  <a:cs typeface="+mn-cs"/>
                </a:rPr>
                <a:t>Lorem ipsum dolor sit </a:t>
              </a:r>
              <a:r>
                <a:rPr kumimoji="0" lang="en-US" sz="1400" b="0" i="0" u="none" strike="noStrike" kern="1200" cap="none" spc="0" normalizeH="0" baseline="0" noProof="0" dirty="0" err="1">
                  <a:ln>
                    <a:noFill/>
                  </a:ln>
                  <a:solidFill>
                    <a:srgbClr val="00AC65"/>
                  </a:solidFill>
                  <a:effectLst/>
                  <a:uLnTx/>
                  <a:uFillTx/>
                  <a:latin typeface="Calibri"/>
                  <a:ea typeface="+mn-ea"/>
                  <a:cs typeface="+mn-cs"/>
                </a:rPr>
                <a:t>amet</a:t>
              </a:r>
              <a:r>
                <a:rPr kumimoji="0" lang="en-US" sz="1400" b="0" i="0" u="none" strike="noStrike" kern="1200" cap="none" spc="0" normalizeH="0" baseline="0" noProof="0" dirty="0">
                  <a:ln>
                    <a:noFill/>
                  </a:ln>
                  <a:solidFill>
                    <a:srgbClr val="00AC65"/>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p>
          </p:txBody>
        </p:sp>
        <p:sp>
          <p:nvSpPr>
            <p:cNvPr id="25" name="Oval 15"/>
            <p:cNvSpPr>
              <a:spLocks noChangeArrowheads="1"/>
            </p:cNvSpPr>
            <p:nvPr/>
          </p:nvSpPr>
          <p:spPr bwMode="auto">
            <a:xfrm flipH="1">
              <a:off x="5096999" y="2378870"/>
              <a:ext cx="118268" cy="128588"/>
            </a:xfrm>
            <a:prstGeom prst="ellipse">
              <a:avLst/>
            </a:prstGeom>
            <a:solidFill>
              <a:schemeClr val="accent2"/>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6" name="Oval 15"/>
            <p:cNvSpPr>
              <a:spLocks noChangeArrowheads="1"/>
            </p:cNvSpPr>
            <p:nvPr/>
          </p:nvSpPr>
          <p:spPr bwMode="auto">
            <a:xfrm flipH="1">
              <a:off x="5747468" y="3051254"/>
              <a:ext cx="118268" cy="128588"/>
            </a:xfrm>
            <a:prstGeom prst="ellipse">
              <a:avLst/>
            </a:prstGeom>
            <a:solidFill>
              <a:schemeClr val="accent3"/>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7" name="Oval 15"/>
            <p:cNvSpPr>
              <a:spLocks noChangeArrowheads="1"/>
            </p:cNvSpPr>
            <p:nvPr/>
          </p:nvSpPr>
          <p:spPr bwMode="auto">
            <a:xfrm flipH="1">
              <a:off x="6593968" y="3578213"/>
              <a:ext cx="118268" cy="128588"/>
            </a:xfrm>
            <a:prstGeom prst="ellipse">
              <a:avLst/>
            </a:prstGeom>
            <a:solidFill>
              <a:schemeClr val="accent4"/>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8" name="TextBox 27"/>
          <p:cNvSpPr txBox="1"/>
          <p:nvPr/>
        </p:nvSpPr>
        <p:spPr>
          <a:xfrm>
            <a:off x="474618" y="5503323"/>
            <a:ext cx="11242764"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Lorem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ipsum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Vestibulum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quis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nisi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eleifend</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euismod</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ipsum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vitae,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iaculis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mauris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Maecenas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vulputate</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magna in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diam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bibendum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non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ultrices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magna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pulvinar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Curabitur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et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sem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Vestibulum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scelerisque</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tincidunt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nulla</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non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blandit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Nullam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id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purus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aliquet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nisi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fermentum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suscipit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Praesent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mattis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vulputate</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ligula. </a:t>
            </a:r>
          </a:p>
        </p:txBody>
      </p:sp>
    </p:spTree>
    <p:extLst>
      <p:ext uri="{BB962C8B-B14F-4D97-AF65-F5344CB8AC3E}">
        <p14:creationId xmlns:p14="http://schemas.microsoft.com/office/powerpoint/2010/main" val="1797757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lef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5324" y="646683"/>
            <a:ext cx="10569132" cy="735541"/>
          </a:xfrm>
        </p:spPr>
        <p:txBody>
          <a:bodyPr>
            <a:normAutofit/>
          </a:bodyPr>
          <a:lstStyle/>
          <a:p>
            <a:r>
              <a:rPr lang="zh-CN" altLang="en-US" dirty="0">
                <a:solidFill>
                  <a:prstClr val="black">
                    <a:lumMod val="75000"/>
                    <a:lumOff val="25000"/>
                  </a:prstClr>
                </a:solidFill>
                <a:latin typeface="叶根友刀锋黑草" panose="02010601030101010101" pitchFamily="2" charset="-122"/>
                <a:ea typeface="叶根友刀锋黑草" panose="02010601030101010101" pitchFamily="2" charset="-122"/>
              </a:rPr>
              <a:t>点击添加标题</a:t>
            </a:r>
            <a:endParaRPr lang="vi-VN" dirty="0"/>
          </a:p>
        </p:txBody>
      </p:sp>
      <p:sp>
        <p:nvSpPr>
          <p:cNvPr id="3" name="Slide Number Placeholder 2"/>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C1A69C3-A417-4791-88FC-0E458BBACD37}" type="slidenum">
              <a:rPr kumimoji="0" lang="vi-VN" sz="1800" b="0" i="0" u="none" strike="noStrike" kern="1200" cap="none" spc="0" normalizeH="0" baseline="0" noProof="0" smtClean="0">
                <a:ln>
                  <a:noFill/>
                </a:ln>
                <a:solidFill>
                  <a:prstClr val="white"/>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25</a:t>
            </a:fld>
            <a:endParaRPr kumimoji="0" lang="vi-VN" sz="1800" b="0" i="0" u="none" strike="noStrike" kern="1200" cap="none" spc="0" normalizeH="0" baseline="0" noProof="0" dirty="0">
              <a:ln>
                <a:noFill/>
              </a:ln>
              <a:solidFill>
                <a:prstClr val="white"/>
              </a:solidFill>
              <a:effectLst/>
              <a:uLnTx/>
              <a:uFillTx/>
              <a:latin typeface="Calibri"/>
              <a:ea typeface="+mn-ea"/>
              <a:cs typeface="+mn-cs"/>
            </a:endParaRPr>
          </a:p>
        </p:txBody>
      </p:sp>
      <p:graphicFrame>
        <p:nvGraphicFramePr>
          <p:cNvPr id="5" name="Chart 4"/>
          <p:cNvGraphicFramePr/>
          <p:nvPr>
            <p:extLst/>
          </p:nvPr>
        </p:nvGraphicFramePr>
        <p:xfrm>
          <a:off x="551384" y="1470608"/>
          <a:ext cx="8994139" cy="3528392"/>
        </p:xfrm>
        <a:graphic>
          <a:graphicData uri="http://schemas.openxmlformats.org/drawingml/2006/chart">
            <c:chart xmlns:c="http://schemas.openxmlformats.org/drawingml/2006/chart" xmlns:r="http://schemas.openxmlformats.org/officeDocument/2006/relationships" r:id="rId3"/>
          </a:graphicData>
        </a:graphic>
      </p:graphicFrame>
      <p:sp>
        <p:nvSpPr>
          <p:cNvPr id="9" name="椭圆 80"/>
          <p:cNvSpPr/>
          <p:nvPr/>
        </p:nvSpPr>
        <p:spPr bwMode="auto">
          <a:xfrm flipV="1">
            <a:off x="9879356" y="3396009"/>
            <a:ext cx="202918" cy="203329"/>
          </a:xfrm>
          <a:prstGeom prst="roundRect">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sp>
        <p:nvSpPr>
          <p:cNvPr id="13" name="椭圆 80"/>
          <p:cNvSpPr/>
          <p:nvPr/>
        </p:nvSpPr>
        <p:spPr bwMode="auto">
          <a:xfrm flipV="1">
            <a:off x="9877333" y="3828057"/>
            <a:ext cx="202918" cy="203329"/>
          </a:xfrm>
          <a:prstGeom prst="roundRect">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sp>
        <p:nvSpPr>
          <p:cNvPr id="17" name="椭圆 80"/>
          <p:cNvSpPr/>
          <p:nvPr/>
        </p:nvSpPr>
        <p:spPr bwMode="auto">
          <a:xfrm flipV="1">
            <a:off x="9877333" y="4280500"/>
            <a:ext cx="202918" cy="203329"/>
          </a:xfrm>
          <a:prstGeom prst="roundRect">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sp>
        <p:nvSpPr>
          <p:cNvPr id="18" name="TextBox 17"/>
          <p:cNvSpPr txBox="1"/>
          <p:nvPr/>
        </p:nvSpPr>
        <p:spPr>
          <a:xfrm>
            <a:off x="10102962" y="3343784"/>
            <a:ext cx="87876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Facebook</a:t>
            </a:r>
            <a:endParaRPr kumimoji="0" lang="vi-VN" sz="1400" b="0"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endParaRPr>
          </a:p>
        </p:txBody>
      </p:sp>
      <p:sp>
        <p:nvSpPr>
          <p:cNvPr id="19" name="TextBox 18"/>
          <p:cNvSpPr txBox="1"/>
          <p:nvPr/>
        </p:nvSpPr>
        <p:spPr>
          <a:xfrm>
            <a:off x="10116473" y="3752825"/>
            <a:ext cx="61427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Skype</a:t>
            </a:r>
            <a:endParaRPr kumimoji="0" lang="vi-VN" sz="1400" b="0"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endParaRPr>
          </a:p>
        </p:txBody>
      </p:sp>
      <p:sp>
        <p:nvSpPr>
          <p:cNvPr id="20" name="TextBox 19"/>
          <p:cNvSpPr txBox="1"/>
          <p:nvPr/>
        </p:nvSpPr>
        <p:spPr>
          <a:xfrm>
            <a:off x="10113456" y="4228275"/>
            <a:ext cx="84035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Pinterest</a:t>
            </a:r>
            <a:endParaRPr kumimoji="0" lang="vi-VN" sz="1400" b="0"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endParaRPr>
          </a:p>
        </p:txBody>
      </p:sp>
      <p:sp>
        <p:nvSpPr>
          <p:cNvPr id="21" name="Content Placeholder 2"/>
          <p:cNvSpPr txBox="1">
            <a:spLocks/>
          </p:cNvSpPr>
          <p:nvPr/>
        </p:nvSpPr>
        <p:spPr>
          <a:xfrm>
            <a:off x="479425" y="5303266"/>
            <a:ext cx="11233150" cy="814033"/>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p>
        </p:txBody>
      </p:sp>
    </p:spTree>
    <p:extLst>
      <p:ext uri="{BB962C8B-B14F-4D97-AF65-F5344CB8AC3E}">
        <p14:creationId xmlns:p14="http://schemas.microsoft.com/office/powerpoint/2010/main" val="2588075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left)">
                                      <p:cBhvr>
                                        <p:cTn id="7" dur="500"/>
                                        <p:tgtEl>
                                          <p:spTgt spid="5">
                                            <p:graphicEl>
                                              <a:chart seriesIdx="-3" categoryIdx="-3" bldStep="gridLegend"/>
                                            </p:graphic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left)">
                                      <p:cBhvr>
                                        <p:cTn id="11" dur="500"/>
                                        <p:tgtEl>
                                          <p:spTgt spid="5">
                                            <p:graphicEl>
                                              <a:chart seriesIdx="0" categoryIdx="-4" bldStep="series"/>
                                            </p:graphic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wipe(left)">
                                      <p:cBhvr>
                                        <p:cTn id="15" dur="500"/>
                                        <p:tgtEl>
                                          <p:spTgt spid="5">
                                            <p:graphicEl>
                                              <a:chart seriesIdx="1" categoryIdx="-4" bldStep="series"/>
                                            </p:graphic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
                                            <p:graphicEl>
                                              <a:chart seriesIdx="2" categoryIdx="-4" bldStep="series"/>
                                            </p:graphicEl>
                                          </p:spTgt>
                                        </p:tgtEl>
                                        <p:attrNameLst>
                                          <p:attrName>style.visibility</p:attrName>
                                        </p:attrNameLst>
                                      </p:cBhvr>
                                      <p:to>
                                        <p:strVal val="visible"/>
                                      </p:to>
                                    </p:set>
                                    <p:animEffect transition="in" filter="wipe(left)">
                                      <p:cBhvr>
                                        <p:cTn id="19" dur="500"/>
                                        <p:tgtEl>
                                          <p:spTgt spid="5">
                                            <p:graphicEl>
                                              <a:chart seriesIdx="2" categoryIdx="-4" bldStep="series"/>
                                            </p:graphic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childTnLst>
                          </p:cTn>
                        </p:par>
                        <p:par>
                          <p:cTn id="41" fill="hold">
                            <p:stCondLst>
                              <p:cond delay="3500"/>
                            </p:stCondLst>
                            <p:childTnLst>
                              <p:par>
                                <p:cTn id="42" presetID="14" presetClass="entr" presetSubtype="10"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randombar(horizontal)">
                                      <p:cBhvr>
                                        <p:cTn id="4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
        </p:bldSub>
      </p:bldGraphic>
      <p:bldP spid="9" grpId="0" animBg="1"/>
      <p:bldP spid="13" grpId="0" animBg="1"/>
      <p:bldP spid="17" grpId="0" animBg="1"/>
      <p:bldP spid="18" grpId="0"/>
      <p:bldP spid="19" grpId="0"/>
      <p:bldP spid="20" grpId="0"/>
      <p:bldP spid="2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80" y="658471"/>
            <a:ext cx="11471920" cy="610289"/>
          </a:xfrm>
        </p:spPr>
        <p:txBody>
          <a:bodyPr/>
          <a:lstStyle/>
          <a:p>
            <a:r>
              <a:rPr lang="zh-CN" altLang="en-US" dirty="0">
                <a:solidFill>
                  <a:prstClr val="black">
                    <a:lumMod val="75000"/>
                    <a:lumOff val="25000"/>
                  </a:prstClr>
                </a:solidFill>
                <a:latin typeface="叶根友刀锋黑草" panose="02010601030101010101" pitchFamily="2" charset="-122"/>
                <a:ea typeface="叶根友刀锋黑草" panose="02010601030101010101" pitchFamily="2" charset="-122"/>
              </a:rPr>
              <a:t>点击添加标题</a:t>
            </a:r>
            <a:endParaRPr lang="vi-VN" dirty="0"/>
          </a:p>
        </p:txBody>
      </p:sp>
      <p:grpSp>
        <p:nvGrpSpPr>
          <p:cNvPr id="41" name="Group 40"/>
          <p:cNvGrpSpPr/>
          <p:nvPr/>
        </p:nvGrpSpPr>
        <p:grpSpPr>
          <a:xfrm>
            <a:off x="4007768" y="1772816"/>
            <a:ext cx="4176464" cy="4139863"/>
            <a:chOff x="4007768" y="1772816"/>
            <a:chExt cx="4176464" cy="4139863"/>
          </a:xfrm>
        </p:grpSpPr>
        <p:grpSp>
          <p:nvGrpSpPr>
            <p:cNvPr id="3" name="Group 2"/>
            <p:cNvGrpSpPr/>
            <p:nvPr/>
          </p:nvGrpSpPr>
          <p:grpSpPr>
            <a:xfrm>
              <a:off x="4007768" y="1772816"/>
              <a:ext cx="4176464" cy="4139863"/>
              <a:chOff x="3884475" y="2091874"/>
              <a:chExt cx="3113872" cy="3086583"/>
            </a:xfrm>
          </p:grpSpPr>
          <p:grpSp>
            <p:nvGrpSpPr>
              <p:cNvPr id="4" name="Group 3"/>
              <p:cNvGrpSpPr/>
              <p:nvPr/>
            </p:nvGrpSpPr>
            <p:grpSpPr>
              <a:xfrm rot="2700000">
                <a:off x="3884475" y="2091875"/>
                <a:ext cx="1437892" cy="1437892"/>
                <a:chOff x="4748213" y="2079625"/>
                <a:chExt cx="2695576" cy="2695576"/>
              </a:xfrm>
            </p:grpSpPr>
            <p:sp>
              <p:nvSpPr>
                <p:cNvPr id="32" name="Freeform 5"/>
                <p:cNvSpPr>
                  <a:spLocks/>
                </p:cNvSpPr>
                <p:nvPr/>
              </p:nvSpPr>
              <p:spPr bwMode="auto">
                <a:xfrm>
                  <a:off x="6905626" y="2079625"/>
                  <a:ext cx="538163" cy="2695575"/>
                </a:xfrm>
                <a:custGeom>
                  <a:avLst/>
                  <a:gdLst>
                    <a:gd name="T0" fmla="*/ 339 w 339"/>
                    <a:gd name="T1" fmla="*/ 1359 h 1698"/>
                    <a:gd name="T2" fmla="*/ 339 w 339"/>
                    <a:gd name="T3" fmla="*/ 339 h 1698"/>
                    <a:gd name="T4" fmla="*/ 0 w 339"/>
                    <a:gd name="T5" fmla="*/ 0 h 1698"/>
                    <a:gd name="T6" fmla="*/ 0 w 339"/>
                    <a:gd name="T7" fmla="*/ 1698 h 1698"/>
                    <a:gd name="T8" fmla="*/ 339 w 339"/>
                    <a:gd name="T9" fmla="*/ 1359 h 1698"/>
                  </a:gdLst>
                  <a:ahLst/>
                  <a:cxnLst>
                    <a:cxn ang="0">
                      <a:pos x="T0" y="T1"/>
                    </a:cxn>
                    <a:cxn ang="0">
                      <a:pos x="T2" y="T3"/>
                    </a:cxn>
                    <a:cxn ang="0">
                      <a:pos x="T4" y="T5"/>
                    </a:cxn>
                    <a:cxn ang="0">
                      <a:pos x="T6" y="T7"/>
                    </a:cxn>
                    <a:cxn ang="0">
                      <a:pos x="T8" y="T9"/>
                    </a:cxn>
                  </a:cxnLst>
                  <a:rect l="0" t="0" r="r" b="b"/>
                  <a:pathLst>
                    <a:path w="339" h="1698">
                      <a:moveTo>
                        <a:pt x="339" y="1359"/>
                      </a:moveTo>
                      <a:lnTo>
                        <a:pt x="339" y="339"/>
                      </a:lnTo>
                      <a:lnTo>
                        <a:pt x="0" y="0"/>
                      </a:lnTo>
                      <a:lnTo>
                        <a:pt x="0" y="1698"/>
                      </a:lnTo>
                      <a:lnTo>
                        <a:pt x="339" y="1359"/>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3" name="Freeform 6"/>
                <p:cNvSpPr>
                  <a:spLocks/>
                </p:cNvSpPr>
                <p:nvPr/>
              </p:nvSpPr>
              <p:spPr bwMode="auto">
                <a:xfrm>
                  <a:off x="6905626" y="4067175"/>
                  <a:ext cx="538163" cy="169863"/>
                </a:xfrm>
                <a:custGeom>
                  <a:avLst/>
                  <a:gdLst>
                    <a:gd name="T0" fmla="*/ 339 w 339"/>
                    <a:gd name="T1" fmla="*/ 107 h 107"/>
                    <a:gd name="T2" fmla="*/ 0 w 339"/>
                    <a:gd name="T3" fmla="*/ 107 h 107"/>
                    <a:gd name="T4" fmla="*/ 0 w 339"/>
                    <a:gd name="T5" fmla="*/ 0 h 107"/>
                    <a:gd name="T6" fmla="*/ 339 w 339"/>
                    <a:gd name="T7" fmla="*/ 107 h 107"/>
                  </a:gdLst>
                  <a:ahLst/>
                  <a:cxnLst>
                    <a:cxn ang="0">
                      <a:pos x="T0" y="T1"/>
                    </a:cxn>
                    <a:cxn ang="0">
                      <a:pos x="T2" y="T3"/>
                    </a:cxn>
                    <a:cxn ang="0">
                      <a:pos x="T4" y="T5"/>
                    </a:cxn>
                    <a:cxn ang="0">
                      <a:pos x="T6" y="T7"/>
                    </a:cxn>
                  </a:cxnLst>
                  <a:rect l="0" t="0" r="r" b="b"/>
                  <a:pathLst>
                    <a:path w="339" h="107">
                      <a:moveTo>
                        <a:pt x="339" y="107"/>
                      </a:moveTo>
                      <a:lnTo>
                        <a:pt x="0" y="107"/>
                      </a:lnTo>
                      <a:lnTo>
                        <a:pt x="0" y="0"/>
                      </a:lnTo>
                      <a:lnTo>
                        <a:pt x="339" y="107"/>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4" name="Freeform 7"/>
                <p:cNvSpPr>
                  <a:spLocks/>
                </p:cNvSpPr>
                <p:nvPr/>
              </p:nvSpPr>
              <p:spPr bwMode="auto">
                <a:xfrm>
                  <a:off x="4748213" y="4237038"/>
                  <a:ext cx="2695575" cy="538163"/>
                </a:xfrm>
                <a:custGeom>
                  <a:avLst/>
                  <a:gdLst>
                    <a:gd name="T0" fmla="*/ 0 w 1698"/>
                    <a:gd name="T1" fmla="*/ 0 h 339"/>
                    <a:gd name="T2" fmla="*/ 339 w 1698"/>
                    <a:gd name="T3" fmla="*/ 339 h 339"/>
                    <a:gd name="T4" fmla="*/ 1359 w 1698"/>
                    <a:gd name="T5" fmla="*/ 339 h 339"/>
                    <a:gd name="T6" fmla="*/ 1698 w 1698"/>
                    <a:gd name="T7" fmla="*/ 0 h 339"/>
                    <a:gd name="T8" fmla="*/ 0 w 1698"/>
                    <a:gd name="T9" fmla="*/ 0 h 339"/>
                  </a:gdLst>
                  <a:ahLst/>
                  <a:cxnLst>
                    <a:cxn ang="0">
                      <a:pos x="T0" y="T1"/>
                    </a:cxn>
                    <a:cxn ang="0">
                      <a:pos x="T2" y="T3"/>
                    </a:cxn>
                    <a:cxn ang="0">
                      <a:pos x="T4" y="T5"/>
                    </a:cxn>
                    <a:cxn ang="0">
                      <a:pos x="T6" y="T7"/>
                    </a:cxn>
                    <a:cxn ang="0">
                      <a:pos x="T8" y="T9"/>
                    </a:cxn>
                  </a:cxnLst>
                  <a:rect l="0" t="0" r="r" b="b"/>
                  <a:pathLst>
                    <a:path w="1698" h="339">
                      <a:moveTo>
                        <a:pt x="0" y="0"/>
                      </a:moveTo>
                      <a:lnTo>
                        <a:pt x="339" y="339"/>
                      </a:lnTo>
                      <a:lnTo>
                        <a:pt x="1359" y="339"/>
                      </a:lnTo>
                      <a:lnTo>
                        <a:pt x="1698" y="0"/>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5" name="Freeform 8"/>
                <p:cNvSpPr>
                  <a:spLocks/>
                </p:cNvSpPr>
                <p:nvPr/>
              </p:nvSpPr>
              <p:spPr bwMode="auto">
                <a:xfrm>
                  <a:off x="5286376" y="4237038"/>
                  <a:ext cx="169863" cy="538163"/>
                </a:xfrm>
                <a:custGeom>
                  <a:avLst/>
                  <a:gdLst>
                    <a:gd name="T0" fmla="*/ 0 w 107"/>
                    <a:gd name="T1" fmla="*/ 339 h 339"/>
                    <a:gd name="T2" fmla="*/ 0 w 107"/>
                    <a:gd name="T3" fmla="*/ 0 h 339"/>
                    <a:gd name="T4" fmla="*/ 107 w 107"/>
                    <a:gd name="T5" fmla="*/ 0 h 339"/>
                    <a:gd name="T6" fmla="*/ 0 w 107"/>
                    <a:gd name="T7" fmla="*/ 339 h 339"/>
                  </a:gdLst>
                  <a:ahLst/>
                  <a:cxnLst>
                    <a:cxn ang="0">
                      <a:pos x="T0" y="T1"/>
                    </a:cxn>
                    <a:cxn ang="0">
                      <a:pos x="T2" y="T3"/>
                    </a:cxn>
                    <a:cxn ang="0">
                      <a:pos x="T4" y="T5"/>
                    </a:cxn>
                    <a:cxn ang="0">
                      <a:pos x="T6" y="T7"/>
                    </a:cxn>
                  </a:cxnLst>
                  <a:rect l="0" t="0" r="r" b="b"/>
                  <a:pathLst>
                    <a:path w="107" h="339">
                      <a:moveTo>
                        <a:pt x="0" y="339"/>
                      </a:moveTo>
                      <a:lnTo>
                        <a:pt x="0" y="0"/>
                      </a:lnTo>
                      <a:lnTo>
                        <a:pt x="107" y="0"/>
                      </a:lnTo>
                      <a:lnTo>
                        <a:pt x="0" y="339"/>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6" name="Freeform 9"/>
                <p:cNvSpPr>
                  <a:spLocks/>
                </p:cNvSpPr>
                <p:nvPr/>
              </p:nvSpPr>
              <p:spPr bwMode="auto">
                <a:xfrm>
                  <a:off x="4748213" y="2079625"/>
                  <a:ext cx="538163" cy="2695575"/>
                </a:xfrm>
                <a:custGeom>
                  <a:avLst/>
                  <a:gdLst>
                    <a:gd name="T0" fmla="*/ 0 w 339"/>
                    <a:gd name="T1" fmla="*/ 339 h 1698"/>
                    <a:gd name="T2" fmla="*/ 0 w 339"/>
                    <a:gd name="T3" fmla="*/ 1359 h 1698"/>
                    <a:gd name="T4" fmla="*/ 339 w 339"/>
                    <a:gd name="T5" fmla="*/ 1698 h 1698"/>
                    <a:gd name="T6" fmla="*/ 339 w 339"/>
                    <a:gd name="T7" fmla="*/ 0 h 1698"/>
                    <a:gd name="T8" fmla="*/ 0 w 339"/>
                    <a:gd name="T9" fmla="*/ 339 h 1698"/>
                  </a:gdLst>
                  <a:ahLst/>
                  <a:cxnLst>
                    <a:cxn ang="0">
                      <a:pos x="T0" y="T1"/>
                    </a:cxn>
                    <a:cxn ang="0">
                      <a:pos x="T2" y="T3"/>
                    </a:cxn>
                    <a:cxn ang="0">
                      <a:pos x="T4" y="T5"/>
                    </a:cxn>
                    <a:cxn ang="0">
                      <a:pos x="T6" y="T7"/>
                    </a:cxn>
                    <a:cxn ang="0">
                      <a:pos x="T8" y="T9"/>
                    </a:cxn>
                  </a:cxnLst>
                  <a:rect l="0" t="0" r="r" b="b"/>
                  <a:pathLst>
                    <a:path w="339" h="1698">
                      <a:moveTo>
                        <a:pt x="0" y="339"/>
                      </a:moveTo>
                      <a:lnTo>
                        <a:pt x="0" y="1359"/>
                      </a:lnTo>
                      <a:lnTo>
                        <a:pt x="339" y="1698"/>
                      </a:lnTo>
                      <a:lnTo>
                        <a:pt x="339" y="0"/>
                      </a:lnTo>
                      <a:lnTo>
                        <a:pt x="0" y="339"/>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7" name="Freeform 10"/>
                <p:cNvSpPr>
                  <a:spLocks/>
                </p:cNvSpPr>
                <p:nvPr/>
              </p:nvSpPr>
              <p:spPr bwMode="auto">
                <a:xfrm>
                  <a:off x="4748213" y="2617788"/>
                  <a:ext cx="538163" cy="169863"/>
                </a:xfrm>
                <a:custGeom>
                  <a:avLst/>
                  <a:gdLst>
                    <a:gd name="T0" fmla="*/ 0 w 339"/>
                    <a:gd name="T1" fmla="*/ 0 h 107"/>
                    <a:gd name="T2" fmla="*/ 339 w 339"/>
                    <a:gd name="T3" fmla="*/ 0 h 107"/>
                    <a:gd name="T4" fmla="*/ 339 w 339"/>
                    <a:gd name="T5" fmla="*/ 107 h 107"/>
                    <a:gd name="T6" fmla="*/ 0 w 339"/>
                    <a:gd name="T7" fmla="*/ 0 h 107"/>
                  </a:gdLst>
                  <a:ahLst/>
                  <a:cxnLst>
                    <a:cxn ang="0">
                      <a:pos x="T0" y="T1"/>
                    </a:cxn>
                    <a:cxn ang="0">
                      <a:pos x="T2" y="T3"/>
                    </a:cxn>
                    <a:cxn ang="0">
                      <a:pos x="T4" y="T5"/>
                    </a:cxn>
                    <a:cxn ang="0">
                      <a:pos x="T6" y="T7"/>
                    </a:cxn>
                  </a:cxnLst>
                  <a:rect l="0" t="0" r="r" b="b"/>
                  <a:pathLst>
                    <a:path w="339" h="107">
                      <a:moveTo>
                        <a:pt x="0" y="0"/>
                      </a:moveTo>
                      <a:lnTo>
                        <a:pt x="339" y="0"/>
                      </a:lnTo>
                      <a:lnTo>
                        <a:pt x="339" y="107"/>
                      </a:lnTo>
                      <a:lnTo>
                        <a:pt x="0" y="0"/>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8" name="Freeform 11"/>
                <p:cNvSpPr>
                  <a:spLocks/>
                </p:cNvSpPr>
                <p:nvPr/>
              </p:nvSpPr>
              <p:spPr bwMode="auto">
                <a:xfrm>
                  <a:off x="4748213" y="2079625"/>
                  <a:ext cx="2157413" cy="538163"/>
                </a:xfrm>
                <a:custGeom>
                  <a:avLst/>
                  <a:gdLst>
                    <a:gd name="T0" fmla="*/ 678 w 1359"/>
                    <a:gd name="T1" fmla="*/ 0 h 339"/>
                    <a:gd name="T2" fmla="*/ 339 w 1359"/>
                    <a:gd name="T3" fmla="*/ 0 h 339"/>
                    <a:gd name="T4" fmla="*/ 0 w 1359"/>
                    <a:gd name="T5" fmla="*/ 339 h 339"/>
                    <a:gd name="T6" fmla="*/ 339 w 1359"/>
                    <a:gd name="T7" fmla="*/ 339 h 339"/>
                    <a:gd name="T8" fmla="*/ 678 w 1359"/>
                    <a:gd name="T9" fmla="*/ 339 h 339"/>
                    <a:gd name="T10" fmla="*/ 1359 w 1359"/>
                    <a:gd name="T11" fmla="*/ 339 h 339"/>
                    <a:gd name="T12" fmla="*/ 1359 w 1359"/>
                    <a:gd name="T13" fmla="*/ 0 h 339"/>
                    <a:gd name="T14" fmla="*/ 678 w 1359"/>
                    <a:gd name="T15" fmla="*/ 0 h 3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9" h="339">
                      <a:moveTo>
                        <a:pt x="678" y="0"/>
                      </a:moveTo>
                      <a:lnTo>
                        <a:pt x="339" y="0"/>
                      </a:lnTo>
                      <a:lnTo>
                        <a:pt x="0" y="339"/>
                      </a:lnTo>
                      <a:lnTo>
                        <a:pt x="339" y="339"/>
                      </a:lnTo>
                      <a:lnTo>
                        <a:pt x="678" y="339"/>
                      </a:lnTo>
                      <a:lnTo>
                        <a:pt x="1359" y="339"/>
                      </a:lnTo>
                      <a:lnTo>
                        <a:pt x="1359" y="0"/>
                      </a:lnTo>
                      <a:lnTo>
                        <a:pt x="678"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9" name="Freeform 12"/>
                <p:cNvSpPr>
                  <a:spLocks/>
                </p:cNvSpPr>
                <p:nvPr/>
              </p:nvSpPr>
              <p:spPr bwMode="auto">
                <a:xfrm>
                  <a:off x="6735763" y="2079625"/>
                  <a:ext cx="169863" cy="538163"/>
                </a:xfrm>
                <a:custGeom>
                  <a:avLst/>
                  <a:gdLst>
                    <a:gd name="T0" fmla="*/ 107 w 107"/>
                    <a:gd name="T1" fmla="*/ 0 h 339"/>
                    <a:gd name="T2" fmla="*/ 107 w 107"/>
                    <a:gd name="T3" fmla="*/ 339 h 339"/>
                    <a:gd name="T4" fmla="*/ 0 w 107"/>
                    <a:gd name="T5" fmla="*/ 339 h 339"/>
                    <a:gd name="T6" fmla="*/ 107 w 107"/>
                    <a:gd name="T7" fmla="*/ 0 h 339"/>
                  </a:gdLst>
                  <a:ahLst/>
                  <a:cxnLst>
                    <a:cxn ang="0">
                      <a:pos x="T0" y="T1"/>
                    </a:cxn>
                    <a:cxn ang="0">
                      <a:pos x="T2" y="T3"/>
                    </a:cxn>
                    <a:cxn ang="0">
                      <a:pos x="T4" y="T5"/>
                    </a:cxn>
                    <a:cxn ang="0">
                      <a:pos x="T6" y="T7"/>
                    </a:cxn>
                  </a:cxnLst>
                  <a:rect l="0" t="0" r="r" b="b"/>
                  <a:pathLst>
                    <a:path w="107" h="339">
                      <a:moveTo>
                        <a:pt x="107" y="0"/>
                      </a:moveTo>
                      <a:lnTo>
                        <a:pt x="107" y="339"/>
                      </a:lnTo>
                      <a:lnTo>
                        <a:pt x="0" y="339"/>
                      </a:lnTo>
                      <a:lnTo>
                        <a:pt x="107"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4"/>
              <p:cNvGrpSpPr/>
              <p:nvPr/>
            </p:nvGrpSpPr>
            <p:grpSpPr>
              <a:xfrm rot="2700000">
                <a:off x="3898330" y="3740565"/>
                <a:ext cx="1437892" cy="1437892"/>
                <a:chOff x="4748213" y="2079625"/>
                <a:chExt cx="2695576" cy="2695576"/>
              </a:xfrm>
            </p:grpSpPr>
            <p:sp>
              <p:nvSpPr>
                <p:cNvPr id="24" name="Freeform 5"/>
                <p:cNvSpPr>
                  <a:spLocks/>
                </p:cNvSpPr>
                <p:nvPr/>
              </p:nvSpPr>
              <p:spPr bwMode="auto">
                <a:xfrm>
                  <a:off x="6905626" y="2079625"/>
                  <a:ext cx="538163" cy="2695575"/>
                </a:xfrm>
                <a:custGeom>
                  <a:avLst/>
                  <a:gdLst>
                    <a:gd name="T0" fmla="*/ 339 w 339"/>
                    <a:gd name="T1" fmla="*/ 1359 h 1698"/>
                    <a:gd name="T2" fmla="*/ 339 w 339"/>
                    <a:gd name="T3" fmla="*/ 339 h 1698"/>
                    <a:gd name="T4" fmla="*/ 0 w 339"/>
                    <a:gd name="T5" fmla="*/ 0 h 1698"/>
                    <a:gd name="T6" fmla="*/ 0 w 339"/>
                    <a:gd name="T7" fmla="*/ 1698 h 1698"/>
                    <a:gd name="T8" fmla="*/ 339 w 339"/>
                    <a:gd name="T9" fmla="*/ 1359 h 1698"/>
                  </a:gdLst>
                  <a:ahLst/>
                  <a:cxnLst>
                    <a:cxn ang="0">
                      <a:pos x="T0" y="T1"/>
                    </a:cxn>
                    <a:cxn ang="0">
                      <a:pos x="T2" y="T3"/>
                    </a:cxn>
                    <a:cxn ang="0">
                      <a:pos x="T4" y="T5"/>
                    </a:cxn>
                    <a:cxn ang="0">
                      <a:pos x="T6" y="T7"/>
                    </a:cxn>
                    <a:cxn ang="0">
                      <a:pos x="T8" y="T9"/>
                    </a:cxn>
                  </a:cxnLst>
                  <a:rect l="0" t="0" r="r" b="b"/>
                  <a:pathLst>
                    <a:path w="339" h="1698">
                      <a:moveTo>
                        <a:pt x="339" y="1359"/>
                      </a:moveTo>
                      <a:lnTo>
                        <a:pt x="339" y="339"/>
                      </a:lnTo>
                      <a:lnTo>
                        <a:pt x="0" y="0"/>
                      </a:lnTo>
                      <a:lnTo>
                        <a:pt x="0" y="1698"/>
                      </a:lnTo>
                      <a:lnTo>
                        <a:pt x="339" y="1359"/>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5" name="Freeform 6"/>
                <p:cNvSpPr>
                  <a:spLocks/>
                </p:cNvSpPr>
                <p:nvPr/>
              </p:nvSpPr>
              <p:spPr bwMode="auto">
                <a:xfrm>
                  <a:off x="6905626" y="4067175"/>
                  <a:ext cx="538163" cy="169863"/>
                </a:xfrm>
                <a:custGeom>
                  <a:avLst/>
                  <a:gdLst>
                    <a:gd name="T0" fmla="*/ 339 w 339"/>
                    <a:gd name="T1" fmla="*/ 107 h 107"/>
                    <a:gd name="T2" fmla="*/ 0 w 339"/>
                    <a:gd name="T3" fmla="*/ 107 h 107"/>
                    <a:gd name="T4" fmla="*/ 0 w 339"/>
                    <a:gd name="T5" fmla="*/ 0 h 107"/>
                    <a:gd name="T6" fmla="*/ 339 w 339"/>
                    <a:gd name="T7" fmla="*/ 107 h 107"/>
                  </a:gdLst>
                  <a:ahLst/>
                  <a:cxnLst>
                    <a:cxn ang="0">
                      <a:pos x="T0" y="T1"/>
                    </a:cxn>
                    <a:cxn ang="0">
                      <a:pos x="T2" y="T3"/>
                    </a:cxn>
                    <a:cxn ang="0">
                      <a:pos x="T4" y="T5"/>
                    </a:cxn>
                    <a:cxn ang="0">
                      <a:pos x="T6" y="T7"/>
                    </a:cxn>
                  </a:cxnLst>
                  <a:rect l="0" t="0" r="r" b="b"/>
                  <a:pathLst>
                    <a:path w="339" h="107">
                      <a:moveTo>
                        <a:pt x="339" y="107"/>
                      </a:moveTo>
                      <a:lnTo>
                        <a:pt x="0" y="107"/>
                      </a:lnTo>
                      <a:lnTo>
                        <a:pt x="0" y="0"/>
                      </a:lnTo>
                      <a:lnTo>
                        <a:pt x="339" y="107"/>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6" name="Freeform 7"/>
                <p:cNvSpPr>
                  <a:spLocks/>
                </p:cNvSpPr>
                <p:nvPr/>
              </p:nvSpPr>
              <p:spPr bwMode="auto">
                <a:xfrm>
                  <a:off x="4748213" y="4237038"/>
                  <a:ext cx="2695575" cy="538163"/>
                </a:xfrm>
                <a:custGeom>
                  <a:avLst/>
                  <a:gdLst>
                    <a:gd name="T0" fmla="*/ 0 w 1698"/>
                    <a:gd name="T1" fmla="*/ 0 h 339"/>
                    <a:gd name="T2" fmla="*/ 339 w 1698"/>
                    <a:gd name="T3" fmla="*/ 339 h 339"/>
                    <a:gd name="T4" fmla="*/ 1359 w 1698"/>
                    <a:gd name="T5" fmla="*/ 339 h 339"/>
                    <a:gd name="T6" fmla="*/ 1698 w 1698"/>
                    <a:gd name="T7" fmla="*/ 0 h 339"/>
                    <a:gd name="T8" fmla="*/ 0 w 1698"/>
                    <a:gd name="T9" fmla="*/ 0 h 339"/>
                  </a:gdLst>
                  <a:ahLst/>
                  <a:cxnLst>
                    <a:cxn ang="0">
                      <a:pos x="T0" y="T1"/>
                    </a:cxn>
                    <a:cxn ang="0">
                      <a:pos x="T2" y="T3"/>
                    </a:cxn>
                    <a:cxn ang="0">
                      <a:pos x="T4" y="T5"/>
                    </a:cxn>
                    <a:cxn ang="0">
                      <a:pos x="T6" y="T7"/>
                    </a:cxn>
                    <a:cxn ang="0">
                      <a:pos x="T8" y="T9"/>
                    </a:cxn>
                  </a:cxnLst>
                  <a:rect l="0" t="0" r="r" b="b"/>
                  <a:pathLst>
                    <a:path w="1698" h="339">
                      <a:moveTo>
                        <a:pt x="0" y="0"/>
                      </a:moveTo>
                      <a:lnTo>
                        <a:pt x="339" y="339"/>
                      </a:lnTo>
                      <a:lnTo>
                        <a:pt x="1359" y="339"/>
                      </a:lnTo>
                      <a:lnTo>
                        <a:pt x="1698" y="0"/>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7" name="Freeform 8"/>
                <p:cNvSpPr>
                  <a:spLocks/>
                </p:cNvSpPr>
                <p:nvPr/>
              </p:nvSpPr>
              <p:spPr bwMode="auto">
                <a:xfrm>
                  <a:off x="5286376" y="4237038"/>
                  <a:ext cx="169863" cy="538163"/>
                </a:xfrm>
                <a:custGeom>
                  <a:avLst/>
                  <a:gdLst>
                    <a:gd name="T0" fmla="*/ 0 w 107"/>
                    <a:gd name="T1" fmla="*/ 339 h 339"/>
                    <a:gd name="T2" fmla="*/ 0 w 107"/>
                    <a:gd name="T3" fmla="*/ 0 h 339"/>
                    <a:gd name="T4" fmla="*/ 107 w 107"/>
                    <a:gd name="T5" fmla="*/ 0 h 339"/>
                    <a:gd name="T6" fmla="*/ 0 w 107"/>
                    <a:gd name="T7" fmla="*/ 339 h 339"/>
                  </a:gdLst>
                  <a:ahLst/>
                  <a:cxnLst>
                    <a:cxn ang="0">
                      <a:pos x="T0" y="T1"/>
                    </a:cxn>
                    <a:cxn ang="0">
                      <a:pos x="T2" y="T3"/>
                    </a:cxn>
                    <a:cxn ang="0">
                      <a:pos x="T4" y="T5"/>
                    </a:cxn>
                    <a:cxn ang="0">
                      <a:pos x="T6" y="T7"/>
                    </a:cxn>
                  </a:cxnLst>
                  <a:rect l="0" t="0" r="r" b="b"/>
                  <a:pathLst>
                    <a:path w="107" h="339">
                      <a:moveTo>
                        <a:pt x="0" y="339"/>
                      </a:moveTo>
                      <a:lnTo>
                        <a:pt x="0" y="0"/>
                      </a:lnTo>
                      <a:lnTo>
                        <a:pt x="107" y="0"/>
                      </a:lnTo>
                      <a:lnTo>
                        <a:pt x="0" y="339"/>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Freeform 9"/>
                <p:cNvSpPr>
                  <a:spLocks/>
                </p:cNvSpPr>
                <p:nvPr/>
              </p:nvSpPr>
              <p:spPr bwMode="auto">
                <a:xfrm>
                  <a:off x="4748213" y="2079625"/>
                  <a:ext cx="538163" cy="2695575"/>
                </a:xfrm>
                <a:custGeom>
                  <a:avLst/>
                  <a:gdLst>
                    <a:gd name="T0" fmla="*/ 0 w 339"/>
                    <a:gd name="T1" fmla="*/ 339 h 1698"/>
                    <a:gd name="T2" fmla="*/ 0 w 339"/>
                    <a:gd name="T3" fmla="*/ 1359 h 1698"/>
                    <a:gd name="T4" fmla="*/ 339 w 339"/>
                    <a:gd name="T5" fmla="*/ 1698 h 1698"/>
                    <a:gd name="T6" fmla="*/ 339 w 339"/>
                    <a:gd name="T7" fmla="*/ 0 h 1698"/>
                    <a:gd name="T8" fmla="*/ 0 w 339"/>
                    <a:gd name="T9" fmla="*/ 339 h 1698"/>
                  </a:gdLst>
                  <a:ahLst/>
                  <a:cxnLst>
                    <a:cxn ang="0">
                      <a:pos x="T0" y="T1"/>
                    </a:cxn>
                    <a:cxn ang="0">
                      <a:pos x="T2" y="T3"/>
                    </a:cxn>
                    <a:cxn ang="0">
                      <a:pos x="T4" y="T5"/>
                    </a:cxn>
                    <a:cxn ang="0">
                      <a:pos x="T6" y="T7"/>
                    </a:cxn>
                    <a:cxn ang="0">
                      <a:pos x="T8" y="T9"/>
                    </a:cxn>
                  </a:cxnLst>
                  <a:rect l="0" t="0" r="r" b="b"/>
                  <a:pathLst>
                    <a:path w="339" h="1698">
                      <a:moveTo>
                        <a:pt x="0" y="339"/>
                      </a:moveTo>
                      <a:lnTo>
                        <a:pt x="0" y="1359"/>
                      </a:lnTo>
                      <a:lnTo>
                        <a:pt x="339" y="1698"/>
                      </a:lnTo>
                      <a:lnTo>
                        <a:pt x="339" y="0"/>
                      </a:lnTo>
                      <a:lnTo>
                        <a:pt x="0" y="339"/>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9" name="Freeform 10"/>
                <p:cNvSpPr>
                  <a:spLocks/>
                </p:cNvSpPr>
                <p:nvPr/>
              </p:nvSpPr>
              <p:spPr bwMode="auto">
                <a:xfrm>
                  <a:off x="4748213" y="2617788"/>
                  <a:ext cx="538163" cy="169863"/>
                </a:xfrm>
                <a:custGeom>
                  <a:avLst/>
                  <a:gdLst>
                    <a:gd name="T0" fmla="*/ 0 w 339"/>
                    <a:gd name="T1" fmla="*/ 0 h 107"/>
                    <a:gd name="T2" fmla="*/ 339 w 339"/>
                    <a:gd name="T3" fmla="*/ 0 h 107"/>
                    <a:gd name="T4" fmla="*/ 339 w 339"/>
                    <a:gd name="T5" fmla="*/ 107 h 107"/>
                    <a:gd name="T6" fmla="*/ 0 w 339"/>
                    <a:gd name="T7" fmla="*/ 0 h 107"/>
                  </a:gdLst>
                  <a:ahLst/>
                  <a:cxnLst>
                    <a:cxn ang="0">
                      <a:pos x="T0" y="T1"/>
                    </a:cxn>
                    <a:cxn ang="0">
                      <a:pos x="T2" y="T3"/>
                    </a:cxn>
                    <a:cxn ang="0">
                      <a:pos x="T4" y="T5"/>
                    </a:cxn>
                    <a:cxn ang="0">
                      <a:pos x="T6" y="T7"/>
                    </a:cxn>
                  </a:cxnLst>
                  <a:rect l="0" t="0" r="r" b="b"/>
                  <a:pathLst>
                    <a:path w="339" h="107">
                      <a:moveTo>
                        <a:pt x="0" y="0"/>
                      </a:moveTo>
                      <a:lnTo>
                        <a:pt x="339" y="0"/>
                      </a:lnTo>
                      <a:lnTo>
                        <a:pt x="339" y="107"/>
                      </a:lnTo>
                      <a:lnTo>
                        <a:pt x="0" y="0"/>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0" name="Freeform 11"/>
                <p:cNvSpPr>
                  <a:spLocks/>
                </p:cNvSpPr>
                <p:nvPr/>
              </p:nvSpPr>
              <p:spPr bwMode="auto">
                <a:xfrm>
                  <a:off x="4748213" y="2079625"/>
                  <a:ext cx="2157413" cy="538163"/>
                </a:xfrm>
                <a:custGeom>
                  <a:avLst/>
                  <a:gdLst>
                    <a:gd name="T0" fmla="*/ 678 w 1359"/>
                    <a:gd name="T1" fmla="*/ 0 h 339"/>
                    <a:gd name="T2" fmla="*/ 339 w 1359"/>
                    <a:gd name="T3" fmla="*/ 0 h 339"/>
                    <a:gd name="T4" fmla="*/ 0 w 1359"/>
                    <a:gd name="T5" fmla="*/ 339 h 339"/>
                    <a:gd name="T6" fmla="*/ 339 w 1359"/>
                    <a:gd name="T7" fmla="*/ 339 h 339"/>
                    <a:gd name="T8" fmla="*/ 678 w 1359"/>
                    <a:gd name="T9" fmla="*/ 339 h 339"/>
                    <a:gd name="T10" fmla="*/ 1359 w 1359"/>
                    <a:gd name="T11" fmla="*/ 339 h 339"/>
                    <a:gd name="T12" fmla="*/ 1359 w 1359"/>
                    <a:gd name="T13" fmla="*/ 0 h 339"/>
                    <a:gd name="T14" fmla="*/ 678 w 1359"/>
                    <a:gd name="T15" fmla="*/ 0 h 3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9" h="339">
                      <a:moveTo>
                        <a:pt x="678" y="0"/>
                      </a:moveTo>
                      <a:lnTo>
                        <a:pt x="339" y="0"/>
                      </a:lnTo>
                      <a:lnTo>
                        <a:pt x="0" y="339"/>
                      </a:lnTo>
                      <a:lnTo>
                        <a:pt x="339" y="339"/>
                      </a:lnTo>
                      <a:lnTo>
                        <a:pt x="678" y="339"/>
                      </a:lnTo>
                      <a:lnTo>
                        <a:pt x="1359" y="339"/>
                      </a:lnTo>
                      <a:lnTo>
                        <a:pt x="1359" y="0"/>
                      </a:lnTo>
                      <a:lnTo>
                        <a:pt x="678"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1" name="Freeform 12"/>
                <p:cNvSpPr>
                  <a:spLocks/>
                </p:cNvSpPr>
                <p:nvPr/>
              </p:nvSpPr>
              <p:spPr bwMode="auto">
                <a:xfrm>
                  <a:off x="6735763" y="2079625"/>
                  <a:ext cx="169863" cy="538163"/>
                </a:xfrm>
                <a:custGeom>
                  <a:avLst/>
                  <a:gdLst>
                    <a:gd name="T0" fmla="*/ 107 w 107"/>
                    <a:gd name="T1" fmla="*/ 0 h 339"/>
                    <a:gd name="T2" fmla="*/ 107 w 107"/>
                    <a:gd name="T3" fmla="*/ 339 h 339"/>
                    <a:gd name="T4" fmla="*/ 0 w 107"/>
                    <a:gd name="T5" fmla="*/ 339 h 339"/>
                    <a:gd name="T6" fmla="*/ 107 w 107"/>
                    <a:gd name="T7" fmla="*/ 0 h 339"/>
                  </a:gdLst>
                  <a:ahLst/>
                  <a:cxnLst>
                    <a:cxn ang="0">
                      <a:pos x="T0" y="T1"/>
                    </a:cxn>
                    <a:cxn ang="0">
                      <a:pos x="T2" y="T3"/>
                    </a:cxn>
                    <a:cxn ang="0">
                      <a:pos x="T4" y="T5"/>
                    </a:cxn>
                    <a:cxn ang="0">
                      <a:pos x="T6" y="T7"/>
                    </a:cxn>
                  </a:cxnLst>
                  <a:rect l="0" t="0" r="r" b="b"/>
                  <a:pathLst>
                    <a:path w="107" h="339">
                      <a:moveTo>
                        <a:pt x="107" y="0"/>
                      </a:moveTo>
                      <a:lnTo>
                        <a:pt x="107" y="339"/>
                      </a:lnTo>
                      <a:lnTo>
                        <a:pt x="0" y="339"/>
                      </a:lnTo>
                      <a:lnTo>
                        <a:pt x="107"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6" name="Group 5"/>
              <p:cNvGrpSpPr/>
              <p:nvPr/>
            </p:nvGrpSpPr>
            <p:grpSpPr>
              <a:xfrm rot="2700000">
                <a:off x="5548684" y="2091874"/>
                <a:ext cx="1437892" cy="1437892"/>
                <a:chOff x="4748213" y="2079625"/>
                <a:chExt cx="2695576" cy="2695576"/>
              </a:xfrm>
            </p:grpSpPr>
            <p:sp>
              <p:nvSpPr>
                <p:cNvPr id="16" name="Freeform 5"/>
                <p:cNvSpPr>
                  <a:spLocks/>
                </p:cNvSpPr>
                <p:nvPr/>
              </p:nvSpPr>
              <p:spPr bwMode="auto">
                <a:xfrm>
                  <a:off x="6905626" y="2079625"/>
                  <a:ext cx="538163" cy="2695575"/>
                </a:xfrm>
                <a:custGeom>
                  <a:avLst/>
                  <a:gdLst>
                    <a:gd name="T0" fmla="*/ 339 w 339"/>
                    <a:gd name="T1" fmla="*/ 1359 h 1698"/>
                    <a:gd name="T2" fmla="*/ 339 w 339"/>
                    <a:gd name="T3" fmla="*/ 339 h 1698"/>
                    <a:gd name="T4" fmla="*/ 0 w 339"/>
                    <a:gd name="T5" fmla="*/ 0 h 1698"/>
                    <a:gd name="T6" fmla="*/ 0 w 339"/>
                    <a:gd name="T7" fmla="*/ 1698 h 1698"/>
                    <a:gd name="T8" fmla="*/ 339 w 339"/>
                    <a:gd name="T9" fmla="*/ 1359 h 1698"/>
                  </a:gdLst>
                  <a:ahLst/>
                  <a:cxnLst>
                    <a:cxn ang="0">
                      <a:pos x="T0" y="T1"/>
                    </a:cxn>
                    <a:cxn ang="0">
                      <a:pos x="T2" y="T3"/>
                    </a:cxn>
                    <a:cxn ang="0">
                      <a:pos x="T4" y="T5"/>
                    </a:cxn>
                    <a:cxn ang="0">
                      <a:pos x="T6" y="T7"/>
                    </a:cxn>
                    <a:cxn ang="0">
                      <a:pos x="T8" y="T9"/>
                    </a:cxn>
                  </a:cxnLst>
                  <a:rect l="0" t="0" r="r" b="b"/>
                  <a:pathLst>
                    <a:path w="339" h="1698">
                      <a:moveTo>
                        <a:pt x="339" y="1359"/>
                      </a:moveTo>
                      <a:lnTo>
                        <a:pt x="339" y="339"/>
                      </a:lnTo>
                      <a:lnTo>
                        <a:pt x="0" y="0"/>
                      </a:lnTo>
                      <a:lnTo>
                        <a:pt x="0" y="1698"/>
                      </a:lnTo>
                      <a:lnTo>
                        <a:pt x="339" y="1359"/>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Freeform 6"/>
                <p:cNvSpPr>
                  <a:spLocks/>
                </p:cNvSpPr>
                <p:nvPr/>
              </p:nvSpPr>
              <p:spPr bwMode="auto">
                <a:xfrm>
                  <a:off x="6905626" y="4067175"/>
                  <a:ext cx="538163" cy="169863"/>
                </a:xfrm>
                <a:custGeom>
                  <a:avLst/>
                  <a:gdLst>
                    <a:gd name="T0" fmla="*/ 339 w 339"/>
                    <a:gd name="T1" fmla="*/ 107 h 107"/>
                    <a:gd name="T2" fmla="*/ 0 w 339"/>
                    <a:gd name="T3" fmla="*/ 107 h 107"/>
                    <a:gd name="T4" fmla="*/ 0 w 339"/>
                    <a:gd name="T5" fmla="*/ 0 h 107"/>
                    <a:gd name="T6" fmla="*/ 339 w 339"/>
                    <a:gd name="T7" fmla="*/ 107 h 107"/>
                  </a:gdLst>
                  <a:ahLst/>
                  <a:cxnLst>
                    <a:cxn ang="0">
                      <a:pos x="T0" y="T1"/>
                    </a:cxn>
                    <a:cxn ang="0">
                      <a:pos x="T2" y="T3"/>
                    </a:cxn>
                    <a:cxn ang="0">
                      <a:pos x="T4" y="T5"/>
                    </a:cxn>
                    <a:cxn ang="0">
                      <a:pos x="T6" y="T7"/>
                    </a:cxn>
                  </a:cxnLst>
                  <a:rect l="0" t="0" r="r" b="b"/>
                  <a:pathLst>
                    <a:path w="339" h="107">
                      <a:moveTo>
                        <a:pt x="339" y="107"/>
                      </a:moveTo>
                      <a:lnTo>
                        <a:pt x="0" y="107"/>
                      </a:lnTo>
                      <a:lnTo>
                        <a:pt x="0" y="0"/>
                      </a:lnTo>
                      <a:lnTo>
                        <a:pt x="339" y="107"/>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Freeform 7"/>
                <p:cNvSpPr>
                  <a:spLocks/>
                </p:cNvSpPr>
                <p:nvPr/>
              </p:nvSpPr>
              <p:spPr bwMode="auto">
                <a:xfrm>
                  <a:off x="4748213" y="4237038"/>
                  <a:ext cx="2695575" cy="538163"/>
                </a:xfrm>
                <a:custGeom>
                  <a:avLst/>
                  <a:gdLst>
                    <a:gd name="T0" fmla="*/ 0 w 1698"/>
                    <a:gd name="T1" fmla="*/ 0 h 339"/>
                    <a:gd name="T2" fmla="*/ 339 w 1698"/>
                    <a:gd name="T3" fmla="*/ 339 h 339"/>
                    <a:gd name="T4" fmla="*/ 1359 w 1698"/>
                    <a:gd name="T5" fmla="*/ 339 h 339"/>
                    <a:gd name="T6" fmla="*/ 1698 w 1698"/>
                    <a:gd name="T7" fmla="*/ 0 h 339"/>
                    <a:gd name="T8" fmla="*/ 0 w 1698"/>
                    <a:gd name="T9" fmla="*/ 0 h 339"/>
                  </a:gdLst>
                  <a:ahLst/>
                  <a:cxnLst>
                    <a:cxn ang="0">
                      <a:pos x="T0" y="T1"/>
                    </a:cxn>
                    <a:cxn ang="0">
                      <a:pos x="T2" y="T3"/>
                    </a:cxn>
                    <a:cxn ang="0">
                      <a:pos x="T4" y="T5"/>
                    </a:cxn>
                    <a:cxn ang="0">
                      <a:pos x="T6" y="T7"/>
                    </a:cxn>
                    <a:cxn ang="0">
                      <a:pos x="T8" y="T9"/>
                    </a:cxn>
                  </a:cxnLst>
                  <a:rect l="0" t="0" r="r" b="b"/>
                  <a:pathLst>
                    <a:path w="1698" h="339">
                      <a:moveTo>
                        <a:pt x="0" y="0"/>
                      </a:moveTo>
                      <a:lnTo>
                        <a:pt x="339" y="339"/>
                      </a:lnTo>
                      <a:lnTo>
                        <a:pt x="1359" y="339"/>
                      </a:lnTo>
                      <a:lnTo>
                        <a:pt x="1698" y="0"/>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Freeform 8"/>
                <p:cNvSpPr>
                  <a:spLocks/>
                </p:cNvSpPr>
                <p:nvPr/>
              </p:nvSpPr>
              <p:spPr bwMode="auto">
                <a:xfrm>
                  <a:off x="5286376" y="4237038"/>
                  <a:ext cx="169863" cy="538163"/>
                </a:xfrm>
                <a:custGeom>
                  <a:avLst/>
                  <a:gdLst>
                    <a:gd name="T0" fmla="*/ 0 w 107"/>
                    <a:gd name="T1" fmla="*/ 339 h 339"/>
                    <a:gd name="T2" fmla="*/ 0 w 107"/>
                    <a:gd name="T3" fmla="*/ 0 h 339"/>
                    <a:gd name="T4" fmla="*/ 107 w 107"/>
                    <a:gd name="T5" fmla="*/ 0 h 339"/>
                    <a:gd name="T6" fmla="*/ 0 w 107"/>
                    <a:gd name="T7" fmla="*/ 339 h 339"/>
                  </a:gdLst>
                  <a:ahLst/>
                  <a:cxnLst>
                    <a:cxn ang="0">
                      <a:pos x="T0" y="T1"/>
                    </a:cxn>
                    <a:cxn ang="0">
                      <a:pos x="T2" y="T3"/>
                    </a:cxn>
                    <a:cxn ang="0">
                      <a:pos x="T4" y="T5"/>
                    </a:cxn>
                    <a:cxn ang="0">
                      <a:pos x="T6" y="T7"/>
                    </a:cxn>
                  </a:cxnLst>
                  <a:rect l="0" t="0" r="r" b="b"/>
                  <a:pathLst>
                    <a:path w="107" h="339">
                      <a:moveTo>
                        <a:pt x="0" y="339"/>
                      </a:moveTo>
                      <a:lnTo>
                        <a:pt x="0" y="0"/>
                      </a:lnTo>
                      <a:lnTo>
                        <a:pt x="107" y="0"/>
                      </a:lnTo>
                      <a:lnTo>
                        <a:pt x="0" y="339"/>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Freeform 9"/>
                <p:cNvSpPr>
                  <a:spLocks/>
                </p:cNvSpPr>
                <p:nvPr/>
              </p:nvSpPr>
              <p:spPr bwMode="auto">
                <a:xfrm>
                  <a:off x="4748213" y="2079625"/>
                  <a:ext cx="538163" cy="2695575"/>
                </a:xfrm>
                <a:custGeom>
                  <a:avLst/>
                  <a:gdLst>
                    <a:gd name="T0" fmla="*/ 0 w 339"/>
                    <a:gd name="T1" fmla="*/ 339 h 1698"/>
                    <a:gd name="T2" fmla="*/ 0 w 339"/>
                    <a:gd name="T3" fmla="*/ 1359 h 1698"/>
                    <a:gd name="T4" fmla="*/ 339 w 339"/>
                    <a:gd name="T5" fmla="*/ 1698 h 1698"/>
                    <a:gd name="T6" fmla="*/ 339 w 339"/>
                    <a:gd name="T7" fmla="*/ 0 h 1698"/>
                    <a:gd name="T8" fmla="*/ 0 w 339"/>
                    <a:gd name="T9" fmla="*/ 339 h 1698"/>
                  </a:gdLst>
                  <a:ahLst/>
                  <a:cxnLst>
                    <a:cxn ang="0">
                      <a:pos x="T0" y="T1"/>
                    </a:cxn>
                    <a:cxn ang="0">
                      <a:pos x="T2" y="T3"/>
                    </a:cxn>
                    <a:cxn ang="0">
                      <a:pos x="T4" y="T5"/>
                    </a:cxn>
                    <a:cxn ang="0">
                      <a:pos x="T6" y="T7"/>
                    </a:cxn>
                    <a:cxn ang="0">
                      <a:pos x="T8" y="T9"/>
                    </a:cxn>
                  </a:cxnLst>
                  <a:rect l="0" t="0" r="r" b="b"/>
                  <a:pathLst>
                    <a:path w="339" h="1698">
                      <a:moveTo>
                        <a:pt x="0" y="339"/>
                      </a:moveTo>
                      <a:lnTo>
                        <a:pt x="0" y="1359"/>
                      </a:lnTo>
                      <a:lnTo>
                        <a:pt x="339" y="1698"/>
                      </a:lnTo>
                      <a:lnTo>
                        <a:pt x="339" y="0"/>
                      </a:lnTo>
                      <a:lnTo>
                        <a:pt x="0" y="339"/>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Freeform 10"/>
                <p:cNvSpPr>
                  <a:spLocks/>
                </p:cNvSpPr>
                <p:nvPr/>
              </p:nvSpPr>
              <p:spPr bwMode="auto">
                <a:xfrm>
                  <a:off x="4748213" y="2617788"/>
                  <a:ext cx="538163" cy="169863"/>
                </a:xfrm>
                <a:custGeom>
                  <a:avLst/>
                  <a:gdLst>
                    <a:gd name="T0" fmla="*/ 0 w 339"/>
                    <a:gd name="T1" fmla="*/ 0 h 107"/>
                    <a:gd name="T2" fmla="*/ 339 w 339"/>
                    <a:gd name="T3" fmla="*/ 0 h 107"/>
                    <a:gd name="T4" fmla="*/ 339 w 339"/>
                    <a:gd name="T5" fmla="*/ 107 h 107"/>
                    <a:gd name="T6" fmla="*/ 0 w 339"/>
                    <a:gd name="T7" fmla="*/ 0 h 107"/>
                  </a:gdLst>
                  <a:ahLst/>
                  <a:cxnLst>
                    <a:cxn ang="0">
                      <a:pos x="T0" y="T1"/>
                    </a:cxn>
                    <a:cxn ang="0">
                      <a:pos x="T2" y="T3"/>
                    </a:cxn>
                    <a:cxn ang="0">
                      <a:pos x="T4" y="T5"/>
                    </a:cxn>
                    <a:cxn ang="0">
                      <a:pos x="T6" y="T7"/>
                    </a:cxn>
                  </a:cxnLst>
                  <a:rect l="0" t="0" r="r" b="b"/>
                  <a:pathLst>
                    <a:path w="339" h="107">
                      <a:moveTo>
                        <a:pt x="0" y="0"/>
                      </a:moveTo>
                      <a:lnTo>
                        <a:pt x="339" y="0"/>
                      </a:lnTo>
                      <a:lnTo>
                        <a:pt x="339" y="107"/>
                      </a:lnTo>
                      <a:lnTo>
                        <a:pt x="0" y="0"/>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Freeform 11"/>
                <p:cNvSpPr>
                  <a:spLocks/>
                </p:cNvSpPr>
                <p:nvPr/>
              </p:nvSpPr>
              <p:spPr bwMode="auto">
                <a:xfrm>
                  <a:off x="4748213" y="2079625"/>
                  <a:ext cx="2157413" cy="538163"/>
                </a:xfrm>
                <a:custGeom>
                  <a:avLst/>
                  <a:gdLst>
                    <a:gd name="T0" fmla="*/ 678 w 1359"/>
                    <a:gd name="T1" fmla="*/ 0 h 339"/>
                    <a:gd name="T2" fmla="*/ 339 w 1359"/>
                    <a:gd name="T3" fmla="*/ 0 h 339"/>
                    <a:gd name="T4" fmla="*/ 0 w 1359"/>
                    <a:gd name="T5" fmla="*/ 339 h 339"/>
                    <a:gd name="T6" fmla="*/ 339 w 1359"/>
                    <a:gd name="T7" fmla="*/ 339 h 339"/>
                    <a:gd name="T8" fmla="*/ 678 w 1359"/>
                    <a:gd name="T9" fmla="*/ 339 h 339"/>
                    <a:gd name="T10" fmla="*/ 1359 w 1359"/>
                    <a:gd name="T11" fmla="*/ 339 h 339"/>
                    <a:gd name="T12" fmla="*/ 1359 w 1359"/>
                    <a:gd name="T13" fmla="*/ 0 h 339"/>
                    <a:gd name="T14" fmla="*/ 678 w 1359"/>
                    <a:gd name="T15" fmla="*/ 0 h 3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9" h="339">
                      <a:moveTo>
                        <a:pt x="678" y="0"/>
                      </a:moveTo>
                      <a:lnTo>
                        <a:pt x="339" y="0"/>
                      </a:lnTo>
                      <a:lnTo>
                        <a:pt x="0" y="339"/>
                      </a:lnTo>
                      <a:lnTo>
                        <a:pt x="339" y="339"/>
                      </a:lnTo>
                      <a:lnTo>
                        <a:pt x="678" y="339"/>
                      </a:lnTo>
                      <a:lnTo>
                        <a:pt x="1359" y="339"/>
                      </a:lnTo>
                      <a:lnTo>
                        <a:pt x="1359" y="0"/>
                      </a:lnTo>
                      <a:lnTo>
                        <a:pt x="678"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3" name="Freeform 12"/>
                <p:cNvSpPr>
                  <a:spLocks/>
                </p:cNvSpPr>
                <p:nvPr/>
              </p:nvSpPr>
              <p:spPr bwMode="auto">
                <a:xfrm>
                  <a:off x="6735763" y="2079625"/>
                  <a:ext cx="169863" cy="538163"/>
                </a:xfrm>
                <a:custGeom>
                  <a:avLst/>
                  <a:gdLst>
                    <a:gd name="T0" fmla="*/ 107 w 107"/>
                    <a:gd name="T1" fmla="*/ 0 h 339"/>
                    <a:gd name="T2" fmla="*/ 107 w 107"/>
                    <a:gd name="T3" fmla="*/ 339 h 339"/>
                    <a:gd name="T4" fmla="*/ 0 w 107"/>
                    <a:gd name="T5" fmla="*/ 339 h 339"/>
                    <a:gd name="T6" fmla="*/ 107 w 107"/>
                    <a:gd name="T7" fmla="*/ 0 h 339"/>
                  </a:gdLst>
                  <a:ahLst/>
                  <a:cxnLst>
                    <a:cxn ang="0">
                      <a:pos x="T0" y="T1"/>
                    </a:cxn>
                    <a:cxn ang="0">
                      <a:pos x="T2" y="T3"/>
                    </a:cxn>
                    <a:cxn ang="0">
                      <a:pos x="T4" y="T5"/>
                    </a:cxn>
                    <a:cxn ang="0">
                      <a:pos x="T6" y="T7"/>
                    </a:cxn>
                  </a:cxnLst>
                  <a:rect l="0" t="0" r="r" b="b"/>
                  <a:pathLst>
                    <a:path w="107" h="339">
                      <a:moveTo>
                        <a:pt x="107" y="0"/>
                      </a:moveTo>
                      <a:lnTo>
                        <a:pt x="107" y="339"/>
                      </a:lnTo>
                      <a:lnTo>
                        <a:pt x="0" y="339"/>
                      </a:lnTo>
                      <a:lnTo>
                        <a:pt x="107"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7" name="Group 6"/>
              <p:cNvGrpSpPr/>
              <p:nvPr/>
            </p:nvGrpSpPr>
            <p:grpSpPr>
              <a:xfrm rot="2700000">
                <a:off x="5560455" y="3740563"/>
                <a:ext cx="1437892" cy="1437892"/>
                <a:chOff x="4748213" y="2079625"/>
                <a:chExt cx="2695576" cy="2695576"/>
              </a:xfrm>
            </p:grpSpPr>
            <p:sp>
              <p:nvSpPr>
                <p:cNvPr id="8" name="Freeform 5"/>
                <p:cNvSpPr>
                  <a:spLocks/>
                </p:cNvSpPr>
                <p:nvPr/>
              </p:nvSpPr>
              <p:spPr bwMode="auto">
                <a:xfrm>
                  <a:off x="6905626" y="2079625"/>
                  <a:ext cx="538163" cy="2695575"/>
                </a:xfrm>
                <a:custGeom>
                  <a:avLst/>
                  <a:gdLst>
                    <a:gd name="T0" fmla="*/ 339 w 339"/>
                    <a:gd name="T1" fmla="*/ 1359 h 1698"/>
                    <a:gd name="T2" fmla="*/ 339 w 339"/>
                    <a:gd name="T3" fmla="*/ 339 h 1698"/>
                    <a:gd name="T4" fmla="*/ 0 w 339"/>
                    <a:gd name="T5" fmla="*/ 0 h 1698"/>
                    <a:gd name="T6" fmla="*/ 0 w 339"/>
                    <a:gd name="T7" fmla="*/ 1698 h 1698"/>
                    <a:gd name="T8" fmla="*/ 339 w 339"/>
                    <a:gd name="T9" fmla="*/ 1359 h 1698"/>
                  </a:gdLst>
                  <a:ahLst/>
                  <a:cxnLst>
                    <a:cxn ang="0">
                      <a:pos x="T0" y="T1"/>
                    </a:cxn>
                    <a:cxn ang="0">
                      <a:pos x="T2" y="T3"/>
                    </a:cxn>
                    <a:cxn ang="0">
                      <a:pos x="T4" y="T5"/>
                    </a:cxn>
                    <a:cxn ang="0">
                      <a:pos x="T6" y="T7"/>
                    </a:cxn>
                    <a:cxn ang="0">
                      <a:pos x="T8" y="T9"/>
                    </a:cxn>
                  </a:cxnLst>
                  <a:rect l="0" t="0" r="r" b="b"/>
                  <a:pathLst>
                    <a:path w="339" h="1698">
                      <a:moveTo>
                        <a:pt x="339" y="1359"/>
                      </a:moveTo>
                      <a:lnTo>
                        <a:pt x="339" y="339"/>
                      </a:lnTo>
                      <a:lnTo>
                        <a:pt x="0" y="0"/>
                      </a:lnTo>
                      <a:lnTo>
                        <a:pt x="0" y="1698"/>
                      </a:lnTo>
                      <a:lnTo>
                        <a:pt x="339" y="1359"/>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Freeform 6"/>
                <p:cNvSpPr>
                  <a:spLocks/>
                </p:cNvSpPr>
                <p:nvPr/>
              </p:nvSpPr>
              <p:spPr bwMode="auto">
                <a:xfrm>
                  <a:off x="6905626" y="4067175"/>
                  <a:ext cx="538163" cy="169863"/>
                </a:xfrm>
                <a:custGeom>
                  <a:avLst/>
                  <a:gdLst>
                    <a:gd name="T0" fmla="*/ 339 w 339"/>
                    <a:gd name="T1" fmla="*/ 107 h 107"/>
                    <a:gd name="T2" fmla="*/ 0 w 339"/>
                    <a:gd name="T3" fmla="*/ 107 h 107"/>
                    <a:gd name="T4" fmla="*/ 0 w 339"/>
                    <a:gd name="T5" fmla="*/ 0 h 107"/>
                    <a:gd name="T6" fmla="*/ 339 w 339"/>
                    <a:gd name="T7" fmla="*/ 107 h 107"/>
                  </a:gdLst>
                  <a:ahLst/>
                  <a:cxnLst>
                    <a:cxn ang="0">
                      <a:pos x="T0" y="T1"/>
                    </a:cxn>
                    <a:cxn ang="0">
                      <a:pos x="T2" y="T3"/>
                    </a:cxn>
                    <a:cxn ang="0">
                      <a:pos x="T4" y="T5"/>
                    </a:cxn>
                    <a:cxn ang="0">
                      <a:pos x="T6" y="T7"/>
                    </a:cxn>
                  </a:cxnLst>
                  <a:rect l="0" t="0" r="r" b="b"/>
                  <a:pathLst>
                    <a:path w="339" h="107">
                      <a:moveTo>
                        <a:pt x="339" y="107"/>
                      </a:moveTo>
                      <a:lnTo>
                        <a:pt x="0" y="107"/>
                      </a:lnTo>
                      <a:lnTo>
                        <a:pt x="0" y="0"/>
                      </a:lnTo>
                      <a:lnTo>
                        <a:pt x="339" y="107"/>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7"/>
                <p:cNvSpPr>
                  <a:spLocks/>
                </p:cNvSpPr>
                <p:nvPr/>
              </p:nvSpPr>
              <p:spPr bwMode="auto">
                <a:xfrm>
                  <a:off x="4748213" y="4237038"/>
                  <a:ext cx="2695575" cy="538163"/>
                </a:xfrm>
                <a:custGeom>
                  <a:avLst/>
                  <a:gdLst>
                    <a:gd name="T0" fmla="*/ 0 w 1698"/>
                    <a:gd name="T1" fmla="*/ 0 h 339"/>
                    <a:gd name="T2" fmla="*/ 339 w 1698"/>
                    <a:gd name="T3" fmla="*/ 339 h 339"/>
                    <a:gd name="T4" fmla="*/ 1359 w 1698"/>
                    <a:gd name="T5" fmla="*/ 339 h 339"/>
                    <a:gd name="T6" fmla="*/ 1698 w 1698"/>
                    <a:gd name="T7" fmla="*/ 0 h 339"/>
                    <a:gd name="T8" fmla="*/ 0 w 1698"/>
                    <a:gd name="T9" fmla="*/ 0 h 339"/>
                  </a:gdLst>
                  <a:ahLst/>
                  <a:cxnLst>
                    <a:cxn ang="0">
                      <a:pos x="T0" y="T1"/>
                    </a:cxn>
                    <a:cxn ang="0">
                      <a:pos x="T2" y="T3"/>
                    </a:cxn>
                    <a:cxn ang="0">
                      <a:pos x="T4" y="T5"/>
                    </a:cxn>
                    <a:cxn ang="0">
                      <a:pos x="T6" y="T7"/>
                    </a:cxn>
                    <a:cxn ang="0">
                      <a:pos x="T8" y="T9"/>
                    </a:cxn>
                  </a:cxnLst>
                  <a:rect l="0" t="0" r="r" b="b"/>
                  <a:pathLst>
                    <a:path w="1698" h="339">
                      <a:moveTo>
                        <a:pt x="0" y="0"/>
                      </a:moveTo>
                      <a:lnTo>
                        <a:pt x="339" y="339"/>
                      </a:lnTo>
                      <a:lnTo>
                        <a:pt x="1359" y="339"/>
                      </a:lnTo>
                      <a:lnTo>
                        <a:pt x="1698" y="0"/>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8"/>
                <p:cNvSpPr>
                  <a:spLocks/>
                </p:cNvSpPr>
                <p:nvPr/>
              </p:nvSpPr>
              <p:spPr bwMode="auto">
                <a:xfrm>
                  <a:off x="5286376" y="4237038"/>
                  <a:ext cx="169863" cy="538163"/>
                </a:xfrm>
                <a:custGeom>
                  <a:avLst/>
                  <a:gdLst>
                    <a:gd name="T0" fmla="*/ 0 w 107"/>
                    <a:gd name="T1" fmla="*/ 339 h 339"/>
                    <a:gd name="T2" fmla="*/ 0 w 107"/>
                    <a:gd name="T3" fmla="*/ 0 h 339"/>
                    <a:gd name="T4" fmla="*/ 107 w 107"/>
                    <a:gd name="T5" fmla="*/ 0 h 339"/>
                    <a:gd name="T6" fmla="*/ 0 w 107"/>
                    <a:gd name="T7" fmla="*/ 339 h 339"/>
                  </a:gdLst>
                  <a:ahLst/>
                  <a:cxnLst>
                    <a:cxn ang="0">
                      <a:pos x="T0" y="T1"/>
                    </a:cxn>
                    <a:cxn ang="0">
                      <a:pos x="T2" y="T3"/>
                    </a:cxn>
                    <a:cxn ang="0">
                      <a:pos x="T4" y="T5"/>
                    </a:cxn>
                    <a:cxn ang="0">
                      <a:pos x="T6" y="T7"/>
                    </a:cxn>
                  </a:cxnLst>
                  <a:rect l="0" t="0" r="r" b="b"/>
                  <a:pathLst>
                    <a:path w="107" h="339">
                      <a:moveTo>
                        <a:pt x="0" y="339"/>
                      </a:moveTo>
                      <a:lnTo>
                        <a:pt x="0" y="0"/>
                      </a:lnTo>
                      <a:lnTo>
                        <a:pt x="107" y="0"/>
                      </a:lnTo>
                      <a:lnTo>
                        <a:pt x="0" y="339"/>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Freeform 9"/>
                <p:cNvSpPr>
                  <a:spLocks/>
                </p:cNvSpPr>
                <p:nvPr/>
              </p:nvSpPr>
              <p:spPr bwMode="auto">
                <a:xfrm>
                  <a:off x="4748213" y="2079625"/>
                  <a:ext cx="538163" cy="2695575"/>
                </a:xfrm>
                <a:custGeom>
                  <a:avLst/>
                  <a:gdLst>
                    <a:gd name="T0" fmla="*/ 0 w 339"/>
                    <a:gd name="T1" fmla="*/ 339 h 1698"/>
                    <a:gd name="T2" fmla="*/ 0 w 339"/>
                    <a:gd name="T3" fmla="*/ 1359 h 1698"/>
                    <a:gd name="T4" fmla="*/ 339 w 339"/>
                    <a:gd name="T5" fmla="*/ 1698 h 1698"/>
                    <a:gd name="T6" fmla="*/ 339 w 339"/>
                    <a:gd name="T7" fmla="*/ 0 h 1698"/>
                    <a:gd name="T8" fmla="*/ 0 w 339"/>
                    <a:gd name="T9" fmla="*/ 339 h 1698"/>
                  </a:gdLst>
                  <a:ahLst/>
                  <a:cxnLst>
                    <a:cxn ang="0">
                      <a:pos x="T0" y="T1"/>
                    </a:cxn>
                    <a:cxn ang="0">
                      <a:pos x="T2" y="T3"/>
                    </a:cxn>
                    <a:cxn ang="0">
                      <a:pos x="T4" y="T5"/>
                    </a:cxn>
                    <a:cxn ang="0">
                      <a:pos x="T6" y="T7"/>
                    </a:cxn>
                    <a:cxn ang="0">
                      <a:pos x="T8" y="T9"/>
                    </a:cxn>
                  </a:cxnLst>
                  <a:rect l="0" t="0" r="r" b="b"/>
                  <a:pathLst>
                    <a:path w="339" h="1698">
                      <a:moveTo>
                        <a:pt x="0" y="339"/>
                      </a:moveTo>
                      <a:lnTo>
                        <a:pt x="0" y="1359"/>
                      </a:lnTo>
                      <a:lnTo>
                        <a:pt x="339" y="1698"/>
                      </a:lnTo>
                      <a:lnTo>
                        <a:pt x="339" y="0"/>
                      </a:lnTo>
                      <a:lnTo>
                        <a:pt x="0" y="339"/>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Freeform 10"/>
                <p:cNvSpPr>
                  <a:spLocks/>
                </p:cNvSpPr>
                <p:nvPr/>
              </p:nvSpPr>
              <p:spPr bwMode="auto">
                <a:xfrm>
                  <a:off x="4748213" y="2617788"/>
                  <a:ext cx="538163" cy="169863"/>
                </a:xfrm>
                <a:custGeom>
                  <a:avLst/>
                  <a:gdLst>
                    <a:gd name="T0" fmla="*/ 0 w 339"/>
                    <a:gd name="T1" fmla="*/ 0 h 107"/>
                    <a:gd name="T2" fmla="*/ 339 w 339"/>
                    <a:gd name="T3" fmla="*/ 0 h 107"/>
                    <a:gd name="T4" fmla="*/ 339 w 339"/>
                    <a:gd name="T5" fmla="*/ 107 h 107"/>
                    <a:gd name="T6" fmla="*/ 0 w 339"/>
                    <a:gd name="T7" fmla="*/ 0 h 107"/>
                  </a:gdLst>
                  <a:ahLst/>
                  <a:cxnLst>
                    <a:cxn ang="0">
                      <a:pos x="T0" y="T1"/>
                    </a:cxn>
                    <a:cxn ang="0">
                      <a:pos x="T2" y="T3"/>
                    </a:cxn>
                    <a:cxn ang="0">
                      <a:pos x="T4" y="T5"/>
                    </a:cxn>
                    <a:cxn ang="0">
                      <a:pos x="T6" y="T7"/>
                    </a:cxn>
                  </a:cxnLst>
                  <a:rect l="0" t="0" r="r" b="b"/>
                  <a:pathLst>
                    <a:path w="339" h="107">
                      <a:moveTo>
                        <a:pt x="0" y="0"/>
                      </a:moveTo>
                      <a:lnTo>
                        <a:pt x="339" y="0"/>
                      </a:lnTo>
                      <a:lnTo>
                        <a:pt x="339" y="107"/>
                      </a:lnTo>
                      <a:lnTo>
                        <a:pt x="0" y="0"/>
                      </a:lnTo>
                      <a:close/>
                    </a:path>
                  </a:pathLst>
                </a:custGeom>
                <a:solidFill>
                  <a:srgbClr val="5D90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Freeform 11"/>
                <p:cNvSpPr>
                  <a:spLocks/>
                </p:cNvSpPr>
                <p:nvPr/>
              </p:nvSpPr>
              <p:spPr bwMode="auto">
                <a:xfrm>
                  <a:off x="4748213" y="2079625"/>
                  <a:ext cx="2157413" cy="538163"/>
                </a:xfrm>
                <a:custGeom>
                  <a:avLst/>
                  <a:gdLst>
                    <a:gd name="T0" fmla="*/ 678 w 1359"/>
                    <a:gd name="T1" fmla="*/ 0 h 339"/>
                    <a:gd name="T2" fmla="*/ 339 w 1359"/>
                    <a:gd name="T3" fmla="*/ 0 h 339"/>
                    <a:gd name="T4" fmla="*/ 0 w 1359"/>
                    <a:gd name="T5" fmla="*/ 339 h 339"/>
                    <a:gd name="T6" fmla="*/ 339 w 1359"/>
                    <a:gd name="T7" fmla="*/ 339 h 339"/>
                    <a:gd name="T8" fmla="*/ 678 w 1359"/>
                    <a:gd name="T9" fmla="*/ 339 h 339"/>
                    <a:gd name="T10" fmla="*/ 1359 w 1359"/>
                    <a:gd name="T11" fmla="*/ 339 h 339"/>
                    <a:gd name="T12" fmla="*/ 1359 w 1359"/>
                    <a:gd name="T13" fmla="*/ 0 h 339"/>
                    <a:gd name="T14" fmla="*/ 678 w 1359"/>
                    <a:gd name="T15" fmla="*/ 0 h 3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9" h="339">
                      <a:moveTo>
                        <a:pt x="678" y="0"/>
                      </a:moveTo>
                      <a:lnTo>
                        <a:pt x="339" y="0"/>
                      </a:lnTo>
                      <a:lnTo>
                        <a:pt x="0" y="339"/>
                      </a:lnTo>
                      <a:lnTo>
                        <a:pt x="339" y="339"/>
                      </a:lnTo>
                      <a:lnTo>
                        <a:pt x="678" y="339"/>
                      </a:lnTo>
                      <a:lnTo>
                        <a:pt x="1359" y="339"/>
                      </a:lnTo>
                      <a:lnTo>
                        <a:pt x="1359" y="0"/>
                      </a:lnTo>
                      <a:lnTo>
                        <a:pt x="678"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Freeform 12"/>
                <p:cNvSpPr>
                  <a:spLocks/>
                </p:cNvSpPr>
                <p:nvPr/>
              </p:nvSpPr>
              <p:spPr bwMode="auto">
                <a:xfrm>
                  <a:off x="6735763" y="2079625"/>
                  <a:ext cx="169863" cy="538163"/>
                </a:xfrm>
                <a:custGeom>
                  <a:avLst/>
                  <a:gdLst>
                    <a:gd name="T0" fmla="*/ 107 w 107"/>
                    <a:gd name="T1" fmla="*/ 0 h 339"/>
                    <a:gd name="T2" fmla="*/ 107 w 107"/>
                    <a:gd name="T3" fmla="*/ 339 h 339"/>
                    <a:gd name="T4" fmla="*/ 0 w 107"/>
                    <a:gd name="T5" fmla="*/ 339 h 339"/>
                    <a:gd name="T6" fmla="*/ 107 w 107"/>
                    <a:gd name="T7" fmla="*/ 0 h 339"/>
                  </a:gdLst>
                  <a:ahLst/>
                  <a:cxnLst>
                    <a:cxn ang="0">
                      <a:pos x="T0" y="T1"/>
                    </a:cxn>
                    <a:cxn ang="0">
                      <a:pos x="T2" y="T3"/>
                    </a:cxn>
                    <a:cxn ang="0">
                      <a:pos x="T4" y="T5"/>
                    </a:cxn>
                    <a:cxn ang="0">
                      <a:pos x="T6" y="T7"/>
                    </a:cxn>
                  </a:cxnLst>
                  <a:rect l="0" t="0" r="r" b="b"/>
                  <a:pathLst>
                    <a:path w="107" h="339">
                      <a:moveTo>
                        <a:pt x="107" y="0"/>
                      </a:moveTo>
                      <a:lnTo>
                        <a:pt x="107" y="339"/>
                      </a:lnTo>
                      <a:lnTo>
                        <a:pt x="0" y="339"/>
                      </a:lnTo>
                      <a:lnTo>
                        <a:pt x="107"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grpSp>
        </p:grpSp>
        <p:sp>
          <p:nvSpPr>
            <p:cNvPr id="44" name="TextBox 43"/>
            <p:cNvSpPr txBox="1"/>
            <p:nvPr/>
          </p:nvSpPr>
          <p:spPr>
            <a:xfrm>
              <a:off x="4645089" y="2397473"/>
              <a:ext cx="75237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black">
                      <a:lumMod val="65000"/>
                      <a:lumOff val="35000"/>
                    </a:prstClr>
                  </a:solidFill>
                  <a:effectLst/>
                  <a:uLnTx/>
                  <a:uFillTx/>
                  <a:latin typeface="Roboto Medium"/>
                  <a:ea typeface="+mn-ea"/>
                  <a:cs typeface="+mn-cs"/>
                </a:rPr>
                <a:t>01</a:t>
              </a:r>
              <a:endParaRPr kumimoji="0" lang="vi-VN" sz="3600" b="0" i="0" u="none" strike="noStrike" kern="1200" cap="none" spc="0" normalizeH="0" baseline="0" noProof="0">
                <a:ln>
                  <a:noFill/>
                </a:ln>
                <a:solidFill>
                  <a:prstClr val="black">
                    <a:lumMod val="65000"/>
                    <a:lumOff val="35000"/>
                  </a:prstClr>
                </a:solidFill>
                <a:effectLst/>
                <a:uLnTx/>
                <a:uFillTx/>
                <a:latin typeface="Roboto Medium"/>
                <a:ea typeface="+mn-ea"/>
                <a:cs typeface="+mn-cs"/>
              </a:endParaRPr>
            </a:p>
          </p:txBody>
        </p:sp>
        <p:sp>
          <p:nvSpPr>
            <p:cNvPr id="45" name="TextBox 44"/>
            <p:cNvSpPr txBox="1"/>
            <p:nvPr/>
          </p:nvSpPr>
          <p:spPr>
            <a:xfrm>
              <a:off x="6825771" y="2358722"/>
              <a:ext cx="75237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black">
                      <a:lumMod val="65000"/>
                      <a:lumOff val="35000"/>
                    </a:prstClr>
                  </a:solidFill>
                  <a:effectLst/>
                  <a:uLnTx/>
                  <a:uFillTx/>
                  <a:latin typeface="Roboto Medium"/>
                  <a:ea typeface="+mn-ea"/>
                  <a:cs typeface="+mn-cs"/>
                </a:rPr>
                <a:t>02</a:t>
              </a:r>
              <a:endParaRPr kumimoji="0" lang="vi-VN" sz="3600" b="0" i="0" u="none" strike="noStrike" kern="1200" cap="none" spc="0" normalizeH="0" baseline="0" noProof="0">
                <a:ln>
                  <a:noFill/>
                </a:ln>
                <a:solidFill>
                  <a:prstClr val="black">
                    <a:lumMod val="65000"/>
                    <a:lumOff val="35000"/>
                  </a:prstClr>
                </a:solidFill>
                <a:effectLst/>
                <a:uLnTx/>
                <a:uFillTx/>
                <a:latin typeface="Roboto Medium"/>
                <a:ea typeface="+mn-ea"/>
                <a:cs typeface="+mn-cs"/>
              </a:endParaRPr>
            </a:p>
          </p:txBody>
        </p:sp>
        <p:sp>
          <p:nvSpPr>
            <p:cNvPr id="46" name="TextBox 45"/>
            <p:cNvSpPr txBox="1"/>
            <p:nvPr/>
          </p:nvSpPr>
          <p:spPr>
            <a:xfrm>
              <a:off x="6857276" y="4579207"/>
              <a:ext cx="75237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black">
                      <a:lumMod val="65000"/>
                      <a:lumOff val="35000"/>
                    </a:prstClr>
                  </a:solidFill>
                  <a:effectLst/>
                  <a:uLnTx/>
                  <a:uFillTx/>
                  <a:latin typeface="Roboto Medium"/>
                  <a:ea typeface="+mn-ea"/>
                  <a:cs typeface="+mn-cs"/>
                </a:rPr>
                <a:t>04</a:t>
              </a:r>
              <a:endParaRPr kumimoji="0" lang="vi-VN" sz="3600" b="0" i="0" u="none" strike="noStrike" kern="1200" cap="none" spc="0" normalizeH="0" baseline="0" noProof="0">
                <a:ln>
                  <a:noFill/>
                </a:ln>
                <a:solidFill>
                  <a:prstClr val="black">
                    <a:lumMod val="65000"/>
                    <a:lumOff val="35000"/>
                  </a:prstClr>
                </a:solidFill>
                <a:effectLst/>
                <a:uLnTx/>
                <a:uFillTx/>
                <a:latin typeface="Roboto Medium"/>
                <a:ea typeface="+mn-ea"/>
                <a:cs typeface="+mn-cs"/>
              </a:endParaRPr>
            </a:p>
          </p:txBody>
        </p:sp>
        <p:sp>
          <p:nvSpPr>
            <p:cNvPr id="47" name="TextBox 46"/>
            <p:cNvSpPr txBox="1"/>
            <p:nvPr/>
          </p:nvSpPr>
          <p:spPr>
            <a:xfrm>
              <a:off x="4671070" y="4641692"/>
              <a:ext cx="75237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black">
                      <a:lumMod val="65000"/>
                      <a:lumOff val="35000"/>
                    </a:prstClr>
                  </a:solidFill>
                  <a:effectLst/>
                  <a:uLnTx/>
                  <a:uFillTx/>
                  <a:latin typeface="Roboto Medium"/>
                  <a:ea typeface="+mn-ea"/>
                  <a:cs typeface="+mn-cs"/>
                </a:rPr>
                <a:t>03</a:t>
              </a:r>
              <a:endParaRPr kumimoji="0" lang="vi-VN" sz="3600" b="0" i="0" u="none" strike="noStrike" kern="1200" cap="none" spc="0" normalizeH="0" baseline="0" noProof="0">
                <a:ln>
                  <a:noFill/>
                </a:ln>
                <a:solidFill>
                  <a:prstClr val="black">
                    <a:lumMod val="65000"/>
                    <a:lumOff val="35000"/>
                  </a:prstClr>
                </a:solidFill>
                <a:effectLst/>
                <a:uLnTx/>
                <a:uFillTx/>
                <a:latin typeface="Roboto Medium"/>
                <a:ea typeface="+mn-ea"/>
                <a:cs typeface="+mn-cs"/>
              </a:endParaRPr>
            </a:p>
          </p:txBody>
        </p:sp>
      </p:grpSp>
      <p:grpSp>
        <p:nvGrpSpPr>
          <p:cNvPr id="48" name="Group 47"/>
          <p:cNvGrpSpPr/>
          <p:nvPr/>
        </p:nvGrpSpPr>
        <p:grpSpPr>
          <a:xfrm>
            <a:off x="8552076" y="2399846"/>
            <a:ext cx="2948840" cy="1236955"/>
            <a:chOff x="7539648" y="1927083"/>
            <a:chExt cx="2948840" cy="1236955"/>
          </a:xfrm>
        </p:grpSpPr>
        <p:sp>
          <p:nvSpPr>
            <p:cNvPr id="49" name="Rectangle 48"/>
            <p:cNvSpPr/>
            <p:nvPr/>
          </p:nvSpPr>
          <p:spPr>
            <a:xfrm>
              <a:off x="7627953" y="1927083"/>
              <a:ext cx="507127" cy="5071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a:ln>
                    <a:noFill/>
                  </a:ln>
                  <a:solidFill>
                    <a:prstClr val="black">
                      <a:lumMod val="75000"/>
                      <a:lumOff val="25000"/>
                    </a:prstClr>
                  </a:solidFill>
                  <a:effectLst/>
                  <a:uLnTx/>
                  <a:uFillTx/>
                  <a:latin typeface="Roboto Medium"/>
                  <a:ea typeface="+mn-ea"/>
                  <a:cs typeface="+mn-cs"/>
                </a:rPr>
                <a:t>02</a:t>
              </a:r>
              <a:endParaRPr kumimoji="0" lang="en-US" sz="1800" b="0" i="0" u="none" strike="noStrike" kern="1200" cap="none" spc="0" normalizeH="0" baseline="0" noProof="0">
                <a:ln>
                  <a:noFill/>
                </a:ln>
                <a:solidFill>
                  <a:prstClr val="black">
                    <a:lumMod val="75000"/>
                    <a:lumOff val="25000"/>
                  </a:prstClr>
                </a:solidFill>
                <a:effectLst/>
                <a:uLnTx/>
                <a:uFillTx/>
                <a:latin typeface="Roboto Medium"/>
                <a:ea typeface="+mn-ea"/>
                <a:cs typeface="+mn-cs"/>
              </a:endParaRPr>
            </a:p>
          </p:txBody>
        </p:sp>
        <p:sp>
          <p:nvSpPr>
            <p:cNvPr id="50" name="TextBox 49"/>
            <p:cNvSpPr txBox="1"/>
            <p:nvPr/>
          </p:nvSpPr>
          <p:spPr>
            <a:xfrm>
              <a:off x="7539648" y="2471541"/>
              <a:ext cx="2948840" cy="6924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1" u="none" strike="noStrike" kern="1200" cap="none" spc="0" normalizeH="0" baseline="0" noProof="0" dirty="0" err="1">
                  <a:ln>
                    <a:noFill/>
                  </a:ln>
                  <a:solidFill>
                    <a:srgbClr val="F1654C"/>
                  </a:solidFill>
                  <a:effectLst/>
                  <a:uLnTx/>
                  <a:uFillTx/>
                  <a:latin typeface="Calibri"/>
                  <a:ea typeface="+mn-ea"/>
                  <a:cs typeface="+mn-cs"/>
                </a:rPr>
                <a:t>Lorem</a:t>
              </a:r>
              <a:r>
                <a:rPr kumimoji="0" lang="en-US" sz="1300" b="1" i="1" u="none" strike="noStrike" kern="1200" cap="none" spc="0" normalizeH="0" baseline="0" noProof="0" dirty="0">
                  <a:ln>
                    <a:noFill/>
                  </a:ln>
                  <a:solidFill>
                    <a:srgbClr val="F1654C"/>
                  </a:solidFill>
                  <a:effectLst/>
                  <a:uLnTx/>
                  <a:uFillTx/>
                  <a:latin typeface="Calibri"/>
                  <a:ea typeface="+mn-ea"/>
                  <a:cs typeface="+mn-cs"/>
                </a:rPr>
                <a:t> </a:t>
              </a:r>
              <a:r>
                <a:rPr kumimoji="0" lang="en-US" sz="1300" b="1" i="1" u="none" strike="noStrike" kern="1200" cap="none" spc="0" normalizeH="0" baseline="0" noProof="0" dirty="0" err="1">
                  <a:ln>
                    <a:noFill/>
                  </a:ln>
                  <a:solidFill>
                    <a:srgbClr val="F1654C"/>
                  </a:solidFill>
                  <a:effectLst/>
                  <a:uLnTx/>
                  <a:uFillTx/>
                  <a:latin typeface="Calibri"/>
                  <a:ea typeface="+mn-ea"/>
                  <a:cs typeface="+mn-cs"/>
                </a:rPr>
                <a:t>ipsum</a:t>
              </a:r>
              <a:r>
                <a:rPr kumimoji="0" lang="en-US" sz="1300" b="1" i="1" u="none" strike="noStrike" kern="1200" cap="none" spc="0" normalizeH="0" baseline="0" noProof="0" dirty="0">
                  <a:ln>
                    <a:noFill/>
                  </a:ln>
                  <a:solidFill>
                    <a:srgbClr val="F1654C"/>
                  </a:solidFill>
                  <a:effectLst/>
                  <a:uLnTx/>
                  <a:uFillTx/>
                  <a:latin typeface="Calibri"/>
                  <a:ea typeface="+mn-ea"/>
                  <a:cs typeface="+mn-cs"/>
                </a:rPr>
                <a:t> dolor sit </a:t>
              </a:r>
              <a:r>
                <a:rPr kumimoji="0" lang="en-US" sz="1300" b="1" i="1" u="none" strike="noStrike" kern="1200" cap="none" spc="0" normalizeH="0" baseline="0" noProof="0" dirty="0" err="1">
                  <a:ln>
                    <a:noFill/>
                  </a:ln>
                  <a:solidFill>
                    <a:srgbClr val="F1654C"/>
                  </a:solidFill>
                  <a:effectLst/>
                  <a:uLnTx/>
                  <a:uFillTx/>
                  <a:latin typeface="Calibri"/>
                  <a:ea typeface="+mn-ea"/>
                  <a:cs typeface="+mn-cs"/>
                </a:rPr>
                <a:t>amet</a:t>
              </a:r>
              <a:r>
                <a:rPr kumimoji="0" lang="en-US" sz="1300" b="1" i="1" u="none" strike="noStrike" kern="1200" cap="none" spc="0" normalizeH="0" baseline="0" noProof="0" dirty="0">
                  <a:ln>
                    <a:noFill/>
                  </a:ln>
                  <a:solidFill>
                    <a:srgbClr val="F1654C"/>
                  </a:solidFill>
                  <a:effectLst/>
                  <a:uLnTx/>
                  <a:uFillTx/>
                  <a:latin typeface="Calibri"/>
                  <a:ea typeface="+mn-ea"/>
                  <a:cs typeface="+mn-cs"/>
                </a:rPr>
                <a:t> </a:t>
              </a:r>
              <a:r>
                <a:rPr kumimoji="0" lang="en-US" sz="1300" b="1" i="1" u="none" strike="noStrike" kern="1200" cap="none" spc="0" normalizeH="0" baseline="0" noProof="0" dirty="0" err="1">
                  <a:ln>
                    <a:noFill/>
                  </a:ln>
                  <a:solidFill>
                    <a:srgbClr val="F1654C"/>
                  </a:solidFill>
                  <a:effectLst/>
                  <a:uLnTx/>
                  <a:uFillTx/>
                  <a:latin typeface="Calibri"/>
                  <a:ea typeface="+mn-ea"/>
                  <a:cs typeface="+mn-cs"/>
                </a:rPr>
                <a:t>consectetur</a:t>
              </a:r>
              <a:r>
                <a:rPr kumimoji="0" lang="en-US" sz="1300" b="1" i="1" u="none" strike="noStrike" kern="1200" cap="none" spc="0" normalizeH="0" baseline="0" noProof="0" dirty="0">
                  <a:ln>
                    <a:noFill/>
                  </a:ln>
                  <a:solidFill>
                    <a:srgbClr val="F1654C"/>
                  </a:solidFill>
                  <a:effectLst/>
                  <a:uLnTx/>
                  <a:uFillTx/>
                  <a:latin typeface="Calibri"/>
                  <a:ea typeface="+mn-ea"/>
                  <a:cs typeface="+mn-cs"/>
                </a:rPr>
                <a:t> </a:t>
              </a:r>
              <a:r>
                <a:rPr kumimoji="0" lang="en-US" sz="1300" b="1" i="1" u="none" strike="noStrike" kern="1200" cap="none" spc="0" normalizeH="0" baseline="0" noProof="0" dirty="0" err="1">
                  <a:ln>
                    <a:noFill/>
                  </a:ln>
                  <a:solidFill>
                    <a:srgbClr val="F1654C"/>
                  </a:solidFill>
                  <a:effectLst/>
                  <a:uLnTx/>
                  <a:uFillTx/>
                  <a:latin typeface="Calibri"/>
                  <a:ea typeface="+mn-ea"/>
                  <a:cs typeface="+mn-cs"/>
                </a:rPr>
                <a:t>adipiscing</a:t>
              </a:r>
              <a:r>
                <a:rPr kumimoji="0" lang="en-US" sz="1300" b="1" i="1" u="none" strike="noStrike" kern="1200" cap="none" spc="0" normalizeH="0" baseline="0" noProof="0" dirty="0">
                  <a:ln>
                    <a:noFill/>
                  </a:ln>
                  <a:solidFill>
                    <a:srgbClr val="F1654C"/>
                  </a:solidFill>
                  <a:effectLst/>
                  <a:uLnTx/>
                  <a:uFillTx/>
                  <a:latin typeface="Calibri"/>
                  <a:ea typeface="+mn-ea"/>
                  <a:cs typeface="+mn-cs"/>
                </a:rPr>
                <a:t> </a:t>
              </a:r>
              <a:r>
                <a:rPr kumimoji="0" lang="en-US" sz="1300" b="1" i="1" u="none" strike="noStrike" kern="1200" cap="none" spc="0" normalizeH="0" baseline="0" noProof="0" dirty="0" err="1">
                  <a:ln>
                    <a:noFill/>
                  </a:ln>
                  <a:solidFill>
                    <a:srgbClr val="F1654C"/>
                  </a:solidFill>
                  <a:effectLst/>
                  <a:uLnTx/>
                  <a:uFillTx/>
                  <a:latin typeface="Calibri"/>
                  <a:ea typeface="+mn-ea"/>
                  <a:cs typeface="+mn-cs"/>
                </a:rPr>
                <a:t>elit</a:t>
              </a:r>
              <a:r>
                <a:rPr kumimoji="0" lang="en-US" sz="1300" b="1" i="1" u="none" strike="noStrike" kern="1200" cap="none" spc="0" normalizeH="0" baseline="0" noProof="0" dirty="0">
                  <a:ln>
                    <a:noFill/>
                  </a:ln>
                  <a:solidFill>
                    <a:srgbClr val="F1654C"/>
                  </a:solidFill>
                  <a:effectLst/>
                  <a:uLnTx/>
                  <a:uFillTx/>
                  <a:latin typeface="Calibri"/>
                  <a:ea typeface="+mn-ea"/>
                  <a:cs typeface="+mn-cs"/>
                </a:rPr>
                <a:t> </a:t>
              </a:r>
              <a:r>
                <a:rPr kumimoji="0" lang="en-US" sz="13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Vestibulum</a:t>
              </a:r>
              <a:r>
                <a:rPr kumimoji="0" lang="en-US" sz="13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3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dignissim</a:t>
              </a:r>
              <a:r>
                <a:rPr kumimoji="0" lang="en-US" sz="13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3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nunc</a:t>
              </a:r>
              <a:r>
                <a:rPr kumimoji="0" lang="en-US" sz="13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nisi, ac </a:t>
              </a:r>
              <a:r>
                <a:rPr kumimoji="0" lang="en-US" sz="13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scelerisque</a:t>
              </a:r>
              <a:endParaRPr kumimoji="0" lang="en-US" sz="13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grpSp>
      <p:grpSp>
        <p:nvGrpSpPr>
          <p:cNvPr id="51" name="Group 50"/>
          <p:cNvGrpSpPr/>
          <p:nvPr/>
        </p:nvGrpSpPr>
        <p:grpSpPr>
          <a:xfrm>
            <a:off x="630533" y="2380046"/>
            <a:ext cx="2994966" cy="1256755"/>
            <a:chOff x="1037626" y="2160794"/>
            <a:chExt cx="2994966" cy="1256755"/>
          </a:xfrm>
        </p:grpSpPr>
        <p:sp>
          <p:nvSpPr>
            <p:cNvPr id="52" name="Rectangle 51"/>
            <p:cNvSpPr/>
            <p:nvPr/>
          </p:nvSpPr>
          <p:spPr>
            <a:xfrm>
              <a:off x="3443571" y="2160794"/>
              <a:ext cx="507127" cy="50712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a:ln>
                    <a:noFill/>
                  </a:ln>
                  <a:solidFill>
                    <a:prstClr val="black">
                      <a:lumMod val="75000"/>
                      <a:lumOff val="25000"/>
                    </a:prstClr>
                  </a:solidFill>
                  <a:effectLst/>
                  <a:uLnTx/>
                  <a:uFillTx/>
                  <a:latin typeface="Roboto Medium"/>
                  <a:ea typeface="+mn-ea"/>
                  <a:cs typeface="+mn-cs"/>
                </a:rPr>
                <a:t>01</a:t>
              </a:r>
              <a:endParaRPr kumimoji="0" lang="en-US" sz="1800" b="0" i="0" u="none" strike="noStrike" kern="1200" cap="none" spc="0" normalizeH="0" baseline="0" noProof="0">
                <a:ln>
                  <a:noFill/>
                </a:ln>
                <a:solidFill>
                  <a:prstClr val="black">
                    <a:lumMod val="75000"/>
                    <a:lumOff val="25000"/>
                  </a:prstClr>
                </a:solidFill>
                <a:effectLst/>
                <a:uLnTx/>
                <a:uFillTx/>
                <a:latin typeface="Roboto Medium"/>
                <a:ea typeface="+mn-ea"/>
                <a:cs typeface="+mn-cs"/>
              </a:endParaRPr>
            </a:p>
          </p:txBody>
        </p:sp>
        <p:sp>
          <p:nvSpPr>
            <p:cNvPr id="53" name="TextBox 52"/>
            <p:cNvSpPr txBox="1"/>
            <p:nvPr/>
          </p:nvSpPr>
          <p:spPr>
            <a:xfrm>
              <a:off x="1037626" y="2725052"/>
              <a:ext cx="2994966" cy="69249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300" b="1" i="1" u="none" strike="noStrike" kern="1200" cap="none" spc="0" normalizeH="0" baseline="0" noProof="0" dirty="0" err="1">
                  <a:ln>
                    <a:noFill/>
                  </a:ln>
                  <a:solidFill>
                    <a:srgbClr val="5B9BD5"/>
                  </a:solidFill>
                  <a:effectLst/>
                  <a:uLnTx/>
                  <a:uFillTx/>
                  <a:latin typeface="Calibri"/>
                  <a:ea typeface="+mn-ea"/>
                  <a:cs typeface="+mn-cs"/>
                </a:rPr>
                <a:t>Lorem</a:t>
              </a:r>
              <a:r>
                <a:rPr kumimoji="0" lang="en-US" sz="1300" b="1" i="1" u="none" strike="noStrike" kern="1200" cap="none" spc="0" normalizeH="0" baseline="0" noProof="0" dirty="0">
                  <a:ln>
                    <a:noFill/>
                  </a:ln>
                  <a:solidFill>
                    <a:srgbClr val="5B9BD5"/>
                  </a:solidFill>
                  <a:effectLst/>
                  <a:uLnTx/>
                  <a:uFillTx/>
                  <a:latin typeface="Calibri"/>
                  <a:ea typeface="+mn-ea"/>
                  <a:cs typeface="+mn-cs"/>
                </a:rPr>
                <a:t> </a:t>
              </a:r>
              <a:r>
                <a:rPr kumimoji="0" lang="en-US" sz="1300" b="1" i="1" u="none" strike="noStrike" kern="1200" cap="none" spc="0" normalizeH="0" baseline="0" noProof="0" dirty="0" err="1">
                  <a:ln>
                    <a:noFill/>
                  </a:ln>
                  <a:solidFill>
                    <a:srgbClr val="5B9BD5"/>
                  </a:solidFill>
                  <a:effectLst/>
                  <a:uLnTx/>
                  <a:uFillTx/>
                  <a:latin typeface="Calibri"/>
                  <a:ea typeface="+mn-ea"/>
                  <a:cs typeface="+mn-cs"/>
                </a:rPr>
                <a:t>ipsum</a:t>
              </a:r>
              <a:r>
                <a:rPr kumimoji="0" lang="en-US" sz="1300" b="1" i="1" u="none" strike="noStrike" kern="1200" cap="none" spc="0" normalizeH="0" baseline="0" noProof="0" dirty="0">
                  <a:ln>
                    <a:noFill/>
                  </a:ln>
                  <a:solidFill>
                    <a:srgbClr val="5B9BD5"/>
                  </a:solidFill>
                  <a:effectLst/>
                  <a:uLnTx/>
                  <a:uFillTx/>
                  <a:latin typeface="Calibri"/>
                  <a:ea typeface="+mn-ea"/>
                  <a:cs typeface="+mn-cs"/>
                </a:rPr>
                <a:t> dolor sit </a:t>
              </a:r>
              <a:r>
                <a:rPr kumimoji="0" lang="en-US" sz="1300" b="1" i="1" u="none" strike="noStrike" kern="1200" cap="none" spc="0" normalizeH="0" baseline="0" noProof="0" dirty="0" err="1">
                  <a:ln>
                    <a:noFill/>
                  </a:ln>
                  <a:solidFill>
                    <a:srgbClr val="5B9BD5"/>
                  </a:solidFill>
                  <a:effectLst/>
                  <a:uLnTx/>
                  <a:uFillTx/>
                  <a:latin typeface="Calibri"/>
                  <a:ea typeface="+mn-ea"/>
                  <a:cs typeface="+mn-cs"/>
                </a:rPr>
                <a:t>amet</a:t>
              </a:r>
              <a:r>
                <a:rPr kumimoji="0" lang="en-US" sz="1300" b="1" i="1" u="none" strike="noStrike" kern="1200" cap="none" spc="0" normalizeH="0" baseline="0" noProof="0" dirty="0">
                  <a:ln>
                    <a:noFill/>
                  </a:ln>
                  <a:solidFill>
                    <a:srgbClr val="5B9BD5"/>
                  </a:solidFill>
                  <a:effectLst/>
                  <a:uLnTx/>
                  <a:uFillTx/>
                  <a:latin typeface="Calibri"/>
                  <a:ea typeface="+mn-ea"/>
                  <a:cs typeface="+mn-cs"/>
                </a:rPr>
                <a:t> </a:t>
              </a:r>
              <a:r>
                <a:rPr kumimoji="0" lang="en-US" sz="1300" b="1" i="1" u="none" strike="noStrike" kern="1200" cap="none" spc="0" normalizeH="0" baseline="0" noProof="0" dirty="0" err="1">
                  <a:ln>
                    <a:noFill/>
                  </a:ln>
                  <a:solidFill>
                    <a:srgbClr val="5B9BD5"/>
                  </a:solidFill>
                  <a:effectLst/>
                  <a:uLnTx/>
                  <a:uFillTx/>
                  <a:latin typeface="Calibri"/>
                  <a:ea typeface="+mn-ea"/>
                  <a:cs typeface="+mn-cs"/>
                </a:rPr>
                <a:t>consectetur</a:t>
              </a:r>
              <a:r>
                <a:rPr kumimoji="0" lang="en-US" sz="1300" b="1" i="1" u="none" strike="noStrike" kern="1200" cap="none" spc="0" normalizeH="0" baseline="0" noProof="0" dirty="0">
                  <a:ln>
                    <a:noFill/>
                  </a:ln>
                  <a:solidFill>
                    <a:srgbClr val="5B9BD5"/>
                  </a:solidFill>
                  <a:effectLst/>
                  <a:uLnTx/>
                  <a:uFillTx/>
                  <a:latin typeface="Calibri"/>
                  <a:ea typeface="+mn-ea"/>
                  <a:cs typeface="+mn-cs"/>
                </a:rPr>
                <a:t> </a:t>
              </a:r>
              <a:r>
                <a:rPr kumimoji="0" lang="en-US" sz="1300" b="1" i="1" u="none" strike="noStrike" kern="1200" cap="none" spc="0" normalizeH="0" baseline="0" noProof="0" dirty="0" err="1">
                  <a:ln>
                    <a:noFill/>
                  </a:ln>
                  <a:solidFill>
                    <a:srgbClr val="5B9BD5"/>
                  </a:solidFill>
                  <a:effectLst/>
                  <a:uLnTx/>
                  <a:uFillTx/>
                  <a:latin typeface="Calibri"/>
                  <a:ea typeface="+mn-ea"/>
                  <a:cs typeface="+mn-cs"/>
                </a:rPr>
                <a:t>adipiscing</a:t>
              </a:r>
              <a:r>
                <a:rPr kumimoji="0" lang="en-US" sz="1300" b="1" i="1" u="none" strike="noStrike" kern="1200" cap="none" spc="0" normalizeH="0" baseline="0" noProof="0" dirty="0">
                  <a:ln>
                    <a:noFill/>
                  </a:ln>
                  <a:solidFill>
                    <a:srgbClr val="5B9BD5"/>
                  </a:solidFill>
                  <a:effectLst/>
                  <a:uLnTx/>
                  <a:uFillTx/>
                  <a:latin typeface="Calibri"/>
                  <a:ea typeface="+mn-ea"/>
                  <a:cs typeface="+mn-cs"/>
                </a:rPr>
                <a:t> </a:t>
              </a:r>
              <a:r>
                <a:rPr kumimoji="0" lang="en-US" sz="1300" b="1" i="1" u="none" strike="noStrike" kern="1200" cap="none" spc="0" normalizeH="0" baseline="0" noProof="0" dirty="0" err="1">
                  <a:ln>
                    <a:noFill/>
                  </a:ln>
                  <a:solidFill>
                    <a:srgbClr val="5B9BD5"/>
                  </a:solidFill>
                  <a:effectLst/>
                  <a:uLnTx/>
                  <a:uFillTx/>
                  <a:latin typeface="Calibri"/>
                  <a:ea typeface="+mn-ea"/>
                  <a:cs typeface="+mn-cs"/>
                </a:rPr>
                <a:t>elit</a:t>
              </a:r>
              <a:r>
                <a:rPr kumimoji="0" lang="en-US" sz="1300" b="1" i="1" u="none" strike="noStrike" kern="1200" cap="none" spc="0" normalizeH="0" baseline="0" noProof="0" dirty="0">
                  <a:ln>
                    <a:noFill/>
                  </a:ln>
                  <a:solidFill>
                    <a:srgbClr val="5B9BD5"/>
                  </a:solidFill>
                  <a:effectLst/>
                  <a:uLnTx/>
                  <a:uFillTx/>
                  <a:latin typeface="Calibri"/>
                  <a:ea typeface="+mn-ea"/>
                  <a:cs typeface="+mn-cs"/>
                </a:rPr>
                <a:t> </a:t>
              </a:r>
              <a:r>
                <a:rPr kumimoji="0" lang="en-US" sz="13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Vestibulum</a:t>
              </a:r>
              <a:r>
                <a:rPr kumimoji="0" lang="en-US" sz="13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3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dignissim</a:t>
              </a:r>
              <a:r>
                <a:rPr kumimoji="0" lang="en-US" sz="13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3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nunc</a:t>
              </a:r>
              <a:r>
                <a:rPr kumimoji="0" lang="en-US" sz="13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nisi, ac </a:t>
              </a:r>
              <a:r>
                <a:rPr kumimoji="0" lang="en-US" sz="13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scelerisque</a:t>
              </a:r>
              <a:endParaRPr kumimoji="0" lang="en-US" sz="13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grpSp>
      <p:grpSp>
        <p:nvGrpSpPr>
          <p:cNvPr id="54" name="Group 53"/>
          <p:cNvGrpSpPr/>
          <p:nvPr/>
        </p:nvGrpSpPr>
        <p:grpSpPr>
          <a:xfrm>
            <a:off x="203560" y="4681514"/>
            <a:ext cx="3481850" cy="1256755"/>
            <a:chOff x="1339403" y="4345201"/>
            <a:chExt cx="3481850" cy="1256755"/>
          </a:xfrm>
        </p:grpSpPr>
        <p:sp>
          <p:nvSpPr>
            <p:cNvPr id="55" name="Rectangle 54"/>
            <p:cNvSpPr/>
            <p:nvPr/>
          </p:nvSpPr>
          <p:spPr>
            <a:xfrm>
              <a:off x="4232232" y="4345201"/>
              <a:ext cx="507127" cy="50712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srgbClr val="323F4B">
                      <a:lumMod val="50000"/>
                    </a:srgbClr>
                  </a:solidFill>
                  <a:effectLst/>
                  <a:uLnTx/>
                  <a:uFillTx/>
                  <a:latin typeface="Roboto Medium"/>
                  <a:ea typeface="+mn-ea"/>
                  <a:cs typeface="+mn-cs"/>
                </a:rPr>
                <a:t>03</a:t>
              </a:r>
              <a:endParaRPr kumimoji="0" lang="en-US" sz="1800" b="0" i="0" u="none" strike="noStrike" kern="1200" cap="none" spc="0" normalizeH="0" baseline="0" noProof="0" dirty="0">
                <a:ln>
                  <a:noFill/>
                </a:ln>
                <a:solidFill>
                  <a:srgbClr val="323F4B">
                    <a:lumMod val="50000"/>
                  </a:srgbClr>
                </a:solidFill>
                <a:effectLst/>
                <a:uLnTx/>
                <a:uFillTx/>
                <a:latin typeface="Roboto Medium"/>
                <a:ea typeface="+mn-ea"/>
                <a:cs typeface="+mn-cs"/>
              </a:endParaRPr>
            </a:p>
          </p:txBody>
        </p:sp>
        <p:sp>
          <p:nvSpPr>
            <p:cNvPr id="56" name="TextBox 55"/>
            <p:cNvSpPr txBox="1"/>
            <p:nvPr/>
          </p:nvSpPr>
          <p:spPr>
            <a:xfrm>
              <a:off x="1339403" y="4909459"/>
              <a:ext cx="3481850" cy="69249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300" b="1" i="1" u="none" strike="noStrike" kern="1200" cap="none" spc="0" normalizeH="0" baseline="0" noProof="0">
                  <a:ln>
                    <a:noFill/>
                  </a:ln>
                  <a:solidFill>
                    <a:srgbClr val="323F4B"/>
                  </a:solidFill>
                  <a:effectLst/>
                  <a:uLnTx/>
                  <a:uFillTx/>
                  <a:latin typeface="Calibri"/>
                  <a:ea typeface="+mn-ea"/>
                  <a:cs typeface="+mn-cs"/>
                </a:rPr>
                <a:t>Lorem ipsum dolor sit amet consectetur </a:t>
              </a:r>
              <a:r>
                <a:rPr kumimoji="0" lang="en-US" sz="1300" b="1" i="0" u="none" strike="noStrike" kern="1200" cap="none" spc="0" normalizeH="0" baseline="0" noProof="0">
                  <a:ln>
                    <a:noFill/>
                  </a:ln>
                  <a:solidFill>
                    <a:srgbClr val="323F4B"/>
                  </a:solidFill>
                  <a:effectLst/>
                  <a:uLnTx/>
                  <a:uFillTx/>
                  <a:latin typeface="Calibri"/>
                  <a:ea typeface="+mn-ea"/>
                  <a:cs typeface="+mn-cs"/>
                </a:rPr>
                <a:t>adipiscing elit </a:t>
              </a:r>
              <a:r>
                <a:rPr kumimoji="0" lang="en-US" sz="1300" b="0" i="0" u="none" strike="noStrike" kern="1200" cap="none" spc="0" normalizeH="0" baseline="0" noProof="0">
                  <a:ln>
                    <a:noFill/>
                  </a:ln>
                  <a:solidFill>
                    <a:prstClr val="black">
                      <a:lumMod val="65000"/>
                      <a:lumOff val="35000"/>
                    </a:prstClr>
                  </a:solidFill>
                  <a:effectLst/>
                  <a:uLnTx/>
                  <a:uFillTx/>
                  <a:latin typeface="Calibri"/>
                  <a:ea typeface="+mn-ea"/>
                  <a:cs typeface="+mn-cs"/>
                </a:rPr>
                <a:t>Vestibulum dignissim </a:t>
              </a:r>
              <a:endParaRPr kumimoji="0" lang="vi-VN" sz="1300" b="0" i="0" u="none" strike="noStrike" kern="1200" cap="none" spc="0" normalizeH="0" baseline="0" noProof="0">
                <a:ln>
                  <a:noFill/>
                </a:ln>
                <a:solidFill>
                  <a:prstClr val="black">
                    <a:lumMod val="65000"/>
                    <a:lumOff val="35000"/>
                  </a:prstClr>
                </a:solidFill>
                <a:effectLst/>
                <a:uLnTx/>
                <a:uFillTx/>
                <a:latin typeface="Calibri"/>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lumMod val="65000"/>
                      <a:lumOff val="35000"/>
                    </a:prstClr>
                  </a:solidFill>
                  <a:effectLst/>
                  <a:uLnTx/>
                  <a:uFillTx/>
                  <a:latin typeface="Calibri"/>
                  <a:ea typeface="+mn-ea"/>
                  <a:cs typeface="+mn-cs"/>
                </a:rPr>
                <a:t>nunc nisi, ac scelerisque</a:t>
              </a:r>
            </a:p>
          </p:txBody>
        </p:sp>
      </p:grpSp>
      <p:grpSp>
        <p:nvGrpSpPr>
          <p:cNvPr id="40" name="Group 39"/>
          <p:cNvGrpSpPr/>
          <p:nvPr/>
        </p:nvGrpSpPr>
        <p:grpSpPr>
          <a:xfrm>
            <a:off x="8573002" y="4610434"/>
            <a:ext cx="3481850" cy="1250305"/>
            <a:chOff x="8598013" y="4708176"/>
            <a:chExt cx="3481850" cy="1250305"/>
          </a:xfrm>
        </p:grpSpPr>
        <p:sp>
          <p:nvSpPr>
            <p:cNvPr id="58" name="Rectangle 57"/>
            <p:cNvSpPr/>
            <p:nvPr/>
          </p:nvSpPr>
          <p:spPr>
            <a:xfrm>
              <a:off x="8703620" y="4708176"/>
              <a:ext cx="507127" cy="5071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a:ln>
                    <a:noFill/>
                  </a:ln>
                  <a:solidFill>
                    <a:prstClr val="black">
                      <a:lumMod val="75000"/>
                      <a:lumOff val="25000"/>
                    </a:prstClr>
                  </a:solidFill>
                  <a:effectLst/>
                  <a:uLnTx/>
                  <a:uFillTx/>
                  <a:latin typeface="Roboto Medium"/>
                  <a:ea typeface="+mn-ea"/>
                  <a:cs typeface="+mn-cs"/>
                </a:rPr>
                <a:t>04</a:t>
              </a:r>
              <a:endParaRPr kumimoji="0" lang="en-US" sz="1800" b="0" i="0" u="none" strike="noStrike" kern="1200" cap="none" spc="0" normalizeH="0" baseline="0" noProof="0">
                <a:ln>
                  <a:noFill/>
                </a:ln>
                <a:solidFill>
                  <a:prstClr val="black">
                    <a:lumMod val="75000"/>
                    <a:lumOff val="25000"/>
                  </a:prstClr>
                </a:solidFill>
                <a:effectLst/>
                <a:uLnTx/>
                <a:uFillTx/>
                <a:latin typeface="Roboto Medium"/>
                <a:ea typeface="+mn-ea"/>
                <a:cs typeface="+mn-cs"/>
              </a:endParaRPr>
            </a:p>
          </p:txBody>
        </p:sp>
        <p:sp>
          <p:nvSpPr>
            <p:cNvPr id="59" name="TextBox 58"/>
            <p:cNvSpPr txBox="1"/>
            <p:nvPr/>
          </p:nvSpPr>
          <p:spPr>
            <a:xfrm>
              <a:off x="8598013" y="5265984"/>
              <a:ext cx="3481850" cy="6924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1" u="none" strike="noStrike" kern="1200" cap="none" spc="0" normalizeH="0" baseline="0" noProof="0">
                  <a:ln>
                    <a:noFill/>
                  </a:ln>
                  <a:solidFill>
                    <a:srgbClr val="FFC000"/>
                  </a:solidFill>
                  <a:effectLst/>
                  <a:uLnTx/>
                  <a:uFillTx/>
                  <a:latin typeface="Calibri"/>
                  <a:ea typeface="+mn-ea"/>
                  <a:cs typeface="+mn-cs"/>
                </a:rPr>
                <a:t>Lorem ipsum dolor sit amet consectetur </a:t>
              </a:r>
              <a:r>
                <a:rPr kumimoji="0" lang="en-US" sz="1300" b="1" i="0" u="none" strike="noStrike" kern="1200" cap="none" spc="0" normalizeH="0" baseline="0" noProof="0">
                  <a:ln>
                    <a:noFill/>
                  </a:ln>
                  <a:solidFill>
                    <a:srgbClr val="FFC000"/>
                  </a:solidFill>
                  <a:effectLst/>
                  <a:uLnTx/>
                  <a:uFillTx/>
                  <a:latin typeface="Calibri"/>
                  <a:ea typeface="+mn-ea"/>
                  <a:cs typeface="+mn-cs"/>
                </a:rPr>
                <a:t>adipiscing elit </a:t>
              </a:r>
              <a:r>
                <a:rPr kumimoji="0" lang="en-US" sz="1300" b="0" i="0" u="none" strike="noStrike" kern="1200" cap="none" spc="0" normalizeH="0" baseline="0" noProof="0">
                  <a:ln>
                    <a:noFill/>
                  </a:ln>
                  <a:solidFill>
                    <a:prstClr val="black">
                      <a:lumMod val="65000"/>
                      <a:lumOff val="35000"/>
                    </a:prstClr>
                  </a:solidFill>
                  <a:effectLst/>
                  <a:uLnTx/>
                  <a:uFillTx/>
                  <a:latin typeface="Calibri"/>
                  <a:ea typeface="+mn-ea"/>
                  <a:cs typeface="+mn-cs"/>
                </a:rPr>
                <a:t>Vestibulum dignissim </a:t>
              </a:r>
              <a:endParaRPr kumimoji="0" lang="vi-VN" sz="1300" b="0" i="0" u="none" strike="noStrike" kern="1200" cap="none" spc="0" normalizeH="0" baseline="0" noProof="0">
                <a:ln>
                  <a:noFill/>
                </a:ln>
                <a:solidFill>
                  <a:prstClr val="black">
                    <a:lumMod val="65000"/>
                    <a:lumOff val="35000"/>
                  </a:prstClr>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lumMod val="65000"/>
                      <a:lumOff val="35000"/>
                    </a:prstClr>
                  </a:solidFill>
                  <a:effectLst/>
                  <a:uLnTx/>
                  <a:uFillTx/>
                  <a:latin typeface="Calibri"/>
                  <a:ea typeface="+mn-ea"/>
                  <a:cs typeface="+mn-cs"/>
                </a:rPr>
                <a:t>nunc nisi, ac scelerisque</a:t>
              </a:r>
            </a:p>
          </p:txBody>
        </p:sp>
      </p:grpSp>
      <p:sp>
        <p:nvSpPr>
          <p:cNvPr id="61" name="AutoShape 117"/>
          <p:cNvSpPr>
            <a:spLocks/>
          </p:cNvSpPr>
          <p:nvPr/>
        </p:nvSpPr>
        <p:spPr bwMode="auto">
          <a:xfrm>
            <a:off x="5788186" y="3636183"/>
            <a:ext cx="610196" cy="457907"/>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tx1">
              <a:lumMod val="65000"/>
              <a:lumOff val="35000"/>
            </a:schemeClr>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42" name="Slide Number Placeholder 41"/>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C1A69C3-A417-4791-88FC-0E458BBACD37}" type="slidenum">
              <a:rPr kumimoji="0" lang="vi-VN" sz="1800" b="0" i="0" u="none" strike="noStrike" kern="1200" cap="none" spc="0" normalizeH="0" baseline="0" noProof="0" smtClean="0">
                <a:ln>
                  <a:noFill/>
                </a:ln>
                <a:solidFill>
                  <a:prstClr val="white"/>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26</a:t>
            </a:fld>
            <a:endParaRPr kumimoji="0" lang="vi-VN"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074781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61"/>
                                        </p:tgtEl>
                                        <p:attrNameLst>
                                          <p:attrName>style.visibility</p:attrName>
                                        </p:attrNameLst>
                                      </p:cBhvr>
                                      <p:to>
                                        <p:strVal val="visible"/>
                                      </p:to>
                                    </p:set>
                                    <p:anim calcmode="lin" valueType="num">
                                      <p:cBhvr>
                                        <p:cTn id="13" dur="500" fill="hold"/>
                                        <p:tgtEl>
                                          <p:spTgt spid="61"/>
                                        </p:tgtEl>
                                        <p:attrNameLst>
                                          <p:attrName>ppt_w</p:attrName>
                                        </p:attrNameLst>
                                      </p:cBhvr>
                                      <p:tavLst>
                                        <p:tav tm="0">
                                          <p:val>
                                            <p:fltVal val="0"/>
                                          </p:val>
                                        </p:tav>
                                        <p:tav tm="100000">
                                          <p:val>
                                            <p:strVal val="#ppt_w"/>
                                          </p:val>
                                        </p:tav>
                                      </p:tavLst>
                                    </p:anim>
                                    <p:anim calcmode="lin" valueType="num">
                                      <p:cBhvr>
                                        <p:cTn id="14" dur="500" fill="hold"/>
                                        <p:tgtEl>
                                          <p:spTgt spid="61"/>
                                        </p:tgtEl>
                                        <p:attrNameLst>
                                          <p:attrName>ppt_h</p:attrName>
                                        </p:attrNameLst>
                                      </p:cBhvr>
                                      <p:tavLst>
                                        <p:tav tm="0">
                                          <p:val>
                                            <p:fltVal val="0"/>
                                          </p:val>
                                        </p:tav>
                                        <p:tav tm="100000">
                                          <p:val>
                                            <p:strVal val="#ppt_h"/>
                                          </p:val>
                                        </p:tav>
                                      </p:tavLst>
                                    </p:anim>
                                    <p:animEffect transition="in" filter="fade">
                                      <p:cBhvr>
                                        <p:cTn id="15" dur="500"/>
                                        <p:tgtEl>
                                          <p:spTgt spid="61"/>
                                        </p:tgtEl>
                                      </p:cBhvr>
                                    </p:animEffect>
                                  </p:childTnLst>
                                </p:cTn>
                              </p:par>
                            </p:childTnLst>
                          </p:cTn>
                        </p:par>
                        <p:par>
                          <p:cTn id="16" fill="hold">
                            <p:stCondLst>
                              <p:cond delay="1000"/>
                            </p:stCondLst>
                            <p:childTnLst>
                              <p:par>
                                <p:cTn id="17" presetID="12" presetClass="entr" presetSubtype="2" fill="hold" nodeType="afterEffect">
                                  <p:stCondLst>
                                    <p:cond delay="0"/>
                                  </p:stCondLst>
                                  <p:childTnLst>
                                    <p:set>
                                      <p:cBhvr>
                                        <p:cTn id="18" dur="1" fill="hold">
                                          <p:stCondLst>
                                            <p:cond delay="0"/>
                                          </p:stCondLst>
                                        </p:cTn>
                                        <p:tgtEl>
                                          <p:spTgt spid="51"/>
                                        </p:tgtEl>
                                        <p:attrNameLst>
                                          <p:attrName>style.visibility</p:attrName>
                                        </p:attrNameLst>
                                      </p:cBhvr>
                                      <p:to>
                                        <p:strVal val="visible"/>
                                      </p:to>
                                    </p:set>
                                    <p:anim calcmode="lin" valueType="num">
                                      <p:cBhvr additive="base">
                                        <p:cTn id="19" dur="500"/>
                                        <p:tgtEl>
                                          <p:spTgt spid="51"/>
                                        </p:tgtEl>
                                        <p:attrNameLst>
                                          <p:attrName>ppt_x</p:attrName>
                                        </p:attrNameLst>
                                      </p:cBhvr>
                                      <p:tavLst>
                                        <p:tav tm="0">
                                          <p:val>
                                            <p:strVal val="#ppt_x+#ppt_w*1.125000"/>
                                          </p:val>
                                        </p:tav>
                                        <p:tav tm="100000">
                                          <p:val>
                                            <p:strVal val="#ppt_x"/>
                                          </p:val>
                                        </p:tav>
                                      </p:tavLst>
                                    </p:anim>
                                    <p:animEffect transition="in" filter="wipe(left)">
                                      <p:cBhvr>
                                        <p:cTn id="20" dur="500"/>
                                        <p:tgtEl>
                                          <p:spTgt spid="51"/>
                                        </p:tgtEl>
                                      </p:cBhvr>
                                    </p:animEffect>
                                  </p:childTnLst>
                                </p:cTn>
                              </p:par>
                            </p:childTnLst>
                          </p:cTn>
                        </p:par>
                        <p:par>
                          <p:cTn id="21" fill="hold">
                            <p:stCondLst>
                              <p:cond delay="1500"/>
                            </p:stCondLst>
                            <p:childTnLst>
                              <p:par>
                                <p:cTn id="22" presetID="12" presetClass="entr" presetSubtype="8" fill="hold" nodeType="afterEffect">
                                  <p:stCondLst>
                                    <p:cond delay="0"/>
                                  </p:stCondLst>
                                  <p:childTnLst>
                                    <p:set>
                                      <p:cBhvr>
                                        <p:cTn id="23" dur="1" fill="hold">
                                          <p:stCondLst>
                                            <p:cond delay="0"/>
                                          </p:stCondLst>
                                        </p:cTn>
                                        <p:tgtEl>
                                          <p:spTgt spid="48"/>
                                        </p:tgtEl>
                                        <p:attrNameLst>
                                          <p:attrName>style.visibility</p:attrName>
                                        </p:attrNameLst>
                                      </p:cBhvr>
                                      <p:to>
                                        <p:strVal val="visible"/>
                                      </p:to>
                                    </p:set>
                                    <p:anim calcmode="lin" valueType="num">
                                      <p:cBhvr additive="base">
                                        <p:cTn id="24" dur="500"/>
                                        <p:tgtEl>
                                          <p:spTgt spid="48"/>
                                        </p:tgtEl>
                                        <p:attrNameLst>
                                          <p:attrName>ppt_x</p:attrName>
                                        </p:attrNameLst>
                                      </p:cBhvr>
                                      <p:tavLst>
                                        <p:tav tm="0">
                                          <p:val>
                                            <p:strVal val="#ppt_x-#ppt_w*1.125000"/>
                                          </p:val>
                                        </p:tav>
                                        <p:tav tm="100000">
                                          <p:val>
                                            <p:strVal val="#ppt_x"/>
                                          </p:val>
                                        </p:tav>
                                      </p:tavLst>
                                    </p:anim>
                                    <p:animEffect transition="in" filter="wipe(right)">
                                      <p:cBhvr>
                                        <p:cTn id="25" dur="500"/>
                                        <p:tgtEl>
                                          <p:spTgt spid="48"/>
                                        </p:tgtEl>
                                      </p:cBhvr>
                                    </p:animEffect>
                                  </p:childTnLst>
                                </p:cTn>
                              </p:par>
                            </p:childTnLst>
                          </p:cTn>
                        </p:par>
                        <p:par>
                          <p:cTn id="26" fill="hold">
                            <p:stCondLst>
                              <p:cond delay="2000"/>
                            </p:stCondLst>
                            <p:childTnLst>
                              <p:par>
                                <p:cTn id="27" presetID="12" presetClass="entr" presetSubtype="2" fill="hold" nodeType="afterEffect">
                                  <p:stCondLst>
                                    <p:cond delay="0"/>
                                  </p:stCondLst>
                                  <p:childTnLst>
                                    <p:set>
                                      <p:cBhvr>
                                        <p:cTn id="28" dur="1" fill="hold">
                                          <p:stCondLst>
                                            <p:cond delay="0"/>
                                          </p:stCondLst>
                                        </p:cTn>
                                        <p:tgtEl>
                                          <p:spTgt spid="54"/>
                                        </p:tgtEl>
                                        <p:attrNameLst>
                                          <p:attrName>style.visibility</p:attrName>
                                        </p:attrNameLst>
                                      </p:cBhvr>
                                      <p:to>
                                        <p:strVal val="visible"/>
                                      </p:to>
                                    </p:set>
                                    <p:anim calcmode="lin" valueType="num">
                                      <p:cBhvr additive="base">
                                        <p:cTn id="29" dur="500"/>
                                        <p:tgtEl>
                                          <p:spTgt spid="54"/>
                                        </p:tgtEl>
                                        <p:attrNameLst>
                                          <p:attrName>ppt_x</p:attrName>
                                        </p:attrNameLst>
                                      </p:cBhvr>
                                      <p:tavLst>
                                        <p:tav tm="0">
                                          <p:val>
                                            <p:strVal val="#ppt_x+#ppt_w*1.125000"/>
                                          </p:val>
                                        </p:tav>
                                        <p:tav tm="100000">
                                          <p:val>
                                            <p:strVal val="#ppt_x"/>
                                          </p:val>
                                        </p:tav>
                                      </p:tavLst>
                                    </p:anim>
                                    <p:animEffect transition="in" filter="wipe(left)">
                                      <p:cBhvr>
                                        <p:cTn id="30" dur="500"/>
                                        <p:tgtEl>
                                          <p:spTgt spid="54"/>
                                        </p:tgtEl>
                                      </p:cBhvr>
                                    </p:animEffect>
                                  </p:childTnLst>
                                </p:cTn>
                              </p:par>
                            </p:childTnLst>
                          </p:cTn>
                        </p:par>
                        <p:par>
                          <p:cTn id="31" fill="hold">
                            <p:stCondLst>
                              <p:cond delay="2500"/>
                            </p:stCondLst>
                            <p:childTnLst>
                              <p:par>
                                <p:cTn id="32" presetID="12" presetClass="entr" presetSubtype="8" fill="hold" nodeType="afterEffect">
                                  <p:stCondLst>
                                    <p:cond delay="0"/>
                                  </p:stCondLst>
                                  <p:childTnLst>
                                    <p:set>
                                      <p:cBhvr>
                                        <p:cTn id="33" dur="1" fill="hold">
                                          <p:stCondLst>
                                            <p:cond delay="0"/>
                                          </p:stCondLst>
                                        </p:cTn>
                                        <p:tgtEl>
                                          <p:spTgt spid="40"/>
                                        </p:tgtEl>
                                        <p:attrNameLst>
                                          <p:attrName>style.visibility</p:attrName>
                                        </p:attrNameLst>
                                      </p:cBhvr>
                                      <p:to>
                                        <p:strVal val="visible"/>
                                      </p:to>
                                    </p:set>
                                    <p:anim calcmode="lin" valueType="num">
                                      <p:cBhvr additive="base">
                                        <p:cTn id="34" dur="500"/>
                                        <p:tgtEl>
                                          <p:spTgt spid="40"/>
                                        </p:tgtEl>
                                        <p:attrNameLst>
                                          <p:attrName>ppt_x</p:attrName>
                                        </p:attrNameLst>
                                      </p:cBhvr>
                                      <p:tavLst>
                                        <p:tav tm="0">
                                          <p:val>
                                            <p:strVal val="#ppt_x-#ppt_w*1.125000"/>
                                          </p:val>
                                        </p:tav>
                                        <p:tav tm="100000">
                                          <p:val>
                                            <p:strVal val="#ppt_x"/>
                                          </p:val>
                                        </p:tav>
                                      </p:tavLst>
                                    </p:anim>
                                    <p:animEffect transition="in" filter="wipe(right)">
                                      <p:cBhvr>
                                        <p:cTn id="35" dur="500"/>
                                        <p:tgtEl>
                                          <p:spTgt spid="40"/>
                                        </p:tgtEl>
                                      </p:cBhvr>
                                    </p:animEffect>
                                  </p:childTnLst>
                                </p:cTn>
                              </p:par>
                            </p:childTnLst>
                          </p:cTn>
                        </p:par>
                        <p:par>
                          <p:cTn id="36" fill="hold">
                            <p:stCondLst>
                              <p:cond delay="3000"/>
                            </p:stCondLst>
                            <p:childTnLst>
                              <p:par>
                                <p:cTn id="37" presetID="26" presetClass="emph" presetSubtype="0" fill="hold" nodeType="afterEffect">
                                  <p:stCondLst>
                                    <p:cond delay="0"/>
                                  </p:stCondLst>
                                  <p:childTnLst>
                                    <p:animEffect transition="out" filter="fade">
                                      <p:cBhvr>
                                        <p:cTn id="38" dur="500" tmFilter="0, 0; .2, .5; .8, .5; 1, 0"/>
                                        <p:tgtEl>
                                          <p:spTgt spid="41"/>
                                        </p:tgtEl>
                                      </p:cBhvr>
                                    </p:animEffect>
                                    <p:animScale>
                                      <p:cBhvr>
                                        <p:cTn id="39" dur="250" autoRev="1" fill="hold"/>
                                        <p:tgtEl>
                                          <p:spTgt spid="4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4444999" y="1481455"/>
            <a:ext cx="3302001" cy="5070789"/>
            <a:chOff x="4513262" y="1136725"/>
            <a:chExt cx="3302001" cy="5313363"/>
          </a:xfrm>
        </p:grpSpPr>
        <p:grpSp>
          <p:nvGrpSpPr>
            <p:cNvPr id="4" name="组合 208"/>
            <p:cNvGrpSpPr/>
            <p:nvPr/>
          </p:nvGrpSpPr>
          <p:grpSpPr>
            <a:xfrm>
              <a:off x="6096000" y="4322838"/>
              <a:ext cx="184150" cy="644525"/>
              <a:chOff x="2752726" y="4344988"/>
              <a:chExt cx="184150" cy="644525"/>
            </a:xfrm>
            <a:solidFill>
              <a:schemeClr val="accent4">
                <a:lumMod val="60000"/>
                <a:lumOff val="40000"/>
              </a:schemeClr>
            </a:solidFill>
          </p:grpSpPr>
          <p:sp>
            <p:nvSpPr>
              <p:cNvPr id="208" name="Freeform 101"/>
              <p:cNvSpPr>
                <a:spLocks/>
              </p:cNvSpPr>
              <p:nvPr/>
            </p:nvSpPr>
            <p:spPr bwMode="auto">
              <a:xfrm>
                <a:off x="2762251" y="4427538"/>
                <a:ext cx="174625" cy="519113"/>
              </a:xfrm>
              <a:custGeom>
                <a:avLst/>
                <a:gdLst>
                  <a:gd name="T0" fmla="*/ 34 w 110"/>
                  <a:gd name="T1" fmla="*/ 267 h 327"/>
                  <a:gd name="T2" fmla="*/ 67 w 110"/>
                  <a:gd name="T3" fmla="*/ 327 h 327"/>
                  <a:gd name="T4" fmla="*/ 95 w 110"/>
                  <a:gd name="T5" fmla="*/ 323 h 327"/>
                  <a:gd name="T6" fmla="*/ 110 w 110"/>
                  <a:gd name="T7" fmla="*/ 256 h 327"/>
                  <a:gd name="T8" fmla="*/ 76 w 110"/>
                  <a:gd name="T9" fmla="*/ 0 h 327"/>
                  <a:gd name="T10" fmla="*/ 0 w 110"/>
                  <a:gd name="T11" fmla="*/ 10 h 327"/>
                  <a:gd name="T12" fmla="*/ 34 w 110"/>
                  <a:gd name="T13" fmla="*/ 267 h 327"/>
                </a:gdLst>
                <a:ahLst/>
                <a:cxnLst>
                  <a:cxn ang="0">
                    <a:pos x="T0" y="T1"/>
                  </a:cxn>
                  <a:cxn ang="0">
                    <a:pos x="T2" y="T3"/>
                  </a:cxn>
                  <a:cxn ang="0">
                    <a:pos x="T4" y="T5"/>
                  </a:cxn>
                  <a:cxn ang="0">
                    <a:pos x="T6" y="T7"/>
                  </a:cxn>
                  <a:cxn ang="0">
                    <a:pos x="T8" y="T9"/>
                  </a:cxn>
                  <a:cxn ang="0">
                    <a:pos x="T10" y="T11"/>
                  </a:cxn>
                  <a:cxn ang="0">
                    <a:pos x="T12" y="T13"/>
                  </a:cxn>
                </a:cxnLst>
                <a:rect l="0" t="0" r="r" b="b"/>
                <a:pathLst>
                  <a:path w="110" h="327">
                    <a:moveTo>
                      <a:pt x="34" y="267"/>
                    </a:moveTo>
                    <a:lnTo>
                      <a:pt x="67" y="327"/>
                    </a:lnTo>
                    <a:lnTo>
                      <a:pt x="95" y="323"/>
                    </a:lnTo>
                    <a:lnTo>
                      <a:pt x="110" y="256"/>
                    </a:lnTo>
                    <a:lnTo>
                      <a:pt x="76" y="0"/>
                    </a:lnTo>
                    <a:lnTo>
                      <a:pt x="0" y="10"/>
                    </a:lnTo>
                    <a:lnTo>
                      <a:pt x="34" y="2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09" name="Freeform 102"/>
              <p:cNvSpPr>
                <a:spLocks/>
              </p:cNvSpPr>
              <p:nvPr/>
            </p:nvSpPr>
            <p:spPr bwMode="auto">
              <a:xfrm>
                <a:off x="2754313" y="4344988"/>
                <a:ext cx="128588" cy="146050"/>
              </a:xfrm>
              <a:custGeom>
                <a:avLst/>
                <a:gdLst>
                  <a:gd name="T0" fmla="*/ 5 w 81"/>
                  <a:gd name="T1" fmla="*/ 58 h 92"/>
                  <a:gd name="T2" fmla="*/ 5 w 81"/>
                  <a:gd name="T3" fmla="*/ 58 h 92"/>
                  <a:gd name="T4" fmla="*/ 7 w 81"/>
                  <a:gd name="T5" fmla="*/ 66 h 92"/>
                  <a:gd name="T6" fmla="*/ 10 w 81"/>
                  <a:gd name="T7" fmla="*/ 73 h 92"/>
                  <a:gd name="T8" fmla="*/ 15 w 81"/>
                  <a:gd name="T9" fmla="*/ 78 h 92"/>
                  <a:gd name="T10" fmla="*/ 20 w 81"/>
                  <a:gd name="T11" fmla="*/ 84 h 92"/>
                  <a:gd name="T12" fmla="*/ 26 w 81"/>
                  <a:gd name="T13" fmla="*/ 88 h 92"/>
                  <a:gd name="T14" fmla="*/ 33 w 81"/>
                  <a:gd name="T15" fmla="*/ 90 h 92"/>
                  <a:gd name="T16" fmla="*/ 39 w 81"/>
                  <a:gd name="T17" fmla="*/ 92 h 92"/>
                  <a:gd name="T18" fmla="*/ 47 w 81"/>
                  <a:gd name="T19" fmla="*/ 90 h 92"/>
                  <a:gd name="T20" fmla="*/ 49 w 81"/>
                  <a:gd name="T21" fmla="*/ 90 h 92"/>
                  <a:gd name="T22" fmla="*/ 49 w 81"/>
                  <a:gd name="T23" fmla="*/ 90 h 92"/>
                  <a:gd name="T24" fmla="*/ 56 w 81"/>
                  <a:gd name="T25" fmla="*/ 89 h 92"/>
                  <a:gd name="T26" fmla="*/ 62 w 81"/>
                  <a:gd name="T27" fmla="*/ 86 h 92"/>
                  <a:gd name="T28" fmla="*/ 69 w 81"/>
                  <a:gd name="T29" fmla="*/ 81 h 92"/>
                  <a:gd name="T30" fmla="*/ 73 w 81"/>
                  <a:gd name="T31" fmla="*/ 77 h 92"/>
                  <a:gd name="T32" fmla="*/ 77 w 81"/>
                  <a:gd name="T33" fmla="*/ 70 h 92"/>
                  <a:gd name="T34" fmla="*/ 80 w 81"/>
                  <a:gd name="T35" fmla="*/ 63 h 92"/>
                  <a:gd name="T36" fmla="*/ 81 w 81"/>
                  <a:gd name="T37" fmla="*/ 56 h 92"/>
                  <a:gd name="T38" fmla="*/ 81 w 81"/>
                  <a:gd name="T39" fmla="*/ 48 h 92"/>
                  <a:gd name="T40" fmla="*/ 76 w 81"/>
                  <a:gd name="T41" fmla="*/ 13 h 92"/>
                  <a:gd name="T42" fmla="*/ 76 w 81"/>
                  <a:gd name="T43" fmla="*/ 13 h 92"/>
                  <a:gd name="T44" fmla="*/ 75 w 81"/>
                  <a:gd name="T45" fmla="*/ 8 h 92"/>
                  <a:gd name="T46" fmla="*/ 72 w 81"/>
                  <a:gd name="T47" fmla="*/ 2 h 92"/>
                  <a:gd name="T48" fmla="*/ 68 w 81"/>
                  <a:gd name="T49" fmla="*/ 1 h 92"/>
                  <a:gd name="T50" fmla="*/ 64 w 81"/>
                  <a:gd name="T51" fmla="*/ 0 h 92"/>
                  <a:gd name="T52" fmla="*/ 51 w 81"/>
                  <a:gd name="T53" fmla="*/ 0 h 92"/>
                  <a:gd name="T54" fmla="*/ 37 w 81"/>
                  <a:gd name="T55" fmla="*/ 2 h 92"/>
                  <a:gd name="T56" fmla="*/ 35 w 81"/>
                  <a:gd name="T57" fmla="*/ 2 h 92"/>
                  <a:gd name="T58" fmla="*/ 35 w 81"/>
                  <a:gd name="T59" fmla="*/ 2 h 92"/>
                  <a:gd name="T60" fmla="*/ 22 w 81"/>
                  <a:gd name="T61" fmla="*/ 4 h 92"/>
                  <a:gd name="T62" fmla="*/ 10 w 81"/>
                  <a:gd name="T63" fmla="*/ 6 h 92"/>
                  <a:gd name="T64" fmla="*/ 5 w 81"/>
                  <a:gd name="T65" fmla="*/ 9 h 92"/>
                  <a:gd name="T66" fmla="*/ 3 w 81"/>
                  <a:gd name="T67" fmla="*/ 12 h 92"/>
                  <a:gd name="T68" fmla="*/ 0 w 81"/>
                  <a:gd name="T69" fmla="*/ 17 h 92"/>
                  <a:gd name="T70" fmla="*/ 0 w 81"/>
                  <a:gd name="T71" fmla="*/ 24 h 92"/>
                  <a:gd name="T72" fmla="*/ 5 w 81"/>
                  <a:gd name="T73" fmla="*/ 5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1" h="92">
                    <a:moveTo>
                      <a:pt x="5" y="58"/>
                    </a:moveTo>
                    <a:lnTo>
                      <a:pt x="5" y="58"/>
                    </a:lnTo>
                    <a:lnTo>
                      <a:pt x="7" y="66"/>
                    </a:lnTo>
                    <a:lnTo>
                      <a:pt x="10" y="73"/>
                    </a:lnTo>
                    <a:lnTo>
                      <a:pt x="15" y="78"/>
                    </a:lnTo>
                    <a:lnTo>
                      <a:pt x="20" y="84"/>
                    </a:lnTo>
                    <a:lnTo>
                      <a:pt x="26" y="88"/>
                    </a:lnTo>
                    <a:lnTo>
                      <a:pt x="33" y="90"/>
                    </a:lnTo>
                    <a:lnTo>
                      <a:pt x="39" y="92"/>
                    </a:lnTo>
                    <a:lnTo>
                      <a:pt x="47" y="90"/>
                    </a:lnTo>
                    <a:lnTo>
                      <a:pt x="49" y="90"/>
                    </a:lnTo>
                    <a:lnTo>
                      <a:pt x="49" y="90"/>
                    </a:lnTo>
                    <a:lnTo>
                      <a:pt x="56" y="89"/>
                    </a:lnTo>
                    <a:lnTo>
                      <a:pt x="62" y="86"/>
                    </a:lnTo>
                    <a:lnTo>
                      <a:pt x="69" y="81"/>
                    </a:lnTo>
                    <a:lnTo>
                      <a:pt x="73" y="77"/>
                    </a:lnTo>
                    <a:lnTo>
                      <a:pt x="77" y="70"/>
                    </a:lnTo>
                    <a:lnTo>
                      <a:pt x="80" y="63"/>
                    </a:lnTo>
                    <a:lnTo>
                      <a:pt x="81" y="56"/>
                    </a:lnTo>
                    <a:lnTo>
                      <a:pt x="81" y="48"/>
                    </a:lnTo>
                    <a:lnTo>
                      <a:pt x="76" y="13"/>
                    </a:lnTo>
                    <a:lnTo>
                      <a:pt x="76" y="13"/>
                    </a:lnTo>
                    <a:lnTo>
                      <a:pt x="75" y="8"/>
                    </a:lnTo>
                    <a:lnTo>
                      <a:pt x="72" y="2"/>
                    </a:lnTo>
                    <a:lnTo>
                      <a:pt x="68" y="1"/>
                    </a:lnTo>
                    <a:lnTo>
                      <a:pt x="64" y="0"/>
                    </a:lnTo>
                    <a:lnTo>
                      <a:pt x="51" y="0"/>
                    </a:lnTo>
                    <a:lnTo>
                      <a:pt x="37" y="2"/>
                    </a:lnTo>
                    <a:lnTo>
                      <a:pt x="35" y="2"/>
                    </a:lnTo>
                    <a:lnTo>
                      <a:pt x="35" y="2"/>
                    </a:lnTo>
                    <a:lnTo>
                      <a:pt x="22" y="4"/>
                    </a:lnTo>
                    <a:lnTo>
                      <a:pt x="10" y="6"/>
                    </a:lnTo>
                    <a:lnTo>
                      <a:pt x="5" y="9"/>
                    </a:lnTo>
                    <a:lnTo>
                      <a:pt x="3" y="12"/>
                    </a:lnTo>
                    <a:lnTo>
                      <a:pt x="0" y="17"/>
                    </a:lnTo>
                    <a:lnTo>
                      <a:pt x="0" y="24"/>
                    </a:lnTo>
                    <a:lnTo>
                      <a:pt x="5"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10" name="Freeform 103"/>
              <p:cNvSpPr>
                <a:spLocks/>
              </p:cNvSpPr>
              <p:nvPr/>
            </p:nvSpPr>
            <p:spPr bwMode="auto">
              <a:xfrm>
                <a:off x="2752726" y="4394200"/>
                <a:ext cx="149225" cy="142875"/>
              </a:xfrm>
              <a:custGeom>
                <a:avLst/>
                <a:gdLst>
                  <a:gd name="T0" fmla="*/ 11 w 94"/>
                  <a:gd name="T1" fmla="*/ 90 h 90"/>
                  <a:gd name="T2" fmla="*/ 94 w 94"/>
                  <a:gd name="T3" fmla="*/ 80 h 90"/>
                  <a:gd name="T4" fmla="*/ 84 w 94"/>
                  <a:gd name="T5" fmla="*/ 0 h 90"/>
                  <a:gd name="T6" fmla="*/ 0 w 94"/>
                  <a:gd name="T7" fmla="*/ 11 h 90"/>
                  <a:gd name="T8" fmla="*/ 11 w 94"/>
                  <a:gd name="T9" fmla="*/ 90 h 90"/>
                </a:gdLst>
                <a:ahLst/>
                <a:cxnLst>
                  <a:cxn ang="0">
                    <a:pos x="T0" y="T1"/>
                  </a:cxn>
                  <a:cxn ang="0">
                    <a:pos x="T2" y="T3"/>
                  </a:cxn>
                  <a:cxn ang="0">
                    <a:pos x="T4" y="T5"/>
                  </a:cxn>
                  <a:cxn ang="0">
                    <a:pos x="T6" y="T7"/>
                  </a:cxn>
                  <a:cxn ang="0">
                    <a:pos x="T8" y="T9"/>
                  </a:cxn>
                </a:cxnLst>
                <a:rect l="0" t="0" r="r" b="b"/>
                <a:pathLst>
                  <a:path w="94" h="90">
                    <a:moveTo>
                      <a:pt x="11" y="90"/>
                    </a:moveTo>
                    <a:lnTo>
                      <a:pt x="94" y="80"/>
                    </a:lnTo>
                    <a:lnTo>
                      <a:pt x="84" y="0"/>
                    </a:lnTo>
                    <a:lnTo>
                      <a:pt x="0" y="11"/>
                    </a:lnTo>
                    <a:lnTo>
                      <a:pt x="11"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11" name="Freeform 104"/>
              <p:cNvSpPr>
                <a:spLocks/>
              </p:cNvSpPr>
              <p:nvPr/>
            </p:nvSpPr>
            <p:spPr bwMode="auto">
              <a:xfrm>
                <a:off x="2868613" y="4933950"/>
                <a:ext cx="44450" cy="55563"/>
              </a:xfrm>
              <a:custGeom>
                <a:avLst/>
                <a:gdLst>
                  <a:gd name="T0" fmla="*/ 28 w 28"/>
                  <a:gd name="T1" fmla="*/ 2 h 35"/>
                  <a:gd name="T2" fmla="*/ 28 w 28"/>
                  <a:gd name="T3" fmla="*/ 2 h 35"/>
                  <a:gd name="T4" fmla="*/ 27 w 28"/>
                  <a:gd name="T5" fmla="*/ 14 h 35"/>
                  <a:gd name="T6" fmla="*/ 21 w 28"/>
                  <a:gd name="T7" fmla="*/ 31 h 35"/>
                  <a:gd name="T8" fmla="*/ 21 w 28"/>
                  <a:gd name="T9" fmla="*/ 31 h 35"/>
                  <a:gd name="T10" fmla="*/ 20 w 28"/>
                  <a:gd name="T11" fmla="*/ 35 h 35"/>
                  <a:gd name="T12" fmla="*/ 19 w 28"/>
                  <a:gd name="T13" fmla="*/ 35 h 35"/>
                  <a:gd name="T14" fmla="*/ 16 w 28"/>
                  <a:gd name="T15" fmla="*/ 35 h 35"/>
                  <a:gd name="T16" fmla="*/ 13 w 28"/>
                  <a:gd name="T17" fmla="*/ 32 h 35"/>
                  <a:gd name="T18" fmla="*/ 11 w 28"/>
                  <a:gd name="T19" fmla="*/ 27 h 35"/>
                  <a:gd name="T20" fmla="*/ 0 w 28"/>
                  <a:gd name="T21" fmla="*/ 8 h 35"/>
                  <a:gd name="T22" fmla="*/ 0 w 28"/>
                  <a:gd name="T23" fmla="*/ 8 h 35"/>
                  <a:gd name="T24" fmla="*/ 3 w 28"/>
                  <a:gd name="T25" fmla="*/ 5 h 35"/>
                  <a:gd name="T26" fmla="*/ 8 w 28"/>
                  <a:gd name="T27" fmla="*/ 2 h 35"/>
                  <a:gd name="T28" fmla="*/ 12 w 28"/>
                  <a:gd name="T29" fmla="*/ 1 h 35"/>
                  <a:gd name="T30" fmla="*/ 16 w 28"/>
                  <a:gd name="T31" fmla="*/ 0 h 35"/>
                  <a:gd name="T32" fmla="*/ 23 w 28"/>
                  <a:gd name="T33" fmla="*/ 0 h 35"/>
                  <a:gd name="T34" fmla="*/ 28 w 28"/>
                  <a:gd name="T35" fmla="*/ 2 h 35"/>
                  <a:gd name="T36" fmla="*/ 28 w 28"/>
                  <a:gd name="T37"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 h="35">
                    <a:moveTo>
                      <a:pt x="28" y="2"/>
                    </a:moveTo>
                    <a:lnTo>
                      <a:pt x="28" y="2"/>
                    </a:lnTo>
                    <a:lnTo>
                      <a:pt x="27" y="14"/>
                    </a:lnTo>
                    <a:lnTo>
                      <a:pt x="21" y="31"/>
                    </a:lnTo>
                    <a:lnTo>
                      <a:pt x="21" y="31"/>
                    </a:lnTo>
                    <a:lnTo>
                      <a:pt x="20" y="35"/>
                    </a:lnTo>
                    <a:lnTo>
                      <a:pt x="19" y="35"/>
                    </a:lnTo>
                    <a:lnTo>
                      <a:pt x="16" y="35"/>
                    </a:lnTo>
                    <a:lnTo>
                      <a:pt x="13" y="32"/>
                    </a:lnTo>
                    <a:lnTo>
                      <a:pt x="11" y="27"/>
                    </a:lnTo>
                    <a:lnTo>
                      <a:pt x="0" y="8"/>
                    </a:lnTo>
                    <a:lnTo>
                      <a:pt x="0" y="8"/>
                    </a:lnTo>
                    <a:lnTo>
                      <a:pt x="3" y="5"/>
                    </a:lnTo>
                    <a:lnTo>
                      <a:pt x="8" y="2"/>
                    </a:lnTo>
                    <a:lnTo>
                      <a:pt x="12" y="1"/>
                    </a:lnTo>
                    <a:lnTo>
                      <a:pt x="16" y="0"/>
                    </a:lnTo>
                    <a:lnTo>
                      <a:pt x="23" y="0"/>
                    </a:lnTo>
                    <a:lnTo>
                      <a:pt x="28" y="2"/>
                    </a:lnTo>
                    <a:lnTo>
                      <a:pt x="28"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组合 215"/>
            <p:cNvGrpSpPr/>
            <p:nvPr/>
          </p:nvGrpSpPr>
          <p:grpSpPr>
            <a:xfrm>
              <a:off x="5486400" y="4908625"/>
              <a:ext cx="1414463" cy="1541463"/>
              <a:chOff x="2143126" y="4930775"/>
              <a:chExt cx="1414463" cy="1541463"/>
            </a:xfrm>
          </p:grpSpPr>
          <p:sp>
            <p:nvSpPr>
              <p:cNvPr id="111" name="Freeform 5"/>
              <p:cNvSpPr>
                <a:spLocks/>
              </p:cNvSpPr>
              <p:nvPr/>
            </p:nvSpPr>
            <p:spPr bwMode="auto">
              <a:xfrm>
                <a:off x="2143126" y="5083175"/>
                <a:ext cx="1414463" cy="1257300"/>
              </a:xfrm>
              <a:custGeom>
                <a:avLst/>
                <a:gdLst>
                  <a:gd name="T0" fmla="*/ 334 w 891"/>
                  <a:gd name="T1" fmla="*/ 790 h 792"/>
                  <a:gd name="T2" fmla="*/ 228 w 891"/>
                  <a:gd name="T3" fmla="*/ 775 h 792"/>
                  <a:gd name="T4" fmla="*/ 212 w 891"/>
                  <a:gd name="T5" fmla="*/ 764 h 792"/>
                  <a:gd name="T6" fmla="*/ 190 w 891"/>
                  <a:gd name="T7" fmla="*/ 734 h 792"/>
                  <a:gd name="T8" fmla="*/ 110 w 891"/>
                  <a:gd name="T9" fmla="*/ 683 h 792"/>
                  <a:gd name="T10" fmla="*/ 65 w 891"/>
                  <a:gd name="T11" fmla="*/ 631 h 792"/>
                  <a:gd name="T12" fmla="*/ 56 w 891"/>
                  <a:gd name="T13" fmla="*/ 597 h 792"/>
                  <a:gd name="T14" fmla="*/ 61 w 891"/>
                  <a:gd name="T15" fmla="*/ 560 h 792"/>
                  <a:gd name="T16" fmla="*/ 45 w 891"/>
                  <a:gd name="T17" fmla="*/ 545 h 792"/>
                  <a:gd name="T18" fmla="*/ 26 w 891"/>
                  <a:gd name="T19" fmla="*/ 528 h 792"/>
                  <a:gd name="T20" fmla="*/ 48 w 891"/>
                  <a:gd name="T21" fmla="*/ 513 h 792"/>
                  <a:gd name="T22" fmla="*/ 61 w 891"/>
                  <a:gd name="T23" fmla="*/ 501 h 792"/>
                  <a:gd name="T24" fmla="*/ 56 w 891"/>
                  <a:gd name="T25" fmla="*/ 465 h 792"/>
                  <a:gd name="T26" fmla="*/ 65 w 891"/>
                  <a:gd name="T27" fmla="*/ 442 h 792"/>
                  <a:gd name="T28" fmla="*/ 48 w 891"/>
                  <a:gd name="T29" fmla="*/ 435 h 792"/>
                  <a:gd name="T30" fmla="*/ 23 w 891"/>
                  <a:gd name="T31" fmla="*/ 425 h 792"/>
                  <a:gd name="T32" fmla="*/ 34 w 891"/>
                  <a:gd name="T33" fmla="*/ 405 h 792"/>
                  <a:gd name="T34" fmla="*/ 56 w 891"/>
                  <a:gd name="T35" fmla="*/ 393 h 792"/>
                  <a:gd name="T36" fmla="*/ 55 w 891"/>
                  <a:gd name="T37" fmla="*/ 365 h 792"/>
                  <a:gd name="T38" fmla="*/ 56 w 891"/>
                  <a:gd name="T39" fmla="*/ 343 h 792"/>
                  <a:gd name="T40" fmla="*/ 53 w 891"/>
                  <a:gd name="T41" fmla="*/ 320 h 792"/>
                  <a:gd name="T42" fmla="*/ 32 w 891"/>
                  <a:gd name="T43" fmla="*/ 310 h 792"/>
                  <a:gd name="T44" fmla="*/ 36 w 891"/>
                  <a:gd name="T45" fmla="*/ 291 h 792"/>
                  <a:gd name="T46" fmla="*/ 60 w 891"/>
                  <a:gd name="T47" fmla="*/ 281 h 792"/>
                  <a:gd name="T48" fmla="*/ 64 w 891"/>
                  <a:gd name="T49" fmla="*/ 262 h 792"/>
                  <a:gd name="T50" fmla="*/ 61 w 891"/>
                  <a:gd name="T51" fmla="*/ 245 h 792"/>
                  <a:gd name="T52" fmla="*/ 71 w 891"/>
                  <a:gd name="T53" fmla="*/ 218 h 792"/>
                  <a:gd name="T54" fmla="*/ 59 w 891"/>
                  <a:gd name="T55" fmla="*/ 214 h 792"/>
                  <a:gd name="T56" fmla="*/ 34 w 891"/>
                  <a:gd name="T57" fmla="*/ 203 h 792"/>
                  <a:gd name="T58" fmla="*/ 0 w 891"/>
                  <a:gd name="T59" fmla="*/ 0 h 792"/>
                  <a:gd name="T60" fmla="*/ 873 w 891"/>
                  <a:gd name="T61" fmla="*/ 147 h 792"/>
                  <a:gd name="T62" fmla="*/ 854 w 891"/>
                  <a:gd name="T63" fmla="*/ 164 h 792"/>
                  <a:gd name="T64" fmla="*/ 835 w 891"/>
                  <a:gd name="T65" fmla="*/ 168 h 792"/>
                  <a:gd name="T66" fmla="*/ 832 w 891"/>
                  <a:gd name="T67" fmla="*/ 180 h 792"/>
                  <a:gd name="T68" fmla="*/ 839 w 891"/>
                  <a:gd name="T69" fmla="*/ 205 h 792"/>
                  <a:gd name="T70" fmla="*/ 832 w 891"/>
                  <a:gd name="T71" fmla="*/ 228 h 792"/>
                  <a:gd name="T72" fmla="*/ 848 w 891"/>
                  <a:gd name="T73" fmla="*/ 237 h 792"/>
                  <a:gd name="T74" fmla="*/ 871 w 891"/>
                  <a:gd name="T75" fmla="*/ 254 h 792"/>
                  <a:gd name="T76" fmla="*/ 854 w 891"/>
                  <a:gd name="T77" fmla="*/ 271 h 792"/>
                  <a:gd name="T78" fmla="*/ 841 w 891"/>
                  <a:gd name="T79" fmla="*/ 281 h 792"/>
                  <a:gd name="T80" fmla="*/ 845 w 891"/>
                  <a:gd name="T81" fmla="*/ 310 h 792"/>
                  <a:gd name="T82" fmla="*/ 841 w 891"/>
                  <a:gd name="T83" fmla="*/ 336 h 792"/>
                  <a:gd name="T84" fmla="*/ 856 w 891"/>
                  <a:gd name="T85" fmla="*/ 355 h 792"/>
                  <a:gd name="T86" fmla="*/ 877 w 891"/>
                  <a:gd name="T87" fmla="*/ 369 h 792"/>
                  <a:gd name="T88" fmla="*/ 863 w 891"/>
                  <a:gd name="T89" fmla="*/ 386 h 792"/>
                  <a:gd name="T90" fmla="*/ 836 w 891"/>
                  <a:gd name="T91" fmla="*/ 390 h 792"/>
                  <a:gd name="T92" fmla="*/ 843 w 891"/>
                  <a:gd name="T93" fmla="*/ 411 h 792"/>
                  <a:gd name="T94" fmla="*/ 841 w 891"/>
                  <a:gd name="T95" fmla="*/ 435 h 792"/>
                  <a:gd name="T96" fmla="*/ 844 w 891"/>
                  <a:gd name="T97" fmla="*/ 463 h 792"/>
                  <a:gd name="T98" fmla="*/ 867 w 891"/>
                  <a:gd name="T99" fmla="*/ 474 h 792"/>
                  <a:gd name="T100" fmla="*/ 870 w 891"/>
                  <a:gd name="T101" fmla="*/ 490 h 792"/>
                  <a:gd name="T102" fmla="*/ 845 w 891"/>
                  <a:gd name="T103" fmla="*/ 503 h 792"/>
                  <a:gd name="T104" fmla="*/ 841 w 891"/>
                  <a:gd name="T105" fmla="*/ 535 h 792"/>
                  <a:gd name="T106" fmla="*/ 844 w 891"/>
                  <a:gd name="T107" fmla="*/ 554 h 792"/>
                  <a:gd name="T108" fmla="*/ 858 w 891"/>
                  <a:gd name="T109" fmla="*/ 572 h 792"/>
                  <a:gd name="T110" fmla="*/ 856 w 891"/>
                  <a:gd name="T111" fmla="*/ 595 h 792"/>
                  <a:gd name="T112" fmla="*/ 820 w 891"/>
                  <a:gd name="T113" fmla="*/ 653 h 792"/>
                  <a:gd name="T114" fmla="*/ 776 w 891"/>
                  <a:gd name="T115" fmla="*/ 695 h 792"/>
                  <a:gd name="T116" fmla="*/ 711 w 891"/>
                  <a:gd name="T117" fmla="*/ 742 h 792"/>
                  <a:gd name="T118" fmla="*/ 695 w 891"/>
                  <a:gd name="T119" fmla="*/ 764 h 792"/>
                  <a:gd name="T120" fmla="*/ 675 w 891"/>
                  <a:gd name="T121" fmla="*/ 775 h 792"/>
                  <a:gd name="T122" fmla="*/ 548 w 891"/>
                  <a:gd name="T123" fmla="*/ 790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91" h="792">
                    <a:moveTo>
                      <a:pt x="435" y="792"/>
                    </a:moveTo>
                    <a:lnTo>
                      <a:pt x="435" y="792"/>
                    </a:lnTo>
                    <a:lnTo>
                      <a:pt x="370" y="791"/>
                    </a:lnTo>
                    <a:lnTo>
                      <a:pt x="334" y="790"/>
                    </a:lnTo>
                    <a:lnTo>
                      <a:pt x="298" y="787"/>
                    </a:lnTo>
                    <a:lnTo>
                      <a:pt x="266" y="783"/>
                    </a:lnTo>
                    <a:lnTo>
                      <a:pt x="237" y="778"/>
                    </a:lnTo>
                    <a:lnTo>
                      <a:pt x="228" y="775"/>
                    </a:lnTo>
                    <a:lnTo>
                      <a:pt x="220" y="772"/>
                    </a:lnTo>
                    <a:lnTo>
                      <a:pt x="213" y="768"/>
                    </a:lnTo>
                    <a:lnTo>
                      <a:pt x="212" y="764"/>
                    </a:lnTo>
                    <a:lnTo>
                      <a:pt x="212" y="764"/>
                    </a:lnTo>
                    <a:lnTo>
                      <a:pt x="209" y="756"/>
                    </a:lnTo>
                    <a:lnTo>
                      <a:pt x="205" y="749"/>
                    </a:lnTo>
                    <a:lnTo>
                      <a:pt x="198" y="741"/>
                    </a:lnTo>
                    <a:lnTo>
                      <a:pt x="190" y="734"/>
                    </a:lnTo>
                    <a:lnTo>
                      <a:pt x="164" y="717"/>
                    </a:lnTo>
                    <a:lnTo>
                      <a:pt x="129" y="695"/>
                    </a:lnTo>
                    <a:lnTo>
                      <a:pt x="129" y="695"/>
                    </a:lnTo>
                    <a:lnTo>
                      <a:pt x="110" y="683"/>
                    </a:lnTo>
                    <a:lnTo>
                      <a:pt x="95" y="669"/>
                    </a:lnTo>
                    <a:lnTo>
                      <a:pt x="82" y="657"/>
                    </a:lnTo>
                    <a:lnTo>
                      <a:pt x="72" y="643"/>
                    </a:lnTo>
                    <a:lnTo>
                      <a:pt x="65" y="631"/>
                    </a:lnTo>
                    <a:lnTo>
                      <a:pt x="60" y="619"/>
                    </a:lnTo>
                    <a:lnTo>
                      <a:pt x="57" y="608"/>
                    </a:lnTo>
                    <a:lnTo>
                      <a:pt x="56" y="597"/>
                    </a:lnTo>
                    <a:lnTo>
                      <a:pt x="56" y="597"/>
                    </a:lnTo>
                    <a:lnTo>
                      <a:pt x="57" y="589"/>
                    </a:lnTo>
                    <a:lnTo>
                      <a:pt x="59" y="581"/>
                    </a:lnTo>
                    <a:lnTo>
                      <a:pt x="61" y="566"/>
                    </a:lnTo>
                    <a:lnTo>
                      <a:pt x="61" y="560"/>
                    </a:lnTo>
                    <a:lnTo>
                      <a:pt x="59" y="554"/>
                    </a:lnTo>
                    <a:lnTo>
                      <a:pt x="55" y="549"/>
                    </a:lnTo>
                    <a:lnTo>
                      <a:pt x="45" y="545"/>
                    </a:lnTo>
                    <a:lnTo>
                      <a:pt x="45" y="545"/>
                    </a:lnTo>
                    <a:lnTo>
                      <a:pt x="36" y="541"/>
                    </a:lnTo>
                    <a:lnTo>
                      <a:pt x="30" y="537"/>
                    </a:lnTo>
                    <a:lnTo>
                      <a:pt x="28" y="532"/>
                    </a:lnTo>
                    <a:lnTo>
                      <a:pt x="26" y="528"/>
                    </a:lnTo>
                    <a:lnTo>
                      <a:pt x="29" y="524"/>
                    </a:lnTo>
                    <a:lnTo>
                      <a:pt x="33" y="522"/>
                    </a:lnTo>
                    <a:lnTo>
                      <a:pt x="40" y="518"/>
                    </a:lnTo>
                    <a:lnTo>
                      <a:pt x="48" y="513"/>
                    </a:lnTo>
                    <a:lnTo>
                      <a:pt x="48" y="513"/>
                    </a:lnTo>
                    <a:lnTo>
                      <a:pt x="55" y="511"/>
                    </a:lnTo>
                    <a:lnTo>
                      <a:pt x="59" y="505"/>
                    </a:lnTo>
                    <a:lnTo>
                      <a:pt x="61" y="501"/>
                    </a:lnTo>
                    <a:lnTo>
                      <a:pt x="61" y="496"/>
                    </a:lnTo>
                    <a:lnTo>
                      <a:pt x="59" y="482"/>
                    </a:lnTo>
                    <a:lnTo>
                      <a:pt x="57" y="474"/>
                    </a:lnTo>
                    <a:lnTo>
                      <a:pt x="56" y="465"/>
                    </a:lnTo>
                    <a:lnTo>
                      <a:pt x="56" y="465"/>
                    </a:lnTo>
                    <a:lnTo>
                      <a:pt x="57" y="457"/>
                    </a:lnTo>
                    <a:lnTo>
                      <a:pt x="60" y="450"/>
                    </a:lnTo>
                    <a:lnTo>
                      <a:pt x="65" y="442"/>
                    </a:lnTo>
                    <a:lnTo>
                      <a:pt x="65" y="439"/>
                    </a:lnTo>
                    <a:lnTo>
                      <a:pt x="64" y="436"/>
                    </a:lnTo>
                    <a:lnTo>
                      <a:pt x="59" y="435"/>
                    </a:lnTo>
                    <a:lnTo>
                      <a:pt x="48" y="435"/>
                    </a:lnTo>
                    <a:lnTo>
                      <a:pt x="48" y="435"/>
                    </a:lnTo>
                    <a:lnTo>
                      <a:pt x="36" y="432"/>
                    </a:lnTo>
                    <a:lnTo>
                      <a:pt x="28" y="430"/>
                    </a:lnTo>
                    <a:lnTo>
                      <a:pt x="23" y="425"/>
                    </a:lnTo>
                    <a:lnTo>
                      <a:pt x="22" y="420"/>
                    </a:lnTo>
                    <a:lnTo>
                      <a:pt x="23" y="415"/>
                    </a:lnTo>
                    <a:lnTo>
                      <a:pt x="28" y="409"/>
                    </a:lnTo>
                    <a:lnTo>
                      <a:pt x="34" y="405"/>
                    </a:lnTo>
                    <a:lnTo>
                      <a:pt x="42" y="401"/>
                    </a:lnTo>
                    <a:lnTo>
                      <a:pt x="42" y="401"/>
                    </a:lnTo>
                    <a:lnTo>
                      <a:pt x="51" y="397"/>
                    </a:lnTo>
                    <a:lnTo>
                      <a:pt x="56" y="393"/>
                    </a:lnTo>
                    <a:lnTo>
                      <a:pt x="59" y="389"/>
                    </a:lnTo>
                    <a:lnTo>
                      <a:pt x="59" y="384"/>
                    </a:lnTo>
                    <a:lnTo>
                      <a:pt x="56" y="371"/>
                    </a:lnTo>
                    <a:lnTo>
                      <a:pt x="55" y="365"/>
                    </a:lnTo>
                    <a:lnTo>
                      <a:pt x="55" y="356"/>
                    </a:lnTo>
                    <a:lnTo>
                      <a:pt x="55" y="356"/>
                    </a:lnTo>
                    <a:lnTo>
                      <a:pt x="55" y="350"/>
                    </a:lnTo>
                    <a:lnTo>
                      <a:pt x="56" y="343"/>
                    </a:lnTo>
                    <a:lnTo>
                      <a:pt x="59" y="332"/>
                    </a:lnTo>
                    <a:lnTo>
                      <a:pt x="59" y="328"/>
                    </a:lnTo>
                    <a:lnTo>
                      <a:pt x="57" y="324"/>
                    </a:lnTo>
                    <a:lnTo>
                      <a:pt x="53" y="320"/>
                    </a:lnTo>
                    <a:lnTo>
                      <a:pt x="45" y="317"/>
                    </a:lnTo>
                    <a:lnTo>
                      <a:pt x="45" y="317"/>
                    </a:lnTo>
                    <a:lnTo>
                      <a:pt x="37" y="314"/>
                    </a:lnTo>
                    <a:lnTo>
                      <a:pt x="32" y="310"/>
                    </a:lnTo>
                    <a:lnTo>
                      <a:pt x="29" y="305"/>
                    </a:lnTo>
                    <a:lnTo>
                      <a:pt x="29" y="301"/>
                    </a:lnTo>
                    <a:lnTo>
                      <a:pt x="30" y="296"/>
                    </a:lnTo>
                    <a:lnTo>
                      <a:pt x="36" y="291"/>
                    </a:lnTo>
                    <a:lnTo>
                      <a:pt x="42" y="287"/>
                    </a:lnTo>
                    <a:lnTo>
                      <a:pt x="52" y="283"/>
                    </a:lnTo>
                    <a:lnTo>
                      <a:pt x="52" y="283"/>
                    </a:lnTo>
                    <a:lnTo>
                      <a:pt x="60" y="281"/>
                    </a:lnTo>
                    <a:lnTo>
                      <a:pt x="65" y="278"/>
                    </a:lnTo>
                    <a:lnTo>
                      <a:pt x="68" y="275"/>
                    </a:lnTo>
                    <a:lnTo>
                      <a:pt x="68" y="271"/>
                    </a:lnTo>
                    <a:lnTo>
                      <a:pt x="64" y="262"/>
                    </a:lnTo>
                    <a:lnTo>
                      <a:pt x="63" y="256"/>
                    </a:lnTo>
                    <a:lnTo>
                      <a:pt x="61" y="251"/>
                    </a:lnTo>
                    <a:lnTo>
                      <a:pt x="61" y="251"/>
                    </a:lnTo>
                    <a:lnTo>
                      <a:pt x="61" y="245"/>
                    </a:lnTo>
                    <a:lnTo>
                      <a:pt x="63" y="239"/>
                    </a:lnTo>
                    <a:lnTo>
                      <a:pt x="68" y="228"/>
                    </a:lnTo>
                    <a:lnTo>
                      <a:pt x="70" y="222"/>
                    </a:lnTo>
                    <a:lnTo>
                      <a:pt x="71" y="218"/>
                    </a:lnTo>
                    <a:lnTo>
                      <a:pt x="70" y="216"/>
                    </a:lnTo>
                    <a:lnTo>
                      <a:pt x="65" y="216"/>
                    </a:lnTo>
                    <a:lnTo>
                      <a:pt x="65" y="216"/>
                    </a:lnTo>
                    <a:lnTo>
                      <a:pt x="59" y="214"/>
                    </a:lnTo>
                    <a:lnTo>
                      <a:pt x="53" y="213"/>
                    </a:lnTo>
                    <a:lnTo>
                      <a:pt x="46" y="210"/>
                    </a:lnTo>
                    <a:lnTo>
                      <a:pt x="40" y="207"/>
                    </a:lnTo>
                    <a:lnTo>
                      <a:pt x="34" y="203"/>
                    </a:lnTo>
                    <a:lnTo>
                      <a:pt x="30" y="198"/>
                    </a:lnTo>
                    <a:lnTo>
                      <a:pt x="28" y="193"/>
                    </a:lnTo>
                    <a:lnTo>
                      <a:pt x="25" y="187"/>
                    </a:lnTo>
                    <a:lnTo>
                      <a:pt x="0" y="0"/>
                    </a:lnTo>
                    <a:lnTo>
                      <a:pt x="891" y="0"/>
                    </a:lnTo>
                    <a:lnTo>
                      <a:pt x="874" y="140"/>
                    </a:lnTo>
                    <a:lnTo>
                      <a:pt x="874" y="140"/>
                    </a:lnTo>
                    <a:lnTo>
                      <a:pt x="873" y="147"/>
                    </a:lnTo>
                    <a:lnTo>
                      <a:pt x="870" y="152"/>
                    </a:lnTo>
                    <a:lnTo>
                      <a:pt x="864" y="157"/>
                    </a:lnTo>
                    <a:lnTo>
                      <a:pt x="859" y="161"/>
                    </a:lnTo>
                    <a:lnTo>
                      <a:pt x="854" y="164"/>
                    </a:lnTo>
                    <a:lnTo>
                      <a:pt x="847" y="167"/>
                    </a:lnTo>
                    <a:lnTo>
                      <a:pt x="840" y="168"/>
                    </a:lnTo>
                    <a:lnTo>
                      <a:pt x="835" y="168"/>
                    </a:lnTo>
                    <a:lnTo>
                      <a:pt x="835" y="168"/>
                    </a:lnTo>
                    <a:lnTo>
                      <a:pt x="831" y="170"/>
                    </a:lnTo>
                    <a:lnTo>
                      <a:pt x="829" y="172"/>
                    </a:lnTo>
                    <a:lnTo>
                      <a:pt x="829" y="176"/>
                    </a:lnTo>
                    <a:lnTo>
                      <a:pt x="832" y="180"/>
                    </a:lnTo>
                    <a:lnTo>
                      <a:pt x="837" y="193"/>
                    </a:lnTo>
                    <a:lnTo>
                      <a:pt x="839" y="198"/>
                    </a:lnTo>
                    <a:lnTo>
                      <a:pt x="839" y="205"/>
                    </a:lnTo>
                    <a:lnTo>
                      <a:pt x="839" y="205"/>
                    </a:lnTo>
                    <a:lnTo>
                      <a:pt x="837" y="210"/>
                    </a:lnTo>
                    <a:lnTo>
                      <a:pt x="835" y="216"/>
                    </a:lnTo>
                    <a:lnTo>
                      <a:pt x="832" y="224"/>
                    </a:lnTo>
                    <a:lnTo>
                      <a:pt x="832" y="228"/>
                    </a:lnTo>
                    <a:lnTo>
                      <a:pt x="833" y="232"/>
                    </a:lnTo>
                    <a:lnTo>
                      <a:pt x="839" y="235"/>
                    </a:lnTo>
                    <a:lnTo>
                      <a:pt x="848" y="237"/>
                    </a:lnTo>
                    <a:lnTo>
                      <a:pt x="848" y="237"/>
                    </a:lnTo>
                    <a:lnTo>
                      <a:pt x="858" y="240"/>
                    </a:lnTo>
                    <a:lnTo>
                      <a:pt x="864" y="244"/>
                    </a:lnTo>
                    <a:lnTo>
                      <a:pt x="868" y="249"/>
                    </a:lnTo>
                    <a:lnTo>
                      <a:pt x="871" y="254"/>
                    </a:lnTo>
                    <a:lnTo>
                      <a:pt x="870" y="259"/>
                    </a:lnTo>
                    <a:lnTo>
                      <a:pt x="867" y="263"/>
                    </a:lnTo>
                    <a:lnTo>
                      <a:pt x="862" y="267"/>
                    </a:lnTo>
                    <a:lnTo>
                      <a:pt x="854" y="271"/>
                    </a:lnTo>
                    <a:lnTo>
                      <a:pt x="854" y="271"/>
                    </a:lnTo>
                    <a:lnTo>
                      <a:pt x="847" y="274"/>
                    </a:lnTo>
                    <a:lnTo>
                      <a:pt x="843" y="277"/>
                    </a:lnTo>
                    <a:lnTo>
                      <a:pt x="841" y="281"/>
                    </a:lnTo>
                    <a:lnTo>
                      <a:pt x="840" y="286"/>
                    </a:lnTo>
                    <a:lnTo>
                      <a:pt x="843" y="297"/>
                    </a:lnTo>
                    <a:lnTo>
                      <a:pt x="844" y="304"/>
                    </a:lnTo>
                    <a:lnTo>
                      <a:pt x="845" y="310"/>
                    </a:lnTo>
                    <a:lnTo>
                      <a:pt x="845" y="310"/>
                    </a:lnTo>
                    <a:lnTo>
                      <a:pt x="844" y="317"/>
                    </a:lnTo>
                    <a:lnTo>
                      <a:pt x="843" y="324"/>
                    </a:lnTo>
                    <a:lnTo>
                      <a:pt x="841" y="336"/>
                    </a:lnTo>
                    <a:lnTo>
                      <a:pt x="841" y="342"/>
                    </a:lnTo>
                    <a:lnTo>
                      <a:pt x="844" y="347"/>
                    </a:lnTo>
                    <a:lnTo>
                      <a:pt x="848" y="351"/>
                    </a:lnTo>
                    <a:lnTo>
                      <a:pt x="856" y="355"/>
                    </a:lnTo>
                    <a:lnTo>
                      <a:pt x="856" y="355"/>
                    </a:lnTo>
                    <a:lnTo>
                      <a:pt x="866" y="359"/>
                    </a:lnTo>
                    <a:lnTo>
                      <a:pt x="873" y="363"/>
                    </a:lnTo>
                    <a:lnTo>
                      <a:pt x="877" y="369"/>
                    </a:lnTo>
                    <a:lnTo>
                      <a:pt x="878" y="374"/>
                    </a:lnTo>
                    <a:lnTo>
                      <a:pt x="877" y="378"/>
                    </a:lnTo>
                    <a:lnTo>
                      <a:pt x="871" y="384"/>
                    </a:lnTo>
                    <a:lnTo>
                      <a:pt x="863" y="386"/>
                    </a:lnTo>
                    <a:lnTo>
                      <a:pt x="852" y="388"/>
                    </a:lnTo>
                    <a:lnTo>
                      <a:pt x="852" y="388"/>
                    </a:lnTo>
                    <a:lnTo>
                      <a:pt x="841" y="389"/>
                    </a:lnTo>
                    <a:lnTo>
                      <a:pt x="836" y="390"/>
                    </a:lnTo>
                    <a:lnTo>
                      <a:pt x="833" y="392"/>
                    </a:lnTo>
                    <a:lnTo>
                      <a:pt x="835" y="396"/>
                    </a:lnTo>
                    <a:lnTo>
                      <a:pt x="840" y="404"/>
                    </a:lnTo>
                    <a:lnTo>
                      <a:pt x="843" y="411"/>
                    </a:lnTo>
                    <a:lnTo>
                      <a:pt x="843" y="419"/>
                    </a:lnTo>
                    <a:lnTo>
                      <a:pt x="843" y="419"/>
                    </a:lnTo>
                    <a:lnTo>
                      <a:pt x="843" y="428"/>
                    </a:lnTo>
                    <a:lnTo>
                      <a:pt x="841" y="435"/>
                    </a:lnTo>
                    <a:lnTo>
                      <a:pt x="839" y="449"/>
                    </a:lnTo>
                    <a:lnTo>
                      <a:pt x="839" y="455"/>
                    </a:lnTo>
                    <a:lnTo>
                      <a:pt x="840" y="459"/>
                    </a:lnTo>
                    <a:lnTo>
                      <a:pt x="844" y="463"/>
                    </a:lnTo>
                    <a:lnTo>
                      <a:pt x="852" y="467"/>
                    </a:lnTo>
                    <a:lnTo>
                      <a:pt x="852" y="467"/>
                    </a:lnTo>
                    <a:lnTo>
                      <a:pt x="860" y="472"/>
                    </a:lnTo>
                    <a:lnTo>
                      <a:pt x="867" y="474"/>
                    </a:lnTo>
                    <a:lnTo>
                      <a:pt x="871" y="478"/>
                    </a:lnTo>
                    <a:lnTo>
                      <a:pt x="873" y="482"/>
                    </a:lnTo>
                    <a:lnTo>
                      <a:pt x="873" y="486"/>
                    </a:lnTo>
                    <a:lnTo>
                      <a:pt x="870" y="490"/>
                    </a:lnTo>
                    <a:lnTo>
                      <a:pt x="863" y="495"/>
                    </a:lnTo>
                    <a:lnTo>
                      <a:pt x="854" y="499"/>
                    </a:lnTo>
                    <a:lnTo>
                      <a:pt x="854" y="499"/>
                    </a:lnTo>
                    <a:lnTo>
                      <a:pt x="845" y="503"/>
                    </a:lnTo>
                    <a:lnTo>
                      <a:pt x="840" y="508"/>
                    </a:lnTo>
                    <a:lnTo>
                      <a:pt x="839" y="513"/>
                    </a:lnTo>
                    <a:lnTo>
                      <a:pt x="837" y="520"/>
                    </a:lnTo>
                    <a:lnTo>
                      <a:pt x="841" y="535"/>
                    </a:lnTo>
                    <a:lnTo>
                      <a:pt x="843" y="543"/>
                    </a:lnTo>
                    <a:lnTo>
                      <a:pt x="843" y="551"/>
                    </a:lnTo>
                    <a:lnTo>
                      <a:pt x="843" y="551"/>
                    </a:lnTo>
                    <a:lnTo>
                      <a:pt x="844" y="554"/>
                    </a:lnTo>
                    <a:lnTo>
                      <a:pt x="845" y="557"/>
                    </a:lnTo>
                    <a:lnTo>
                      <a:pt x="852" y="564"/>
                    </a:lnTo>
                    <a:lnTo>
                      <a:pt x="855" y="568"/>
                    </a:lnTo>
                    <a:lnTo>
                      <a:pt x="858" y="572"/>
                    </a:lnTo>
                    <a:lnTo>
                      <a:pt x="859" y="576"/>
                    </a:lnTo>
                    <a:lnTo>
                      <a:pt x="859" y="581"/>
                    </a:lnTo>
                    <a:lnTo>
                      <a:pt x="859" y="581"/>
                    </a:lnTo>
                    <a:lnTo>
                      <a:pt x="856" y="595"/>
                    </a:lnTo>
                    <a:lnTo>
                      <a:pt x="850" y="610"/>
                    </a:lnTo>
                    <a:lnTo>
                      <a:pt x="841" y="625"/>
                    </a:lnTo>
                    <a:lnTo>
                      <a:pt x="832" y="638"/>
                    </a:lnTo>
                    <a:lnTo>
                      <a:pt x="820" y="653"/>
                    </a:lnTo>
                    <a:lnTo>
                      <a:pt x="806" y="668"/>
                    </a:lnTo>
                    <a:lnTo>
                      <a:pt x="793" y="681"/>
                    </a:lnTo>
                    <a:lnTo>
                      <a:pt x="776" y="695"/>
                    </a:lnTo>
                    <a:lnTo>
                      <a:pt x="776" y="695"/>
                    </a:lnTo>
                    <a:lnTo>
                      <a:pt x="761" y="707"/>
                    </a:lnTo>
                    <a:lnTo>
                      <a:pt x="747" y="718"/>
                    </a:lnTo>
                    <a:lnTo>
                      <a:pt x="722" y="734"/>
                    </a:lnTo>
                    <a:lnTo>
                      <a:pt x="711" y="742"/>
                    </a:lnTo>
                    <a:lnTo>
                      <a:pt x="703" y="749"/>
                    </a:lnTo>
                    <a:lnTo>
                      <a:pt x="698" y="756"/>
                    </a:lnTo>
                    <a:lnTo>
                      <a:pt x="695" y="764"/>
                    </a:lnTo>
                    <a:lnTo>
                      <a:pt x="695" y="764"/>
                    </a:lnTo>
                    <a:lnTo>
                      <a:pt x="694" y="765"/>
                    </a:lnTo>
                    <a:lnTo>
                      <a:pt x="692" y="768"/>
                    </a:lnTo>
                    <a:lnTo>
                      <a:pt x="686" y="772"/>
                    </a:lnTo>
                    <a:lnTo>
                      <a:pt x="675" y="775"/>
                    </a:lnTo>
                    <a:lnTo>
                      <a:pt x="663" y="778"/>
                    </a:lnTo>
                    <a:lnTo>
                      <a:pt x="629" y="783"/>
                    </a:lnTo>
                    <a:lnTo>
                      <a:pt x="590" y="787"/>
                    </a:lnTo>
                    <a:lnTo>
                      <a:pt x="548" y="790"/>
                    </a:lnTo>
                    <a:lnTo>
                      <a:pt x="504" y="791"/>
                    </a:lnTo>
                    <a:lnTo>
                      <a:pt x="435" y="792"/>
                    </a:lnTo>
                    <a:lnTo>
                      <a:pt x="435" y="792"/>
                    </a:lnTo>
                    <a:close/>
                  </a:path>
                </a:pathLst>
              </a:custGeom>
              <a:solidFill>
                <a:srgbClr val="9393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2" name="Freeform 6"/>
              <p:cNvSpPr>
                <a:spLocks/>
              </p:cNvSpPr>
              <p:nvPr/>
            </p:nvSpPr>
            <p:spPr bwMode="auto">
              <a:xfrm>
                <a:off x="2446338" y="5083175"/>
                <a:ext cx="400050" cy="1257300"/>
              </a:xfrm>
              <a:custGeom>
                <a:avLst/>
                <a:gdLst>
                  <a:gd name="T0" fmla="*/ 92 w 252"/>
                  <a:gd name="T1" fmla="*/ 790 h 792"/>
                  <a:gd name="T2" fmla="*/ 59 w 252"/>
                  <a:gd name="T3" fmla="*/ 772 h 792"/>
                  <a:gd name="T4" fmla="*/ 55 w 252"/>
                  <a:gd name="T5" fmla="*/ 749 h 792"/>
                  <a:gd name="T6" fmla="*/ 33 w 252"/>
                  <a:gd name="T7" fmla="*/ 695 h 792"/>
                  <a:gd name="T8" fmla="*/ 14 w 252"/>
                  <a:gd name="T9" fmla="*/ 619 h 792"/>
                  <a:gd name="T10" fmla="*/ 14 w 252"/>
                  <a:gd name="T11" fmla="*/ 566 h 792"/>
                  <a:gd name="T12" fmla="*/ 10 w 252"/>
                  <a:gd name="T13" fmla="*/ 545 h 792"/>
                  <a:gd name="T14" fmla="*/ 10 w 252"/>
                  <a:gd name="T15" fmla="*/ 513 h 792"/>
                  <a:gd name="T16" fmla="*/ 14 w 252"/>
                  <a:gd name="T17" fmla="*/ 496 h 792"/>
                  <a:gd name="T18" fmla="*/ 14 w 252"/>
                  <a:gd name="T19" fmla="*/ 450 h 792"/>
                  <a:gd name="T20" fmla="*/ 13 w 252"/>
                  <a:gd name="T21" fmla="*/ 435 h 792"/>
                  <a:gd name="T22" fmla="*/ 4 w 252"/>
                  <a:gd name="T23" fmla="*/ 430 h 792"/>
                  <a:gd name="T24" fmla="*/ 6 w 252"/>
                  <a:gd name="T25" fmla="*/ 405 h 792"/>
                  <a:gd name="T26" fmla="*/ 13 w 252"/>
                  <a:gd name="T27" fmla="*/ 393 h 792"/>
                  <a:gd name="T28" fmla="*/ 13 w 252"/>
                  <a:gd name="T29" fmla="*/ 332 h 792"/>
                  <a:gd name="T30" fmla="*/ 10 w 252"/>
                  <a:gd name="T31" fmla="*/ 317 h 792"/>
                  <a:gd name="T32" fmla="*/ 6 w 252"/>
                  <a:gd name="T33" fmla="*/ 291 h 792"/>
                  <a:gd name="T34" fmla="*/ 14 w 252"/>
                  <a:gd name="T35" fmla="*/ 281 h 792"/>
                  <a:gd name="T36" fmla="*/ 14 w 252"/>
                  <a:gd name="T37" fmla="*/ 251 h 792"/>
                  <a:gd name="T38" fmla="*/ 17 w 252"/>
                  <a:gd name="T39" fmla="*/ 216 h 792"/>
                  <a:gd name="T40" fmla="*/ 7 w 252"/>
                  <a:gd name="T41" fmla="*/ 207 h 792"/>
                  <a:gd name="T42" fmla="*/ 4 w 252"/>
                  <a:gd name="T43" fmla="*/ 174 h 792"/>
                  <a:gd name="T44" fmla="*/ 7 w 252"/>
                  <a:gd name="T45" fmla="*/ 133 h 792"/>
                  <a:gd name="T46" fmla="*/ 7 w 252"/>
                  <a:gd name="T47" fmla="*/ 65 h 792"/>
                  <a:gd name="T48" fmla="*/ 252 w 252"/>
                  <a:gd name="T49" fmla="*/ 0 h 792"/>
                  <a:gd name="T50" fmla="*/ 250 w 252"/>
                  <a:gd name="T51" fmla="*/ 34 h 792"/>
                  <a:gd name="T52" fmla="*/ 244 w 252"/>
                  <a:gd name="T53" fmla="*/ 87 h 792"/>
                  <a:gd name="T54" fmla="*/ 247 w 252"/>
                  <a:gd name="T55" fmla="*/ 140 h 792"/>
                  <a:gd name="T56" fmla="*/ 240 w 252"/>
                  <a:gd name="T57" fmla="*/ 167 h 792"/>
                  <a:gd name="T58" fmla="*/ 235 w 252"/>
                  <a:gd name="T59" fmla="*/ 172 h 792"/>
                  <a:gd name="T60" fmla="*/ 237 w 252"/>
                  <a:gd name="T61" fmla="*/ 205 h 792"/>
                  <a:gd name="T62" fmla="*/ 240 w 252"/>
                  <a:gd name="T63" fmla="*/ 237 h 792"/>
                  <a:gd name="T64" fmla="*/ 247 w 252"/>
                  <a:gd name="T65" fmla="*/ 254 h 792"/>
                  <a:gd name="T66" fmla="*/ 241 w 252"/>
                  <a:gd name="T67" fmla="*/ 271 h 792"/>
                  <a:gd name="T68" fmla="*/ 239 w 252"/>
                  <a:gd name="T69" fmla="*/ 310 h 792"/>
                  <a:gd name="T70" fmla="*/ 240 w 252"/>
                  <a:gd name="T71" fmla="*/ 351 h 792"/>
                  <a:gd name="T72" fmla="*/ 247 w 252"/>
                  <a:gd name="T73" fmla="*/ 363 h 792"/>
                  <a:gd name="T74" fmla="*/ 244 w 252"/>
                  <a:gd name="T75" fmla="*/ 386 h 792"/>
                  <a:gd name="T76" fmla="*/ 236 w 252"/>
                  <a:gd name="T77" fmla="*/ 390 h 792"/>
                  <a:gd name="T78" fmla="*/ 239 w 252"/>
                  <a:gd name="T79" fmla="*/ 419 h 792"/>
                  <a:gd name="T80" fmla="*/ 237 w 252"/>
                  <a:gd name="T81" fmla="*/ 459 h 792"/>
                  <a:gd name="T82" fmla="*/ 245 w 252"/>
                  <a:gd name="T83" fmla="*/ 474 h 792"/>
                  <a:gd name="T84" fmla="*/ 241 w 252"/>
                  <a:gd name="T85" fmla="*/ 499 h 792"/>
                  <a:gd name="T86" fmla="*/ 237 w 252"/>
                  <a:gd name="T87" fmla="*/ 535 h 792"/>
                  <a:gd name="T88" fmla="*/ 241 w 252"/>
                  <a:gd name="T89" fmla="*/ 564 h 792"/>
                  <a:gd name="T90" fmla="*/ 240 w 252"/>
                  <a:gd name="T91" fmla="*/ 610 h 792"/>
                  <a:gd name="T92" fmla="*/ 220 w 252"/>
                  <a:gd name="T93" fmla="*/ 695 h 792"/>
                  <a:gd name="T94" fmla="*/ 197 w 252"/>
                  <a:gd name="T95" fmla="*/ 756 h 792"/>
                  <a:gd name="T96" fmla="*/ 193 w 252"/>
                  <a:gd name="T97" fmla="*/ 772 h 792"/>
                  <a:gd name="T98" fmla="*/ 166 w 252"/>
                  <a:gd name="T99" fmla="*/ 787 h 792"/>
                  <a:gd name="T100" fmla="*/ 121 w 252"/>
                  <a:gd name="T101" fmla="*/ 792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2" h="792">
                    <a:moveTo>
                      <a:pt x="121" y="792"/>
                    </a:moveTo>
                    <a:lnTo>
                      <a:pt x="121" y="792"/>
                    </a:lnTo>
                    <a:lnTo>
                      <a:pt x="103" y="791"/>
                    </a:lnTo>
                    <a:lnTo>
                      <a:pt x="92" y="790"/>
                    </a:lnTo>
                    <a:lnTo>
                      <a:pt x="82" y="787"/>
                    </a:lnTo>
                    <a:lnTo>
                      <a:pt x="72" y="783"/>
                    </a:lnTo>
                    <a:lnTo>
                      <a:pt x="64" y="778"/>
                    </a:lnTo>
                    <a:lnTo>
                      <a:pt x="59" y="772"/>
                    </a:lnTo>
                    <a:lnTo>
                      <a:pt x="57" y="768"/>
                    </a:lnTo>
                    <a:lnTo>
                      <a:pt x="57" y="764"/>
                    </a:lnTo>
                    <a:lnTo>
                      <a:pt x="57" y="764"/>
                    </a:lnTo>
                    <a:lnTo>
                      <a:pt x="55" y="749"/>
                    </a:lnTo>
                    <a:lnTo>
                      <a:pt x="50" y="734"/>
                    </a:lnTo>
                    <a:lnTo>
                      <a:pt x="44" y="717"/>
                    </a:lnTo>
                    <a:lnTo>
                      <a:pt x="33" y="695"/>
                    </a:lnTo>
                    <a:lnTo>
                      <a:pt x="33" y="695"/>
                    </a:lnTo>
                    <a:lnTo>
                      <a:pt x="27" y="683"/>
                    </a:lnTo>
                    <a:lnTo>
                      <a:pt x="23" y="669"/>
                    </a:lnTo>
                    <a:lnTo>
                      <a:pt x="17" y="643"/>
                    </a:lnTo>
                    <a:lnTo>
                      <a:pt x="14" y="619"/>
                    </a:lnTo>
                    <a:lnTo>
                      <a:pt x="13" y="597"/>
                    </a:lnTo>
                    <a:lnTo>
                      <a:pt x="13" y="597"/>
                    </a:lnTo>
                    <a:lnTo>
                      <a:pt x="13" y="581"/>
                    </a:lnTo>
                    <a:lnTo>
                      <a:pt x="14" y="566"/>
                    </a:lnTo>
                    <a:lnTo>
                      <a:pt x="13" y="554"/>
                    </a:lnTo>
                    <a:lnTo>
                      <a:pt x="11" y="549"/>
                    </a:lnTo>
                    <a:lnTo>
                      <a:pt x="10" y="545"/>
                    </a:lnTo>
                    <a:lnTo>
                      <a:pt x="10" y="545"/>
                    </a:lnTo>
                    <a:lnTo>
                      <a:pt x="4" y="537"/>
                    </a:lnTo>
                    <a:lnTo>
                      <a:pt x="4" y="528"/>
                    </a:lnTo>
                    <a:lnTo>
                      <a:pt x="6" y="522"/>
                    </a:lnTo>
                    <a:lnTo>
                      <a:pt x="10" y="513"/>
                    </a:lnTo>
                    <a:lnTo>
                      <a:pt x="10" y="513"/>
                    </a:lnTo>
                    <a:lnTo>
                      <a:pt x="13" y="511"/>
                    </a:lnTo>
                    <a:lnTo>
                      <a:pt x="13" y="505"/>
                    </a:lnTo>
                    <a:lnTo>
                      <a:pt x="14" y="496"/>
                    </a:lnTo>
                    <a:lnTo>
                      <a:pt x="13" y="482"/>
                    </a:lnTo>
                    <a:lnTo>
                      <a:pt x="13" y="465"/>
                    </a:lnTo>
                    <a:lnTo>
                      <a:pt x="13" y="465"/>
                    </a:lnTo>
                    <a:lnTo>
                      <a:pt x="14" y="450"/>
                    </a:lnTo>
                    <a:lnTo>
                      <a:pt x="15" y="442"/>
                    </a:lnTo>
                    <a:lnTo>
                      <a:pt x="15" y="439"/>
                    </a:lnTo>
                    <a:lnTo>
                      <a:pt x="14" y="436"/>
                    </a:lnTo>
                    <a:lnTo>
                      <a:pt x="13" y="435"/>
                    </a:lnTo>
                    <a:lnTo>
                      <a:pt x="10" y="435"/>
                    </a:lnTo>
                    <a:lnTo>
                      <a:pt x="10" y="435"/>
                    </a:lnTo>
                    <a:lnTo>
                      <a:pt x="7" y="432"/>
                    </a:lnTo>
                    <a:lnTo>
                      <a:pt x="4" y="430"/>
                    </a:lnTo>
                    <a:lnTo>
                      <a:pt x="3" y="425"/>
                    </a:lnTo>
                    <a:lnTo>
                      <a:pt x="3" y="420"/>
                    </a:lnTo>
                    <a:lnTo>
                      <a:pt x="4" y="409"/>
                    </a:lnTo>
                    <a:lnTo>
                      <a:pt x="6" y="405"/>
                    </a:lnTo>
                    <a:lnTo>
                      <a:pt x="9" y="401"/>
                    </a:lnTo>
                    <a:lnTo>
                      <a:pt x="9" y="401"/>
                    </a:lnTo>
                    <a:lnTo>
                      <a:pt x="11" y="397"/>
                    </a:lnTo>
                    <a:lnTo>
                      <a:pt x="13" y="393"/>
                    </a:lnTo>
                    <a:lnTo>
                      <a:pt x="13" y="384"/>
                    </a:lnTo>
                    <a:lnTo>
                      <a:pt x="11" y="356"/>
                    </a:lnTo>
                    <a:lnTo>
                      <a:pt x="11" y="356"/>
                    </a:lnTo>
                    <a:lnTo>
                      <a:pt x="13" y="332"/>
                    </a:lnTo>
                    <a:lnTo>
                      <a:pt x="13" y="324"/>
                    </a:lnTo>
                    <a:lnTo>
                      <a:pt x="11" y="320"/>
                    </a:lnTo>
                    <a:lnTo>
                      <a:pt x="10" y="317"/>
                    </a:lnTo>
                    <a:lnTo>
                      <a:pt x="10" y="317"/>
                    </a:lnTo>
                    <a:lnTo>
                      <a:pt x="7" y="314"/>
                    </a:lnTo>
                    <a:lnTo>
                      <a:pt x="6" y="310"/>
                    </a:lnTo>
                    <a:lnTo>
                      <a:pt x="4" y="301"/>
                    </a:lnTo>
                    <a:lnTo>
                      <a:pt x="6" y="291"/>
                    </a:lnTo>
                    <a:lnTo>
                      <a:pt x="9" y="287"/>
                    </a:lnTo>
                    <a:lnTo>
                      <a:pt x="11" y="283"/>
                    </a:lnTo>
                    <a:lnTo>
                      <a:pt x="11" y="283"/>
                    </a:lnTo>
                    <a:lnTo>
                      <a:pt x="14" y="281"/>
                    </a:lnTo>
                    <a:lnTo>
                      <a:pt x="15" y="278"/>
                    </a:lnTo>
                    <a:lnTo>
                      <a:pt x="15" y="271"/>
                    </a:lnTo>
                    <a:lnTo>
                      <a:pt x="14" y="251"/>
                    </a:lnTo>
                    <a:lnTo>
                      <a:pt x="14" y="251"/>
                    </a:lnTo>
                    <a:lnTo>
                      <a:pt x="14" y="239"/>
                    </a:lnTo>
                    <a:lnTo>
                      <a:pt x="15" y="228"/>
                    </a:lnTo>
                    <a:lnTo>
                      <a:pt x="17" y="218"/>
                    </a:lnTo>
                    <a:lnTo>
                      <a:pt x="17" y="216"/>
                    </a:lnTo>
                    <a:lnTo>
                      <a:pt x="15" y="216"/>
                    </a:lnTo>
                    <a:lnTo>
                      <a:pt x="15" y="216"/>
                    </a:lnTo>
                    <a:lnTo>
                      <a:pt x="11" y="213"/>
                    </a:lnTo>
                    <a:lnTo>
                      <a:pt x="7" y="207"/>
                    </a:lnTo>
                    <a:lnTo>
                      <a:pt x="4" y="198"/>
                    </a:lnTo>
                    <a:lnTo>
                      <a:pt x="3" y="187"/>
                    </a:lnTo>
                    <a:lnTo>
                      <a:pt x="3" y="187"/>
                    </a:lnTo>
                    <a:lnTo>
                      <a:pt x="4" y="174"/>
                    </a:lnTo>
                    <a:lnTo>
                      <a:pt x="6" y="163"/>
                    </a:lnTo>
                    <a:lnTo>
                      <a:pt x="7" y="149"/>
                    </a:lnTo>
                    <a:lnTo>
                      <a:pt x="7" y="133"/>
                    </a:lnTo>
                    <a:lnTo>
                      <a:pt x="7" y="133"/>
                    </a:lnTo>
                    <a:lnTo>
                      <a:pt x="9" y="96"/>
                    </a:lnTo>
                    <a:lnTo>
                      <a:pt x="7" y="80"/>
                    </a:lnTo>
                    <a:lnTo>
                      <a:pt x="7" y="65"/>
                    </a:lnTo>
                    <a:lnTo>
                      <a:pt x="7" y="65"/>
                    </a:lnTo>
                    <a:lnTo>
                      <a:pt x="3" y="34"/>
                    </a:lnTo>
                    <a:lnTo>
                      <a:pt x="0" y="0"/>
                    </a:lnTo>
                    <a:lnTo>
                      <a:pt x="252" y="0"/>
                    </a:lnTo>
                    <a:lnTo>
                      <a:pt x="252" y="0"/>
                    </a:lnTo>
                    <a:lnTo>
                      <a:pt x="252" y="21"/>
                    </a:lnTo>
                    <a:lnTo>
                      <a:pt x="251" y="27"/>
                    </a:lnTo>
                    <a:lnTo>
                      <a:pt x="250" y="34"/>
                    </a:lnTo>
                    <a:lnTo>
                      <a:pt x="250" y="34"/>
                    </a:lnTo>
                    <a:lnTo>
                      <a:pt x="245" y="46"/>
                    </a:lnTo>
                    <a:lnTo>
                      <a:pt x="244" y="59"/>
                    </a:lnTo>
                    <a:lnTo>
                      <a:pt x="244" y="87"/>
                    </a:lnTo>
                    <a:lnTo>
                      <a:pt x="244" y="87"/>
                    </a:lnTo>
                    <a:lnTo>
                      <a:pt x="244" y="103"/>
                    </a:lnTo>
                    <a:lnTo>
                      <a:pt x="245" y="115"/>
                    </a:lnTo>
                    <a:lnTo>
                      <a:pt x="247" y="128"/>
                    </a:lnTo>
                    <a:lnTo>
                      <a:pt x="247" y="140"/>
                    </a:lnTo>
                    <a:lnTo>
                      <a:pt x="247" y="140"/>
                    </a:lnTo>
                    <a:lnTo>
                      <a:pt x="247" y="152"/>
                    </a:lnTo>
                    <a:lnTo>
                      <a:pt x="243" y="161"/>
                    </a:lnTo>
                    <a:lnTo>
                      <a:pt x="240" y="167"/>
                    </a:lnTo>
                    <a:lnTo>
                      <a:pt x="236" y="168"/>
                    </a:lnTo>
                    <a:lnTo>
                      <a:pt x="236" y="168"/>
                    </a:lnTo>
                    <a:lnTo>
                      <a:pt x="235" y="170"/>
                    </a:lnTo>
                    <a:lnTo>
                      <a:pt x="235" y="172"/>
                    </a:lnTo>
                    <a:lnTo>
                      <a:pt x="235" y="180"/>
                    </a:lnTo>
                    <a:lnTo>
                      <a:pt x="236" y="193"/>
                    </a:lnTo>
                    <a:lnTo>
                      <a:pt x="237" y="205"/>
                    </a:lnTo>
                    <a:lnTo>
                      <a:pt x="237" y="205"/>
                    </a:lnTo>
                    <a:lnTo>
                      <a:pt x="235" y="224"/>
                    </a:lnTo>
                    <a:lnTo>
                      <a:pt x="236" y="232"/>
                    </a:lnTo>
                    <a:lnTo>
                      <a:pt x="237" y="235"/>
                    </a:lnTo>
                    <a:lnTo>
                      <a:pt x="240" y="237"/>
                    </a:lnTo>
                    <a:lnTo>
                      <a:pt x="240" y="237"/>
                    </a:lnTo>
                    <a:lnTo>
                      <a:pt x="243" y="240"/>
                    </a:lnTo>
                    <a:lnTo>
                      <a:pt x="244" y="244"/>
                    </a:lnTo>
                    <a:lnTo>
                      <a:pt x="247" y="254"/>
                    </a:lnTo>
                    <a:lnTo>
                      <a:pt x="245" y="263"/>
                    </a:lnTo>
                    <a:lnTo>
                      <a:pt x="244" y="267"/>
                    </a:lnTo>
                    <a:lnTo>
                      <a:pt x="241" y="271"/>
                    </a:lnTo>
                    <a:lnTo>
                      <a:pt x="241" y="271"/>
                    </a:lnTo>
                    <a:lnTo>
                      <a:pt x="240" y="274"/>
                    </a:lnTo>
                    <a:lnTo>
                      <a:pt x="239" y="277"/>
                    </a:lnTo>
                    <a:lnTo>
                      <a:pt x="237" y="286"/>
                    </a:lnTo>
                    <a:lnTo>
                      <a:pt x="239" y="310"/>
                    </a:lnTo>
                    <a:lnTo>
                      <a:pt x="239" y="310"/>
                    </a:lnTo>
                    <a:lnTo>
                      <a:pt x="237" y="336"/>
                    </a:lnTo>
                    <a:lnTo>
                      <a:pt x="239" y="347"/>
                    </a:lnTo>
                    <a:lnTo>
                      <a:pt x="240" y="351"/>
                    </a:lnTo>
                    <a:lnTo>
                      <a:pt x="243" y="355"/>
                    </a:lnTo>
                    <a:lnTo>
                      <a:pt x="243" y="355"/>
                    </a:lnTo>
                    <a:lnTo>
                      <a:pt x="245" y="359"/>
                    </a:lnTo>
                    <a:lnTo>
                      <a:pt x="247" y="363"/>
                    </a:lnTo>
                    <a:lnTo>
                      <a:pt x="248" y="374"/>
                    </a:lnTo>
                    <a:lnTo>
                      <a:pt x="248" y="378"/>
                    </a:lnTo>
                    <a:lnTo>
                      <a:pt x="247" y="384"/>
                    </a:lnTo>
                    <a:lnTo>
                      <a:pt x="244" y="386"/>
                    </a:lnTo>
                    <a:lnTo>
                      <a:pt x="241" y="388"/>
                    </a:lnTo>
                    <a:lnTo>
                      <a:pt x="241" y="388"/>
                    </a:lnTo>
                    <a:lnTo>
                      <a:pt x="237" y="389"/>
                    </a:lnTo>
                    <a:lnTo>
                      <a:pt x="236" y="390"/>
                    </a:lnTo>
                    <a:lnTo>
                      <a:pt x="236" y="392"/>
                    </a:lnTo>
                    <a:lnTo>
                      <a:pt x="236" y="396"/>
                    </a:lnTo>
                    <a:lnTo>
                      <a:pt x="237" y="404"/>
                    </a:lnTo>
                    <a:lnTo>
                      <a:pt x="239" y="419"/>
                    </a:lnTo>
                    <a:lnTo>
                      <a:pt x="239" y="419"/>
                    </a:lnTo>
                    <a:lnTo>
                      <a:pt x="237" y="435"/>
                    </a:lnTo>
                    <a:lnTo>
                      <a:pt x="237" y="449"/>
                    </a:lnTo>
                    <a:lnTo>
                      <a:pt x="237" y="459"/>
                    </a:lnTo>
                    <a:lnTo>
                      <a:pt x="239" y="463"/>
                    </a:lnTo>
                    <a:lnTo>
                      <a:pt x="241" y="467"/>
                    </a:lnTo>
                    <a:lnTo>
                      <a:pt x="241" y="467"/>
                    </a:lnTo>
                    <a:lnTo>
                      <a:pt x="245" y="474"/>
                    </a:lnTo>
                    <a:lnTo>
                      <a:pt x="247" y="482"/>
                    </a:lnTo>
                    <a:lnTo>
                      <a:pt x="245" y="490"/>
                    </a:lnTo>
                    <a:lnTo>
                      <a:pt x="241" y="499"/>
                    </a:lnTo>
                    <a:lnTo>
                      <a:pt x="241" y="499"/>
                    </a:lnTo>
                    <a:lnTo>
                      <a:pt x="239" y="503"/>
                    </a:lnTo>
                    <a:lnTo>
                      <a:pt x="237" y="508"/>
                    </a:lnTo>
                    <a:lnTo>
                      <a:pt x="237" y="520"/>
                    </a:lnTo>
                    <a:lnTo>
                      <a:pt x="237" y="535"/>
                    </a:lnTo>
                    <a:lnTo>
                      <a:pt x="239" y="551"/>
                    </a:lnTo>
                    <a:lnTo>
                      <a:pt x="239" y="551"/>
                    </a:lnTo>
                    <a:lnTo>
                      <a:pt x="239" y="557"/>
                    </a:lnTo>
                    <a:lnTo>
                      <a:pt x="241" y="564"/>
                    </a:lnTo>
                    <a:lnTo>
                      <a:pt x="243" y="572"/>
                    </a:lnTo>
                    <a:lnTo>
                      <a:pt x="243" y="581"/>
                    </a:lnTo>
                    <a:lnTo>
                      <a:pt x="243" y="581"/>
                    </a:lnTo>
                    <a:lnTo>
                      <a:pt x="240" y="610"/>
                    </a:lnTo>
                    <a:lnTo>
                      <a:pt x="235" y="638"/>
                    </a:lnTo>
                    <a:lnTo>
                      <a:pt x="228" y="668"/>
                    </a:lnTo>
                    <a:lnTo>
                      <a:pt x="220" y="695"/>
                    </a:lnTo>
                    <a:lnTo>
                      <a:pt x="220" y="695"/>
                    </a:lnTo>
                    <a:lnTo>
                      <a:pt x="210" y="718"/>
                    </a:lnTo>
                    <a:lnTo>
                      <a:pt x="204" y="734"/>
                    </a:lnTo>
                    <a:lnTo>
                      <a:pt x="198" y="749"/>
                    </a:lnTo>
                    <a:lnTo>
                      <a:pt x="197" y="756"/>
                    </a:lnTo>
                    <a:lnTo>
                      <a:pt x="195" y="764"/>
                    </a:lnTo>
                    <a:lnTo>
                      <a:pt x="195" y="764"/>
                    </a:lnTo>
                    <a:lnTo>
                      <a:pt x="195" y="768"/>
                    </a:lnTo>
                    <a:lnTo>
                      <a:pt x="193" y="772"/>
                    </a:lnTo>
                    <a:lnTo>
                      <a:pt x="190" y="775"/>
                    </a:lnTo>
                    <a:lnTo>
                      <a:pt x="186" y="778"/>
                    </a:lnTo>
                    <a:lnTo>
                      <a:pt x="176" y="783"/>
                    </a:lnTo>
                    <a:lnTo>
                      <a:pt x="166" y="787"/>
                    </a:lnTo>
                    <a:lnTo>
                      <a:pt x="153" y="790"/>
                    </a:lnTo>
                    <a:lnTo>
                      <a:pt x="141" y="791"/>
                    </a:lnTo>
                    <a:lnTo>
                      <a:pt x="121" y="792"/>
                    </a:lnTo>
                    <a:lnTo>
                      <a:pt x="121" y="792"/>
                    </a:lnTo>
                    <a:close/>
                  </a:path>
                </a:pathLst>
              </a:custGeom>
              <a:solidFill>
                <a:srgbClr val="B1B1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3" name="Freeform 7"/>
              <p:cNvSpPr>
                <a:spLocks/>
              </p:cNvSpPr>
              <p:nvPr/>
            </p:nvSpPr>
            <p:spPr bwMode="auto">
              <a:xfrm>
                <a:off x="2700338" y="6330950"/>
                <a:ext cx="322263" cy="141288"/>
              </a:xfrm>
              <a:custGeom>
                <a:avLst/>
                <a:gdLst>
                  <a:gd name="T0" fmla="*/ 102 w 203"/>
                  <a:gd name="T1" fmla="*/ 0 h 89"/>
                  <a:gd name="T2" fmla="*/ 102 w 203"/>
                  <a:gd name="T3" fmla="*/ 0 h 89"/>
                  <a:gd name="T4" fmla="*/ 122 w 203"/>
                  <a:gd name="T5" fmla="*/ 1 h 89"/>
                  <a:gd name="T6" fmla="*/ 141 w 203"/>
                  <a:gd name="T7" fmla="*/ 4 h 89"/>
                  <a:gd name="T8" fmla="*/ 159 w 203"/>
                  <a:gd name="T9" fmla="*/ 8 h 89"/>
                  <a:gd name="T10" fmla="*/ 174 w 203"/>
                  <a:gd name="T11" fmla="*/ 13 h 89"/>
                  <a:gd name="T12" fmla="*/ 186 w 203"/>
                  <a:gd name="T13" fmla="*/ 20 h 89"/>
                  <a:gd name="T14" fmla="*/ 195 w 203"/>
                  <a:gd name="T15" fmla="*/ 27 h 89"/>
                  <a:gd name="T16" fmla="*/ 199 w 203"/>
                  <a:gd name="T17" fmla="*/ 31 h 89"/>
                  <a:gd name="T18" fmla="*/ 202 w 203"/>
                  <a:gd name="T19" fmla="*/ 36 h 89"/>
                  <a:gd name="T20" fmla="*/ 203 w 203"/>
                  <a:gd name="T21" fmla="*/ 40 h 89"/>
                  <a:gd name="T22" fmla="*/ 203 w 203"/>
                  <a:gd name="T23" fmla="*/ 44 h 89"/>
                  <a:gd name="T24" fmla="*/ 203 w 203"/>
                  <a:gd name="T25" fmla="*/ 44 h 89"/>
                  <a:gd name="T26" fmla="*/ 203 w 203"/>
                  <a:gd name="T27" fmla="*/ 50 h 89"/>
                  <a:gd name="T28" fmla="*/ 202 w 203"/>
                  <a:gd name="T29" fmla="*/ 54 h 89"/>
                  <a:gd name="T30" fmla="*/ 199 w 203"/>
                  <a:gd name="T31" fmla="*/ 58 h 89"/>
                  <a:gd name="T32" fmla="*/ 195 w 203"/>
                  <a:gd name="T33" fmla="*/ 62 h 89"/>
                  <a:gd name="T34" fmla="*/ 186 w 203"/>
                  <a:gd name="T35" fmla="*/ 70 h 89"/>
                  <a:gd name="T36" fmla="*/ 174 w 203"/>
                  <a:gd name="T37" fmla="*/ 77 h 89"/>
                  <a:gd name="T38" fmla="*/ 159 w 203"/>
                  <a:gd name="T39" fmla="*/ 82 h 89"/>
                  <a:gd name="T40" fmla="*/ 141 w 203"/>
                  <a:gd name="T41" fmla="*/ 86 h 89"/>
                  <a:gd name="T42" fmla="*/ 122 w 203"/>
                  <a:gd name="T43" fmla="*/ 89 h 89"/>
                  <a:gd name="T44" fmla="*/ 102 w 203"/>
                  <a:gd name="T45" fmla="*/ 89 h 89"/>
                  <a:gd name="T46" fmla="*/ 102 w 203"/>
                  <a:gd name="T47" fmla="*/ 89 h 89"/>
                  <a:gd name="T48" fmla="*/ 81 w 203"/>
                  <a:gd name="T49" fmla="*/ 89 h 89"/>
                  <a:gd name="T50" fmla="*/ 62 w 203"/>
                  <a:gd name="T51" fmla="*/ 86 h 89"/>
                  <a:gd name="T52" fmla="*/ 45 w 203"/>
                  <a:gd name="T53" fmla="*/ 82 h 89"/>
                  <a:gd name="T54" fmla="*/ 30 w 203"/>
                  <a:gd name="T55" fmla="*/ 77 h 89"/>
                  <a:gd name="T56" fmla="*/ 18 w 203"/>
                  <a:gd name="T57" fmla="*/ 70 h 89"/>
                  <a:gd name="T58" fmla="*/ 8 w 203"/>
                  <a:gd name="T59" fmla="*/ 62 h 89"/>
                  <a:gd name="T60" fmla="*/ 4 w 203"/>
                  <a:gd name="T61" fmla="*/ 58 h 89"/>
                  <a:gd name="T62" fmla="*/ 2 w 203"/>
                  <a:gd name="T63" fmla="*/ 54 h 89"/>
                  <a:gd name="T64" fmla="*/ 0 w 203"/>
                  <a:gd name="T65" fmla="*/ 50 h 89"/>
                  <a:gd name="T66" fmla="*/ 0 w 203"/>
                  <a:gd name="T67" fmla="*/ 44 h 89"/>
                  <a:gd name="T68" fmla="*/ 0 w 203"/>
                  <a:gd name="T69" fmla="*/ 44 h 89"/>
                  <a:gd name="T70" fmla="*/ 0 w 203"/>
                  <a:gd name="T71" fmla="*/ 40 h 89"/>
                  <a:gd name="T72" fmla="*/ 2 w 203"/>
                  <a:gd name="T73" fmla="*/ 36 h 89"/>
                  <a:gd name="T74" fmla="*/ 4 w 203"/>
                  <a:gd name="T75" fmla="*/ 31 h 89"/>
                  <a:gd name="T76" fmla="*/ 8 w 203"/>
                  <a:gd name="T77" fmla="*/ 27 h 89"/>
                  <a:gd name="T78" fmla="*/ 18 w 203"/>
                  <a:gd name="T79" fmla="*/ 20 h 89"/>
                  <a:gd name="T80" fmla="*/ 30 w 203"/>
                  <a:gd name="T81" fmla="*/ 13 h 89"/>
                  <a:gd name="T82" fmla="*/ 45 w 203"/>
                  <a:gd name="T83" fmla="*/ 8 h 89"/>
                  <a:gd name="T84" fmla="*/ 62 w 203"/>
                  <a:gd name="T85" fmla="*/ 4 h 89"/>
                  <a:gd name="T86" fmla="*/ 81 w 203"/>
                  <a:gd name="T87" fmla="*/ 1 h 89"/>
                  <a:gd name="T88" fmla="*/ 102 w 203"/>
                  <a:gd name="T89" fmla="*/ 0 h 89"/>
                  <a:gd name="T90" fmla="*/ 102 w 203"/>
                  <a:gd name="T9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3" h="89">
                    <a:moveTo>
                      <a:pt x="102" y="0"/>
                    </a:moveTo>
                    <a:lnTo>
                      <a:pt x="102" y="0"/>
                    </a:lnTo>
                    <a:lnTo>
                      <a:pt x="122" y="1"/>
                    </a:lnTo>
                    <a:lnTo>
                      <a:pt x="141" y="4"/>
                    </a:lnTo>
                    <a:lnTo>
                      <a:pt x="159" y="8"/>
                    </a:lnTo>
                    <a:lnTo>
                      <a:pt x="174" y="13"/>
                    </a:lnTo>
                    <a:lnTo>
                      <a:pt x="186" y="20"/>
                    </a:lnTo>
                    <a:lnTo>
                      <a:pt x="195" y="27"/>
                    </a:lnTo>
                    <a:lnTo>
                      <a:pt x="199" y="31"/>
                    </a:lnTo>
                    <a:lnTo>
                      <a:pt x="202" y="36"/>
                    </a:lnTo>
                    <a:lnTo>
                      <a:pt x="203" y="40"/>
                    </a:lnTo>
                    <a:lnTo>
                      <a:pt x="203" y="44"/>
                    </a:lnTo>
                    <a:lnTo>
                      <a:pt x="203" y="44"/>
                    </a:lnTo>
                    <a:lnTo>
                      <a:pt x="203" y="50"/>
                    </a:lnTo>
                    <a:lnTo>
                      <a:pt x="202" y="54"/>
                    </a:lnTo>
                    <a:lnTo>
                      <a:pt x="199" y="58"/>
                    </a:lnTo>
                    <a:lnTo>
                      <a:pt x="195" y="62"/>
                    </a:lnTo>
                    <a:lnTo>
                      <a:pt x="186" y="70"/>
                    </a:lnTo>
                    <a:lnTo>
                      <a:pt x="174" y="77"/>
                    </a:lnTo>
                    <a:lnTo>
                      <a:pt x="159" y="82"/>
                    </a:lnTo>
                    <a:lnTo>
                      <a:pt x="141" y="86"/>
                    </a:lnTo>
                    <a:lnTo>
                      <a:pt x="122" y="89"/>
                    </a:lnTo>
                    <a:lnTo>
                      <a:pt x="102" y="89"/>
                    </a:lnTo>
                    <a:lnTo>
                      <a:pt x="102" y="89"/>
                    </a:lnTo>
                    <a:lnTo>
                      <a:pt x="81" y="89"/>
                    </a:lnTo>
                    <a:lnTo>
                      <a:pt x="62" y="86"/>
                    </a:lnTo>
                    <a:lnTo>
                      <a:pt x="45" y="82"/>
                    </a:lnTo>
                    <a:lnTo>
                      <a:pt x="30" y="77"/>
                    </a:lnTo>
                    <a:lnTo>
                      <a:pt x="18" y="70"/>
                    </a:lnTo>
                    <a:lnTo>
                      <a:pt x="8" y="62"/>
                    </a:lnTo>
                    <a:lnTo>
                      <a:pt x="4" y="58"/>
                    </a:lnTo>
                    <a:lnTo>
                      <a:pt x="2" y="54"/>
                    </a:lnTo>
                    <a:lnTo>
                      <a:pt x="0" y="50"/>
                    </a:lnTo>
                    <a:lnTo>
                      <a:pt x="0" y="44"/>
                    </a:lnTo>
                    <a:lnTo>
                      <a:pt x="0" y="44"/>
                    </a:lnTo>
                    <a:lnTo>
                      <a:pt x="0" y="40"/>
                    </a:lnTo>
                    <a:lnTo>
                      <a:pt x="2" y="36"/>
                    </a:lnTo>
                    <a:lnTo>
                      <a:pt x="4" y="31"/>
                    </a:lnTo>
                    <a:lnTo>
                      <a:pt x="8" y="27"/>
                    </a:lnTo>
                    <a:lnTo>
                      <a:pt x="18" y="20"/>
                    </a:lnTo>
                    <a:lnTo>
                      <a:pt x="30" y="13"/>
                    </a:lnTo>
                    <a:lnTo>
                      <a:pt x="45" y="8"/>
                    </a:lnTo>
                    <a:lnTo>
                      <a:pt x="62" y="4"/>
                    </a:lnTo>
                    <a:lnTo>
                      <a:pt x="81" y="1"/>
                    </a:lnTo>
                    <a:lnTo>
                      <a:pt x="102" y="0"/>
                    </a:lnTo>
                    <a:lnTo>
                      <a:pt x="102" y="0"/>
                    </a:ln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4" name="Freeform 8"/>
              <p:cNvSpPr>
                <a:spLocks/>
              </p:cNvSpPr>
              <p:nvPr/>
            </p:nvSpPr>
            <p:spPr bwMode="auto">
              <a:xfrm>
                <a:off x="2579688" y="6265863"/>
                <a:ext cx="563563" cy="157163"/>
              </a:xfrm>
              <a:custGeom>
                <a:avLst/>
                <a:gdLst>
                  <a:gd name="T0" fmla="*/ 178 w 355"/>
                  <a:gd name="T1" fmla="*/ 0 h 99"/>
                  <a:gd name="T2" fmla="*/ 178 w 355"/>
                  <a:gd name="T3" fmla="*/ 0 h 99"/>
                  <a:gd name="T4" fmla="*/ 213 w 355"/>
                  <a:gd name="T5" fmla="*/ 1 h 99"/>
                  <a:gd name="T6" fmla="*/ 247 w 355"/>
                  <a:gd name="T7" fmla="*/ 4 h 99"/>
                  <a:gd name="T8" fmla="*/ 277 w 355"/>
                  <a:gd name="T9" fmla="*/ 8 h 99"/>
                  <a:gd name="T10" fmla="*/ 302 w 355"/>
                  <a:gd name="T11" fmla="*/ 15 h 99"/>
                  <a:gd name="T12" fmla="*/ 324 w 355"/>
                  <a:gd name="T13" fmla="*/ 22 h 99"/>
                  <a:gd name="T14" fmla="*/ 333 w 355"/>
                  <a:gd name="T15" fmla="*/ 26 h 99"/>
                  <a:gd name="T16" fmla="*/ 340 w 355"/>
                  <a:gd name="T17" fmla="*/ 30 h 99"/>
                  <a:gd name="T18" fmla="*/ 347 w 355"/>
                  <a:gd name="T19" fmla="*/ 34 h 99"/>
                  <a:gd name="T20" fmla="*/ 351 w 355"/>
                  <a:gd name="T21" fmla="*/ 39 h 99"/>
                  <a:gd name="T22" fmla="*/ 354 w 355"/>
                  <a:gd name="T23" fmla="*/ 45 h 99"/>
                  <a:gd name="T24" fmla="*/ 355 w 355"/>
                  <a:gd name="T25" fmla="*/ 49 h 99"/>
                  <a:gd name="T26" fmla="*/ 355 w 355"/>
                  <a:gd name="T27" fmla="*/ 49 h 99"/>
                  <a:gd name="T28" fmla="*/ 354 w 355"/>
                  <a:gd name="T29" fmla="*/ 54 h 99"/>
                  <a:gd name="T30" fmla="*/ 351 w 355"/>
                  <a:gd name="T31" fmla="*/ 60 h 99"/>
                  <a:gd name="T32" fmla="*/ 347 w 355"/>
                  <a:gd name="T33" fmla="*/ 64 h 99"/>
                  <a:gd name="T34" fmla="*/ 340 w 355"/>
                  <a:gd name="T35" fmla="*/ 68 h 99"/>
                  <a:gd name="T36" fmla="*/ 333 w 355"/>
                  <a:gd name="T37" fmla="*/ 73 h 99"/>
                  <a:gd name="T38" fmla="*/ 324 w 355"/>
                  <a:gd name="T39" fmla="*/ 77 h 99"/>
                  <a:gd name="T40" fmla="*/ 302 w 355"/>
                  <a:gd name="T41" fmla="*/ 84 h 99"/>
                  <a:gd name="T42" fmla="*/ 277 w 355"/>
                  <a:gd name="T43" fmla="*/ 89 h 99"/>
                  <a:gd name="T44" fmla="*/ 247 w 355"/>
                  <a:gd name="T45" fmla="*/ 95 h 99"/>
                  <a:gd name="T46" fmla="*/ 213 w 355"/>
                  <a:gd name="T47" fmla="*/ 98 h 99"/>
                  <a:gd name="T48" fmla="*/ 178 w 355"/>
                  <a:gd name="T49" fmla="*/ 99 h 99"/>
                  <a:gd name="T50" fmla="*/ 178 w 355"/>
                  <a:gd name="T51" fmla="*/ 99 h 99"/>
                  <a:gd name="T52" fmla="*/ 143 w 355"/>
                  <a:gd name="T53" fmla="*/ 98 h 99"/>
                  <a:gd name="T54" fmla="*/ 109 w 355"/>
                  <a:gd name="T55" fmla="*/ 95 h 99"/>
                  <a:gd name="T56" fmla="*/ 79 w 355"/>
                  <a:gd name="T57" fmla="*/ 89 h 99"/>
                  <a:gd name="T58" fmla="*/ 53 w 355"/>
                  <a:gd name="T59" fmla="*/ 84 h 99"/>
                  <a:gd name="T60" fmla="*/ 31 w 355"/>
                  <a:gd name="T61" fmla="*/ 77 h 99"/>
                  <a:gd name="T62" fmla="*/ 22 w 355"/>
                  <a:gd name="T63" fmla="*/ 73 h 99"/>
                  <a:gd name="T64" fmla="*/ 15 w 355"/>
                  <a:gd name="T65" fmla="*/ 68 h 99"/>
                  <a:gd name="T66" fmla="*/ 8 w 355"/>
                  <a:gd name="T67" fmla="*/ 64 h 99"/>
                  <a:gd name="T68" fmla="*/ 4 w 355"/>
                  <a:gd name="T69" fmla="*/ 60 h 99"/>
                  <a:gd name="T70" fmla="*/ 2 w 355"/>
                  <a:gd name="T71" fmla="*/ 54 h 99"/>
                  <a:gd name="T72" fmla="*/ 0 w 355"/>
                  <a:gd name="T73" fmla="*/ 49 h 99"/>
                  <a:gd name="T74" fmla="*/ 0 w 355"/>
                  <a:gd name="T75" fmla="*/ 49 h 99"/>
                  <a:gd name="T76" fmla="*/ 2 w 355"/>
                  <a:gd name="T77" fmla="*/ 45 h 99"/>
                  <a:gd name="T78" fmla="*/ 4 w 355"/>
                  <a:gd name="T79" fmla="*/ 39 h 99"/>
                  <a:gd name="T80" fmla="*/ 8 w 355"/>
                  <a:gd name="T81" fmla="*/ 34 h 99"/>
                  <a:gd name="T82" fmla="*/ 15 w 355"/>
                  <a:gd name="T83" fmla="*/ 30 h 99"/>
                  <a:gd name="T84" fmla="*/ 22 w 355"/>
                  <a:gd name="T85" fmla="*/ 26 h 99"/>
                  <a:gd name="T86" fmla="*/ 31 w 355"/>
                  <a:gd name="T87" fmla="*/ 22 h 99"/>
                  <a:gd name="T88" fmla="*/ 53 w 355"/>
                  <a:gd name="T89" fmla="*/ 15 h 99"/>
                  <a:gd name="T90" fmla="*/ 79 w 355"/>
                  <a:gd name="T91" fmla="*/ 8 h 99"/>
                  <a:gd name="T92" fmla="*/ 109 w 355"/>
                  <a:gd name="T93" fmla="*/ 4 h 99"/>
                  <a:gd name="T94" fmla="*/ 143 w 355"/>
                  <a:gd name="T95" fmla="*/ 1 h 99"/>
                  <a:gd name="T96" fmla="*/ 178 w 355"/>
                  <a:gd name="T97" fmla="*/ 0 h 99"/>
                  <a:gd name="T98" fmla="*/ 178 w 355"/>
                  <a:gd name="T9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5" h="99">
                    <a:moveTo>
                      <a:pt x="178" y="0"/>
                    </a:moveTo>
                    <a:lnTo>
                      <a:pt x="178" y="0"/>
                    </a:lnTo>
                    <a:lnTo>
                      <a:pt x="213" y="1"/>
                    </a:lnTo>
                    <a:lnTo>
                      <a:pt x="247" y="4"/>
                    </a:lnTo>
                    <a:lnTo>
                      <a:pt x="277" y="8"/>
                    </a:lnTo>
                    <a:lnTo>
                      <a:pt x="302" y="15"/>
                    </a:lnTo>
                    <a:lnTo>
                      <a:pt x="324" y="22"/>
                    </a:lnTo>
                    <a:lnTo>
                      <a:pt x="333" y="26"/>
                    </a:lnTo>
                    <a:lnTo>
                      <a:pt x="340" y="30"/>
                    </a:lnTo>
                    <a:lnTo>
                      <a:pt x="347" y="34"/>
                    </a:lnTo>
                    <a:lnTo>
                      <a:pt x="351" y="39"/>
                    </a:lnTo>
                    <a:lnTo>
                      <a:pt x="354" y="45"/>
                    </a:lnTo>
                    <a:lnTo>
                      <a:pt x="355" y="49"/>
                    </a:lnTo>
                    <a:lnTo>
                      <a:pt x="355" y="49"/>
                    </a:lnTo>
                    <a:lnTo>
                      <a:pt x="354" y="54"/>
                    </a:lnTo>
                    <a:lnTo>
                      <a:pt x="351" y="60"/>
                    </a:lnTo>
                    <a:lnTo>
                      <a:pt x="347" y="64"/>
                    </a:lnTo>
                    <a:lnTo>
                      <a:pt x="340" y="68"/>
                    </a:lnTo>
                    <a:lnTo>
                      <a:pt x="333" y="73"/>
                    </a:lnTo>
                    <a:lnTo>
                      <a:pt x="324" y="77"/>
                    </a:lnTo>
                    <a:lnTo>
                      <a:pt x="302" y="84"/>
                    </a:lnTo>
                    <a:lnTo>
                      <a:pt x="277" y="89"/>
                    </a:lnTo>
                    <a:lnTo>
                      <a:pt x="247" y="95"/>
                    </a:lnTo>
                    <a:lnTo>
                      <a:pt x="213" y="98"/>
                    </a:lnTo>
                    <a:lnTo>
                      <a:pt x="178" y="99"/>
                    </a:lnTo>
                    <a:lnTo>
                      <a:pt x="178" y="99"/>
                    </a:lnTo>
                    <a:lnTo>
                      <a:pt x="143" y="98"/>
                    </a:lnTo>
                    <a:lnTo>
                      <a:pt x="109" y="95"/>
                    </a:lnTo>
                    <a:lnTo>
                      <a:pt x="79" y="89"/>
                    </a:lnTo>
                    <a:lnTo>
                      <a:pt x="53" y="84"/>
                    </a:lnTo>
                    <a:lnTo>
                      <a:pt x="31" y="77"/>
                    </a:lnTo>
                    <a:lnTo>
                      <a:pt x="22" y="73"/>
                    </a:lnTo>
                    <a:lnTo>
                      <a:pt x="15" y="68"/>
                    </a:lnTo>
                    <a:lnTo>
                      <a:pt x="8" y="64"/>
                    </a:lnTo>
                    <a:lnTo>
                      <a:pt x="4" y="60"/>
                    </a:lnTo>
                    <a:lnTo>
                      <a:pt x="2" y="54"/>
                    </a:lnTo>
                    <a:lnTo>
                      <a:pt x="0" y="49"/>
                    </a:lnTo>
                    <a:lnTo>
                      <a:pt x="0" y="49"/>
                    </a:lnTo>
                    <a:lnTo>
                      <a:pt x="2" y="45"/>
                    </a:lnTo>
                    <a:lnTo>
                      <a:pt x="4" y="39"/>
                    </a:lnTo>
                    <a:lnTo>
                      <a:pt x="8" y="34"/>
                    </a:lnTo>
                    <a:lnTo>
                      <a:pt x="15" y="30"/>
                    </a:lnTo>
                    <a:lnTo>
                      <a:pt x="22" y="26"/>
                    </a:lnTo>
                    <a:lnTo>
                      <a:pt x="31" y="22"/>
                    </a:lnTo>
                    <a:lnTo>
                      <a:pt x="53" y="15"/>
                    </a:lnTo>
                    <a:lnTo>
                      <a:pt x="79" y="8"/>
                    </a:lnTo>
                    <a:lnTo>
                      <a:pt x="109" y="4"/>
                    </a:lnTo>
                    <a:lnTo>
                      <a:pt x="143" y="1"/>
                    </a:lnTo>
                    <a:lnTo>
                      <a:pt x="178" y="0"/>
                    </a:lnTo>
                    <a:lnTo>
                      <a:pt x="178" y="0"/>
                    </a:lnTo>
                    <a:close/>
                  </a:path>
                </a:pathLst>
              </a:custGeom>
              <a:solidFill>
                <a:srgbClr val="5757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5" name="Freeform 9"/>
              <p:cNvSpPr>
                <a:spLocks/>
              </p:cNvSpPr>
              <p:nvPr/>
            </p:nvSpPr>
            <p:spPr bwMode="auto">
              <a:xfrm>
                <a:off x="2505076" y="6310313"/>
                <a:ext cx="714375" cy="58738"/>
              </a:xfrm>
              <a:custGeom>
                <a:avLst/>
                <a:gdLst>
                  <a:gd name="T0" fmla="*/ 207 w 450"/>
                  <a:gd name="T1" fmla="*/ 37 h 37"/>
                  <a:gd name="T2" fmla="*/ 207 w 450"/>
                  <a:gd name="T3" fmla="*/ 37 h 37"/>
                  <a:gd name="T4" fmla="*/ 149 w 450"/>
                  <a:gd name="T5" fmla="*/ 37 h 37"/>
                  <a:gd name="T6" fmla="*/ 115 w 450"/>
                  <a:gd name="T7" fmla="*/ 34 h 37"/>
                  <a:gd name="T8" fmla="*/ 83 w 450"/>
                  <a:gd name="T9" fmla="*/ 32 h 37"/>
                  <a:gd name="T10" fmla="*/ 53 w 450"/>
                  <a:gd name="T11" fmla="*/ 29 h 37"/>
                  <a:gd name="T12" fmla="*/ 27 w 450"/>
                  <a:gd name="T13" fmla="*/ 23 h 37"/>
                  <a:gd name="T14" fmla="*/ 18 w 450"/>
                  <a:gd name="T15" fmla="*/ 21 h 37"/>
                  <a:gd name="T16" fmla="*/ 9 w 450"/>
                  <a:gd name="T17" fmla="*/ 18 h 37"/>
                  <a:gd name="T18" fmla="*/ 5 w 450"/>
                  <a:gd name="T19" fmla="*/ 15 h 37"/>
                  <a:gd name="T20" fmla="*/ 3 w 450"/>
                  <a:gd name="T21" fmla="*/ 11 h 37"/>
                  <a:gd name="T22" fmla="*/ 3 w 450"/>
                  <a:gd name="T23" fmla="*/ 11 h 37"/>
                  <a:gd name="T24" fmla="*/ 0 w 450"/>
                  <a:gd name="T25" fmla="*/ 2 h 37"/>
                  <a:gd name="T26" fmla="*/ 0 w 450"/>
                  <a:gd name="T27" fmla="*/ 2 h 37"/>
                  <a:gd name="T28" fmla="*/ 19 w 450"/>
                  <a:gd name="T29" fmla="*/ 7 h 37"/>
                  <a:gd name="T30" fmla="*/ 42 w 450"/>
                  <a:gd name="T31" fmla="*/ 10 h 37"/>
                  <a:gd name="T32" fmla="*/ 69 w 450"/>
                  <a:gd name="T33" fmla="*/ 14 h 37"/>
                  <a:gd name="T34" fmla="*/ 97 w 450"/>
                  <a:gd name="T35" fmla="*/ 15 h 37"/>
                  <a:gd name="T36" fmla="*/ 156 w 450"/>
                  <a:gd name="T37" fmla="*/ 19 h 37"/>
                  <a:gd name="T38" fmla="*/ 206 w 450"/>
                  <a:gd name="T39" fmla="*/ 19 h 37"/>
                  <a:gd name="T40" fmla="*/ 206 w 450"/>
                  <a:gd name="T41" fmla="*/ 19 h 37"/>
                  <a:gd name="T42" fmla="*/ 263 w 450"/>
                  <a:gd name="T43" fmla="*/ 18 h 37"/>
                  <a:gd name="T44" fmla="*/ 332 w 450"/>
                  <a:gd name="T45" fmla="*/ 15 h 37"/>
                  <a:gd name="T46" fmla="*/ 367 w 450"/>
                  <a:gd name="T47" fmla="*/ 13 h 37"/>
                  <a:gd name="T48" fmla="*/ 399 w 450"/>
                  <a:gd name="T49" fmla="*/ 10 h 37"/>
                  <a:gd name="T50" fmla="*/ 428 w 450"/>
                  <a:gd name="T51" fmla="*/ 6 h 37"/>
                  <a:gd name="T52" fmla="*/ 450 w 450"/>
                  <a:gd name="T53" fmla="*/ 0 h 37"/>
                  <a:gd name="T54" fmla="*/ 450 w 450"/>
                  <a:gd name="T55" fmla="*/ 0 h 37"/>
                  <a:gd name="T56" fmla="*/ 447 w 450"/>
                  <a:gd name="T57" fmla="*/ 11 h 37"/>
                  <a:gd name="T58" fmla="*/ 447 w 450"/>
                  <a:gd name="T59" fmla="*/ 11 h 37"/>
                  <a:gd name="T60" fmla="*/ 444 w 450"/>
                  <a:gd name="T61" fmla="*/ 15 h 37"/>
                  <a:gd name="T62" fmla="*/ 437 w 450"/>
                  <a:gd name="T63" fmla="*/ 18 h 37"/>
                  <a:gd name="T64" fmla="*/ 429 w 450"/>
                  <a:gd name="T65" fmla="*/ 21 h 37"/>
                  <a:gd name="T66" fmla="*/ 417 w 450"/>
                  <a:gd name="T67" fmla="*/ 23 h 37"/>
                  <a:gd name="T68" fmla="*/ 386 w 450"/>
                  <a:gd name="T69" fmla="*/ 29 h 37"/>
                  <a:gd name="T70" fmla="*/ 351 w 450"/>
                  <a:gd name="T71" fmla="*/ 32 h 37"/>
                  <a:gd name="T72" fmla="*/ 311 w 450"/>
                  <a:gd name="T73" fmla="*/ 34 h 37"/>
                  <a:gd name="T74" fmla="*/ 272 w 450"/>
                  <a:gd name="T75" fmla="*/ 37 h 37"/>
                  <a:gd name="T76" fmla="*/ 207 w 450"/>
                  <a:gd name="T77" fmla="*/ 37 h 37"/>
                  <a:gd name="T78" fmla="*/ 207 w 450"/>
                  <a:gd name="T79"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50" h="37">
                    <a:moveTo>
                      <a:pt x="207" y="37"/>
                    </a:moveTo>
                    <a:lnTo>
                      <a:pt x="207" y="37"/>
                    </a:lnTo>
                    <a:lnTo>
                      <a:pt x="149" y="37"/>
                    </a:lnTo>
                    <a:lnTo>
                      <a:pt x="115" y="34"/>
                    </a:lnTo>
                    <a:lnTo>
                      <a:pt x="83" y="32"/>
                    </a:lnTo>
                    <a:lnTo>
                      <a:pt x="53" y="29"/>
                    </a:lnTo>
                    <a:lnTo>
                      <a:pt x="27" y="23"/>
                    </a:lnTo>
                    <a:lnTo>
                      <a:pt x="18" y="21"/>
                    </a:lnTo>
                    <a:lnTo>
                      <a:pt x="9" y="18"/>
                    </a:lnTo>
                    <a:lnTo>
                      <a:pt x="5" y="15"/>
                    </a:lnTo>
                    <a:lnTo>
                      <a:pt x="3" y="11"/>
                    </a:lnTo>
                    <a:lnTo>
                      <a:pt x="3" y="11"/>
                    </a:lnTo>
                    <a:lnTo>
                      <a:pt x="0" y="2"/>
                    </a:lnTo>
                    <a:lnTo>
                      <a:pt x="0" y="2"/>
                    </a:lnTo>
                    <a:lnTo>
                      <a:pt x="19" y="7"/>
                    </a:lnTo>
                    <a:lnTo>
                      <a:pt x="42" y="10"/>
                    </a:lnTo>
                    <a:lnTo>
                      <a:pt x="69" y="14"/>
                    </a:lnTo>
                    <a:lnTo>
                      <a:pt x="97" y="15"/>
                    </a:lnTo>
                    <a:lnTo>
                      <a:pt x="156" y="19"/>
                    </a:lnTo>
                    <a:lnTo>
                      <a:pt x="206" y="19"/>
                    </a:lnTo>
                    <a:lnTo>
                      <a:pt x="206" y="19"/>
                    </a:lnTo>
                    <a:lnTo>
                      <a:pt x="263" y="18"/>
                    </a:lnTo>
                    <a:lnTo>
                      <a:pt x="332" y="15"/>
                    </a:lnTo>
                    <a:lnTo>
                      <a:pt x="367" y="13"/>
                    </a:lnTo>
                    <a:lnTo>
                      <a:pt x="399" y="10"/>
                    </a:lnTo>
                    <a:lnTo>
                      <a:pt x="428" y="6"/>
                    </a:lnTo>
                    <a:lnTo>
                      <a:pt x="450" y="0"/>
                    </a:lnTo>
                    <a:lnTo>
                      <a:pt x="450" y="0"/>
                    </a:lnTo>
                    <a:lnTo>
                      <a:pt x="447" y="11"/>
                    </a:lnTo>
                    <a:lnTo>
                      <a:pt x="447" y="11"/>
                    </a:lnTo>
                    <a:lnTo>
                      <a:pt x="444" y="15"/>
                    </a:lnTo>
                    <a:lnTo>
                      <a:pt x="437" y="18"/>
                    </a:lnTo>
                    <a:lnTo>
                      <a:pt x="429" y="21"/>
                    </a:lnTo>
                    <a:lnTo>
                      <a:pt x="417" y="23"/>
                    </a:lnTo>
                    <a:lnTo>
                      <a:pt x="386" y="29"/>
                    </a:lnTo>
                    <a:lnTo>
                      <a:pt x="351" y="32"/>
                    </a:lnTo>
                    <a:lnTo>
                      <a:pt x="311" y="34"/>
                    </a:lnTo>
                    <a:lnTo>
                      <a:pt x="272" y="37"/>
                    </a:lnTo>
                    <a:lnTo>
                      <a:pt x="207" y="37"/>
                    </a:lnTo>
                    <a:lnTo>
                      <a:pt x="207" y="37"/>
                    </a:lnTo>
                    <a:close/>
                  </a:path>
                </a:pathLst>
              </a:custGeom>
              <a:solidFill>
                <a:srgbClr val="4B4B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6" name="Freeform 10"/>
              <p:cNvSpPr>
                <a:spLocks/>
              </p:cNvSpPr>
              <p:nvPr/>
            </p:nvSpPr>
            <p:spPr bwMode="auto">
              <a:xfrm>
                <a:off x="2212976" y="5440363"/>
                <a:ext cx="1306513" cy="96838"/>
              </a:xfrm>
              <a:custGeom>
                <a:avLst/>
                <a:gdLst>
                  <a:gd name="T0" fmla="*/ 20 w 823"/>
                  <a:gd name="T1" fmla="*/ 37 h 61"/>
                  <a:gd name="T2" fmla="*/ 788 w 823"/>
                  <a:gd name="T3" fmla="*/ 0 h 61"/>
                  <a:gd name="T4" fmla="*/ 788 w 823"/>
                  <a:gd name="T5" fmla="*/ 0 h 61"/>
                  <a:gd name="T6" fmla="*/ 788 w 823"/>
                  <a:gd name="T7" fmla="*/ 4 h 61"/>
                  <a:gd name="T8" fmla="*/ 791 w 823"/>
                  <a:gd name="T9" fmla="*/ 7 h 61"/>
                  <a:gd name="T10" fmla="*/ 795 w 823"/>
                  <a:gd name="T11" fmla="*/ 10 h 61"/>
                  <a:gd name="T12" fmla="*/ 804 w 823"/>
                  <a:gd name="T13" fmla="*/ 12 h 61"/>
                  <a:gd name="T14" fmla="*/ 804 w 823"/>
                  <a:gd name="T15" fmla="*/ 12 h 61"/>
                  <a:gd name="T16" fmla="*/ 810 w 823"/>
                  <a:gd name="T17" fmla="*/ 15 h 61"/>
                  <a:gd name="T18" fmla="*/ 816 w 823"/>
                  <a:gd name="T19" fmla="*/ 16 h 61"/>
                  <a:gd name="T20" fmla="*/ 820 w 823"/>
                  <a:gd name="T21" fmla="*/ 19 h 61"/>
                  <a:gd name="T22" fmla="*/ 823 w 823"/>
                  <a:gd name="T23" fmla="*/ 23 h 61"/>
                  <a:gd name="T24" fmla="*/ 0 w 823"/>
                  <a:gd name="T25" fmla="*/ 61 h 61"/>
                  <a:gd name="T26" fmla="*/ 0 w 823"/>
                  <a:gd name="T27" fmla="*/ 61 h 61"/>
                  <a:gd name="T28" fmla="*/ 8 w 823"/>
                  <a:gd name="T29" fmla="*/ 58 h 61"/>
                  <a:gd name="T30" fmla="*/ 8 w 823"/>
                  <a:gd name="T31" fmla="*/ 58 h 61"/>
                  <a:gd name="T32" fmla="*/ 15 w 823"/>
                  <a:gd name="T33" fmla="*/ 57 h 61"/>
                  <a:gd name="T34" fmla="*/ 20 w 823"/>
                  <a:gd name="T35" fmla="*/ 54 h 61"/>
                  <a:gd name="T36" fmla="*/ 23 w 823"/>
                  <a:gd name="T37" fmla="*/ 52 h 61"/>
                  <a:gd name="T38" fmla="*/ 24 w 823"/>
                  <a:gd name="T39" fmla="*/ 49 h 61"/>
                  <a:gd name="T40" fmla="*/ 24 w 823"/>
                  <a:gd name="T41" fmla="*/ 46 h 61"/>
                  <a:gd name="T42" fmla="*/ 23 w 823"/>
                  <a:gd name="T43" fmla="*/ 43 h 61"/>
                  <a:gd name="T44" fmla="*/ 20 w 823"/>
                  <a:gd name="T45" fmla="*/ 37 h 61"/>
                  <a:gd name="T46" fmla="*/ 20 w 823"/>
                  <a:gd name="T47" fmla="*/ 3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3" h="61">
                    <a:moveTo>
                      <a:pt x="20" y="37"/>
                    </a:moveTo>
                    <a:lnTo>
                      <a:pt x="788" y="0"/>
                    </a:lnTo>
                    <a:lnTo>
                      <a:pt x="788" y="0"/>
                    </a:lnTo>
                    <a:lnTo>
                      <a:pt x="788" y="4"/>
                    </a:lnTo>
                    <a:lnTo>
                      <a:pt x="791" y="7"/>
                    </a:lnTo>
                    <a:lnTo>
                      <a:pt x="795" y="10"/>
                    </a:lnTo>
                    <a:lnTo>
                      <a:pt x="804" y="12"/>
                    </a:lnTo>
                    <a:lnTo>
                      <a:pt x="804" y="12"/>
                    </a:lnTo>
                    <a:lnTo>
                      <a:pt x="810" y="15"/>
                    </a:lnTo>
                    <a:lnTo>
                      <a:pt x="816" y="16"/>
                    </a:lnTo>
                    <a:lnTo>
                      <a:pt x="820" y="19"/>
                    </a:lnTo>
                    <a:lnTo>
                      <a:pt x="823" y="23"/>
                    </a:lnTo>
                    <a:lnTo>
                      <a:pt x="0" y="61"/>
                    </a:lnTo>
                    <a:lnTo>
                      <a:pt x="0" y="61"/>
                    </a:lnTo>
                    <a:lnTo>
                      <a:pt x="8" y="58"/>
                    </a:lnTo>
                    <a:lnTo>
                      <a:pt x="8" y="58"/>
                    </a:lnTo>
                    <a:lnTo>
                      <a:pt x="15" y="57"/>
                    </a:lnTo>
                    <a:lnTo>
                      <a:pt x="20" y="54"/>
                    </a:lnTo>
                    <a:lnTo>
                      <a:pt x="23" y="52"/>
                    </a:lnTo>
                    <a:lnTo>
                      <a:pt x="24" y="49"/>
                    </a:lnTo>
                    <a:lnTo>
                      <a:pt x="24" y="46"/>
                    </a:lnTo>
                    <a:lnTo>
                      <a:pt x="23" y="43"/>
                    </a:lnTo>
                    <a:lnTo>
                      <a:pt x="20" y="37"/>
                    </a:lnTo>
                    <a:lnTo>
                      <a:pt x="20" y="37"/>
                    </a:ln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7" name="Freeform 11"/>
              <p:cNvSpPr>
                <a:spLocks/>
              </p:cNvSpPr>
              <p:nvPr/>
            </p:nvSpPr>
            <p:spPr bwMode="auto">
              <a:xfrm>
                <a:off x="2189163" y="5332413"/>
                <a:ext cx="1325563" cy="100013"/>
              </a:xfrm>
              <a:custGeom>
                <a:avLst/>
                <a:gdLst>
                  <a:gd name="T0" fmla="*/ 0 w 835"/>
                  <a:gd name="T1" fmla="*/ 40 h 63"/>
                  <a:gd name="T2" fmla="*/ 835 w 835"/>
                  <a:gd name="T3" fmla="*/ 0 h 63"/>
                  <a:gd name="T4" fmla="*/ 835 w 835"/>
                  <a:gd name="T5" fmla="*/ 0 h 63"/>
                  <a:gd name="T6" fmla="*/ 829 w 835"/>
                  <a:gd name="T7" fmla="*/ 6 h 63"/>
                  <a:gd name="T8" fmla="*/ 821 w 835"/>
                  <a:gd name="T9" fmla="*/ 9 h 63"/>
                  <a:gd name="T10" fmla="*/ 812 w 835"/>
                  <a:gd name="T11" fmla="*/ 11 h 63"/>
                  <a:gd name="T12" fmla="*/ 806 w 835"/>
                  <a:gd name="T13" fmla="*/ 11 h 63"/>
                  <a:gd name="T14" fmla="*/ 806 w 835"/>
                  <a:gd name="T15" fmla="*/ 11 h 63"/>
                  <a:gd name="T16" fmla="*/ 800 w 835"/>
                  <a:gd name="T17" fmla="*/ 13 h 63"/>
                  <a:gd name="T18" fmla="*/ 800 w 835"/>
                  <a:gd name="T19" fmla="*/ 14 h 63"/>
                  <a:gd name="T20" fmla="*/ 800 w 835"/>
                  <a:gd name="T21" fmla="*/ 17 h 63"/>
                  <a:gd name="T22" fmla="*/ 802 w 835"/>
                  <a:gd name="T23" fmla="*/ 21 h 63"/>
                  <a:gd name="T24" fmla="*/ 804 w 835"/>
                  <a:gd name="T25" fmla="*/ 26 h 63"/>
                  <a:gd name="T26" fmla="*/ 42 w 835"/>
                  <a:gd name="T27" fmla="*/ 63 h 63"/>
                  <a:gd name="T28" fmla="*/ 42 w 835"/>
                  <a:gd name="T29" fmla="*/ 63 h 63"/>
                  <a:gd name="T30" fmla="*/ 42 w 835"/>
                  <a:gd name="T31" fmla="*/ 60 h 63"/>
                  <a:gd name="T32" fmla="*/ 41 w 835"/>
                  <a:gd name="T33" fmla="*/ 60 h 63"/>
                  <a:gd name="T34" fmla="*/ 36 w 835"/>
                  <a:gd name="T35" fmla="*/ 59 h 63"/>
                  <a:gd name="T36" fmla="*/ 36 w 835"/>
                  <a:gd name="T37" fmla="*/ 59 h 63"/>
                  <a:gd name="T38" fmla="*/ 27 w 835"/>
                  <a:gd name="T39" fmla="*/ 57 h 63"/>
                  <a:gd name="T40" fmla="*/ 16 w 835"/>
                  <a:gd name="T41" fmla="*/ 53 h 63"/>
                  <a:gd name="T42" fmla="*/ 7 w 835"/>
                  <a:gd name="T43" fmla="*/ 48 h 63"/>
                  <a:gd name="T44" fmla="*/ 3 w 835"/>
                  <a:gd name="T45" fmla="*/ 44 h 63"/>
                  <a:gd name="T46" fmla="*/ 0 w 835"/>
                  <a:gd name="T47" fmla="*/ 40 h 63"/>
                  <a:gd name="T48" fmla="*/ 0 w 835"/>
                  <a:gd name="T49" fmla="*/ 4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35" h="63">
                    <a:moveTo>
                      <a:pt x="0" y="40"/>
                    </a:moveTo>
                    <a:lnTo>
                      <a:pt x="835" y="0"/>
                    </a:lnTo>
                    <a:lnTo>
                      <a:pt x="835" y="0"/>
                    </a:lnTo>
                    <a:lnTo>
                      <a:pt x="829" y="6"/>
                    </a:lnTo>
                    <a:lnTo>
                      <a:pt x="821" y="9"/>
                    </a:lnTo>
                    <a:lnTo>
                      <a:pt x="812" y="11"/>
                    </a:lnTo>
                    <a:lnTo>
                      <a:pt x="806" y="11"/>
                    </a:lnTo>
                    <a:lnTo>
                      <a:pt x="806" y="11"/>
                    </a:lnTo>
                    <a:lnTo>
                      <a:pt x="800" y="13"/>
                    </a:lnTo>
                    <a:lnTo>
                      <a:pt x="800" y="14"/>
                    </a:lnTo>
                    <a:lnTo>
                      <a:pt x="800" y="17"/>
                    </a:lnTo>
                    <a:lnTo>
                      <a:pt x="802" y="21"/>
                    </a:lnTo>
                    <a:lnTo>
                      <a:pt x="804" y="26"/>
                    </a:lnTo>
                    <a:lnTo>
                      <a:pt x="42" y="63"/>
                    </a:lnTo>
                    <a:lnTo>
                      <a:pt x="42" y="63"/>
                    </a:lnTo>
                    <a:lnTo>
                      <a:pt x="42" y="60"/>
                    </a:lnTo>
                    <a:lnTo>
                      <a:pt x="41" y="60"/>
                    </a:lnTo>
                    <a:lnTo>
                      <a:pt x="36" y="59"/>
                    </a:lnTo>
                    <a:lnTo>
                      <a:pt x="36" y="59"/>
                    </a:lnTo>
                    <a:lnTo>
                      <a:pt x="27" y="57"/>
                    </a:lnTo>
                    <a:lnTo>
                      <a:pt x="16" y="53"/>
                    </a:lnTo>
                    <a:lnTo>
                      <a:pt x="7" y="48"/>
                    </a:lnTo>
                    <a:lnTo>
                      <a:pt x="3" y="44"/>
                    </a:lnTo>
                    <a:lnTo>
                      <a:pt x="0" y="40"/>
                    </a:lnTo>
                    <a:lnTo>
                      <a:pt x="0" y="40"/>
                    </a:ln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8" name="Freeform 12"/>
              <p:cNvSpPr>
                <a:spLocks/>
              </p:cNvSpPr>
              <p:nvPr/>
            </p:nvSpPr>
            <p:spPr bwMode="auto">
              <a:xfrm>
                <a:off x="2216151" y="5529263"/>
                <a:ext cx="1268413" cy="96838"/>
              </a:xfrm>
              <a:custGeom>
                <a:avLst/>
                <a:gdLst>
                  <a:gd name="T0" fmla="*/ 0 w 799"/>
                  <a:gd name="T1" fmla="*/ 36 h 61"/>
                  <a:gd name="T2" fmla="*/ 795 w 799"/>
                  <a:gd name="T3" fmla="*/ 0 h 61"/>
                  <a:gd name="T4" fmla="*/ 795 w 799"/>
                  <a:gd name="T5" fmla="*/ 0 h 61"/>
                  <a:gd name="T6" fmla="*/ 794 w 799"/>
                  <a:gd name="T7" fmla="*/ 4 h 61"/>
                  <a:gd name="T8" fmla="*/ 795 w 799"/>
                  <a:gd name="T9" fmla="*/ 10 h 61"/>
                  <a:gd name="T10" fmla="*/ 799 w 799"/>
                  <a:gd name="T11" fmla="*/ 23 h 61"/>
                  <a:gd name="T12" fmla="*/ 11 w 799"/>
                  <a:gd name="T13" fmla="*/ 61 h 61"/>
                  <a:gd name="T14" fmla="*/ 11 w 799"/>
                  <a:gd name="T15" fmla="*/ 61 h 61"/>
                  <a:gd name="T16" fmla="*/ 13 w 799"/>
                  <a:gd name="T17" fmla="*/ 52 h 61"/>
                  <a:gd name="T18" fmla="*/ 13 w 799"/>
                  <a:gd name="T19" fmla="*/ 46 h 61"/>
                  <a:gd name="T20" fmla="*/ 11 w 799"/>
                  <a:gd name="T21" fmla="*/ 43 h 61"/>
                  <a:gd name="T22" fmla="*/ 10 w 799"/>
                  <a:gd name="T23" fmla="*/ 40 h 61"/>
                  <a:gd name="T24" fmla="*/ 6 w 799"/>
                  <a:gd name="T25" fmla="*/ 39 h 61"/>
                  <a:gd name="T26" fmla="*/ 0 w 799"/>
                  <a:gd name="T27" fmla="*/ 36 h 61"/>
                  <a:gd name="T28" fmla="*/ 0 w 799"/>
                  <a:gd name="T29" fmla="*/ 3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9" h="61">
                    <a:moveTo>
                      <a:pt x="0" y="36"/>
                    </a:moveTo>
                    <a:lnTo>
                      <a:pt x="795" y="0"/>
                    </a:lnTo>
                    <a:lnTo>
                      <a:pt x="795" y="0"/>
                    </a:lnTo>
                    <a:lnTo>
                      <a:pt x="794" y="4"/>
                    </a:lnTo>
                    <a:lnTo>
                      <a:pt x="795" y="10"/>
                    </a:lnTo>
                    <a:lnTo>
                      <a:pt x="799" y="23"/>
                    </a:lnTo>
                    <a:lnTo>
                      <a:pt x="11" y="61"/>
                    </a:lnTo>
                    <a:lnTo>
                      <a:pt x="11" y="61"/>
                    </a:lnTo>
                    <a:lnTo>
                      <a:pt x="13" y="52"/>
                    </a:lnTo>
                    <a:lnTo>
                      <a:pt x="13" y="46"/>
                    </a:lnTo>
                    <a:lnTo>
                      <a:pt x="11" y="43"/>
                    </a:lnTo>
                    <a:lnTo>
                      <a:pt x="10" y="40"/>
                    </a:lnTo>
                    <a:lnTo>
                      <a:pt x="6" y="39"/>
                    </a:lnTo>
                    <a:lnTo>
                      <a:pt x="0" y="36"/>
                    </a:lnTo>
                    <a:lnTo>
                      <a:pt x="0" y="36"/>
                    </a:ln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9" name="Freeform 13"/>
              <p:cNvSpPr>
                <a:spLocks/>
              </p:cNvSpPr>
              <p:nvPr/>
            </p:nvSpPr>
            <p:spPr bwMode="auto">
              <a:xfrm>
                <a:off x="2227263" y="5614988"/>
                <a:ext cx="1285875" cy="96838"/>
              </a:xfrm>
              <a:custGeom>
                <a:avLst/>
                <a:gdLst>
                  <a:gd name="T0" fmla="*/ 3 w 810"/>
                  <a:gd name="T1" fmla="*/ 36 h 61"/>
                  <a:gd name="T2" fmla="*/ 788 w 810"/>
                  <a:gd name="T3" fmla="*/ 0 h 61"/>
                  <a:gd name="T4" fmla="*/ 788 w 810"/>
                  <a:gd name="T5" fmla="*/ 0 h 61"/>
                  <a:gd name="T6" fmla="*/ 788 w 810"/>
                  <a:gd name="T7" fmla="*/ 5 h 61"/>
                  <a:gd name="T8" fmla="*/ 790 w 810"/>
                  <a:gd name="T9" fmla="*/ 11 h 61"/>
                  <a:gd name="T10" fmla="*/ 795 w 810"/>
                  <a:gd name="T11" fmla="*/ 16 h 61"/>
                  <a:gd name="T12" fmla="*/ 803 w 810"/>
                  <a:gd name="T13" fmla="*/ 20 h 61"/>
                  <a:gd name="T14" fmla="*/ 803 w 810"/>
                  <a:gd name="T15" fmla="*/ 20 h 61"/>
                  <a:gd name="T16" fmla="*/ 810 w 810"/>
                  <a:gd name="T17" fmla="*/ 23 h 61"/>
                  <a:gd name="T18" fmla="*/ 0 w 810"/>
                  <a:gd name="T19" fmla="*/ 61 h 61"/>
                  <a:gd name="T20" fmla="*/ 0 w 810"/>
                  <a:gd name="T21" fmla="*/ 61 h 61"/>
                  <a:gd name="T22" fmla="*/ 4 w 810"/>
                  <a:gd name="T23" fmla="*/ 55 h 61"/>
                  <a:gd name="T24" fmla="*/ 6 w 810"/>
                  <a:gd name="T25" fmla="*/ 50 h 61"/>
                  <a:gd name="T26" fmla="*/ 4 w 810"/>
                  <a:gd name="T27" fmla="*/ 43 h 61"/>
                  <a:gd name="T28" fmla="*/ 3 w 810"/>
                  <a:gd name="T29" fmla="*/ 36 h 61"/>
                  <a:gd name="T30" fmla="*/ 3 w 810"/>
                  <a:gd name="T31" fmla="*/ 3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10" h="61">
                    <a:moveTo>
                      <a:pt x="3" y="36"/>
                    </a:moveTo>
                    <a:lnTo>
                      <a:pt x="788" y="0"/>
                    </a:lnTo>
                    <a:lnTo>
                      <a:pt x="788" y="0"/>
                    </a:lnTo>
                    <a:lnTo>
                      <a:pt x="788" y="5"/>
                    </a:lnTo>
                    <a:lnTo>
                      <a:pt x="790" y="11"/>
                    </a:lnTo>
                    <a:lnTo>
                      <a:pt x="795" y="16"/>
                    </a:lnTo>
                    <a:lnTo>
                      <a:pt x="803" y="20"/>
                    </a:lnTo>
                    <a:lnTo>
                      <a:pt x="803" y="20"/>
                    </a:lnTo>
                    <a:lnTo>
                      <a:pt x="810" y="23"/>
                    </a:lnTo>
                    <a:lnTo>
                      <a:pt x="0" y="61"/>
                    </a:lnTo>
                    <a:lnTo>
                      <a:pt x="0" y="61"/>
                    </a:lnTo>
                    <a:lnTo>
                      <a:pt x="4" y="55"/>
                    </a:lnTo>
                    <a:lnTo>
                      <a:pt x="6" y="50"/>
                    </a:lnTo>
                    <a:lnTo>
                      <a:pt x="4" y="43"/>
                    </a:lnTo>
                    <a:lnTo>
                      <a:pt x="3" y="36"/>
                    </a:lnTo>
                    <a:lnTo>
                      <a:pt x="3" y="36"/>
                    </a:ln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0" name="Freeform 14"/>
              <p:cNvSpPr>
                <a:spLocks/>
              </p:cNvSpPr>
              <p:nvPr/>
            </p:nvSpPr>
            <p:spPr bwMode="auto">
              <a:xfrm>
                <a:off x="2219326" y="5713413"/>
                <a:ext cx="1262063" cy="96838"/>
              </a:xfrm>
              <a:custGeom>
                <a:avLst/>
                <a:gdLst>
                  <a:gd name="T0" fmla="*/ 0 w 795"/>
                  <a:gd name="T1" fmla="*/ 38 h 61"/>
                  <a:gd name="T2" fmla="*/ 788 w 795"/>
                  <a:gd name="T3" fmla="*/ 0 h 61"/>
                  <a:gd name="T4" fmla="*/ 788 w 795"/>
                  <a:gd name="T5" fmla="*/ 0 h 61"/>
                  <a:gd name="T6" fmla="*/ 792 w 795"/>
                  <a:gd name="T7" fmla="*/ 8 h 61"/>
                  <a:gd name="T8" fmla="*/ 795 w 795"/>
                  <a:gd name="T9" fmla="*/ 15 h 61"/>
                  <a:gd name="T10" fmla="*/ 795 w 795"/>
                  <a:gd name="T11" fmla="*/ 22 h 61"/>
                  <a:gd name="T12" fmla="*/ 795 w 795"/>
                  <a:gd name="T13" fmla="*/ 22 h 61"/>
                  <a:gd name="T14" fmla="*/ 795 w 795"/>
                  <a:gd name="T15" fmla="*/ 24 h 61"/>
                  <a:gd name="T16" fmla="*/ 9 w 795"/>
                  <a:gd name="T17" fmla="*/ 61 h 61"/>
                  <a:gd name="T18" fmla="*/ 9 w 795"/>
                  <a:gd name="T19" fmla="*/ 61 h 61"/>
                  <a:gd name="T20" fmla="*/ 11 w 795"/>
                  <a:gd name="T21" fmla="*/ 56 h 61"/>
                  <a:gd name="T22" fmla="*/ 13 w 795"/>
                  <a:gd name="T23" fmla="*/ 50 h 61"/>
                  <a:gd name="T24" fmla="*/ 17 w 795"/>
                  <a:gd name="T25" fmla="*/ 43 h 61"/>
                  <a:gd name="T26" fmla="*/ 17 w 795"/>
                  <a:gd name="T27" fmla="*/ 41 h 61"/>
                  <a:gd name="T28" fmla="*/ 15 w 795"/>
                  <a:gd name="T29" fmla="*/ 39 h 61"/>
                  <a:gd name="T30" fmla="*/ 9 w 795"/>
                  <a:gd name="T31" fmla="*/ 38 h 61"/>
                  <a:gd name="T32" fmla="*/ 0 w 795"/>
                  <a:gd name="T33" fmla="*/ 38 h 61"/>
                  <a:gd name="T34" fmla="*/ 0 w 795"/>
                  <a:gd name="T35" fmla="*/ 3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5" h="61">
                    <a:moveTo>
                      <a:pt x="0" y="38"/>
                    </a:moveTo>
                    <a:lnTo>
                      <a:pt x="788" y="0"/>
                    </a:lnTo>
                    <a:lnTo>
                      <a:pt x="788" y="0"/>
                    </a:lnTo>
                    <a:lnTo>
                      <a:pt x="792" y="8"/>
                    </a:lnTo>
                    <a:lnTo>
                      <a:pt x="795" y="15"/>
                    </a:lnTo>
                    <a:lnTo>
                      <a:pt x="795" y="22"/>
                    </a:lnTo>
                    <a:lnTo>
                      <a:pt x="795" y="22"/>
                    </a:lnTo>
                    <a:lnTo>
                      <a:pt x="795" y="24"/>
                    </a:lnTo>
                    <a:lnTo>
                      <a:pt x="9" y="61"/>
                    </a:lnTo>
                    <a:lnTo>
                      <a:pt x="9" y="61"/>
                    </a:lnTo>
                    <a:lnTo>
                      <a:pt x="11" y="56"/>
                    </a:lnTo>
                    <a:lnTo>
                      <a:pt x="13" y="50"/>
                    </a:lnTo>
                    <a:lnTo>
                      <a:pt x="17" y="43"/>
                    </a:lnTo>
                    <a:lnTo>
                      <a:pt x="17" y="41"/>
                    </a:lnTo>
                    <a:lnTo>
                      <a:pt x="15" y="39"/>
                    </a:lnTo>
                    <a:lnTo>
                      <a:pt x="9" y="38"/>
                    </a:lnTo>
                    <a:lnTo>
                      <a:pt x="0" y="38"/>
                    </a:lnTo>
                    <a:lnTo>
                      <a:pt x="0" y="38"/>
                    </a:ln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1" name="Freeform 15"/>
              <p:cNvSpPr>
                <a:spLocks/>
              </p:cNvSpPr>
              <p:nvPr/>
            </p:nvSpPr>
            <p:spPr bwMode="auto">
              <a:xfrm>
                <a:off x="2214563" y="5803900"/>
                <a:ext cx="1306513" cy="96838"/>
              </a:xfrm>
              <a:custGeom>
                <a:avLst/>
                <a:gdLst>
                  <a:gd name="T0" fmla="*/ 15 w 823"/>
                  <a:gd name="T1" fmla="*/ 36 h 61"/>
                  <a:gd name="T2" fmla="*/ 794 w 823"/>
                  <a:gd name="T3" fmla="*/ 0 h 61"/>
                  <a:gd name="T4" fmla="*/ 794 w 823"/>
                  <a:gd name="T5" fmla="*/ 0 h 61"/>
                  <a:gd name="T6" fmla="*/ 794 w 823"/>
                  <a:gd name="T7" fmla="*/ 4 h 61"/>
                  <a:gd name="T8" fmla="*/ 796 w 823"/>
                  <a:gd name="T9" fmla="*/ 7 h 61"/>
                  <a:gd name="T10" fmla="*/ 800 w 823"/>
                  <a:gd name="T11" fmla="*/ 11 h 61"/>
                  <a:gd name="T12" fmla="*/ 807 w 823"/>
                  <a:gd name="T13" fmla="*/ 13 h 61"/>
                  <a:gd name="T14" fmla="*/ 807 w 823"/>
                  <a:gd name="T15" fmla="*/ 13 h 61"/>
                  <a:gd name="T16" fmla="*/ 817 w 823"/>
                  <a:gd name="T17" fmla="*/ 18 h 61"/>
                  <a:gd name="T18" fmla="*/ 823 w 823"/>
                  <a:gd name="T19" fmla="*/ 22 h 61"/>
                  <a:gd name="T20" fmla="*/ 0 w 823"/>
                  <a:gd name="T21" fmla="*/ 61 h 61"/>
                  <a:gd name="T22" fmla="*/ 0 w 823"/>
                  <a:gd name="T23" fmla="*/ 61 h 61"/>
                  <a:gd name="T24" fmla="*/ 3 w 823"/>
                  <a:gd name="T25" fmla="*/ 59 h 61"/>
                  <a:gd name="T26" fmla="*/ 3 w 823"/>
                  <a:gd name="T27" fmla="*/ 59 h 61"/>
                  <a:gd name="T28" fmla="*/ 11 w 823"/>
                  <a:gd name="T29" fmla="*/ 55 h 61"/>
                  <a:gd name="T30" fmla="*/ 14 w 823"/>
                  <a:gd name="T31" fmla="*/ 53 h 61"/>
                  <a:gd name="T32" fmla="*/ 15 w 823"/>
                  <a:gd name="T33" fmla="*/ 50 h 61"/>
                  <a:gd name="T34" fmla="*/ 16 w 823"/>
                  <a:gd name="T35" fmla="*/ 43 h 61"/>
                  <a:gd name="T36" fmla="*/ 15 w 823"/>
                  <a:gd name="T37" fmla="*/ 36 h 61"/>
                  <a:gd name="T38" fmla="*/ 15 w 823"/>
                  <a:gd name="T39" fmla="*/ 3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23" h="61">
                    <a:moveTo>
                      <a:pt x="15" y="36"/>
                    </a:moveTo>
                    <a:lnTo>
                      <a:pt x="794" y="0"/>
                    </a:lnTo>
                    <a:lnTo>
                      <a:pt x="794" y="0"/>
                    </a:lnTo>
                    <a:lnTo>
                      <a:pt x="794" y="4"/>
                    </a:lnTo>
                    <a:lnTo>
                      <a:pt x="796" y="7"/>
                    </a:lnTo>
                    <a:lnTo>
                      <a:pt x="800" y="11"/>
                    </a:lnTo>
                    <a:lnTo>
                      <a:pt x="807" y="13"/>
                    </a:lnTo>
                    <a:lnTo>
                      <a:pt x="807" y="13"/>
                    </a:lnTo>
                    <a:lnTo>
                      <a:pt x="817" y="18"/>
                    </a:lnTo>
                    <a:lnTo>
                      <a:pt x="823" y="22"/>
                    </a:lnTo>
                    <a:lnTo>
                      <a:pt x="0" y="61"/>
                    </a:lnTo>
                    <a:lnTo>
                      <a:pt x="0" y="61"/>
                    </a:lnTo>
                    <a:lnTo>
                      <a:pt x="3" y="59"/>
                    </a:lnTo>
                    <a:lnTo>
                      <a:pt x="3" y="59"/>
                    </a:lnTo>
                    <a:lnTo>
                      <a:pt x="11" y="55"/>
                    </a:lnTo>
                    <a:lnTo>
                      <a:pt x="14" y="53"/>
                    </a:lnTo>
                    <a:lnTo>
                      <a:pt x="15" y="50"/>
                    </a:lnTo>
                    <a:lnTo>
                      <a:pt x="16" y="43"/>
                    </a:lnTo>
                    <a:lnTo>
                      <a:pt x="15" y="36"/>
                    </a:lnTo>
                    <a:lnTo>
                      <a:pt x="15" y="36"/>
                    </a:ln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2" name="Freeform 16"/>
              <p:cNvSpPr>
                <a:spLocks/>
              </p:cNvSpPr>
              <p:nvPr/>
            </p:nvSpPr>
            <p:spPr bwMode="auto">
              <a:xfrm>
                <a:off x="2227263" y="5895975"/>
                <a:ext cx="1250950" cy="96838"/>
              </a:xfrm>
              <a:custGeom>
                <a:avLst/>
                <a:gdLst>
                  <a:gd name="T0" fmla="*/ 0 w 788"/>
                  <a:gd name="T1" fmla="*/ 37 h 61"/>
                  <a:gd name="T2" fmla="*/ 786 w 788"/>
                  <a:gd name="T3" fmla="*/ 0 h 61"/>
                  <a:gd name="T4" fmla="*/ 786 w 788"/>
                  <a:gd name="T5" fmla="*/ 0 h 61"/>
                  <a:gd name="T6" fmla="*/ 784 w 788"/>
                  <a:gd name="T7" fmla="*/ 6 h 61"/>
                  <a:gd name="T8" fmla="*/ 786 w 788"/>
                  <a:gd name="T9" fmla="*/ 11 h 61"/>
                  <a:gd name="T10" fmla="*/ 788 w 788"/>
                  <a:gd name="T11" fmla="*/ 25 h 61"/>
                  <a:gd name="T12" fmla="*/ 7 w 788"/>
                  <a:gd name="T13" fmla="*/ 61 h 61"/>
                  <a:gd name="T14" fmla="*/ 7 w 788"/>
                  <a:gd name="T15" fmla="*/ 61 h 61"/>
                  <a:gd name="T16" fmla="*/ 8 w 788"/>
                  <a:gd name="T17" fmla="*/ 54 h 61"/>
                  <a:gd name="T18" fmla="*/ 8 w 788"/>
                  <a:gd name="T19" fmla="*/ 48 h 61"/>
                  <a:gd name="T20" fmla="*/ 6 w 788"/>
                  <a:gd name="T21" fmla="*/ 42 h 61"/>
                  <a:gd name="T22" fmla="*/ 0 w 788"/>
                  <a:gd name="T23" fmla="*/ 37 h 61"/>
                  <a:gd name="T24" fmla="*/ 0 w 788"/>
                  <a:gd name="T25" fmla="*/ 3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8" h="61">
                    <a:moveTo>
                      <a:pt x="0" y="37"/>
                    </a:moveTo>
                    <a:lnTo>
                      <a:pt x="786" y="0"/>
                    </a:lnTo>
                    <a:lnTo>
                      <a:pt x="786" y="0"/>
                    </a:lnTo>
                    <a:lnTo>
                      <a:pt x="784" y="6"/>
                    </a:lnTo>
                    <a:lnTo>
                      <a:pt x="786" y="11"/>
                    </a:lnTo>
                    <a:lnTo>
                      <a:pt x="788" y="25"/>
                    </a:lnTo>
                    <a:lnTo>
                      <a:pt x="7" y="61"/>
                    </a:lnTo>
                    <a:lnTo>
                      <a:pt x="7" y="61"/>
                    </a:lnTo>
                    <a:lnTo>
                      <a:pt x="8" y="54"/>
                    </a:lnTo>
                    <a:lnTo>
                      <a:pt x="8" y="48"/>
                    </a:lnTo>
                    <a:lnTo>
                      <a:pt x="6" y="42"/>
                    </a:lnTo>
                    <a:lnTo>
                      <a:pt x="0" y="37"/>
                    </a:lnTo>
                    <a:lnTo>
                      <a:pt x="0" y="37"/>
                    </a:ln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3" name="Freeform 17"/>
              <p:cNvSpPr>
                <a:spLocks/>
              </p:cNvSpPr>
              <p:nvPr/>
            </p:nvSpPr>
            <p:spPr bwMode="auto">
              <a:xfrm>
                <a:off x="2246313" y="6029325"/>
                <a:ext cx="1254125" cy="311150"/>
              </a:xfrm>
              <a:custGeom>
                <a:avLst/>
                <a:gdLst>
                  <a:gd name="T0" fmla="*/ 370 w 790"/>
                  <a:gd name="T1" fmla="*/ 196 h 196"/>
                  <a:gd name="T2" fmla="*/ 370 w 790"/>
                  <a:gd name="T3" fmla="*/ 196 h 196"/>
                  <a:gd name="T4" fmla="*/ 305 w 790"/>
                  <a:gd name="T5" fmla="*/ 195 h 196"/>
                  <a:gd name="T6" fmla="*/ 269 w 790"/>
                  <a:gd name="T7" fmla="*/ 194 h 196"/>
                  <a:gd name="T8" fmla="*/ 233 w 790"/>
                  <a:gd name="T9" fmla="*/ 191 h 196"/>
                  <a:gd name="T10" fmla="*/ 201 w 790"/>
                  <a:gd name="T11" fmla="*/ 187 h 196"/>
                  <a:gd name="T12" fmla="*/ 172 w 790"/>
                  <a:gd name="T13" fmla="*/ 182 h 196"/>
                  <a:gd name="T14" fmla="*/ 163 w 790"/>
                  <a:gd name="T15" fmla="*/ 179 h 196"/>
                  <a:gd name="T16" fmla="*/ 155 w 790"/>
                  <a:gd name="T17" fmla="*/ 176 h 196"/>
                  <a:gd name="T18" fmla="*/ 148 w 790"/>
                  <a:gd name="T19" fmla="*/ 172 h 196"/>
                  <a:gd name="T20" fmla="*/ 147 w 790"/>
                  <a:gd name="T21" fmla="*/ 168 h 196"/>
                  <a:gd name="T22" fmla="*/ 147 w 790"/>
                  <a:gd name="T23" fmla="*/ 168 h 196"/>
                  <a:gd name="T24" fmla="*/ 144 w 790"/>
                  <a:gd name="T25" fmla="*/ 160 h 196"/>
                  <a:gd name="T26" fmla="*/ 140 w 790"/>
                  <a:gd name="T27" fmla="*/ 153 h 196"/>
                  <a:gd name="T28" fmla="*/ 133 w 790"/>
                  <a:gd name="T29" fmla="*/ 145 h 196"/>
                  <a:gd name="T30" fmla="*/ 125 w 790"/>
                  <a:gd name="T31" fmla="*/ 138 h 196"/>
                  <a:gd name="T32" fmla="*/ 99 w 790"/>
                  <a:gd name="T33" fmla="*/ 121 h 196"/>
                  <a:gd name="T34" fmla="*/ 64 w 790"/>
                  <a:gd name="T35" fmla="*/ 99 h 196"/>
                  <a:gd name="T36" fmla="*/ 64 w 790"/>
                  <a:gd name="T37" fmla="*/ 99 h 196"/>
                  <a:gd name="T38" fmla="*/ 52 w 790"/>
                  <a:gd name="T39" fmla="*/ 92 h 196"/>
                  <a:gd name="T40" fmla="*/ 42 w 790"/>
                  <a:gd name="T41" fmla="*/ 84 h 196"/>
                  <a:gd name="T42" fmla="*/ 33 w 790"/>
                  <a:gd name="T43" fmla="*/ 76 h 196"/>
                  <a:gd name="T44" fmla="*/ 23 w 790"/>
                  <a:gd name="T45" fmla="*/ 68 h 196"/>
                  <a:gd name="T46" fmla="*/ 11 w 790"/>
                  <a:gd name="T47" fmla="*/ 53 h 196"/>
                  <a:gd name="T48" fmla="*/ 0 w 790"/>
                  <a:gd name="T49" fmla="*/ 37 h 196"/>
                  <a:gd name="T50" fmla="*/ 790 w 790"/>
                  <a:gd name="T51" fmla="*/ 0 h 196"/>
                  <a:gd name="T52" fmla="*/ 790 w 790"/>
                  <a:gd name="T53" fmla="*/ 0 h 196"/>
                  <a:gd name="T54" fmla="*/ 786 w 790"/>
                  <a:gd name="T55" fmla="*/ 12 h 196"/>
                  <a:gd name="T56" fmla="*/ 778 w 790"/>
                  <a:gd name="T57" fmla="*/ 24 h 196"/>
                  <a:gd name="T58" fmla="*/ 770 w 790"/>
                  <a:gd name="T59" fmla="*/ 38 h 196"/>
                  <a:gd name="T60" fmla="*/ 760 w 790"/>
                  <a:gd name="T61" fmla="*/ 50 h 196"/>
                  <a:gd name="T62" fmla="*/ 749 w 790"/>
                  <a:gd name="T63" fmla="*/ 62 h 196"/>
                  <a:gd name="T64" fmla="*/ 738 w 790"/>
                  <a:gd name="T65" fmla="*/ 76 h 196"/>
                  <a:gd name="T66" fmla="*/ 711 w 790"/>
                  <a:gd name="T67" fmla="*/ 99 h 196"/>
                  <a:gd name="T68" fmla="*/ 711 w 790"/>
                  <a:gd name="T69" fmla="*/ 99 h 196"/>
                  <a:gd name="T70" fmla="*/ 696 w 790"/>
                  <a:gd name="T71" fmla="*/ 111 h 196"/>
                  <a:gd name="T72" fmla="*/ 682 w 790"/>
                  <a:gd name="T73" fmla="*/ 122 h 196"/>
                  <a:gd name="T74" fmla="*/ 657 w 790"/>
                  <a:gd name="T75" fmla="*/ 138 h 196"/>
                  <a:gd name="T76" fmla="*/ 646 w 790"/>
                  <a:gd name="T77" fmla="*/ 146 h 196"/>
                  <a:gd name="T78" fmla="*/ 638 w 790"/>
                  <a:gd name="T79" fmla="*/ 153 h 196"/>
                  <a:gd name="T80" fmla="*/ 633 w 790"/>
                  <a:gd name="T81" fmla="*/ 160 h 196"/>
                  <a:gd name="T82" fmla="*/ 630 w 790"/>
                  <a:gd name="T83" fmla="*/ 168 h 196"/>
                  <a:gd name="T84" fmla="*/ 630 w 790"/>
                  <a:gd name="T85" fmla="*/ 168 h 196"/>
                  <a:gd name="T86" fmla="*/ 629 w 790"/>
                  <a:gd name="T87" fmla="*/ 169 h 196"/>
                  <a:gd name="T88" fmla="*/ 627 w 790"/>
                  <a:gd name="T89" fmla="*/ 172 h 196"/>
                  <a:gd name="T90" fmla="*/ 621 w 790"/>
                  <a:gd name="T91" fmla="*/ 176 h 196"/>
                  <a:gd name="T92" fmla="*/ 610 w 790"/>
                  <a:gd name="T93" fmla="*/ 179 h 196"/>
                  <a:gd name="T94" fmla="*/ 598 w 790"/>
                  <a:gd name="T95" fmla="*/ 182 h 196"/>
                  <a:gd name="T96" fmla="*/ 564 w 790"/>
                  <a:gd name="T97" fmla="*/ 187 h 196"/>
                  <a:gd name="T98" fmla="*/ 525 w 790"/>
                  <a:gd name="T99" fmla="*/ 191 h 196"/>
                  <a:gd name="T100" fmla="*/ 483 w 790"/>
                  <a:gd name="T101" fmla="*/ 194 h 196"/>
                  <a:gd name="T102" fmla="*/ 439 w 790"/>
                  <a:gd name="T103" fmla="*/ 195 h 196"/>
                  <a:gd name="T104" fmla="*/ 370 w 790"/>
                  <a:gd name="T105" fmla="*/ 196 h 196"/>
                  <a:gd name="T106" fmla="*/ 370 w 790"/>
                  <a:gd name="T10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90" h="196">
                    <a:moveTo>
                      <a:pt x="370" y="196"/>
                    </a:moveTo>
                    <a:lnTo>
                      <a:pt x="370" y="196"/>
                    </a:lnTo>
                    <a:lnTo>
                      <a:pt x="305" y="195"/>
                    </a:lnTo>
                    <a:lnTo>
                      <a:pt x="269" y="194"/>
                    </a:lnTo>
                    <a:lnTo>
                      <a:pt x="233" y="191"/>
                    </a:lnTo>
                    <a:lnTo>
                      <a:pt x="201" y="187"/>
                    </a:lnTo>
                    <a:lnTo>
                      <a:pt x="172" y="182"/>
                    </a:lnTo>
                    <a:lnTo>
                      <a:pt x="163" y="179"/>
                    </a:lnTo>
                    <a:lnTo>
                      <a:pt x="155" y="176"/>
                    </a:lnTo>
                    <a:lnTo>
                      <a:pt x="148" y="172"/>
                    </a:lnTo>
                    <a:lnTo>
                      <a:pt x="147" y="168"/>
                    </a:lnTo>
                    <a:lnTo>
                      <a:pt x="147" y="168"/>
                    </a:lnTo>
                    <a:lnTo>
                      <a:pt x="144" y="160"/>
                    </a:lnTo>
                    <a:lnTo>
                      <a:pt x="140" y="153"/>
                    </a:lnTo>
                    <a:lnTo>
                      <a:pt x="133" y="145"/>
                    </a:lnTo>
                    <a:lnTo>
                      <a:pt x="125" y="138"/>
                    </a:lnTo>
                    <a:lnTo>
                      <a:pt x="99" y="121"/>
                    </a:lnTo>
                    <a:lnTo>
                      <a:pt x="64" y="99"/>
                    </a:lnTo>
                    <a:lnTo>
                      <a:pt x="64" y="99"/>
                    </a:lnTo>
                    <a:lnTo>
                      <a:pt x="52" y="92"/>
                    </a:lnTo>
                    <a:lnTo>
                      <a:pt x="42" y="84"/>
                    </a:lnTo>
                    <a:lnTo>
                      <a:pt x="33" y="76"/>
                    </a:lnTo>
                    <a:lnTo>
                      <a:pt x="23" y="68"/>
                    </a:lnTo>
                    <a:lnTo>
                      <a:pt x="11" y="53"/>
                    </a:lnTo>
                    <a:lnTo>
                      <a:pt x="0" y="37"/>
                    </a:lnTo>
                    <a:lnTo>
                      <a:pt x="790" y="0"/>
                    </a:lnTo>
                    <a:lnTo>
                      <a:pt x="790" y="0"/>
                    </a:lnTo>
                    <a:lnTo>
                      <a:pt x="786" y="12"/>
                    </a:lnTo>
                    <a:lnTo>
                      <a:pt x="778" y="24"/>
                    </a:lnTo>
                    <a:lnTo>
                      <a:pt x="770" y="38"/>
                    </a:lnTo>
                    <a:lnTo>
                      <a:pt x="760" y="50"/>
                    </a:lnTo>
                    <a:lnTo>
                      <a:pt x="749" y="62"/>
                    </a:lnTo>
                    <a:lnTo>
                      <a:pt x="738" y="76"/>
                    </a:lnTo>
                    <a:lnTo>
                      <a:pt x="711" y="99"/>
                    </a:lnTo>
                    <a:lnTo>
                      <a:pt x="711" y="99"/>
                    </a:lnTo>
                    <a:lnTo>
                      <a:pt x="696" y="111"/>
                    </a:lnTo>
                    <a:lnTo>
                      <a:pt x="682" y="122"/>
                    </a:lnTo>
                    <a:lnTo>
                      <a:pt x="657" y="138"/>
                    </a:lnTo>
                    <a:lnTo>
                      <a:pt x="646" y="146"/>
                    </a:lnTo>
                    <a:lnTo>
                      <a:pt x="638" y="153"/>
                    </a:lnTo>
                    <a:lnTo>
                      <a:pt x="633" y="160"/>
                    </a:lnTo>
                    <a:lnTo>
                      <a:pt x="630" y="168"/>
                    </a:lnTo>
                    <a:lnTo>
                      <a:pt x="630" y="168"/>
                    </a:lnTo>
                    <a:lnTo>
                      <a:pt x="629" y="169"/>
                    </a:lnTo>
                    <a:lnTo>
                      <a:pt x="627" y="172"/>
                    </a:lnTo>
                    <a:lnTo>
                      <a:pt x="621" y="176"/>
                    </a:lnTo>
                    <a:lnTo>
                      <a:pt x="610" y="179"/>
                    </a:lnTo>
                    <a:lnTo>
                      <a:pt x="598" y="182"/>
                    </a:lnTo>
                    <a:lnTo>
                      <a:pt x="564" y="187"/>
                    </a:lnTo>
                    <a:lnTo>
                      <a:pt x="525" y="191"/>
                    </a:lnTo>
                    <a:lnTo>
                      <a:pt x="483" y="194"/>
                    </a:lnTo>
                    <a:lnTo>
                      <a:pt x="439" y="195"/>
                    </a:lnTo>
                    <a:lnTo>
                      <a:pt x="370" y="196"/>
                    </a:lnTo>
                    <a:lnTo>
                      <a:pt x="370" y="196"/>
                    </a:ln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4" name="Freeform 18"/>
              <p:cNvSpPr>
                <a:spLocks/>
              </p:cNvSpPr>
              <p:nvPr/>
            </p:nvSpPr>
            <p:spPr bwMode="auto">
              <a:xfrm>
                <a:off x="2470151" y="6061075"/>
                <a:ext cx="361950" cy="279400"/>
              </a:xfrm>
              <a:custGeom>
                <a:avLst/>
                <a:gdLst>
                  <a:gd name="T0" fmla="*/ 82 w 228"/>
                  <a:gd name="T1" fmla="*/ 170 h 176"/>
                  <a:gd name="T2" fmla="*/ 82 w 228"/>
                  <a:gd name="T3" fmla="*/ 170 h 176"/>
                  <a:gd name="T4" fmla="*/ 73 w 228"/>
                  <a:gd name="T5" fmla="*/ 149 h 176"/>
                  <a:gd name="T6" fmla="*/ 65 w 228"/>
                  <a:gd name="T7" fmla="*/ 130 h 176"/>
                  <a:gd name="T8" fmla="*/ 52 w 228"/>
                  <a:gd name="T9" fmla="*/ 109 h 176"/>
                  <a:gd name="T10" fmla="*/ 34 w 228"/>
                  <a:gd name="T11" fmla="*/ 80 h 176"/>
                  <a:gd name="T12" fmla="*/ 34 w 228"/>
                  <a:gd name="T13" fmla="*/ 80 h 176"/>
                  <a:gd name="T14" fmla="*/ 25 w 228"/>
                  <a:gd name="T15" fmla="*/ 64 h 176"/>
                  <a:gd name="T16" fmla="*/ 15 w 228"/>
                  <a:gd name="T17" fmla="*/ 46 h 176"/>
                  <a:gd name="T18" fmla="*/ 0 w 228"/>
                  <a:gd name="T19" fmla="*/ 10 h 176"/>
                  <a:gd name="T20" fmla="*/ 225 w 228"/>
                  <a:gd name="T21" fmla="*/ 0 h 176"/>
                  <a:gd name="T22" fmla="*/ 225 w 228"/>
                  <a:gd name="T23" fmla="*/ 0 h 176"/>
                  <a:gd name="T24" fmla="*/ 228 w 228"/>
                  <a:gd name="T25" fmla="*/ 41 h 176"/>
                  <a:gd name="T26" fmla="*/ 228 w 228"/>
                  <a:gd name="T27" fmla="*/ 80 h 176"/>
                  <a:gd name="T28" fmla="*/ 228 w 228"/>
                  <a:gd name="T29" fmla="*/ 80 h 176"/>
                  <a:gd name="T30" fmla="*/ 226 w 228"/>
                  <a:gd name="T31" fmla="*/ 110 h 176"/>
                  <a:gd name="T32" fmla="*/ 224 w 228"/>
                  <a:gd name="T33" fmla="*/ 133 h 176"/>
                  <a:gd name="T34" fmla="*/ 224 w 228"/>
                  <a:gd name="T35" fmla="*/ 152 h 176"/>
                  <a:gd name="T36" fmla="*/ 224 w 228"/>
                  <a:gd name="T37" fmla="*/ 162 h 176"/>
                  <a:gd name="T38" fmla="*/ 226 w 228"/>
                  <a:gd name="T39" fmla="*/ 172 h 176"/>
                  <a:gd name="T40" fmla="*/ 226 w 228"/>
                  <a:gd name="T41" fmla="*/ 172 h 176"/>
                  <a:gd name="T42" fmla="*/ 226 w 228"/>
                  <a:gd name="T43" fmla="*/ 176 h 176"/>
                  <a:gd name="T44" fmla="*/ 226 w 228"/>
                  <a:gd name="T45" fmla="*/ 176 h 176"/>
                  <a:gd name="T46" fmla="*/ 157 w 228"/>
                  <a:gd name="T47" fmla="*/ 175 h 176"/>
                  <a:gd name="T48" fmla="*/ 118 w 228"/>
                  <a:gd name="T49" fmla="*/ 172 h 176"/>
                  <a:gd name="T50" fmla="*/ 82 w 228"/>
                  <a:gd name="T51" fmla="*/ 170 h 176"/>
                  <a:gd name="T52" fmla="*/ 82 w 228"/>
                  <a:gd name="T53" fmla="*/ 17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8" h="176">
                    <a:moveTo>
                      <a:pt x="82" y="170"/>
                    </a:moveTo>
                    <a:lnTo>
                      <a:pt x="82" y="170"/>
                    </a:lnTo>
                    <a:lnTo>
                      <a:pt x="73" y="149"/>
                    </a:lnTo>
                    <a:lnTo>
                      <a:pt x="65" y="130"/>
                    </a:lnTo>
                    <a:lnTo>
                      <a:pt x="52" y="109"/>
                    </a:lnTo>
                    <a:lnTo>
                      <a:pt x="34" y="80"/>
                    </a:lnTo>
                    <a:lnTo>
                      <a:pt x="34" y="80"/>
                    </a:lnTo>
                    <a:lnTo>
                      <a:pt x="25" y="64"/>
                    </a:lnTo>
                    <a:lnTo>
                      <a:pt x="15" y="46"/>
                    </a:lnTo>
                    <a:lnTo>
                      <a:pt x="0" y="10"/>
                    </a:lnTo>
                    <a:lnTo>
                      <a:pt x="225" y="0"/>
                    </a:lnTo>
                    <a:lnTo>
                      <a:pt x="225" y="0"/>
                    </a:lnTo>
                    <a:lnTo>
                      <a:pt x="228" y="41"/>
                    </a:lnTo>
                    <a:lnTo>
                      <a:pt x="228" y="80"/>
                    </a:lnTo>
                    <a:lnTo>
                      <a:pt x="228" y="80"/>
                    </a:lnTo>
                    <a:lnTo>
                      <a:pt x="226" y="110"/>
                    </a:lnTo>
                    <a:lnTo>
                      <a:pt x="224" y="133"/>
                    </a:lnTo>
                    <a:lnTo>
                      <a:pt x="224" y="152"/>
                    </a:lnTo>
                    <a:lnTo>
                      <a:pt x="224" y="162"/>
                    </a:lnTo>
                    <a:lnTo>
                      <a:pt x="226" y="172"/>
                    </a:lnTo>
                    <a:lnTo>
                      <a:pt x="226" y="172"/>
                    </a:lnTo>
                    <a:lnTo>
                      <a:pt x="226" y="176"/>
                    </a:lnTo>
                    <a:lnTo>
                      <a:pt x="226" y="176"/>
                    </a:lnTo>
                    <a:lnTo>
                      <a:pt x="157" y="175"/>
                    </a:lnTo>
                    <a:lnTo>
                      <a:pt x="118" y="172"/>
                    </a:lnTo>
                    <a:lnTo>
                      <a:pt x="82" y="170"/>
                    </a:lnTo>
                    <a:lnTo>
                      <a:pt x="82" y="170"/>
                    </a:lnTo>
                    <a:close/>
                  </a:path>
                </a:pathLst>
              </a:custGeom>
              <a:solidFill>
                <a:srgbClr val="9393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5" name="Freeform 19"/>
              <p:cNvSpPr>
                <a:spLocks/>
              </p:cNvSpPr>
              <p:nvPr/>
            </p:nvSpPr>
            <p:spPr bwMode="auto">
              <a:xfrm>
                <a:off x="3044826" y="5083175"/>
                <a:ext cx="512763" cy="271463"/>
              </a:xfrm>
              <a:custGeom>
                <a:avLst/>
                <a:gdLst>
                  <a:gd name="T0" fmla="*/ 0 w 323"/>
                  <a:gd name="T1" fmla="*/ 0 h 171"/>
                  <a:gd name="T2" fmla="*/ 323 w 323"/>
                  <a:gd name="T3" fmla="*/ 0 h 171"/>
                  <a:gd name="T4" fmla="*/ 306 w 323"/>
                  <a:gd name="T5" fmla="*/ 140 h 171"/>
                  <a:gd name="T6" fmla="*/ 306 w 323"/>
                  <a:gd name="T7" fmla="*/ 140 h 171"/>
                  <a:gd name="T8" fmla="*/ 305 w 323"/>
                  <a:gd name="T9" fmla="*/ 147 h 171"/>
                  <a:gd name="T10" fmla="*/ 302 w 323"/>
                  <a:gd name="T11" fmla="*/ 152 h 171"/>
                  <a:gd name="T12" fmla="*/ 296 w 323"/>
                  <a:gd name="T13" fmla="*/ 157 h 171"/>
                  <a:gd name="T14" fmla="*/ 291 w 323"/>
                  <a:gd name="T15" fmla="*/ 161 h 171"/>
                  <a:gd name="T16" fmla="*/ 286 w 323"/>
                  <a:gd name="T17" fmla="*/ 164 h 171"/>
                  <a:gd name="T18" fmla="*/ 279 w 323"/>
                  <a:gd name="T19" fmla="*/ 167 h 171"/>
                  <a:gd name="T20" fmla="*/ 272 w 323"/>
                  <a:gd name="T21" fmla="*/ 168 h 171"/>
                  <a:gd name="T22" fmla="*/ 267 w 323"/>
                  <a:gd name="T23" fmla="*/ 168 h 171"/>
                  <a:gd name="T24" fmla="*/ 0 w 323"/>
                  <a:gd name="T25" fmla="*/ 171 h 171"/>
                  <a:gd name="T26" fmla="*/ 0 w 323"/>
                  <a:gd name="T27"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3" h="171">
                    <a:moveTo>
                      <a:pt x="0" y="0"/>
                    </a:moveTo>
                    <a:lnTo>
                      <a:pt x="323" y="0"/>
                    </a:lnTo>
                    <a:lnTo>
                      <a:pt x="306" y="140"/>
                    </a:lnTo>
                    <a:lnTo>
                      <a:pt x="306" y="140"/>
                    </a:lnTo>
                    <a:lnTo>
                      <a:pt x="305" y="147"/>
                    </a:lnTo>
                    <a:lnTo>
                      <a:pt x="302" y="152"/>
                    </a:lnTo>
                    <a:lnTo>
                      <a:pt x="296" y="157"/>
                    </a:lnTo>
                    <a:lnTo>
                      <a:pt x="291" y="161"/>
                    </a:lnTo>
                    <a:lnTo>
                      <a:pt x="286" y="164"/>
                    </a:lnTo>
                    <a:lnTo>
                      <a:pt x="279" y="167"/>
                    </a:lnTo>
                    <a:lnTo>
                      <a:pt x="272" y="168"/>
                    </a:lnTo>
                    <a:lnTo>
                      <a:pt x="267" y="168"/>
                    </a:lnTo>
                    <a:lnTo>
                      <a:pt x="0" y="171"/>
                    </a:lnTo>
                    <a:lnTo>
                      <a:pt x="0" y="0"/>
                    </a:lnTo>
                    <a:close/>
                  </a:path>
                </a:pathLst>
              </a:custGeom>
              <a:solidFill>
                <a:srgbClr val="9393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6" name="Freeform 20"/>
              <p:cNvSpPr>
                <a:spLocks/>
              </p:cNvSpPr>
              <p:nvPr/>
            </p:nvSpPr>
            <p:spPr bwMode="auto">
              <a:xfrm>
                <a:off x="3049588" y="5083175"/>
                <a:ext cx="508000" cy="269875"/>
              </a:xfrm>
              <a:custGeom>
                <a:avLst/>
                <a:gdLst>
                  <a:gd name="T0" fmla="*/ 0 w 320"/>
                  <a:gd name="T1" fmla="*/ 0 h 170"/>
                  <a:gd name="T2" fmla="*/ 0 w 320"/>
                  <a:gd name="T3" fmla="*/ 0 h 170"/>
                  <a:gd name="T4" fmla="*/ 320 w 320"/>
                  <a:gd name="T5" fmla="*/ 0 h 170"/>
                  <a:gd name="T6" fmla="*/ 320 w 320"/>
                  <a:gd name="T7" fmla="*/ 0 h 170"/>
                  <a:gd name="T8" fmla="*/ 303 w 320"/>
                  <a:gd name="T9" fmla="*/ 140 h 170"/>
                  <a:gd name="T10" fmla="*/ 303 w 320"/>
                  <a:gd name="T11" fmla="*/ 140 h 170"/>
                  <a:gd name="T12" fmla="*/ 302 w 320"/>
                  <a:gd name="T13" fmla="*/ 147 h 170"/>
                  <a:gd name="T14" fmla="*/ 299 w 320"/>
                  <a:gd name="T15" fmla="*/ 152 h 170"/>
                  <a:gd name="T16" fmla="*/ 293 w 320"/>
                  <a:gd name="T17" fmla="*/ 157 h 170"/>
                  <a:gd name="T18" fmla="*/ 288 w 320"/>
                  <a:gd name="T19" fmla="*/ 161 h 170"/>
                  <a:gd name="T20" fmla="*/ 283 w 320"/>
                  <a:gd name="T21" fmla="*/ 164 h 170"/>
                  <a:gd name="T22" fmla="*/ 276 w 320"/>
                  <a:gd name="T23" fmla="*/ 167 h 170"/>
                  <a:gd name="T24" fmla="*/ 269 w 320"/>
                  <a:gd name="T25" fmla="*/ 168 h 170"/>
                  <a:gd name="T26" fmla="*/ 264 w 320"/>
                  <a:gd name="T27" fmla="*/ 168 h 170"/>
                  <a:gd name="T28" fmla="*/ 264 w 320"/>
                  <a:gd name="T29" fmla="*/ 168 h 170"/>
                  <a:gd name="T30" fmla="*/ 1 w 320"/>
                  <a:gd name="T31" fmla="*/ 170 h 170"/>
                  <a:gd name="T32" fmla="*/ 1 w 320"/>
                  <a:gd name="T33" fmla="*/ 170 h 170"/>
                  <a:gd name="T34" fmla="*/ 0 w 320"/>
                  <a:gd name="T35" fmla="*/ 0 h 170"/>
                  <a:gd name="T36" fmla="*/ 0 w 320"/>
                  <a:gd name="T37"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0" h="170">
                    <a:moveTo>
                      <a:pt x="0" y="0"/>
                    </a:moveTo>
                    <a:lnTo>
                      <a:pt x="0" y="0"/>
                    </a:lnTo>
                    <a:lnTo>
                      <a:pt x="320" y="0"/>
                    </a:lnTo>
                    <a:lnTo>
                      <a:pt x="320" y="0"/>
                    </a:lnTo>
                    <a:lnTo>
                      <a:pt x="303" y="140"/>
                    </a:lnTo>
                    <a:lnTo>
                      <a:pt x="303" y="140"/>
                    </a:lnTo>
                    <a:lnTo>
                      <a:pt x="302" y="147"/>
                    </a:lnTo>
                    <a:lnTo>
                      <a:pt x="299" y="152"/>
                    </a:lnTo>
                    <a:lnTo>
                      <a:pt x="293" y="157"/>
                    </a:lnTo>
                    <a:lnTo>
                      <a:pt x="288" y="161"/>
                    </a:lnTo>
                    <a:lnTo>
                      <a:pt x="283" y="164"/>
                    </a:lnTo>
                    <a:lnTo>
                      <a:pt x="276" y="167"/>
                    </a:lnTo>
                    <a:lnTo>
                      <a:pt x="269" y="168"/>
                    </a:lnTo>
                    <a:lnTo>
                      <a:pt x="264" y="168"/>
                    </a:lnTo>
                    <a:lnTo>
                      <a:pt x="264" y="168"/>
                    </a:lnTo>
                    <a:lnTo>
                      <a:pt x="1" y="170"/>
                    </a:lnTo>
                    <a:lnTo>
                      <a:pt x="1" y="170"/>
                    </a:lnTo>
                    <a:lnTo>
                      <a:pt x="0" y="0"/>
                    </a:lnTo>
                    <a:lnTo>
                      <a:pt x="0" y="0"/>
                    </a:lnTo>
                    <a:close/>
                  </a:path>
                </a:pathLst>
              </a:custGeom>
              <a:solidFill>
                <a:srgbClr val="9494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7" name="Freeform 21"/>
              <p:cNvSpPr>
                <a:spLocks/>
              </p:cNvSpPr>
              <p:nvPr/>
            </p:nvSpPr>
            <p:spPr bwMode="auto">
              <a:xfrm>
                <a:off x="3055938" y="5083175"/>
                <a:ext cx="501650" cy="269875"/>
              </a:xfrm>
              <a:custGeom>
                <a:avLst/>
                <a:gdLst>
                  <a:gd name="T0" fmla="*/ 0 w 316"/>
                  <a:gd name="T1" fmla="*/ 0 h 170"/>
                  <a:gd name="T2" fmla="*/ 0 w 316"/>
                  <a:gd name="T3" fmla="*/ 0 h 170"/>
                  <a:gd name="T4" fmla="*/ 316 w 316"/>
                  <a:gd name="T5" fmla="*/ 0 h 170"/>
                  <a:gd name="T6" fmla="*/ 316 w 316"/>
                  <a:gd name="T7" fmla="*/ 0 h 170"/>
                  <a:gd name="T8" fmla="*/ 299 w 316"/>
                  <a:gd name="T9" fmla="*/ 140 h 170"/>
                  <a:gd name="T10" fmla="*/ 299 w 316"/>
                  <a:gd name="T11" fmla="*/ 140 h 170"/>
                  <a:gd name="T12" fmla="*/ 298 w 316"/>
                  <a:gd name="T13" fmla="*/ 147 h 170"/>
                  <a:gd name="T14" fmla="*/ 295 w 316"/>
                  <a:gd name="T15" fmla="*/ 152 h 170"/>
                  <a:gd name="T16" fmla="*/ 289 w 316"/>
                  <a:gd name="T17" fmla="*/ 156 h 170"/>
                  <a:gd name="T18" fmla="*/ 284 w 316"/>
                  <a:gd name="T19" fmla="*/ 160 h 170"/>
                  <a:gd name="T20" fmla="*/ 279 w 316"/>
                  <a:gd name="T21" fmla="*/ 164 h 170"/>
                  <a:gd name="T22" fmla="*/ 272 w 316"/>
                  <a:gd name="T23" fmla="*/ 167 h 170"/>
                  <a:gd name="T24" fmla="*/ 266 w 316"/>
                  <a:gd name="T25" fmla="*/ 168 h 170"/>
                  <a:gd name="T26" fmla="*/ 260 w 316"/>
                  <a:gd name="T27" fmla="*/ 168 h 170"/>
                  <a:gd name="T28" fmla="*/ 260 w 316"/>
                  <a:gd name="T29" fmla="*/ 168 h 170"/>
                  <a:gd name="T30" fmla="*/ 1 w 316"/>
                  <a:gd name="T31" fmla="*/ 170 h 170"/>
                  <a:gd name="T32" fmla="*/ 1 w 316"/>
                  <a:gd name="T33" fmla="*/ 170 h 170"/>
                  <a:gd name="T34" fmla="*/ 0 w 316"/>
                  <a:gd name="T35" fmla="*/ 0 h 170"/>
                  <a:gd name="T36" fmla="*/ 0 w 316"/>
                  <a:gd name="T37"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6" h="170">
                    <a:moveTo>
                      <a:pt x="0" y="0"/>
                    </a:moveTo>
                    <a:lnTo>
                      <a:pt x="0" y="0"/>
                    </a:lnTo>
                    <a:lnTo>
                      <a:pt x="316" y="0"/>
                    </a:lnTo>
                    <a:lnTo>
                      <a:pt x="316" y="0"/>
                    </a:lnTo>
                    <a:lnTo>
                      <a:pt x="299" y="140"/>
                    </a:lnTo>
                    <a:lnTo>
                      <a:pt x="299" y="140"/>
                    </a:lnTo>
                    <a:lnTo>
                      <a:pt x="298" y="147"/>
                    </a:lnTo>
                    <a:lnTo>
                      <a:pt x="295" y="152"/>
                    </a:lnTo>
                    <a:lnTo>
                      <a:pt x="289" y="156"/>
                    </a:lnTo>
                    <a:lnTo>
                      <a:pt x="284" y="160"/>
                    </a:lnTo>
                    <a:lnTo>
                      <a:pt x="279" y="164"/>
                    </a:lnTo>
                    <a:lnTo>
                      <a:pt x="272" y="167"/>
                    </a:lnTo>
                    <a:lnTo>
                      <a:pt x="266" y="168"/>
                    </a:lnTo>
                    <a:lnTo>
                      <a:pt x="260" y="168"/>
                    </a:lnTo>
                    <a:lnTo>
                      <a:pt x="260" y="168"/>
                    </a:lnTo>
                    <a:lnTo>
                      <a:pt x="1" y="170"/>
                    </a:lnTo>
                    <a:lnTo>
                      <a:pt x="1" y="170"/>
                    </a:lnTo>
                    <a:lnTo>
                      <a:pt x="0" y="0"/>
                    </a:lnTo>
                    <a:lnTo>
                      <a:pt x="0" y="0"/>
                    </a:lnTo>
                    <a:close/>
                  </a:path>
                </a:pathLst>
              </a:custGeom>
              <a:solidFill>
                <a:srgbClr val="9494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8" name="Freeform 22"/>
              <p:cNvSpPr>
                <a:spLocks/>
              </p:cNvSpPr>
              <p:nvPr/>
            </p:nvSpPr>
            <p:spPr bwMode="auto">
              <a:xfrm>
                <a:off x="3062288" y="5083175"/>
                <a:ext cx="495300" cy="266700"/>
              </a:xfrm>
              <a:custGeom>
                <a:avLst/>
                <a:gdLst>
                  <a:gd name="T0" fmla="*/ 0 w 312"/>
                  <a:gd name="T1" fmla="*/ 0 h 168"/>
                  <a:gd name="T2" fmla="*/ 0 w 312"/>
                  <a:gd name="T3" fmla="*/ 0 h 168"/>
                  <a:gd name="T4" fmla="*/ 312 w 312"/>
                  <a:gd name="T5" fmla="*/ 0 h 168"/>
                  <a:gd name="T6" fmla="*/ 312 w 312"/>
                  <a:gd name="T7" fmla="*/ 0 h 168"/>
                  <a:gd name="T8" fmla="*/ 295 w 312"/>
                  <a:gd name="T9" fmla="*/ 140 h 168"/>
                  <a:gd name="T10" fmla="*/ 295 w 312"/>
                  <a:gd name="T11" fmla="*/ 140 h 168"/>
                  <a:gd name="T12" fmla="*/ 294 w 312"/>
                  <a:gd name="T13" fmla="*/ 147 h 168"/>
                  <a:gd name="T14" fmla="*/ 291 w 312"/>
                  <a:gd name="T15" fmla="*/ 152 h 168"/>
                  <a:gd name="T16" fmla="*/ 285 w 312"/>
                  <a:gd name="T17" fmla="*/ 156 h 168"/>
                  <a:gd name="T18" fmla="*/ 280 w 312"/>
                  <a:gd name="T19" fmla="*/ 160 h 168"/>
                  <a:gd name="T20" fmla="*/ 275 w 312"/>
                  <a:gd name="T21" fmla="*/ 164 h 168"/>
                  <a:gd name="T22" fmla="*/ 269 w 312"/>
                  <a:gd name="T23" fmla="*/ 167 h 168"/>
                  <a:gd name="T24" fmla="*/ 262 w 312"/>
                  <a:gd name="T25" fmla="*/ 168 h 168"/>
                  <a:gd name="T26" fmla="*/ 257 w 312"/>
                  <a:gd name="T27" fmla="*/ 168 h 168"/>
                  <a:gd name="T28" fmla="*/ 257 w 312"/>
                  <a:gd name="T29" fmla="*/ 168 h 168"/>
                  <a:gd name="T30" fmla="*/ 0 w 312"/>
                  <a:gd name="T31" fmla="*/ 168 h 168"/>
                  <a:gd name="T32" fmla="*/ 0 w 312"/>
                  <a:gd name="T33" fmla="*/ 168 h 168"/>
                  <a:gd name="T34" fmla="*/ 0 w 312"/>
                  <a:gd name="T35" fmla="*/ 0 h 168"/>
                  <a:gd name="T36" fmla="*/ 0 w 312"/>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2" h="168">
                    <a:moveTo>
                      <a:pt x="0" y="0"/>
                    </a:moveTo>
                    <a:lnTo>
                      <a:pt x="0" y="0"/>
                    </a:lnTo>
                    <a:lnTo>
                      <a:pt x="312" y="0"/>
                    </a:lnTo>
                    <a:lnTo>
                      <a:pt x="312" y="0"/>
                    </a:lnTo>
                    <a:lnTo>
                      <a:pt x="295" y="140"/>
                    </a:lnTo>
                    <a:lnTo>
                      <a:pt x="295" y="140"/>
                    </a:lnTo>
                    <a:lnTo>
                      <a:pt x="294" y="147"/>
                    </a:lnTo>
                    <a:lnTo>
                      <a:pt x="291" y="152"/>
                    </a:lnTo>
                    <a:lnTo>
                      <a:pt x="285" y="156"/>
                    </a:lnTo>
                    <a:lnTo>
                      <a:pt x="280" y="160"/>
                    </a:lnTo>
                    <a:lnTo>
                      <a:pt x="275" y="164"/>
                    </a:lnTo>
                    <a:lnTo>
                      <a:pt x="269" y="167"/>
                    </a:lnTo>
                    <a:lnTo>
                      <a:pt x="262" y="168"/>
                    </a:lnTo>
                    <a:lnTo>
                      <a:pt x="257" y="168"/>
                    </a:lnTo>
                    <a:lnTo>
                      <a:pt x="257" y="168"/>
                    </a:lnTo>
                    <a:lnTo>
                      <a:pt x="0" y="168"/>
                    </a:lnTo>
                    <a:lnTo>
                      <a:pt x="0" y="168"/>
                    </a:lnTo>
                    <a:lnTo>
                      <a:pt x="0" y="0"/>
                    </a:lnTo>
                    <a:lnTo>
                      <a:pt x="0" y="0"/>
                    </a:lnTo>
                    <a:close/>
                  </a:path>
                </a:pathLst>
              </a:custGeom>
              <a:solidFill>
                <a:srgbClr val="9595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9" name="Freeform 23"/>
              <p:cNvSpPr>
                <a:spLocks/>
              </p:cNvSpPr>
              <p:nvPr/>
            </p:nvSpPr>
            <p:spPr bwMode="auto">
              <a:xfrm>
                <a:off x="3068638" y="5083175"/>
                <a:ext cx="488950" cy="266700"/>
              </a:xfrm>
              <a:custGeom>
                <a:avLst/>
                <a:gdLst>
                  <a:gd name="T0" fmla="*/ 0 w 308"/>
                  <a:gd name="T1" fmla="*/ 0 h 168"/>
                  <a:gd name="T2" fmla="*/ 0 w 308"/>
                  <a:gd name="T3" fmla="*/ 0 h 168"/>
                  <a:gd name="T4" fmla="*/ 308 w 308"/>
                  <a:gd name="T5" fmla="*/ 0 h 168"/>
                  <a:gd name="T6" fmla="*/ 308 w 308"/>
                  <a:gd name="T7" fmla="*/ 0 h 168"/>
                  <a:gd name="T8" fmla="*/ 291 w 308"/>
                  <a:gd name="T9" fmla="*/ 140 h 168"/>
                  <a:gd name="T10" fmla="*/ 291 w 308"/>
                  <a:gd name="T11" fmla="*/ 140 h 168"/>
                  <a:gd name="T12" fmla="*/ 290 w 308"/>
                  <a:gd name="T13" fmla="*/ 147 h 168"/>
                  <a:gd name="T14" fmla="*/ 287 w 308"/>
                  <a:gd name="T15" fmla="*/ 152 h 168"/>
                  <a:gd name="T16" fmla="*/ 281 w 308"/>
                  <a:gd name="T17" fmla="*/ 156 h 168"/>
                  <a:gd name="T18" fmla="*/ 277 w 308"/>
                  <a:gd name="T19" fmla="*/ 160 h 168"/>
                  <a:gd name="T20" fmla="*/ 271 w 308"/>
                  <a:gd name="T21" fmla="*/ 164 h 168"/>
                  <a:gd name="T22" fmla="*/ 265 w 308"/>
                  <a:gd name="T23" fmla="*/ 166 h 168"/>
                  <a:gd name="T24" fmla="*/ 258 w 308"/>
                  <a:gd name="T25" fmla="*/ 168 h 168"/>
                  <a:gd name="T26" fmla="*/ 253 w 308"/>
                  <a:gd name="T27" fmla="*/ 168 h 168"/>
                  <a:gd name="T28" fmla="*/ 253 w 308"/>
                  <a:gd name="T29" fmla="*/ 168 h 168"/>
                  <a:gd name="T30" fmla="*/ 0 w 308"/>
                  <a:gd name="T31" fmla="*/ 167 h 168"/>
                  <a:gd name="T32" fmla="*/ 0 w 308"/>
                  <a:gd name="T33" fmla="*/ 167 h 168"/>
                  <a:gd name="T34" fmla="*/ 0 w 308"/>
                  <a:gd name="T35" fmla="*/ 0 h 168"/>
                  <a:gd name="T36" fmla="*/ 0 w 308"/>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8" h="168">
                    <a:moveTo>
                      <a:pt x="0" y="0"/>
                    </a:moveTo>
                    <a:lnTo>
                      <a:pt x="0" y="0"/>
                    </a:lnTo>
                    <a:lnTo>
                      <a:pt x="308" y="0"/>
                    </a:lnTo>
                    <a:lnTo>
                      <a:pt x="308" y="0"/>
                    </a:lnTo>
                    <a:lnTo>
                      <a:pt x="291" y="140"/>
                    </a:lnTo>
                    <a:lnTo>
                      <a:pt x="291" y="140"/>
                    </a:lnTo>
                    <a:lnTo>
                      <a:pt x="290" y="147"/>
                    </a:lnTo>
                    <a:lnTo>
                      <a:pt x="287" y="152"/>
                    </a:lnTo>
                    <a:lnTo>
                      <a:pt x="281" y="156"/>
                    </a:lnTo>
                    <a:lnTo>
                      <a:pt x="277" y="160"/>
                    </a:lnTo>
                    <a:lnTo>
                      <a:pt x="271" y="164"/>
                    </a:lnTo>
                    <a:lnTo>
                      <a:pt x="265" y="166"/>
                    </a:lnTo>
                    <a:lnTo>
                      <a:pt x="258" y="168"/>
                    </a:lnTo>
                    <a:lnTo>
                      <a:pt x="253" y="168"/>
                    </a:lnTo>
                    <a:lnTo>
                      <a:pt x="253" y="168"/>
                    </a:lnTo>
                    <a:lnTo>
                      <a:pt x="0" y="167"/>
                    </a:lnTo>
                    <a:lnTo>
                      <a:pt x="0" y="167"/>
                    </a:lnTo>
                    <a:lnTo>
                      <a:pt x="0" y="0"/>
                    </a:lnTo>
                    <a:lnTo>
                      <a:pt x="0" y="0"/>
                    </a:lnTo>
                    <a:close/>
                  </a:path>
                </a:pathLst>
              </a:custGeom>
              <a:solidFill>
                <a:srgbClr val="9595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0" name="Freeform 24"/>
              <p:cNvSpPr>
                <a:spLocks/>
              </p:cNvSpPr>
              <p:nvPr/>
            </p:nvSpPr>
            <p:spPr bwMode="auto">
              <a:xfrm>
                <a:off x="3074988" y="5083175"/>
                <a:ext cx="482600" cy="266700"/>
              </a:xfrm>
              <a:custGeom>
                <a:avLst/>
                <a:gdLst>
                  <a:gd name="T0" fmla="*/ 0 w 304"/>
                  <a:gd name="T1" fmla="*/ 0 h 168"/>
                  <a:gd name="T2" fmla="*/ 0 w 304"/>
                  <a:gd name="T3" fmla="*/ 0 h 168"/>
                  <a:gd name="T4" fmla="*/ 304 w 304"/>
                  <a:gd name="T5" fmla="*/ 0 h 168"/>
                  <a:gd name="T6" fmla="*/ 304 w 304"/>
                  <a:gd name="T7" fmla="*/ 0 h 168"/>
                  <a:gd name="T8" fmla="*/ 287 w 304"/>
                  <a:gd name="T9" fmla="*/ 140 h 168"/>
                  <a:gd name="T10" fmla="*/ 287 w 304"/>
                  <a:gd name="T11" fmla="*/ 140 h 168"/>
                  <a:gd name="T12" fmla="*/ 286 w 304"/>
                  <a:gd name="T13" fmla="*/ 147 h 168"/>
                  <a:gd name="T14" fmla="*/ 283 w 304"/>
                  <a:gd name="T15" fmla="*/ 152 h 168"/>
                  <a:gd name="T16" fmla="*/ 279 w 304"/>
                  <a:gd name="T17" fmla="*/ 156 h 168"/>
                  <a:gd name="T18" fmla="*/ 273 w 304"/>
                  <a:gd name="T19" fmla="*/ 160 h 168"/>
                  <a:gd name="T20" fmla="*/ 267 w 304"/>
                  <a:gd name="T21" fmla="*/ 164 h 168"/>
                  <a:gd name="T22" fmla="*/ 261 w 304"/>
                  <a:gd name="T23" fmla="*/ 166 h 168"/>
                  <a:gd name="T24" fmla="*/ 254 w 304"/>
                  <a:gd name="T25" fmla="*/ 167 h 168"/>
                  <a:gd name="T26" fmla="*/ 249 w 304"/>
                  <a:gd name="T27" fmla="*/ 168 h 168"/>
                  <a:gd name="T28" fmla="*/ 249 w 304"/>
                  <a:gd name="T29" fmla="*/ 168 h 168"/>
                  <a:gd name="T30" fmla="*/ 0 w 304"/>
                  <a:gd name="T31" fmla="*/ 166 h 168"/>
                  <a:gd name="T32" fmla="*/ 0 w 304"/>
                  <a:gd name="T33" fmla="*/ 166 h 168"/>
                  <a:gd name="T34" fmla="*/ 0 w 304"/>
                  <a:gd name="T35" fmla="*/ 0 h 168"/>
                  <a:gd name="T36" fmla="*/ 0 w 304"/>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4" h="168">
                    <a:moveTo>
                      <a:pt x="0" y="0"/>
                    </a:moveTo>
                    <a:lnTo>
                      <a:pt x="0" y="0"/>
                    </a:lnTo>
                    <a:lnTo>
                      <a:pt x="304" y="0"/>
                    </a:lnTo>
                    <a:lnTo>
                      <a:pt x="304" y="0"/>
                    </a:lnTo>
                    <a:lnTo>
                      <a:pt x="287" y="140"/>
                    </a:lnTo>
                    <a:lnTo>
                      <a:pt x="287" y="140"/>
                    </a:lnTo>
                    <a:lnTo>
                      <a:pt x="286" y="147"/>
                    </a:lnTo>
                    <a:lnTo>
                      <a:pt x="283" y="152"/>
                    </a:lnTo>
                    <a:lnTo>
                      <a:pt x="279" y="156"/>
                    </a:lnTo>
                    <a:lnTo>
                      <a:pt x="273" y="160"/>
                    </a:lnTo>
                    <a:lnTo>
                      <a:pt x="267" y="164"/>
                    </a:lnTo>
                    <a:lnTo>
                      <a:pt x="261" y="166"/>
                    </a:lnTo>
                    <a:lnTo>
                      <a:pt x="254" y="167"/>
                    </a:lnTo>
                    <a:lnTo>
                      <a:pt x="249" y="168"/>
                    </a:lnTo>
                    <a:lnTo>
                      <a:pt x="249" y="168"/>
                    </a:lnTo>
                    <a:lnTo>
                      <a:pt x="0" y="166"/>
                    </a:lnTo>
                    <a:lnTo>
                      <a:pt x="0" y="166"/>
                    </a:lnTo>
                    <a:lnTo>
                      <a:pt x="0" y="0"/>
                    </a:lnTo>
                    <a:lnTo>
                      <a:pt x="0" y="0"/>
                    </a:lnTo>
                    <a:close/>
                  </a:path>
                </a:pathLst>
              </a:custGeom>
              <a:solidFill>
                <a:srgbClr val="969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1" name="Freeform 25"/>
              <p:cNvSpPr>
                <a:spLocks/>
              </p:cNvSpPr>
              <p:nvPr/>
            </p:nvSpPr>
            <p:spPr bwMode="auto">
              <a:xfrm>
                <a:off x="3081338" y="5083175"/>
                <a:ext cx="476250" cy="266700"/>
              </a:xfrm>
              <a:custGeom>
                <a:avLst/>
                <a:gdLst>
                  <a:gd name="T0" fmla="*/ 0 w 300"/>
                  <a:gd name="T1" fmla="*/ 0 h 168"/>
                  <a:gd name="T2" fmla="*/ 0 w 300"/>
                  <a:gd name="T3" fmla="*/ 0 h 168"/>
                  <a:gd name="T4" fmla="*/ 300 w 300"/>
                  <a:gd name="T5" fmla="*/ 0 h 168"/>
                  <a:gd name="T6" fmla="*/ 300 w 300"/>
                  <a:gd name="T7" fmla="*/ 0 h 168"/>
                  <a:gd name="T8" fmla="*/ 283 w 300"/>
                  <a:gd name="T9" fmla="*/ 140 h 168"/>
                  <a:gd name="T10" fmla="*/ 283 w 300"/>
                  <a:gd name="T11" fmla="*/ 140 h 168"/>
                  <a:gd name="T12" fmla="*/ 282 w 300"/>
                  <a:gd name="T13" fmla="*/ 147 h 168"/>
                  <a:gd name="T14" fmla="*/ 279 w 300"/>
                  <a:gd name="T15" fmla="*/ 152 h 168"/>
                  <a:gd name="T16" fmla="*/ 275 w 300"/>
                  <a:gd name="T17" fmla="*/ 156 h 168"/>
                  <a:gd name="T18" fmla="*/ 269 w 300"/>
                  <a:gd name="T19" fmla="*/ 160 h 168"/>
                  <a:gd name="T20" fmla="*/ 264 w 300"/>
                  <a:gd name="T21" fmla="*/ 163 h 168"/>
                  <a:gd name="T22" fmla="*/ 257 w 300"/>
                  <a:gd name="T23" fmla="*/ 166 h 168"/>
                  <a:gd name="T24" fmla="*/ 252 w 300"/>
                  <a:gd name="T25" fmla="*/ 167 h 168"/>
                  <a:gd name="T26" fmla="*/ 245 w 300"/>
                  <a:gd name="T27" fmla="*/ 168 h 168"/>
                  <a:gd name="T28" fmla="*/ 245 w 300"/>
                  <a:gd name="T29" fmla="*/ 168 h 168"/>
                  <a:gd name="T30" fmla="*/ 0 w 300"/>
                  <a:gd name="T31" fmla="*/ 164 h 168"/>
                  <a:gd name="T32" fmla="*/ 0 w 300"/>
                  <a:gd name="T33" fmla="*/ 164 h 168"/>
                  <a:gd name="T34" fmla="*/ 0 w 300"/>
                  <a:gd name="T35" fmla="*/ 0 h 168"/>
                  <a:gd name="T36" fmla="*/ 0 w 300"/>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0" h="168">
                    <a:moveTo>
                      <a:pt x="0" y="0"/>
                    </a:moveTo>
                    <a:lnTo>
                      <a:pt x="0" y="0"/>
                    </a:lnTo>
                    <a:lnTo>
                      <a:pt x="300" y="0"/>
                    </a:lnTo>
                    <a:lnTo>
                      <a:pt x="300" y="0"/>
                    </a:lnTo>
                    <a:lnTo>
                      <a:pt x="283" y="140"/>
                    </a:lnTo>
                    <a:lnTo>
                      <a:pt x="283" y="140"/>
                    </a:lnTo>
                    <a:lnTo>
                      <a:pt x="282" y="147"/>
                    </a:lnTo>
                    <a:lnTo>
                      <a:pt x="279" y="152"/>
                    </a:lnTo>
                    <a:lnTo>
                      <a:pt x="275" y="156"/>
                    </a:lnTo>
                    <a:lnTo>
                      <a:pt x="269" y="160"/>
                    </a:lnTo>
                    <a:lnTo>
                      <a:pt x="264" y="163"/>
                    </a:lnTo>
                    <a:lnTo>
                      <a:pt x="257" y="166"/>
                    </a:lnTo>
                    <a:lnTo>
                      <a:pt x="252" y="167"/>
                    </a:lnTo>
                    <a:lnTo>
                      <a:pt x="245" y="168"/>
                    </a:lnTo>
                    <a:lnTo>
                      <a:pt x="245" y="168"/>
                    </a:lnTo>
                    <a:lnTo>
                      <a:pt x="0" y="164"/>
                    </a:lnTo>
                    <a:lnTo>
                      <a:pt x="0" y="164"/>
                    </a:lnTo>
                    <a:lnTo>
                      <a:pt x="0" y="0"/>
                    </a:lnTo>
                    <a:lnTo>
                      <a:pt x="0" y="0"/>
                    </a:lnTo>
                    <a:close/>
                  </a:path>
                </a:pathLst>
              </a:custGeom>
              <a:solidFill>
                <a:srgbClr val="97979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2" name="Freeform 26"/>
              <p:cNvSpPr>
                <a:spLocks/>
              </p:cNvSpPr>
              <p:nvPr/>
            </p:nvSpPr>
            <p:spPr bwMode="auto">
              <a:xfrm>
                <a:off x="3086101" y="5083175"/>
                <a:ext cx="471488" cy="266700"/>
              </a:xfrm>
              <a:custGeom>
                <a:avLst/>
                <a:gdLst>
                  <a:gd name="T0" fmla="*/ 0 w 297"/>
                  <a:gd name="T1" fmla="*/ 0 h 168"/>
                  <a:gd name="T2" fmla="*/ 0 w 297"/>
                  <a:gd name="T3" fmla="*/ 0 h 168"/>
                  <a:gd name="T4" fmla="*/ 297 w 297"/>
                  <a:gd name="T5" fmla="*/ 0 h 168"/>
                  <a:gd name="T6" fmla="*/ 297 w 297"/>
                  <a:gd name="T7" fmla="*/ 0 h 168"/>
                  <a:gd name="T8" fmla="*/ 280 w 297"/>
                  <a:gd name="T9" fmla="*/ 140 h 168"/>
                  <a:gd name="T10" fmla="*/ 280 w 297"/>
                  <a:gd name="T11" fmla="*/ 140 h 168"/>
                  <a:gd name="T12" fmla="*/ 279 w 297"/>
                  <a:gd name="T13" fmla="*/ 147 h 168"/>
                  <a:gd name="T14" fmla="*/ 276 w 297"/>
                  <a:gd name="T15" fmla="*/ 152 h 168"/>
                  <a:gd name="T16" fmla="*/ 272 w 297"/>
                  <a:gd name="T17" fmla="*/ 156 h 168"/>
                  <a:gd name="T18" fmla="*/ 266 w 297"/>
                  <a:gd name="T19" fmla="*/ 160 h 168"/>
                  <a:gd name="T20" fmla="*/ 261 w 297"/>
                  <a:gd name="T21" fmla="*/ 163 h 168"/>
                  <a:gd name="T22" fmla="*/ 254 w 297"/>
                  <a:gd name="T23" fmla="*/ 166 h 168"/>
                  <a:gd name="T24" fmla="*/ 249 w 297"/>
                  <a:gd name="T25" fmla="*/ 167 h 168"/>
                  <a:gd name="T26" fmla="*/ 243 w 297"/>
                  <a:gd name="T27" fmla="*/ 168 h 168"/>
                  <a:gd name="T28" fmla="*/ 243 w 297"/>
                  <a:gd name="T29" fmla="*/ 168 h 168"/>
                  <a:gd name="T30" fmla="*/ 1 w 297"/>
                  <a:gd name="T31" fmla="*/ 163 h 168"/>
                  <a:gd name="T32" fmla="*/ 1 w 297"/>
                  <a:gd name="T33" fmla="*/ 163 h 168"/>
                  <a:gd name="T34" fmla="*/ 0 w 297"/>
                  <a:gd name="T35" fmla="*/ 0 h 168"/>
                  <a:gd name="T36" fmla="*/ 0 w 297"/>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7" h="168">
                    <a:moveTo>
                      <a:pt x="0" y="0"/>
                    </a:moveTo>
                    <a:lnTo>
                      <a:pt x="0" y="0"/>
                    </a:lnTo>
                    <a:lnTo>
                      <a:pt x="297" y="0"/>
                    </a:lnTo>
                    <a:lnTo>
                      <a:pt x="297" y="0"/>
                    </a:lnTo>
                    <a:lnTo>
                      <a:pt x="280" y="140"/>
                    </a:lnTo>
                    <a:lnTo>
                      <a:pt x="280" y="140"/>
                    </a:lnTo>
                    <a:lnTo>
                      <a:pt x="279" y="147"/>
                    </a:lnTo>
                    <a:lnTo>
                      <a:pt x="276" y="152"/>
                    </a:lnTo>
                    <a:lnTo>
                      <a:pt x="272" y="156"/>
                    </a:lnTo>
                    <a:lnTo>
                      <a:pt x="266" y="160"/>
                    </a:lnTo>
                    <a:lnTo>
                      <a:pt x="261" y="163"/>
                    </a:lnTo>
                    <a:lnTo>
                      <a:pt x="254" y="166"/>
                    </a:lnTo>
                    <a:lnTo>
                      <a:pt x="249" y="167"/>
                    </a:lnTo>
                    <a:lnTo>
                      <a:pt x="243" y="168"/>
                    </a:lnTo>
                    <a:lnTo>
                      <a:pt x="243" y="168"/>
                    </a:lnTo>
                    <a:lnTo>
                      <a:pt x="1" y="163"/>
                    </a:lnTo>
                    <a:lnTo>
                      <a:pt x="1" y="163"/>
                    </a:lnTo>
                    <a:lnTo>
                      <a:pt x="0" y="0"/>
                    </a:lnTo>
                    <a:lnTo>
                      <a:pt x="0" y="0"/>
                    </a:lnTo>
                    <a:close/>
                  </a:path>
                </a:pathLst>
              </a:custGeom>
              <a:solidFill>
                <a:srgbClr val="97979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3" name="Freeform 27"/>
              <p:cNvSpPr>
                <a:spLocks/>
              </p:cNvSpPr>
              <p:nvPr/>
            </p:nvSpPr>
            <p:spPr bwMode="auto">
              <a:xfrm>
                <a:off x="3092451" y="5083175"/>
                <a:ext cx="465138" cy="266700"/>
              </a:xfrm>
              <a:custGeom>
                <a:avLst/>
                <a:gdLst>
                  <a:gd name="T0" fmla="*/ 0 w 293"/>
                  <a:gd name="T1" fmla="*/ 0 h 168"/>
                  <a:gd name="T2" fmla="*/ 0 w 293"/>
                  <a:gd name="T3" fmla="*/ 0 h 168"/>
                  <a:gd name="T4" fmla="*/ 293 w 293"/>
                  <a:gd name="T5" fmla="*/ 0 h 168"/>
                  <a:gd name="T6" fmla="*/ 293 w 293"/>
                  <a:gd name="T7" fmla="*/ 0 h 168"/>
                  <a:gd name="T8" fmla="*/ 276 w 293"/>
                  <a:gd name="T9" fmla="*/ 140 h 168"/>
                  <a:gd name="T10" fmla="*/ 276 w 293"/>
                  <a:gd name="T11" fmla="*/ 140 h 168"/>
                  <a:gd name="T12" fmla="*/ 275 w 293"/>
                  <a:gd name="T13" fmla="*/ 147 h 168"/>
                  <a:gd name="T14" fmla="*/ 272 w 293"/>
                  <a:gd name="T15" fmla="*/ 152 h 168"/>
                  <a:gd name="T16" fmla="*/ 268 w 293"/>
                  <a:gd name="T17" fmla="*/ 156 h 168"/>
                  <a:gd name="T18" fmla="*/ 262 w 293"/>
                  <a:gd name="T19" fmla="*/ 160 h 168"/>
                  <a:gd name="T20" fmla="*/ 257 w 293"/>
                  <a:gd name="T21" fmla="*/ 163 h 168"/>
                  <a:gd name="T22" fmla="*/ 250 w 293"/>
                  <a:gd name="T23" fmla="*/ 166 h 168"/>
                  <a:gd name="T24" fmla="*/ 245 w 293"/>
                  <a:gd name="T25" fmla="*/ 167 h 168"/>
                  <a:gd name="T26" fmla="*/ 239 w 293"/>
                  <a:gd name="T27" fmla="*/ 168 h 168"/>
                  <a:gd name="T28" fmla="*/ 239 w 293"/>
                  <a:gd name="T29" fmla="*/ 168 h 168"/>
                  <a:gd name="T30" fmla="*/ 0 w 293"/>
                  <a:gd name="T31" fmla="*/ 163 h 168"/>
                  <a:gd name="T32" fmla="*/ 0 w 293"/>
                  <a:gd name="T33" fmla="*/ 163 h 168"/>
                  <a:gd name="T34" fmla="*/ 0 w 293"/>
                  <a:gd name="T35" fmla="*/ 0 h 168"/>
                  <a:gd name="T36" fmla="*/ 0 w 293"/>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3" h="168">
                    <a:moveTo>
                      <a:pt x="0" y="0"/>
                    </a:moveTo>
                    <a:lnTo>
                      <a:pt x="0" y="0"/>
                    </a:lnTo>
                    <a:lnTo>
                      <a:pt x="293" y="0"/>
                    </a:lnTo>
                    <a:lnTo>
                      <a:pt x="293" y="0"/>
                    </a:lnTo>
                    <a:lnTo>
                      <a:pt x="276" y="140"/>
                    </a:lnTo>
                    <a:lnTo>
                      <a:pt x="276" y="140"/>
                    </a:lnTo>
                    <a:lnTo>
                      <a:pt x="275" y="147"/>
                    </a:lnTo>
                    <a:lnTo>
                      <a:pt x="272" y="152"/>
                    </a:lnTo>
                    <a:lnTo>
                      <a:pt x="268" y="156"/>
                    </a:lnTo>
                    <a:lnTo>
                      <a:pt x="262" y="160"/>
                    </a:lnTo>
                    <a:lnTo>
                      <a:pt x="257" y="163"/>
                    </a:lnTo>
                    <a:lnTo>
                      <a:pt x="250" y="166"/>
                    </a:lnTo>
                    <a:lnTo>
                      <a:pt x="245" y="167"/>
                    </a:lnTo>
                    <a:lnTo>
                      <a:pt x="239" y="168"/>
                    </a:lnTo>
                    <a:lnTo>
                      <a:pt x="239" y="168"/>
                    </a:lnTo>
                    <a:lnTo>
                      <a:pt x="0" y="163"/>
                    </a:lnTo>
                    <a:lnTo>
                      <a:pt x="0" y="163"/>
                    </a:lnTo>
                    <a:lnTo>
                      <a:pt x="0" y="0"/>
                    </a:lnTo>
                    <a:lnTo>
                      <a:pt x="0" y="0"/>
                    </a:lnTo>
                    <a:close/>
                  </a:path>
                </a:pathLst>
              </a:custGeom>
              <a:solidFill>
                <a:srgbClr val="9898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4" name="Freeform 28"/>
              <p:cNvSpPr>
                <a:spLocks/>
              </p:cNvSpPr>
              <p:nvPr/>
            </p:nvSpPr>
            <p:spPr bwMode="auto">
              <a:xfrm>
                <a:off x="3098801" y="5083175"/>
                <a:ext cx="458788" cy="266700"/>
              </a:xfrm>
              <a:custGeom>
                <a:avLst/>
                <a:gdLst>
                  <a:gd name="T0" fmla="*/ 0 w 289"/>
                  <a:gd name="T1" fmla="*/ 0 h 168"/>
                  <a:gd name="T2" fmla="*/ 0 w 289"/>
                  <a:gd name="T3" fmla="*/ 0 h 168"/>
                  <a:gd name="T4" fmla="*/ 289 w 289"/>
                  <a:gd name="T5" fmla="*/ 0 h 168"/>
                  <a:gd name="T6" fmla="*/ 289 w 289"/>
                  <a:gd name="T7" fmla="*/ 0 h 168"/>
                  <a:gd name="T8" fmla="*/ 272 w 289"/>
                  <a:gd name="T9" fmla="*/ 140 h 168"/>
                  <a:gd name="T10" fmla="*/ 272 w 289"/>
                  <a:gd name="T11" fmla="*/ 140 h 168"/>
                  <a:gd name="T12" fmla="*/ 271 w 289"/>
                  <a:gd name="T13" fmla="*/ 147 h 168"/>
                  <a:gd name="T14" fmla="*/ 268 w 289"/>
                  <a:gd name="T15" fmla="*/ 151 h 168"/>
                  <a:gd name="T16" fmla="*/ 264 w 289"/>
                  <a:gd name="T17" fmla="*/ 156 h 168"/>
                  <a:gd name="T18" fmla="*/ 258 w 289"/>
                  <a:gd name="T19" fmla="*/ 160 h 168"/>
                  <a:gd name="T20" fmla="*/ 253 w 289"/>
                  <a:gd name="T21" fmla="*/ 163 h 168"/>
                  <a:gd name="T22" fmla="*/ 248 w 289"/>
                  <a:gd name="T23" fmla="*/ 166 h 168"/>
                  <a:gd name="T24" fmla="*/ 235 w 289"/>
                  <a:gd name="T25" fmla="*/ 168 h 168"/>
                  <a:gd name="T26" fmla="*/ 235 w 289"/>
                  <a:gd name="T27" fmla="*/ 168 h 168"/>
                  <a:gd name="T28" fmla="*/ 0 w 289"/>
                  <a:gd name="T29" fmla="*/ 161 h 168"/>
                  <a:gd name="T30" fmla="*/ 0 w 289"/>
                  <a:gd name="T31" fmla="*/ 161 h 168"/>
                  <a:gd name="T32" fmla="*/ 0 w 289"/>
                  <a:gd name="T33" fmla="*/ 0 h 168"/>
                  <a:gd name="T34" fmla="*/ 0 w 289"/>
                  <a:gd name="T35"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9" h="168">
                    <a:moveTo>
                      <a:pt x="0" y="0"/>
                    </a:moveTo>
                    <a:lnTo>
                      <a:pt x="0" y="0"/>
                    </a:lnTo>
                    <a:lnTo>
                      <a:pt x="289" y="0"/>
                    </a:lnTo>
                    <a:lnTo>
                      <a:pt x="289" y="0"/>
                    </a:lnTo>
                    <a:lnTo>
                      <a:pt x="272" y="140"/>
                    </a:lnTo>
                    <a:lnTo>
                      <a:pt x="272" y="140"/>
                    </a:lnTo>
                    <a:lnTo>
                      <a:pt x="271" y="147"/>
                    </a:lnTo>
                    <a:lnTo>
                      <a:pt x="268" y="151"/>
                    </a:lnTo>
                    <a:lnTo>
                      <a:pt x="264" y="156"/>
                    </a:lnTo>
                    <a:lnTo>
                      <a:pt x="258" y="160"/>
                    </a:lnTo>
                    <a:lnTo>
                      <a:pt x="253" y="163"/>
                    </a:lnTo>
                    <a:lnTo>
                      <a:pt x="248" y="166"/>
                    </a:lnTo>
                    <a:lnTo>
                      <a:pt x="235" y="168"/>
                    </a:lnTo>
                    <a:lnTo>
                      <a:pt x="235" y="168"/>
                    </a:lnTo>
                    <a:lnTo>
                      <a:pt x="0" y="161"/>
                    </a:lnTo>
                    <a:lnTo>
                      <a:pt x="0" y="161"/>
                    </a:lnTo>
                    <a:lnTo>
                      <a:pt x="0" y="0"/>
                    </a:lnTo>
                    <a:lnTo>
                      <a:pt x="0" y="0"/>
                    </a:lnTo>
                    <a:close/>
                  </a:path>
                </a:pathLst>
              </a:custGeom>
              <a:solidFill>
                <a:srgbClr val="9999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5" name="Freeform 29"/>
              <p:cNvSpPr>
                <a:spLocks/>
              </p:cNvSpPr>
              <p:nvPr/>
            </p:nvSpPr>
            <p:spPr bwMode="auto">
              <a:xfrm>
                <a:off x="3105151" y="5083175"/>
                <a:ext cx="452438" cy="265113"/>
              </a:xfrm>
              <a:custGeom>
                <a:avLst/>
                <a:gdLst>
                  <a:gd name="T0" fmla="*/ 0 w 285"/>
                  <a:gd name="T1" fmla="*/ 0 h 167"/>
                  <a:gd name="T2" fmla="*/ 0 w 285"/>
                  <a:gd name="T3" fmla="*/ 0 h 167"/>
                  <a:gd name="T4" fmla="*/ 285 w 285"/>
                  <a:gd name="T5" fmla="*/ 0 h 167"/>
                  <a:gd name="T6" fmla="*/ 285 w 285"/>
                  <a:gd name="T7" fmla="*/ 0 h 167"/>
                  <a:gd name="T8" fmla="*/ 268 w 285"/>
                  <a:gd name="T9" fmla="*/ 140 h 167"/>
                  <a:gd name="T10" fmla="*/ 268 w 285"/>
                  <a:gd name="T11" fmla="*/ 140 h 167"/>
                  <a:gd name="T12" fmla="*/ 267 w 285"/>
                  <a:gd name="T13" fmla="*/ 147 h 167"/>
                  <a:gd name="T14" fmla="*/ 264 w 285"/>
                  <a:gd name="T15" fmla="*/ 151 h 167"/>
                  <a:gd name="T16" fmla="*/ 260 w 285"/>
                  <a:gd name="T17" fmla="*/ 156 h 167"/>
                  <a:gd name="T18" fmla="*/ 254 w 285"/>
                  <a:gd name="T19" fmla="*/ 160 h 167"/>
                  <a:gd name="T20" fmla="*/ 249 w 285"/>
                  <a:gd name="T21" fmla="*/ 163 h 167"/>
                  <a:gd name="T22" fmla="*/ 244 w 285"/>
                  <a:gd name="T23" fmla="*/ 166 h 167"/>
                  <a:gd name="T24" fmla="*/ 231 w 285"/>
                  <a:gd name="T25" fmla="*/ 167 h 167"/>
                  <a:gd name="T26" fmla="*/ 231 w 285"/>
                  <a:gd name="T27" fmla="*/ 167 h 167"/>
                  <a:gd name="T28" fmla="*/ 0 w 285"/>
                  <a:gd name="T29" fmla="*/ 160 h 167"/>
                  <a:gd name="T30" fmla="*/ 0 w 285"/>
                  <a:gd name="T31" fmla="*/ 160 h 167"/>
                  <a:gd name="T32" fmla="*/ 0 w 285"/>
                  <a:gd name="T33" fmla="*/ 0 h 167"/>
                  <a:gd name="T34" fmla="*/ 0 w 285"/>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5" h="167">
                    <a:moveTo>
                      <a:pt x="0" y="0"/>
                    </a:moveTo>
                    <a:lnTo>
                      <a:pt x="0" y="0"/>
                    </a:lnTo>
                    <a:lnTo>
                      <a:pt x="285" y="0"/>
                    </a:lnTo>
                    <a:lnTo>
                      <a:pt x="285" y="0"/>
                    </a:lnTo>
                    <a:lnTo>
                      <a:pt x="268" y="140"/>
                    </a:lnTo>
                    <a:lnTo>
                      <a:pt x="268" y="140"/>
                    </a:lnTo>
                    <a:lnTo>
                      <a:pt x="267" y="147"/>
                    </a:lnTo>
                    <a:lnTo>
                      <a:pt x="264" y="151"/>
                    </a:lnTo>
                    <a:lnTo>
                      <a:pt x="260" y="156"/>
                    </a:lnTo>
                    <a:lnTo>
                      <a:pt x="254" y="160"/>
                    </a:lnTo>
                    <a:lnTo>
                      <a:pt x="249" y="163"/>
                    </a:lnTo>
                    <a:lnTo>
                      <a:pt x="244" y="166"/>
                    </a:lnTo>
                    <a:lnTo>
                      <a:pt x="231" y="167"/>
                    </a:lnTo>
                    <a:lnTo>
                      <a:pt x="231" y="167"/>
                    </a:lnTo>
                    <a:lnTo>
                      <a:pt x="0" y="160"/>
                    </a:lnTo>
                    <a:lnTo>
                      <a:pt x="0" y="160"/>
                    </a:lnTo>
                    <a:lnTo>
                      <a:pt x="0" y="0"/>
                    </a:lnTo>
                    <a:lnTo>
                      <a:pt x="0" y="0"/>
                    </a:lnTo>
                    <a:close/>
                  </a:path>
                </a:pathLst>
              </a:custGeom>
              <a:solidFill>
                <a:srgbClr val="9999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6" name="Freeform 30"/>
              <p:cNvSpPr>
                <a:spLocks/>
              </p:cNvSpPr>
              <p:nvPr/>
            </p:nvSpPr>
            <p:spPr bwMode="auto">
              <a:xfrm>
                <a:off x="3111501" y="5083175"/>
                <a:ext cx="446088" cy="265113"/>
              </a:xfrm>
              <a:custGeom>
                <a:avLst/>
                <a:gdLst>
                  <a:gd name="T0" fmla="*/ 0 w 281"/>
                  <a:gd name="T1" fmla="*/ 0 h 167"/>
                  <a:gd name="T2" fmla="*/ 0 w 281"/>
                  <a:gd name="T3" fmla="*/ 0 h 167"/>
                  <a:gd name="T4" fmla="*/ 281 w 281"/>
                  <a:gd name="T5" fmla="*/ 0 h 167"/>
                  <a:gd name="T6" fmla="*/ 281 w 281"/>
                  <a:gd name="T7" fmla="*/ 0 h 167"/>
                  <a:gd name="T8" fmla="*/ 264 w 281"/>
                  <a:gd name="T9" fmla="*/ 140 h 167"/>
                  <a:gd name="T10" fmla="*/ 264 w 281"/>
                  <a:gd name="T11" fmla="*/ 140 h 167"/>
                  <a:gd name="T12" fmla="*/ 263 w 281"/>
                  <a:gd name="T13" fmla="*/ 145 h 167"/>
                  <a:gd name="T14" fmla="*/ 260 w 281"/>
                  <a:gd name="T15" fmla="*/ 151 h 167"/>
                  <a:gd name="T16" fmla="*/ 256 w 281"/>
                  <a:gd name="T17" fmla="*/ 156 h 167"/>
                  <a:gd name="T18" fmla="*/ 250 w 281"/>
                  <a:gd name="T19" fmla="*/ 160 h 167"/>
                  <a:gd name="T20" fmla="*/ 245 w 281"/>
                  <a:gd name="T21" fmla="*/ 163 h 167"/>
                  <a:gd name="T22" fmla="*/ 240 w 281"/>
                  <a:gd name="T23" fmla="*/ 166 h 167"/>
                  <a:gd name="T24" fmla="*/ 229 w 281"/>
                  <a:gd name="T25" fmla="*/ 167 h 167"/>
                  <a:gd name="T26" fmla="*/ 229 w 281"/>
                  <a:gd name="T27" fmla="*/ 167 h 167"/>
                  <a:gd name="T28" fmla="*/ 0 w 281"/>
                  <a:gd name="T29" fmla="*/ 159 h 167"/>
                  <a:gd name="T30" fmla="*/ 0 w 281"/>
                  <a:gd name="T31" fmla="*/ 159 h 167"/>
                  <a:gd name="T32" fmla="*/ 0 w 281"/>
                  <a:gd name="T33" fmla="*/ 0 h 167"/>
                  <a:gd name="T34" fmla="*/ 0 w 281"/>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1" h="167">
                    <a:moveTo>
                      <a:pt x="0" y="0"/>
                    </a:moveTo>
                    <a:lnTo>
                      <a:pt x="0" y="0"/>
                    </a:lnTo>
                    <a:lnTo>
                      <a:pt x="281" y="0"/>
                    </a:lnTo>
                    <a:lnTo>
                      <a:pt x="281" y="0"/>
                    </a:lnTo>
                    <a:lnTo>
                      <a:pt x="264" y="140"/>
                    </a:lnTo>
                    <a:lnTo>
                      <a:pt x="264" y="140"/>
                    </a:lnTo>
                    <a:lnTo>
                      <a:pt x="263" y="145"/>
                    </a:lnTo>
                    <a:lnTo>
                      <a:pt x="260" y="151"/>
                    </a:lnTo>
                    <a:lnTo>
                      <a:pt x="256" y="156"/>
                    </a:lnTo>
                    <a:lnTo>
                      <a:pt x="250" y="160"/>
                    </a:lnTo>
                    <a:lnTo>
                      <a:pt x="245" y="163"/>
                    </a:lnTo>
                    <a:lnTo>
                      <a:pt x="240" y="166"/>
                    </a:lnTo>
                    <a:lnTo>
                      <a:pt x="229" y="167"/>
                    </a:lnTo>
                    <a:lnTo>
                      <a:pt x="229" y="167"/>
                    </a:lnTo>
                    <a:lnTo>
                      <a:pt x="0" y="159"/>
                    </a:lnTo>
                    <a:lnTo>
                      <a:pt x="0" y="159"/>
                    </a:lnTo>
                    <a:lnTo>
                      <a:pt x="0" y="0"/>
                    </a:lnTo>
                    <a:lnTo>
                      <a:pt x="0" y="0"/>
                    </a:lnTo>
                    <a:close/>
                  </a:path>
                </a:pathLst>
              </a:custGeom>
              <a:solidFill>
                <a:srgbClr val="9A9A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7" name="Freeform 31"/>
              <p:cNvSpPr>
                <a:spLocks/>
              </p:cNvSpPr>
              <p:nvPr/>
            </p:nvSpPr>
            <p:spPr bwMode="auto">
              <a:xfrm>
                <a:off x="3116263" y="5083175"/>
                <a:ext cx="441325" cy="265113"/>
              </a:xfrm>
              <a:custGeom>
                <a:avLst/>
                <a:gdLst>
                  <a:gd name="T0" fmla="*/ 1 w 278"/>
                  <a:gd name="T1" fmla="*/ 0 h 167"/>
                  <a:gd name="T2" fmla="*/ 1 w 278"/>
                  <a:gd name="T3" fmla="*/ 0 h 167"/>
                  <a:gd name="T4" fmla="*/ 278 w 278"/>
                  <a:gd name="T5" fmla="*/ 0 h 167"/>
                  <a:gd name="T6" fmla="*/ 278 w 278"/>
                  <a:gd name="T7" fmla="*/ 0 h 167"/>
                  <a:gd name="T8" fmla="*/ 261 w 278"/>
                  <a:gd name="T9" fmla="*/ 140 h 167"/>
                  <a:gd name="T10" fmla="*/ 261 w 278"/>
                  <a:gd name="T11" fmla="*/ 140 h 167"/>
                  <a:gd name="T12" fmla="*/ 260 w 278"/>
                  <a:gd name="T13" fmla="*/ 145 h 167"/>
                  <a:gd name="T14" fmla="*/ 257 w 278"/>
                  <a:gd name="T15" fmla="*/ 151 h 167"/>
                  <a:gd name="T16" fmla="*/ 253 w 278"/>
                  <a:gd name="T17" fmla="*/ 156 h 167"/>
                  <a:gd name="T18" fmla="*/ 247 w 278"/>
                  <a:gd name="T19" fmla="*/ 159 h 167"/>
                  <a:gd name="T20" fmla="*/ 242 w 278"/>
                  <a:gd name="T21" fmla="*/ 163 h 167"/>
                  <a:gd name="T22" fmla="*/ 237 w 278"/>
                  <a:gd name="T23" fmla="*/ 166 h 167"/>
                  <a:gd name="T24" fmla="*/ 226 w 278"/>
                  <a:gd name="T25" fmla="*/ 167 h 167"/>
                  <a:gd name="T26" fmla="*/ 226 w 278"/>
                  <a:gd name="T27" fmla="*/ 167 h 167"/>
                  <a:gd name="T28" fmla="*/ 0 w 278"/>
                  <a:gd name="T29" fmla="*/ 157 h 167"/>
                  <a:gd name="T30" fmla="*/ 0 w 278"/>
                  <a:gd name="T31" fmla="*/ 157 h 167"/>
                  <a:gd name="T32" fmla="*/ 1 w 278"/>
                  <a:gd name="T33" fmla="*/ 0 h 167"/>
                  <a:gd name="T34" fmla="*/ 1 w 278"/>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8" h="167">
                    <a:moveTo>
                      <a:pt x="1" y="0"/>
                    </a:moveTo>
                    <a:lnTo>
                      <a:pt x="1" y="0"/>
                    </a:lnTo>
                    <a:lnTo>
                      <a:pt x="278" y="0"/>
                    </a:lnTo>
                    <a:lnTo>
                      <a:pt x="278" y="0"/>
                    </a:lnTo>
                    <a:lnTo>
                      <a:pt x="261" y="140"/>
                    </a:lnTo>
                    <a:lnTo>
                      <a:pt x="261" y="140"/>
                    </a:lnTo>
                    <a:lnTo>
                      <a:pt x="260" y="145"/>
                    </a:lnTo>
                    <a:lnTo>
                      <a:pt x="257" y="151"/>
                    </a:lnTo>
                    <a:lnTo>
                      <a:pt x="253" y="156"/>
                    </a:lnTo>
                    <a:lnTo>
                      <a:pt x="247" y="159"/>
                    </a:lnTo>
                    <a:lnTo>
                      <a:pt x="242" y="163"/>
                    </a:lnTo>
                    <a:lnTo>
                      <a:pt x="237" y="166"/>
                    </a:lnTo>
                    <a:lnTo>
                      <a:pt x="226" y="167"/>
                    </a:lnTo>
                    <a:lnTo>
                      <a:pt x="226" y="167"/>
                    </a:lnTo>
                    <a:lnTo>
                      <a:pt x="0" y="157"/>
                    </a:lnTo>
                    <a:lnTo>
                      <a:pt x="0" y="157"/>
                    </a:lnTo>
                    <a:lnTo>
                      <a:pt x="1" y="0"/>
                    </a:lnTo>
                    <a:lnTo>
                      <a:pt x="1" y="0"/>
                    </a:lnTo>
                    <a:close/>
                  </a:path>
                </a:pathLst>
              </a:custGeom>
              <a:solidFill>
                <a:srgbClr val="9A9A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8" name="Freeform 32"/>
              <p:cNvSpPr>
                <a:spLocks/>
              </p:cNvSpPr>
              <p:nvPr/>
            </p:nvSpPr>
            <p:spPr bwMode="auto">
              <a:xfrm>
                <a:off x="3122613" y="5083175"/>
                <a:ext cx="434975" cy="265113"/>
              </a:xfrm>
              <a:custGeom>
                <a:avLst/>
                <a:gdLst>
                  <a:gd name="T0" fmla="*/ 1 w 274"/>
                  <a:gd name="T1" fmla="*/ 0 h 167"/>
                  <a:gd name="T2" fmla="*/ 1 w 274"/>
                  <a:gd name="T3" fmla="*/ 0 h 167"/>
                  <a:gd name="T4" fmla="*/ 274 w 274"/>
                  <a:gd name="T5" fmla="*/ 0 h 167"/>
                  <a:gd name="T6" fmla="*/ 274 w 274"/>
                  <a:gd name="T7" fmla="*/ 0 h 167"/>
                  <a:gd name="T8" fmla="*/ 257 w 274"/>
                  <a:gd name="T9" fmla="*/ 140 h 167"/>
                  <a:gd name="T10" fmla="*/ 257 w 274"/>
                  <a:gd name="T11" fmla="*/ 140 h 167"/>
                  <a:gd name="T12" fmla="*/ 256 w 274"/>
                  <a:gd name="T13" fmla="*/ 145 h 167"/>
                  <a:gd name="T14" fmla="*/ 253 w 274"/>
                  <a:gd name="T15" fmla="*/ 151 h 167"/>
                  <a:gd name="T16" fmla="*/ 249 w 274"/>
                  <a:gd name="T17" fmla="*/ 156 h 167"/>
                  <a:gd name="T18" fmla="*/ 245 w 274"/>
                  <a:gd name="T19" fmla="*/ 159 h 167"/>
                  <a:gd name="T20" fmla="*/ 239 w 274"/>
                  <a:gd name="T21" fmla="*/ 163 h 167"/>
                  <a:gd name="T22" fmla="*/ 233 w 274"/>
                  <a:gd name="T23" fmla="*/ 164 h 167"/>
                  <a:gd name="T24" fmla="*/ 222 w 274"/>
                  <a:gd name="T25" fmla="*/ 167 h 167"/>
                  <a:gd name="T26" fmla="*/ 222 w 274"/>
                  <a:gd name="T27" fmla="*/ 167 h 167"/>
                  <a:gd name="T28" fmla="*/ 0 w 274"/>
                  <a:gd name="T29" fmla="*/ 156 h 167"/>
                  <a:gd name="T30" fmla="*/ 0 w 274"/>
                  <a:gd name="T31" fmla="*/ 156 h 167"/>
                  <a:gd name="T32" fmla="*/ 1 w 274"/>
                  <a:gd name="T33" fmla="*/ 0 h 167"/>
                  <a:gd name="T34" fmla="*/ 1 w 274"/>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4" h="167">
                    <a:moveTo>
                      <a:pt x="1" y="0"/>
                    </a:moveTo>
                    <a:lnTo>
                      <a:pt x="1" y="0"/>
                    </a:lnTo>
                    <a:lnTo>
                      <a:pt x="274" y="0"/>
                    </a:lnTo>
                    <a:lnTo>
                      <a:pt x="274" y="0"/>
                    </a:lnTo>
                    <a:lnTo>
                      <a:pt x="257" y="140"/>
                    </a:lnTo>
                    <a:lnTo>
                      <a:pt x="257" y="140"/>
                    </a:lnTo>
                    <a:lnTo>
                      <a:pt x="256" y="145"/>
                    </a:lnTo>
                    <a:lnTo>
                      <a:pt x="253" y="151"/>
                    </a:lnTo>
                    <a:lnTo>
                      <a:pt x="249" y="156"/>
                    </a:lnTo>
                    <a:lnTo>
                      <a:pt x="245" y="159"/>
                    </a:lnTo>
                    <a:lnTo>
                      <a:pt x="239" y="163"/>
                    </a:lnTo>
                    <a:lnTo>
                      <a:pt x="233" y="164"/>
                    </a:lnTo>
                    <a:lnTo>
                      <a:pt x="222" y="167"/>
                    </a:lnTo>
                    <a:lnTo>
                      <a:pt x="222" y="167"/>
                    </a:lnTo>
                    <a:lnTo>
                      <a:pt x="0" y="156"/>
                    </a:lnTo>
                    <a:lnTo>
                      <a:pt x="0" y="156"/>
                    </a:lnTo>
                    <a:lnTo>
                      <a:pt x="1" y="0"/>
                    </a:lnTo>
                    <a:lnTo>
                      <a:pt x="1" y="0"/>
                    </a:lnTo>
                    <a:close/>
                  </a:path>
                </a:pathLst>
              </a:custGeom>
              <a:solidFill>
                <a:srgbClr val="9B9B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9" name="Freeform 33"/>
              <p:cNvSpPr>
                <a:spLocks/>
              </p:cNvSpPr>
              <p:nvPr/>
            </p:nvSpPr>
            <p:spPr bwMode="auto">
              <a:xfrm>
                <a:off x="3128963" y="5083175"/>
                <a:ext cx="428625" cy="265113"/>
              </a:xfrm>
              <a:custGeom>
                <a:avLst/>
                <a:gdLst>
                  <a:gd name="T0" fmla="*/ 0 w 270"/>
                  <a:gd name="T1" fmla="*/ 0 h 167"/>
                  <a:gd name="T2" fmla="*/ 0 w 270"/>
                  <a:gd name="T3" fmla="*/ 0 h 167"/>
                  <a:gd name="T4" fmla="*/ 270 w 270"/>
                  <a:gd name="T5" fmla="*/ 0 h 167"/>
                  <a:gd name="T6" fmla="*/ 270 w 270"/>
                  <a:gd name="T7" fmla="*/ 0 h 167"/>
                  <a:gd name="T8" fmla="*/ 253 w 270"/>
                  <a:gd name="T9" fmla="*/ 140 h 167"/>
                  <a:gd name="T10" fmla="*/ 253 w 270"/>
                  <a:gd name="T11" fmla="*/ 140 h 167"/>
                  <a:gd name="T12" fmla="*/ 252 w 270"/>
                  <a:gd name="T13" fmla="*/ 145 h 167"/>
                  <a:gd name="T14" fmla="*/ 249 w 270"/>
                  <a:gd name="T15" fmla="*/ 151 h 167"/>
                  <a:gd name="T16" fmla="*/ 245 w 270"/>
                  <a:gd name="T17" fmla="*/ 155 h 167"/>
                  <a:gd name="T18" fmla="*/ 241 w 270"/>
                  <a:gd name="T19" fmla="*/ 159 h 167"/>
                  <a:gd name="T20" fmla="*/ 235 w 270"/>
                  <a:gd name="T21" fmla="*/ 163 h 167"/>
                  <a:gd name="T22" fmla="*/ 230 w 270"/>
                  <a:gd name="T23" fmla="*/ 164 h 167"/>
                  <a:gd name="T24" fmla="*/ 219 w 270"/>
                  <a:gd name="T25" fmla="*/ 167 h 167"/>
                  <a:gd name="T26" fmla="*/ 219 w 270"/>
                  <a:gd name="T27" fmla="*/ 167 h 167"/>
                  <a:gd name="T28" fmla="*/ 0 w 270"/>
                  <a:gd name="T29" fmla="*/ 156 h 167"/>
                  <a:gd name="T30" fmla="*/ 0 w 270"/>
                  <a:gd name="T31" fmla="*/ 156 h 167"/>
                  <a:gd name="T32" fmla="*/ 0 w 270"/>
                  <a:gd name="T33" fmla="*/ 0 h 167"/>
                  <a:gd name="T34" fmla="*/ 0 w 270"/>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0" h="167">
                    <a:moveTo>
                      <a:pt x="0" y="0"/>
                    </a:moveTo>
                    <a:lnTo>
                      <a:pt x="0" y="0"/>
                    </a:lnTo>
                    <a:lnTo>
                      <a:pt x="270" y="0"/>
                    </a:lnTo>
                    <a:lnTo>
                      <a:pt x="270" y="0"/>
                    </a:lnTo>
                    <a:lnTo>
                      <a:pt x="253" y="140"/>
                    </a:lnTo>
                    <a:lnTo>
                      <a:pt x="253" y="140"/>
                    </a:lnTo>
                    <a:lnTo>
                      <a:pt x="252" y="145"/>
                    </a:lnTo>
                    <a:lnTo>
                      <a:pt x="249" y="151"/>
                    </a:lnTo>
                    <a:lnTo>
                      <a:pt x="245" y="155"/>
                    </a:lnTo>
                    <a:lnTo>
                      <a:pt x="241" y="159"/>
                    </a:lnTo>
                    <a:lnTo>
                      <a:pt x="235" y="163"/>
                    </a:lnTo>
                    <a:lnTo>
                      <a:pt x="230" y="164"/>
                    </a:lnTo>
                    <a:lnTo>
                      <a:pt x="219" y="167"/>
                    </a:lnTo>
                    <a:lnTo>
                      <a:pt x="219" y="167"/>
                    </a:lnTo>
                    <a:lnTo>
                      <a:pt x="0" y="156"/>
                    </a:lnTo>
                    <a:lnTo>
                      <a:pt x="0" y="156"/>
                    </a:lnTo>
                    <a:lnTo>
                      <a:pt x="0" y="0"/>
                    </a:lnTo>
                    <a:lnTo>
                      <a:pt x="0" y="0"/>
                    </a:lnTo>
                    <a:close/>
                  </a:path>
                </a:pathLst>
              </a:custGeom>
              <a:solidFill>
                <a:srgbClr val="9C9C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0" name="Freeform 34"/>
              <p:cNvSpPr>
                <a:spLocks/>
              </p:cNvSpPr>
              <p:nvPr/>
            </p:nvSpPr>
            <p:spPr bwMode="auto">
              <a:xfrm>
                <a:off x="3135313" y="5083175"/>
                <a:ext cx="422275" cy="265113"/>
              </a:xfrm>
              <a:custGeom>
                <a:avLst/>
                <a:gdLst>
                  <a:gd name="T0" fmla="*/ 0 w 266"/>
                  <a:gd name="T1" fmla="*/ 0 h 167"/>
                  <a:gd name="T2" fmla="*/ 0 w 266"/>
                  <a:gd name="T3" fmla="*/ 0 h 167"/>
                  <a:gd name="T4" fmla="*/ 266 w 266"/>
                  <a:gd name="T5" fmla="*/ 0 h 167"/>
                  <a:gd name="T6" fmla="*/ 266 w 266"/>
                  <a:gd name="T7" fmla="*/ 0 h 167"/>
                  <a:gd name="T8" fmla="*/ 249 w 266"/>
                  <a:gd name="T9" fmla="*/ 140 h 167"/>
                  <a:gd name="T10" fmla="*/ 249 w 266"/>
                  <a:gd name="T11" fmla="*/ 140 h 167"/>
                  <a:gd name="T12" fmla="*/ 248 w 266"/>
                  <a:gd name="T13" fmla="*/ 145 h 167"/>
                  <a:gd name="T14" fmla="*/ 245 w 266"/>
                  <a:gd name="T15" fmla="*/ 151 h 167"/>
                  <a:gd name="T16" fmla="*/ 241 w 266"/>
                  <a:gd name="T17" fmla="*/ 155 h 167"/>
                  <a:gd name="T18" fmla="*/ 237 w 266"/>
                  <a:gd name="T19" fmla="*/ 159 h 167"/>
                  <a:gd name="T20" fmla="*/ 226 w 266"/>
                  <a:gd name="T21" fmla="*/ 164 h 167"/>
                  <a:gd name="T22" fmla="*/ 215 w 266"/>
                  <a:gd name="T23" fmla="*/ 167 h 167"/>
                  <a:gd name="T24" fmla="*/ 215 w 266"/>
                  <a:gd name="T25" fmla="*/ 167 h 167"/>
                  <a:gd name="T26" fmla="*/ 0 w 266"/>
                  <a:gd name="T27" fmla="*/ 155 h 167"/>
                  <a:gd name="T28" fmla="*/ 0 w 266"/>
                  <a:gd name="T29" fmla="*/ 155 h 167"/>
                  <a:gd name="T30" fmla="*/ 0 w 266"/>
                  <a:gd name="T31" fmla="*/ 0 h 167"/>
                  <a:gd name="T32" fmla="*/ 0 w 266"/>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6" h="167">
                    <a:moveTo>
                      <a:pt x="0" y="0"/>
                    </a:moveTo>
                    <a:lnTo>
                      <a:pt x="0" y="0"/>
                    </a:lnTo>
                    <a:lnTo>
                      <a:pt x="266" y="0"/>
                    </a:lnTo>
                    <a:lnTo>
                      <a:pt x="266" y="0"/>
                    </a:lnTo>
                    <a:lnTo>
                      <a:pt x="249" y="140"/>
                    </a:lnTo>
                    <a:lnTo>
                      <a:pt x="249" y="140"/>
                    </a:lnTo>
                    <a:lnTo>
                      <a:pt x="248" y="145"/>
                    </a:lnTo>
                    <a:lnTo>
                      <a:pt x="245" y="151"/>
                    </a:lnTo>
                    <a:lnTo>
                      <a:pt x="241" y="155"/>
                    </a:lnTo>
                    <a:lnTo>
                      <a:pt x="237" y="159"/>
                    </a:lnTo>
                    <a:lnTo>
                      <a:pt x="226" y="164"/>
                    </a:lnTo>
                    <a:lnTo>
                      <a:pt x="215" y="167"/>
                    </a:lnTo>
                    <a:lnTo>
                      <a:pt x="215" y="167"/>
                    </a:lnTo>
                    <a:lnTo>
                      <a:pt x="0" y="155"/>
                    </a:lnTo>
                    <a:lnTo>
                      <a:pt x="0" y="155"/>
                    </a:lnTo>
                    <a:lnTo>
                      <a:pt x="0" y="0"/>
                    </a:lnTo>
                    <a:lnTo>
                      <a:pt x="0" y="0"/>
                    </a:lnTo>
                    <a:close/>
                  </a:path>
                </a:pathLst>
              </a:custGeom>
              <a:solidFill>
                <a:srgbClr val="9C9C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1" name="Freeform 35"/>
              <p:cNvSpPr>
                <a:spLocks/>
              </p:cNvSpPr>
              <p:nvPr/>
            </p:nvSpPr>
            <p:spPr bwMode="auto">
              <a:xfrm>
                <a:off x="3138488" y="5083175"/>
                <a:ext cx="419100" cy="265113"/>
              </a:xfrm>
              <a:custGeom>
                <a:avLst/>
                <a:gdLst>
                  <a:gd name="T0" fmla="*/ 2 w 264"/>
                  <a:gd name="T1" fmla="*/ 0 h 167"/>
                  <a:gd name="T2" fmla="*/ 2 w 264"/>
                  <a:gd name="T3" fmla="*/ 0 h 167"/>
                  <a:gd name="T4" fmla="*/ 264 w 264"/>
                  <a:gd name="T5" fmla="*/ 0 h 167"/>
                  <a:gd name="T6" fmla="*/ 264 w 264"/>
                  <a:gd name="T7" fmla="*/ 0 h 167"/>
                  <a:gd name="T8" fmla="*/ 247 w 264"/>
                  <a:gd name="T9" fmla="*/ 140 h 167"/>
                  <a:gd name="T10" fmla="*/ 247 w 264"/>
                  <a:gd name="T11" fmla="*/ 140 h 167"/>
                  <a:gd name="T12" fmla="*/ 246 w 264"/>
                  <a:gd name="T13" fmla="*/ 145 h 167"/>
                  <a:gd name="T14" fmla="*/ 243 w 264"/>
                  <a:gd name="T15" fmla="*/ 151 h 167"/>
                  <a:gd name="T16" fmla="*/ 239 w 264"/>
                  <a:gd name="T17" fmla="*/ 155 h 167"/>
                  <a:gd name="T18" fmla="*/ 235 w 264"/>
                  <a:gd name="T19" fmla="*/ 159 h 167"/>
                  <a:gd name="T20" fmla="*/ 224 w 264"/>
                  <a:gd name="T21" fmla="*/ 164 h 167"/>
                  <a:gd name="T22" fmla="*/ 213 w 264"/>
                  <a:gd name="T23" fmla="*/ 167 h 167"/>
                  <a:gd name="T24" fmla="*/ 213 w 264"/>
                  <a:gd name="T25" fmla="*/ 167 h 167"/>
                  <a:gd name="T26" fmla="*/ 0 w 264"/>
                  <a:gd name="T27" fmla="*/ 153 h 167"/>
                  <a:gd name="T28" fmla="*/ 0 w 264"/>
                  <a:gd name="T29" fmla="*/ 153 h 167"/>
                  <a:gd name="T30" fmla="*/ 2 w 264"/>
                  <a:gd name="T31" fmla="*/ 0 h 167"/>
                  <a:gd name="T32" fmla="*/ 2 w 264"/>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4" h="167">
                    <a:moveTo>
                      <a:pt x="2" y="0"/>
                    </a:moveTo>
                    <a:lnTo>
                      <a:pt x="2" y="0"/>
                    </a:lnTo>
                    <a:lnTo>
                      <a:pt x="264" y="0"/>
                    </a:lnTo>
                    <a:lnTo>
                      <a:pt x="264" y="0"/>
                    </a:lnTo>
                    <a:lnTo>
                      <a:pt x="247" y="140"/>
                    </a:lnTo>
                    <a:lnTo>
                      <a:pt x="247" y="140"/>
                    </a:lnTo>
                    <a:lnTo>
                      <a:pt x="246" y="145"/>
                    </a:lnTo>
                    <a:lnTo>
                      <a:pt x="243" y="151"/>
                    </a:lnTo>
                    <a:lnTo>
                      <a:pt x="239" y="155"/>
                    </a:lnTo>
                    <a:lnTo>
                      <a:pt x="235" y="159"/>
                    </a:lnTo>
                    <a:lnTo>
                      <a:pt x="224" y="164"/>
                    </a:lnTo>
                    <a:lnTo>
                      <a:pt x="213" y="167"/>
                    </a:lnTo>
                    <a:lnTo>
                      <a:pt x="213" y="167"/>
                    </a:lnTo>
                    <a:lnTo>
                      <a:pt x="0" y="153"/>
                    </a:lnTo>
                    <a:lnTo>
                      <a:pt x="0" y="153"/>
                    </a:lnTo>
                    <a:lnTo>
                      <a:pt x="2" y="0"/>
                    </a:lnTo>
                    <a:lnTo>
                      <a:pt x="2" y="0"/>
                    </a:lnTo>
                    <a:close/>
                  </a:path>
                </a:pathLst>
              </a:custGeom>
              <a:solidFill>
                <a:srgbClr val="9D9D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2" name="Freeform 36"/>
              <p:cNvSpPr>
                <a:spLocks/>
              </p:cNvSpPr>
              <p:nvPr/>
            </p:nvSpPr>
            <p:spPr bwMode="auto">
              <a:xfrm>
                <a:off x="3144838" y="5083175"/>
                <a:ext cx="412750" cy="265113"/>
              </a:xfrm>
              <a:custGeom>
                <a:avLst/>
                <a:gdLst>
                  <a:gd name="T0" fmla="*/ 2 w 260"/>
                  <a:gd name="T1" fmla="*/ 0 h 167"/>
                  <a:gd name="T2" fmla="*/ 2 w 260"/>
                  <a:gd name="T3" fmla="*/ 0 h 167"/>
                  <a:gd name="T4" fmla="*/ 260 w 260"/>
                  <a:gd name="T5" fmla="*/ 0 h 167"/>
                  <a:gd name="T6" fmla="*/ 260 w 260"/>
                  <a:gd name="T7" fmla="*/ 0 h 167"/>
                  <a:gd name="T8" fmla="*/ 243 w 260"/>
                  <a:gd name="T9" fmla="*/ 140 h 167"/>
                  <a:gd name="T10" fmla="*/ 243 w 260"/>
                  <a:gd name="T11" fmla="*/ 140 h 167"/>
                  <a:gd name="T12" fmla="*/ 242 w 260"/>
                  <a:gd name="T13" fmla="*/ 145 h 167"/>
                  <a:gd name="T14" fmla="*/ 239 w 260"/>
                  <a:gd name="T15" fmla="*/ 151 h 167"/>
                  <a:gd name="T16" fmla="*/ 235 w 260"/>
                  <a:gd name="T17" fmla="*/ 155 h 167"/>
                  <a:gd name="T18" fmla="*/ 231 w 260"/>
                  <a:gd name="T19" fmla="*/ 159 h 167"/>
                  <a:gd name="T20" fmla="*/ 220 w 260"/>
                  <a:gd name="T21" fmla="*/ 164 h 167"/>
                  <a:gd name="T22" fmla="*/ 209 w 260"/>
                  <a:gd name="T23" fmla="*/ 167 h 167"/>
                  <a:gd name="T24" fmla="*/ 209 w 260"/>
                  <a:gd name="T25" fmla="*/ 167 h 167"/>
                  <a:gd name="T26" fmla="*/ 0 w 260"/>
                  <a:gd name="T27" fmla="*/ 152 h 167"/>
                  <a:gd name="T28" fmla="*/ 0 w 260"/>
                  <a:gd name="T29" fmla="*/ 152 h 167"/>
                  <a:gd name="T30" fmla="*/ 2 w 260"/>
                  <a:gd name="T31" fmla="*/ 0 h 167"/>
                  <a:gd name="T32" fmla="*/ 2 w 260"/>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0" h="167">
                    <a:moveTo>
                      <a:pt x="2" y="0"/>
                    </a:moveTo>
                    <a:lnTo>
                      <a:pt x="2" y="0"/>
                    </a:lnTo>
                    <a:lnTo>
                      <a:pt x="260" y="0"/>
                    </a:lnTo>
                    <a:lnTo>
                      <a:pt x="260" y="0"/>
                    </a:lnTo>
                    <a:lnTo>
                      <a:pt x="243" y="140"/>
                    </a:lnTo>
                    <a:lnTo>
                      <a:pt x="243" y="140"/>
                    </a:lnTo>
                    <a:lnTo>
                      <a:pt x="242" y="145"/>
                    </a:lnTo>
                    <a:lnTo>
                      <a:pt x="239" y="151"/>
                    </a:lnTo>
                    <a:lnTo>
                      <a:pt x="235" y="155"/>
                    </a:lnTo>
                    <a:lnTo>
                      <a:pt x="231" y="159"/>
                    </a:lnTo>
                    <a:lnTo>
                      <a:pt x="220" y="164"/>
                    </a:lnTo>
                    <a:lnTo>
                      <a:pt x="209" y="167"/>
                    </a:lnTo>
                    <a:lnTo>
                      <a:pt x="209" y="167"/>
                    </a:lnTo>
                    <a:lnTo>
                      <a:pt x="0" y="152"/>
                    </a:lnTo>
                    <a:lnTo>
                      <a:pt x="0" y="152"/>
                    </a:lnTo>
                    <a:lnTo>
                      <a:pt x="2" y="0"/>
                    </a:lnTo>
                    <a:lnTo>
                      <a:pt x="2" y="0"/>
                    </a:lnTo>
                    <a:close/>
                  </a:path>
                </a:pathLst>
              </a:custGeom>
              <a:solidFill>
                <a:srgbClr val="9D9D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3" name="Freeform 37"/>
              <p:cNvSpPr>
                <a:spLocks/>
              </p:cNvSpPr>
              <p:nvPr/>
            </p:nvSpPr>
            <p:spPr bwMode="auto">
              <a:xfrm>
                <a:off x="3152776" y="5083175"/>
                <a:ext cx="404813" cy="265113"/>
              </a:xfrm>
              <a:custGeom>
                <a:avLst/>
                <a:gdLst>
                  <a:gd name="T0" fmla="*/ 1 w 255"/>
                  <a:gd name="T1" fmla="*/ 0 h 167"/>
                  <a:gd name="T2" fmla="*/ 1 w 255"/>
                  <a:gd name="T3" fmla="*/ 0 h 167"/>
                  <a:gd name="T4" fmla="*/ 255 w 255"/>
                  <a:gd name="T5" fmla="*/ 0 h 167"/>
                  <a:gd name="T6" fmla="*/ 255 w 255"/>
                  <a:gd name="T7" fmla="*/ 0 h 167"/>
                  <a:gd name="T8" fmla="*/ 238 w 255"/>
                  <a:gd name="T9" fmla="*/ 140 h 167"/>
                  <a:gd name="T10" fmla="*/ 238 w 255"/>
                  <a:gd name="T11" fmla="*/ 140 h 167"/>
                  <a:gd name="T12" fmla="*/ 237 w 255"/>
                  <a:gd name="T13" fmla="*/ 145 h 167"/>
                  <a:gd name="T14" fmla="*/ 234 w 255"/>
                  <a:gd name="T15" fmla="*/ 151 h 167"/>
                  <a:gd name="T16" fmla="*/ 230 w 255"/>
                  <a:gd name="T17" fmla="*/ 155 h 167"/>
                  <a:gd name="T18" fmla="*/ 226 w 255"/>
                  <a:gd name="T19" fmla="*/ 159 h 167"/>
                  <a:gd name="T20" fmla="*/ 215 w 255"/>
                  <a:gd name="T21" fmla="*/ 164 h 167"/>
                  <a:gd name="T22" fmla="*/ 205 w 255"/>
                  <a:gd name="T23" fmla="*/ 167 h 167"/>
                  <a:gd name="T24" fmla="*/ 205 w 255"/>
                  <a:gd name="T25" fmla="*/ 167 h 167"/>
                  <a:gd name="T26" fmla="*/ 0 w 255"/>
                  <a:gd name="T27" fmla="*/ 151 h 167"/>
                  <a:gd name="T28" fmla="*/ 0 w 255"/>
                  <a:gd name="T29" fmla="*/ 151 h 167"/>
                  <a:gd name="T30" fmla="*/ 1 w 255"/>
                  <a:gd name="T31" fmla="*/ 0 h 167"/>
                  <a:gd name="T32" fmla="*/ 1 w 255"/>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5" h="167">
                    <a:moveTo>
                      <a:pt x="1" y="0"/>
                    </a:moveTo>
                    <a:lnTo>
                      <a:pt x="1" y="0"/>
                    </a:lnTo>
                    <a:lnTo>
                      <a:pt x="255" y="0"/>
                    </a:lnTo>
                    <a:lnTo>
                      <a:pt x="255" y="0"/>
                    </a:lnTo>
                    <a:lnTo>
                      <a:pt x="238" y="140"/>
                    </a:lnTo>
                    <a:lnTo>
                      <a:pt x="238" y="140"/>
                    </a:lnTo>
                    <a:lnTo>
                      <a:pt x="237" y="145"/>
                    </a:lnTo>
                    <a:lnTo>
                      <a:pt x="234" y="151"/>
                    </a:lnTo>
                    <a:lnTo>
                      <a:pt x="230" y="155"/>
                    </a:lnTo>
                    <a:lnTo>
                      <a:pt x="226" y="159"/>
                    </a:lnTo>
                    <a:lnTo>
                      <a:pt x="215" y="164"/>
                    </a:lnTo>
                    <a:lnTo>
                      <a:pt x="205" y="167"/>
                    </a:lnTo>
                    <a:lnTo>
                      <a:pt x="205" y="167"/>
                    </a:lnTo>
                    <a:lnTo>
                      <a:pt x="0" y="151"/>
                    </a:lnTo>
                    <a:lnTo>
                      <a:pt x="0" y="151"/>
                    </a:lnTo>
                    <a:lnTo>
                      <a:pt x="1" y="0"/>
                    </a:lnTo>
                    <a:lnTo>
                      <a:pt x="1" y="0"/>
                    </a:lnTo>
                    <a:close/>
                  </a:path>
                </a:pathLst>
              </a:custGeom>
              <a:solidFill>
                <a:srgbClr val="9E9E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4" name="Freeform 38"/>
              <p:cNvSpPr>
                <a:spLocks/>
              </p:cNvSpPr>
              <p:nvPr/>
            </p:nvSpPr>
            <p:spPr bwMode="auto">
              <a:xfrm>
                <a:off x="3159126" y="5083175"/>
                <a:ext cx="398463" cy="265113"/>
              </a:xfrm>
              <a:custGeom>
                <a:avLst/>
                <a:gdLst>
                  <a:gd name="T0" fmla="*/ 1 w 251"/>
                  <a:gd name="T1" fmla="*/ 0 h 167"/>
                  <a:gd name="T2" fmla="*/ 1 w 251"/>
                  <a:gd name="T3" fmla="*/ 0 h 167"/>
                  <a:gd name="T4" fmla="*/ 251 w 251"/>
                  <a:gd name="T5" fmla="*/ 0 h 167"/>
                  <a:gd name="T6" fmla="*/ 251 w 251"/>
                  <a:gd name="T7" fmla="*/ 0 h 167"/>
                  <a:gd name="T8" fmla="*/ 234 w 251"/>
                  <a:gd name="T9" fmla="*/ 140 h 167"/>
                  <a:gd name="T10" fmla="*/ 234 w 251"/>
                  <a:gd name="T11" fmla="*/ 140 h 167"/>
                  <a:gd name="T12" fmla="*/ 233 w 251"/>
                  <a:gd name="T13" fmla="*/ 145 h 167"/>
                  <a:gd name="T14" fmla="*/ 230 w 251"/>
                  <a:gd name="T15" fmla="*/ 151 h 167"/>
                  <a:gd name="T16" fmla="*/ 226 w 251"/>
                  <a:gd name="T17" fmla="*/ 155 h 167"/>
                  <a:gd name="T18" fmla="*/ 222 w 251"/>
                  <a:gd name="T19" fmla="*/ 159 h 167"/>
                  <a:gd name="T20" fmla="*/ 212 w 251"/>
                  <a:gd name="T21" fmla="*/ 164 h 167"/>
                  <a:gd name="T22" fmla="*/ 201 w 251"/>
                  <a:gd name="T23" fmla="*/ 167 h 167"/>
                  <a:gd name="T24" fmla="*/ 201 w 251"/>
                  <a:gd name="T25" fmla="*/ 167 h 167"/>
                  <a:gd name="T26" fmla="*/ 0 w 251"/>
                  <a:gd name="T27" fmla="*/ 149 h 167"/>
                  <a:gd name="T28" fmla="*/ 0 w 251"/>
                  <a:gd name="T29" fmla="*/ 149 h 167"/>
                  <a:gd name="T30" fmla="*/ 1 w 251"/>
                  <a:gd name="T31" fmla="*/ 0 h 167"/>
                  <a:gd name="T32" fmla="*/ 1 w 251"/>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1" h="167">
                    <a:moveTo>
                      <a:pt x="1" y="0"/>
                    </a:moveTo>
                    <a:lnTo>
                      <a:pt x="1" y="0"/>
                    </a:lnTo>
                    <a:lnTo>
                      <a:pt x="251" y="0"/>
                    </a:lnTo>
                    <a:lnTo>
                      <a:pt x="251" y="0"/>
                    </a:lnTo>
                    <a:lnTo>
                      <a:pt x="234" y="140"/>
                    </a:lnTo>
                    <a:lnTo>
                      <a:pt x="234" y="140"/>
                    </a:lnTo>
                    <a:lnTo>
                      <a:pt x="233" y="145"/>
                    </a:lnTo>
                    <a:lnTo>
                      <a:pt x="230" y="151"/>
                    </a:lnTo>
                    <a:lnTo>
                      <a:pt x="226" y="155"/>
                    </a:lnTo>
                    <a:lnTo>
                      <a:pt x="222" y="159"/>
                    </a:lnTo>
                    <a:lnTo>
                      <a:pt x="212" y="164"/>
                    </a:lnTo>
                    <a:lnTo>
                      <a:pt x="201" y="167"/>
                    </a:lnTo>
                    <a:lnTo>
                      <a:pt x="201" y="167"/>
                    </a:lnTo>
                    <a:lnTo>
                      <a:pt x="0" y="149"/>
                    </a:lnTo>
                    <a:lnTo>
                      <a:pt x="0" y="149"/>
                    </a:lnTo>
                    <a:lnTo>
                      <a:pt x="1" y="0"/>
                    </a:lnTo>
                    <a:lnTo>
                      <a:pt x="1" y="0"/>
                    </a:lnTo>
                    <a:close/>
                  </a:path>
                </a:pathLst>
              </a:custGeom>
              <a:solidFill>
                <a:srgbClr val="9F9FA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5" name="Freeform 39"/>
              <p:cNvSpPr>
                <a:spLocks/>
              </p:cNvSpPr>
              <p:nvPr/>
            </p:nvSpPr>
            <p:spPr bwMode="auto">
              <a:xfrm>
                <a:off x="3162301" y="5083175"/>
                <a:ext cx="395288" cy="263525"/>
              </a:xfrm>
              <a:custGeom>
                <a:avLst/>
                <a:gdLst>
                  <a:gd name="T0" fmla="*/ 2 w 249"/>
                  <a:gd name="T1" fmla="*/ 0 h 166"/>
                  <a:gd name="T2" fmla="*/ 2 w 249"/>
                  <a:gd name="T3" fmla="*/ 0 h 166"/>
                  <a:gd name="T4" fmla="*/ 249 w 249"/>
                  <a:gd name="T5" fmla="*/ 0 h 166"/>
                  <a:gd name="T6" fmla="*/ 249 w 249"/>
                  <a:gd name="T7" fmla="*/ 0 h 166"/>
                  <a:gd name="T8" fmla="*/ 232 w 249"/>
                  <a:gd name="T9" fmla="*/ 140 h 166"/>
                  <a:gd name="T10" fmla="*/ 232 w 249"/>
                  <a:gd name="T11" fmla="*/ 140 h 166"/>
                  <a:gd name="T12" fmla="*/ 231 w 249"/>
                  <a:gd name="T13" fmla="*/ 145 h 166"/>
                  <a:gd name="T14" fmla="*/ 228 w 249"/>
                  <a:gd name="T15" fmla="*/ 151 h 166"/>
                  <a:gd name="T16" fmla="*/ 225 w 249"/>
                  <a:gd name="T17" fmla="*/ 155 h 166"/>
                  <a:gd name="T18" fmla="*/ 220 w 249"/>
                  <a:gd name="T19" fmla="*/ 159 h 166"/>
                  <a:gd name="T20" fmla="*/ 210 w 249"/>
                  <a:gd name="T21" fmla="*/ 164 h 166"/>
                  <a:gd name="T22" fmla="*/ 199 w 249"/>
                  <a:gd name="T23" fmla="*/ 166 h 166"/>
                  <a:gd name="T24" fmla="*/ 199 w 249"/>
                  <a:gd name="T25" fmla="*/ 166 h 166"/>
                  <a:gd name="T26" fmla="*/ 0 w 249"/>
                  <a:gd name="T27" fmla="*/ 148 h 166"/>
                  <a:gd name="T28" fmla="*/ 0 w 249"/>
                  <a:gd name="T29" fmla="*/ 148 h 166"/>
                  <a:gd name="T30" fmla="*/ 2 w 249"/>
                  <a:gd name="T31" fmla="*/ 0 h 166"/>
                  <a:gd name="T32" fmla="*/ 2 w 249"/>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 h="166">
                    <a:moveTo>
                      <a:pt x="2" y="0"/>
                    </a:moveTo>
                    <a:lnTo>
                      <a:pt x="2" y="0"/>
                    </a:lnTo>
                    <a:lnTo>
                      <a:pt x="249" y="0"/>
                    </a:lnTo>
                    <a:lnTo>
                      <a:pt x="249" y="0"/>
                    </a:lnTo>
                    <a:lnTo>
                      <a:pt x="232" y="140"/>
                    </a:lnTo>
                    <a:lnTo>
                      <a:pt x="232" y="140"/>
                    </a:lnTo>
                    <a:lnTo>
                      <a:pt x="231" y="145"/>
                    </a:lnTo>
                    <a:lnTo>
                      <a:pt x="228" y="151"/>
                    </a:lnTo>
                    <a:lnTo>
                      <a:pt x="225" y="155"/>
                    </a:lnTo>
                    <a:lnTo>
                      <a:pt x="220" y="159"/>
                    </a:lnTo>
                    <a:lnTo>
                      <a:pt x="210" y="164"/>
                    </a:lnTo>
                    <a:lnTo>
                      <a:pt x="199" y="166"/>
                    </a:lnTo>
                    <a:lnTo>
                      <a:pt x="199" y="166"/>
                    </a:lnTo>
                    <a:lnTo>
                      <a:pt x="0" y="148"/>
                    </a:lnTo>
                    <a:lnTo>
                      <a:pt x="0" y="148"/>
                    </a:lnTo>
                    <a:lnTo>
                      <a:pt x="2" y="0"/>
                    </a:lnTo>
                    <a:lnTo>
                      <a:pt x="2" y="0"/>
                    </a:lnTo>
                    <a:close/>
                  </a:path>
                </a:pathLst>
              </a:custGeom>
              <a:solidFill>
                <a:srgbClr val="9F9F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6" name="Freeform 40"/>
              <p:cNvSpPr>
                <a:spLocks/>
              </p:cNvSpPr>
              <p:nvPr/>
            </p:nvSpPr>
            <p:spPr bwMode="auto">
              <a:xfrm>
                <a:off x="3168651" y="5083175"/>
                <a:ext cx="388938" cy="263525"/>
              </a:xfrm>
              <a:custGeom>
                <a:avLst/>
                <a:gdLst>
                  <a:gd name="T0" fmla="*/ 2 w 245"/>
                  <a:gd name="T1" fmla="*/ 0 h 166"/>
                  <a:gd name="T2" fmla="*/ 2 w 245"/>
                  <a:gd name="T3" fmla="*/ 0 h 166"/>
                  <a:gd name="T4" fmla="*/ 245 w 245"/>
                  <a:gd name="T5" fmla="*/ 0 h 166"/>
                  <a:gd name="T6" fmla="*/ 245 w 245"/>
                  <a:gd name="T7" fmla="*/ 0 h 166"/>
                  <a:gd name="T8" fmla="*/ 228 w 245"/>
                  <a:gd name="T9" fmla="*/ 140 h 166"/>
                  <a:gd name="T10" fmla="*/ 228 w 245"/>
                  <a:gd name="T11" fmla="*/ 140 h 166"/>
                  <a:gd name="T12" fmla="*/ 227 w 245"/>
                  <a:gd name="T13" fmla="*/ 145 h 166"/>
                  <a:gd name="T14" fmla="*/ 224 w 245"/>
                  <a:gd name="T15" fmla="*/ 151 h 166"/>
                  <a:gd name="T16" fmla="*/ 221 w 245"/>
                  <a:gd name="T17" fmla="*/ 155 h 166"/>
                  <a:gd name="T18" fmla="*/ 216 w 245"/>
                  <a:gd name="T19" fmla="*/ 159 h 166"/>
                  <a:gd name="T20" fmla="*/ 206 w 245"/>
                  <a:gd name="T21" fmla="*/ 163 h 166"/>
                  <a:gd name="T22" fmla="*/ 195 w 245"/>
                  <a:gd name="T23" fmla="*/ 166 h 166"/>
                  <a:gd name="T24" fmla="*/ 195 w 245"/>
                  <a:gd name="T25" fmla="*/ 166 h 166"/>
                  <a:gd name="T26" fmla="*/ 0 w 245"/>
                  <a:gd name="T27" fmla="*/ 148 h 166"/>
                  <a:gd name="T28" fmla="*/ 0 w 245"/>
                  <a:gd name="T29" fmla="*/ 148 h 166"/>
                  <a:gd name="T30" fmla="*/ 2 w 245"/>
                  <a:gd name="T31" fmla="*/ 0 h 166"/>
                  <a:gd name="T32" fmla="*/ 2 w 245"/>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5" h="166">
                    <a:moveTo>
                      <a:pt x="2" y="0"/>
                    </a:moveTo>
                    <a:lnTo>
                      <a:pt x="2" y="0"/>
                    </a:lnTo>
                    <a:lnTo>
                      <a:pt x="245" y="0"/>
                    </a:lnTo>
                    <a:lnTo>
                      <a:pt x="245" y="0"/>
                    </a:lnTo>
                    <a:lnTo>
                      <a:pt x="228" y="140"/>
                    </a:lnTo>
                    <a:lnTo>
                      <a:pt x="228" y="140"/>
                    </a:lnTo>
                    <a:lnTo>
                      <a:pt x="227" y="145"/>
                    </a:lnTo>
                    <a:lnTo>
                      <a:pt x="224" y="151"/>
                    </a:lnTo>
                    <a:lnTo>
                      <a:pt x="221" y="155"/>
                    </a:lnTo>
                    <a:lnTo>
                      <a:pt x="216" y="159"/>
                    </a:lnTo>
                    <a:lnTo>
                      <a:pt x="206" y="163"/>
                    </a:lnTo>
                    <a:lnTo>
                      <a:pt x="195" y="166"/>
                    </a:lnTo>
                    <a:lnTo>
                      <a:pt x="195" y="166"/>
                    </a:lnTo>
                    <a:lnTo>
                      <a:pt x="0" y="148"/>
                    </a:lnTo>
                    <a:lnTo>
                      <a:pt x="0" y="148"/>
                    </a:lnTo>
                    <a:lnTo>
                      <a:pt x="2" y="0"/>
                    </a:lnTo>
                    <a:lnTo>
                      <a:pt x="2" y="0"/>
                    </a:lnTo>
                    <a:close/>
                  </a:path>
                </a:pathLst>
              </a:custGeom>
              <a:solidFill>
                <a:srgbClr val="A0A0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7" name="Freeform 41"/>
              <p:cNvSpPr>
                <a:spLocks/>
              </p:cNvSpPr>
              <p:nvPr/>
            </p:nvSpPr>
            <p:spPr bwMode="auto">
              <a:xfrm>
                <a:off x="3175001" y="5083175"/>
                <a:ext cx="382588" cy="263525"/>
              </a:xfrm>
              <a:custGeom>
                <a:avLst/>
                <a:gdLst>
                  <a:gd name="T0" fmla="*/ 2 w 241"/>
                  <a:gd name="T1" fmla="*/ 0 h 166"/>
                  <a:gd name="T2" fmla="*/ 2 w 241"/>
                  <a:gd name="T3" fmla="*/ 0 h 166"/>
                  <a:gd name="T4" fmla="*/ 241 w 241"/>
                  <a:gd name="T5" fmla="*/ 0 h 166"/>
                  <a:gd name="T6" fmla="*/ 241 w 241"/>
                  <a:gd name="T7" fmla="*/ 0 h 166"/>
                  <a:gd name="T8" fmla="*/ 224 w 241"/>
                  <a:gd name="T9" fmla="*/ 140 h 166"/>
                  <a:gd name="T10" fmla="*/ 224 w 241"/>
                  <a:gd name="T11" fmla="*/ 140 h 166"/>
                  <a:gd name="T12" fmla="*/ 223 w 241"/>
                  <a:gd name="T13" fmla="*/ 145 h 166"/>
                  <a:gd name="T14" fmla="*/ 220 w 241"/>
                  <a:gd name="T15" fmla="*/ 151 h 166"/>
                  <a:gd name="T16" fmla="*/ 217 w 241"/>
                  <a:gd name="T17" fmla="*/ 155 h 166"/>
                  <a:gd name="T18" fmla="*/ 212 w 241"/>
                  <a:gd name="T19" fmla="*/ 157 h 166"/>
                  <a:gd name="T20" fmla="*/ 202 w 241"/>
                  <a:gd name="T21" fmla="*/ 163 h 166"/>
                  <a:gd name="T22" fmla="*/ 193 w 241"/>
                  <a:gd name="T23" fmla="*/ 166 h 166"/>
                  <a:gd name="T24" fmla="*/ 193 w 241"/>
                  <a:gd name="T25" fmla="*/ 166 h 166"/>
                  <a:gd name="T26" fmla="*/ 0 w 241"/>
                  <a:gd name="T27" fmla="*/ 147 h 166"/>
                  <a:gd name="T28" fmla="*/ 0 w 241"/>
                  <a:gd name="T29" fmla="*/ 147 h 166"/>
                  <a:gd name="T30" fmla="*/ 2 w 241"/>
                  <a:gd name="T31" fmla="*/ 0 h 166"/>
                  <a:gd name="T32" fmla="*/ 2 w 241"/>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1" h="166">
                    <a:moveTo>
                      <a:pt x="2" y="0"/>
                    </a:moveTo>
                    <a:lnTo>
                      <a:pt x="2" y="0"/>
                    </a:lnTo>
                    <a:lnTo>
                      <a:pt x="241" y="0"/>
                    </a:lnTo>
                    <a:lnTo>
                      <a:pt x="241" y="0"/>
                    </a:lnTo>
                    <a:lnTo>
                      <a:pt x="224" y="140"/>
                    </a:lnTo>
                    <a:lnTo>
                      <a:pt x="224" y="140"/>
                    </a:lnTo>
                    <a:lnTo>
                      <a:pt x="223" y="145"/>
                    </a:lnTo>
                    <a:lnTo>
                      <a:pt x="220" y="151"/>
                    </a:lnTo>
                    <a:lnTo>
                      <a:pt x="217" y="155"/>
                    </a:lnTo>
                    <a:lnTo>
                      <a:pt x="212" y="157"/>
                    </a:lnTo>
                    <a:lnTo>
                      <a:pt x="202" y="163"/>
                    </a:lnTo>
                    <a:lnTo>
                      <a:pt x="193" y="166"/>
                    </a:lnTo>
                    <a:lnTo>
                      <a:pt x="193" y="166"/>
                    </a:lnTo>
                    <a:lnTo>
                      <a:pt x="0" y="147"/>
                    </a:lnTo>
                    <a:lnTo>
                      <a:pt x="0" y="147"/>
                    </a:lnTo>
                    <a:lnTo>
                      <a:pt x="2" y="0"/>
                    </a:lnTo>
                    <a:lnTo>
                      <a:pt x="2" y="0"/>
                    </a:lnTo>
                    <a:close/>
                  </a:path>
                </a:pathLst>
              </a:custGeom>
              <a:solidFill>
                <a:srgbClr val="A1A1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8" name="Freeform 42"/>
              <p:cNvSpPr>
                <a:spLocks/>
              </p:cNvSpPr>
              <p:nvPr/>
            </p:nvSpPr>
            <p:spPr bwMode="auto">
              <a:xfrm>
                <a:off x="3182938" y="5083175"/>
                <a:ext cx="374650" cy="263525"/>
              </a:xfrm>
              <a:custGeom>
                <a:avLst/>
                <a:gdLst>
                  <a:gd name="T0" fmla="*/ 1 w 236"/>
                  <a:gd name="T1" fmla="*/ 0 h 166"/>
                  <a:gd name="T2" fmla="*/ 1 w 236"/>
                  <a:gd name="T3" fmla="*/ 0 h 166"/>
                  <a:gd name="T4" fmla="*/ 236 w 236"/>
                  <a:gd name="T5" fmla="*/ 0 h 166"/>
                  <a:gd name="T6" fmla="*/ 236 w 236"/>
                  <a:gd name="T7" fmla="*/ 0 h 166"/>
                  <a:gd name="T8" fmla="*/ 219 w 236"/>
                  <a:gd name="T9" fmla="*/ 140 h 166"/>
                  <a:gd name="T10" fmla="*/ 219 w 236"/>
                  <a:gd name="T11" fmla="*/ 140 h 166"/>
                  <a:gd name="T12" fmla="*/ 218 w 236"/>
                  <a:gd name="T13" fmla="*/ 145 h 166"/>
                  <a:gd name="T14" fmla="*/ 215 w 236"/>
                  <a:gd name="T15" fmla="*/ 151 h 166"/>
                  <a:gd name="T16" fmla="*/ 212 w 236"/>
                  <a:gd name="T17" fmla="*/ 155 h 166"/>
                  <a:gd name="T18" fmla="*/ 208 w 236"/>
                  <a:gd name="T19" fmla="*/ 157 h 166"/>
                  <a:gd name="T20" fmla="*/ 197 w 236"/>
                  <a:gd name="T21" fmla="*/ 163 h 166"/>
                  <a:gd name="T22" fmla="*/ 188 w 236"/>
                  <a:gd name="T23" fmla="*/ 166 h 166"/>
                  <a:gd name="T24" fmla="*/ 188 w 236"/>
                  <a:gd name="T25" fmla="*/ 166 h 166"/>
                  <a:gd name="T26" fmla="*/ 0 w 236"/>
                  <a:gd name="T27" fmla="*/ 145 h 166"/>
                  <a:gd name="T28" fmla="*/ 0 w 236"/>
                  <a:gd name="T29" fmla="*/ 145 h 166"/>
                  <a:gd name="T30" fmla="*/ 1 w 236"/>
                  <a:gd name="T31" fmla="*/ 0 h 166"/>
                  <a:gd name="T32" fmla="*/ 1 w 236"/>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6" h="166">
                    <a:moveTo>
                      <a:pt x="1" y="0"/>
                    </a:moveTo>
                    <a:lnTo>
                      <a:pt x="1" y="0"/>
                    </a:lnTo>
                    <a:lnTo>
                      <a:pt x="236" y="0"/>
                    </a:lnTo>
                    <a:lnTo>
                      <a:pt x="236" y="0"/>
                    </a:lnTo>
                    <a:lnTo>
                      <a:pt x="219" y="140"/>
                    </a:lnTo>
                    <a:lnTo>
                      <a:pt x="219" y="140"/>
                    </a:lnTo>
                    <a:lnTo>
                      <a:pt x="218" y="145"/>
                    </a:lnTo>
                    <a:lnTo>
                      <a:pt x="215" y="151"/>
                    </a:lnTo>
                    <a:lnTo>
                      <a:pt x="212" y="155"/>
                    </a:lnTo>
                    <a:lnTo>
                      <a:pt x="208" y="157"/>
                    </a:lnTo>
                    <a:lnTo>
                      <a:pt x="197" y="163"/>
                    </a:lnTo>
                    <a:lnTo>
                      <a:pt x="188" y="166"/>
                    </a:lnTo>
                    <a:lnTo>
                      <a:pt x="188" y="166"/>
                    </a:lnTo>
                    <a:lnTo>
                      <a:pt x="0" y="145"/>
                    </a:lnTo>
                    <a:lnTo>
                      <a:pt x="0" y="145"/>
                    </a:lnTo>
                    <a:lnTo>
                      <a:pt x="1" y="0"/>
                    </a:lnTo>
                    <a:lnTo>
                      <a:pt x="1" y="0"/>
                    </a:lnTo>
                    <a:close/>
                  </a:path>
                </a:pathLst>
              </a:custGeom>
              <a:solidFill>
                <a:srgbClr val="A1A1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9" name="Freeform 43"/>
              <p:cNvSpPr>
                <a:spLocks/>
              </p:cNvSpPr>
              <p:nvPr/>
            </p:nvSpPr>
            <p:spPr bwMode="auto">
              <a:xfrm>
                <a:off x="3189288" y="5083175"/>
                <a:ext cx="368300" cy="263525"/>
              </a:xfrm>
              <a:custGeom>
                <a:avLst/>
                <a:gdLst>
                  <a:gd name="T0" fmla="*/ 1 w 232"/>
                  <a:gd name="T1" fmla="*/ 0 h 166"/>
                  <a:gd name="T2" fmla="*/ 1 w 232"/>
                  <a:gd name="T3" fmla="*/ 0 h 166"/>
                  <a:gd name="T4" fmla="*/ 232 w 232"/>
                  <a:gd name="T5" fmla="*/ 0 h 166"/>
                  <a:gd name="T6" fmla="*/ 232 w 232"/>
                  <a:gd name="T7" fmla="*/ 0 h 166"/>
                  <a:gd name="T8" fmla="*/ 215 w 232"/>
                  <a:gd name="T9" fmla="*/ 140 h 166"/>
                  <a:gd name="T10" fmla="*/ 215 w 232"/>
                  <a:gd name="T11" fmla="*/ 140 h 166"/>
                  <a:gd name="T12" fmla="*/ 214 w 232"/>
                  <a:gd name="T13" fmla="*/ 145 h 166"/>
                  <a:gd name="T14" fmla="*/ 211 w 232"/>
                  <a:gd name="T15" fmla="*/ 151 h 166"/>
                  <a:gd name="T16" fmla="*/ 208 w 232"/>
                  <a:gd name="T17" fmla="*/ 155 h 166"/>
                  <a:gd name="T18" fmla="*/ 204 w 232"/>
                  <a:gd name="T19" fmla="*/ 157 h 166"/>
                  <a:gd name="T20" fmla="*/ 195 w 232"/>
                  <a:gd name="T21" fmla="*/ 163 h 166"/>
                  <a:gd name="T22" fmla="*/ 184 w 232"/>
                  <a:gd name="T23" fmla="*/ 166 h 166"/>
                  <a:gd name="T24" fmla="*/ 184 w 232"/>
                  <a:gd name="T25" fmla="*/ 166 h 166"/>
                  <a:gd name="T26" fmla="*/ 0 w 232"/>
                  <a:gd name="T27" fmla="*/ 144 h 166"/>
                  <a:gd name="T28" fmla="*/ 0 w 232"/>
                  <a:gd name="T29" fmla="*/ 144 h 166"/>
                  <a:gd name="T30" fmla="*/ 1 w 232"/>
                  <a:gd name="T31" fmla="*/ 0 h 166"/>
                  <a:gd name="T32" fmla="*/ 1 w 232"/>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2" h="166">
                    <a:moveTo>
                      <a:pt x="1" y="0"/>
                    </a:moveTo>
                    <a:lnTo>
                      <a:pt x="1" y="0"/>
                    </a:lnTo>
                    <a:lnTo>
                      <a:pt x="232" y="0"/>
                    </a:lnTo>
                    <a:lnTo>
                      <a:pt x="232" y="0"/>
                    </a:lnTo>
                    <a:lnTo>
                      <a:pt x="215" y="140"/>
                    </a:lnTo>
                    <a:lnTo>
                      <a:pt x="215" y="140"/>
                    </a:lnTo>
                    <a:lnTo>
                      <a:pt x="214" y="145"/>
                    </a:lnTo>
                    <a:lnTo>
                      <a:pt x="211" y="151"/>
                    </a:lnTo>
                    <a:lnTo>
                      <a:pt x="208" y="155"/>
                    </a:lnTo>
                    <a:lnTo>
                      <a:pt x="204" y="157"/>
                    </a:lnTo>
                    <a:lnTo>
                      <a:pt x="195" y="163"/>
                    </a:lnTo>
                    <a:lnTo>
                      <a:pt x="184" y="166"/>
                    </a:lnTo>
                    <a:lnTo>
                      <a:pt x="184" y="166"/>
                    </a:lnTo>
                    <a:lnTo>
                      <a:pt x="0" y="144"/>
                    </a:lnTo>
                    <a:lnTo>
                      <a:pt x="0" y="144"/>
                    </a:lnTo>
                    <a:lnTo>
                      <a:pt x="1" y="0"/>
                    </a:lnTo>
                    <a:lnTo>
                      <a:pt x="1" y="0"/>
                    </a:lnTo>
                    <a:close/>
                  </a:path>
                </a:pathLst>
              </a:custGeom>
              <a:solidFill>
                <a:srgbClr val="A2A2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50" name="Freeform 44"/>
              <p:cNvSpPr>
                <a:spLocks/>
              </p:cNvSpPr>
              <p:nvPr/>
            </p:nvSpPr>
            <p:spPr bwMode="auto">
              <a:xfrm>
                <a:off x="3192463" y="5083175"/>
                <a:ext cx="365125" cy="263525"/>
              </a:xfrm>
              <a:custGeom>
                <a:avLst/>
                <a:gdLst>
                  <a:gd name="T0" fmla="*/ 3 w 230"/>
                  <a:gd name="T1" fmla="*/ 0 h 166"/>
                  <a:gd name="T2" fmla="*/ 3 w 230"/>
                  <a:gd name="T3" fmla="*/ 0 h 166"/>
                  <a:gd name="T4" fmla="*/ 230 w 230"/>
                  <a:gd name="T5" fmla="*/ 0 h 166"/>
                  <a:gd name="T6" fmla="*/ 230 w 230"/>
                  <a:gd name="T7" fmla="*/ 0 h 166"/>
                  <a:gd name="T8" fmla="*/ 213 w 230"/>
                  <a:gd name="T9" fmla="*/ 140 h 166"/>
                  <a:gd name="T10" fmla="*/ 213 w 230"/>
                  <a:gd name="T11" fmla="*/ 140 h 166"/>
                  <a:gd name="T12" fmla="*/ 212 w 230"/>
                  <a:gd name="T13" fmla="*/ 145 h 166"/>
                  <a:gd name="T14" fmla="*/ 209 w 230"/>
                  <a:gd name="T15" fmla="*/ 149 h 166"/>
                  <a:gd name="T16" fmla="*/ 206 w 230"/>
                  <a:gd name="T17" fmla="*/ 153 h 166"/>
                  <a:gd name="T18" fmla="*/ 202 w 230"/>
                  <a:gd name="T19" fmla="*/ 157 h 166"/>
                  <a:gd name="T20" fmla="*/ 193 w 230"/>
                  <a:gd name="T21" fmla="*/ 163 h 166"/>
                  <a:gd name="T22" fmla="*/ 183 w 230"/>
                  <a:gd name="T23" fmla="*/ 166 h 166"/>
                  <a:gd name="T24" fmla="*/ 183 w 230"/>
                  <a:gd name="T25" fmla="*/ 166 h 166"/>
                  <a:gd name="T26" fmla="*/ 0 w 230"/>
                  <a:gd name="T27" fmla="*/ 143 h 166"/>
                  <a:gd name="T28" fmla="*/ 0 w 230"/>
                  <a:gd name="T29" fmla="*/ 143 h 166"/>
                  <a:gd name="T30" fmla="*/ 3 w 230"/>
                  <a:gd name="T31" fmla="*/ 0 h 166"/>
                  <a:gd name="T32" fmla="*/ 3 w 230"/>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0" h="166">
                    <a:moveTo>
                      <a:pt x="3" y="0"/>
                    </a:moveTo>
                    <a:lnTo>
                      <a:pt x="3" y="0"/>
                    </a:lnTo>
                    <a:lnTo>
                      <a:pt x="230" y="0"/>
                    </a:lnTo>
                    <a:lnTo>
                      <a:pt x="230" y="0"/>
                    </a:lnTo>
                    <a:lnTo>
                      <a:pt x="213" y="140"/>
                    </a:lnTo>
                    <a:lnTo>
                      <a:pt x="213" y="140"/>
                    </a:lnTo>
                    <a:lnTo>
                      <a:pt x="212" y="145"/>
                    </a:lnTo>
                    <a:lnTo>
                      <a:pt x="209" y="149"/>
                    </a:lnTo>
                    <a:lnTo>
                      <a:pt x="206" y="153"/>
                    </a:lnTo>
                    <a:lnTo>
                      <a:pt x="202" y="157"/>
                    </a:lnTo>
                    <a:lnTo>
                      <a:pt x="193" y="163"/>
                    </a:lnTo>
                    <a:lnTo>
                      <a:pt x="183" y="166"/>
                    </a:lnTo>
                    <a:lnTo>
                      <a:pt x="183" y="166"/>
                    </a:lnTo>
                    <a:lnTo>
                      <a:pt x="0" y="143"/>
                    </a:lnTo>
                    <a:lnTo>
                      <a:pt x="0" y="143"/>
                    </a:lnTo>
                    <a:lnTo>
                      <a:pt x="3" y="0"/>
                    </a:lnTo>
                    <a:lnTo>
                      <a:pt x="3" y="0"/>
                    </a:lnTo>
                    <a:close/>
                  </a:path>
                </a:pathLst>
              </a:custGeom>
              <a:solidFill>
                <a:srgbClr val="A2A2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51" name="Freeform 45"/>
              <p:cNvSpPr>
                <a:spLocks/>
              </p:cNvSpPr>
              <p:nvPr/>
            </p:nvSpPr>
            <p:spPr bwMode="auto">
              <a:xfrm>
                <a:off x="3198813" y="5083175"/>
                <a:ext cx="358775" cy="263525"/>
              </a:xfrm>
              <a:custGeom>
                <a:avLst/>
                <a:gdLst>
                  <a:gd name="T0" fmla="*/ 3 w 226"/>
                  <a:gd name="T1" fmla="*/ 0 h 166"/>
                  <a:gd name="T2" fmla="*/ 3 w 226"/>
                  <a:gd name="T3" fmla="*/ 0 h 166"/>
                  <a:gd name="T4" fmla="*/ 226 w 226"/>
                  <a:gd name="T5" fmla="*/ 0 h 166"/>
                  <a:gd name="T6" fmla="*/ 226 w 226"/>
                  <a:gd name="T7" fmla="*/ 0 h 166"/>
                  <a:gd name="T8" fmla="*/ 209 w 226"/>
                  <a:gd name="T9" fmla="*/ 140 h 166"/>
                  <a:gd name="T10" fmla="*/ 209 w 226"/>
                  <a:gd name="T11" fmla="*/ 140 h 166"/>
                  <a:gd name="T12" fmla="*/ 208 w 226"/>
                  <a:gd name="T13" fmla="*/ 145 h 166"/>
                  <a:gd name="T14" fmla="*/ 205 w 226"/>
                  <a:gd name="T15" fmla="*/ 149 h 166"/>
                  <a:gd name="T16" fmla="*/ 202 w 226"/>
                  <a:gd name="T17" fmla="*/ 153 h 166"/>
                  <a:gd name="T18" fmla="*/ 198 w 226"/>
                  <a:gd name="T19" fmla="*/ 157 h 166"/>
                  <a:gd name="T20" fmla="*/ 189 w 226"/>
                  <a:gd name="T21" fmla="*/ 163 h 166"/>
                  <a:gd name="T22" fmla="*/ 179 w 226"/>
                  <a:gd name="T23" fmla="*/ 166 h 166"/>
                  <a:gd name="T24" fmla="*/ 179 w 226"/>
                  <a:gd name="T25" fmla="*/ 166 h 166"/>
                  <a:gd name="T26" fmla="*/ 0 w 226"/>
                  <a:gd name="T27" fmla="*/ 141 h 166"/>
                  <a:gd name="T28" fmla="*/ 0 w 226"/>
                  <a:gd name="T29" fmla="*/ 141 h 166"/>
                  <a:gd name="T30" fmla="*/ 3 w 226"/>
                  <a:gd name="T31" fmla="*/ 0 h 166"/>
                  <a:gd name="T32" fmla="*/ 3 w 226"/>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6" h="166">
                    <a:moveTo>
                      <a:pt x="3" y="0"/>
                    </a:moveTo>
                    <a:lnTo>
                      <a:pt x="3" y="0"/>
                    </a:lnTo>
                    <a:lnTo>
                      <a:pt x="226" y="0"/>
                    </a:lnTo>
                    <a:lnTo>
                      <a:pt x="226" y="0"/>
                    </a:lnTo>
                    <a:lnTo>
                      <a:pt x="209" y="140"/>
                    </a:lnTo>
                    <a:lnTo>
                      <a:pt x="209" y="140"/>
                    </a:lnTo>
                    <a:lnTo>
                      <a:pt x="208" y="145"/>
                    </a:lnTo>
                    <a:lnTo>
                      <a:pt x="205" y="149"/>
                    </a:lnTo>
                    <a:lnTo>
                      <a:pt x="202" y="153"/>
                    </a:lnTo>
                    <a:lnTo>
                      <a:pt x="198" y="157"/>
                    </a:lnTo>
                    <a:lnTo>
                      <a:pt x="189" y="163"/>
                    </a:lnTo>
                    <a:lnTo>
                      <a:pt x="179" y="166"/>
                    </a:lnTo>
                    <a:lnTo>
                      <a:pt x="179" y="166"/>
                    </a:lnTo>
                    <a:lnTo>
                      <a:pt x="0" y="141"/>
                    </a:lnTo>
                    <a:lnTo>
                      <a:pt x="0" y="141"/>
                    </a:lnTo>
                    <a:lnTo>
                      <a:pt x="3" y="0"/>
                    </a:lnTo>
                    <a:lnTo>
                      <a:pt x="3" y="0"/>
                    </a:lnTo>
                    <a:close/>
                  </a:path>
                </a:pathLst>
              </a:custGeom>
              <a:solidFill>
                <a:srgbClr val="A3A3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52" name="Freeform 46"/>
              <p:cNvSpPr>
                <a:spLocks/>
              </p:cNvSpPr>
              <p:nvPr/>
            </p:nvSpPr>
            <p:spPr bwMode="auto">
              <a:xfrm>
                <a:off x="3205163" y="5083175"/>
                <a:ext cx="352425" cy="263525"/>
              </a:xfrm>
              <a:custGeom>
                <a:avLst/>
                <a:gdLst>
                  <a:gd name="T0" fmla="*/ 2 w 222"/>
                  <a:gd name="T1" fmla="*/ 0 h 166"/>
                  <a:gd name="T2" fmla="*/ 2 w 222"/>
                  <a:gd name="T3" fmla="*/ 0 h 166"/>
                  <a:gd name="T4" fmla="*/ 222 w 222"/>
                  <a:gd name="T5" fmla="*/ 0 h 166"/>
                  <a:gd name="T6" fmla="*/ 222 w 222"/>
                  <a:gd name="T7" fmla="*/ 0 h 166"/>
                  <a:gd name="T8" fmla="*/ 205 w 222"/>
                  <a:gd name="T9" fmla="*/ 140 h 166"/>
                  <a:gd name="T10" fmla="*/ 205 w 222"/>
                  <a:gd name="T11" fmla="*/ 140 h 166"/>
                  <a:gd name="T12" fmla="*/ 204 w 222"/>
                  <a:gd name="T13" fmla="*/ 145 h 166"/>
                  <a:gd name="T14" fmla="*/ 201 w 222"/>
                  <a:gd name="T15" fmla="*/ 149 h 166"/>
                  <a:gd name="T16" fmla="*/ 198 w 222"/>
                  <a:gd name="T17" fmla="*/ 153 h 166"/>
                  <a:gd name="T18" fmla="*/ 194 w 222"/>
                  <a:gd name="T19" fmla="*/ 157 h 166"/>
                  <a:gd name="T20" fmla="*/ 185 w 222"/>
                  <a:gd name="T21" fmla="*/ 163 h 166"/>
                  <a:gd name="T22" fmla="*/ 175 w 222"/>
                  <a:gd name="T23" fmla="*/ 166 h 166"/>
                  <a:gd name="T24" fmla="*/ 175 w 222"/>
                  <a:gd name="T25" fmla="*/ 166 h 166"/>
                  <a:gd name="T26" fmla="*/ 0 w 222"/>
                  <a:gd name="T27" fmla="*/ 141 h 166"/>
                  <a:gd name="T28" fmla="*/ 0 w 222"/>
                  <a:gd name="T29" fmla="*/ 141 h 166"/>
                  <a:gd name="T30" fmla="*/ 2 w 222"/>
                  <a:gd name="T31" fmla="*/ 0 h 166"/>
                  <a:gd name="T32" fmla="*/ 2 w 222"/>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2" h="166">
                    <a:moveTo>
                      <a:pt x="2" y="0"/>
                    </a:moveTo>
                    <a:lnTo>
                      <a:pt x="2" y="0"/>
                    </a:lnTo>
                    <a:lnTo>
                      <a:pt x="222" y="0"/>
                    </a:lnTo>
                    <a:lnTo>
                      <a:pt x="222" y="0"/>
                    </a:lnTo>
                    <a:lnTo>
                      <a:pt x="205" y="140"/>
                    </a:lnTo>
                    <a:lnTo>
                      <a:pt x="205" y="140"/>
                    </a:lnTo>
                    <a:lnTo>
                      <a:pt x="204" y="145"/>
                    </a:lnTo>
                    <a:lnTo>
                      <a:pt x="201" y="149"/>
                    </a:lnTo>
                    <a:lnTo>
                      <a:pt x="198" y="153"/>
                    </a:lnTo>
                    <a:lnTo>
                      <a:pt x="194" y="157"/>
                    </a:lnTo>
                    <a:lnTo>
                      <a:pt x="185" y="163"/>
                    </a:lnTo>
                    <a:lnTo>
                      <a:pt x="175" y="166"/>
                    </a:lnTo>
                    <a:lnTo>
                      <a:pt x="175" y="166"/>
                    </a:lnTo>
                    <a:lnTo>
                      <a:pt x="0" y="141"/>
                    </a:lnTo>
                    <a:lnTo>
                      <a:pt x="0" y="141"/>
                    </a:lnTo>
                    <a:lnTo>
                      <a:pt x="2" y="0"/>
                    </a:lnTo>
                    <a:lnTo>
                      <a:pt x="2" y="0"/>
                    </a:lnTo>
                    <a:close/>
                  </a:path>
                </a:pathLst>
              </a:custGeom>
              <a:solidFill>
                <a:srgbClr val="A4A4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53" name="Freeform 47"/>
              <p:cNvSpPr>
                <a:spLocks/>
              </p:cNvSpPr>
              <p:nvPr/>
            </p:nvSpPr>
            <p:spPr bwMode="auto">
              <a:xfrm>
                <a:off x="3211513" y="5083175"/>
                <a:ext cx="346075" cy="263525"/>
              </a:xfrm>
              <a:custGeom>
                <a:avLst/>
                <a:gdLst>
                  <a:gd name="T0" fmla="*/ 2 w 218"/>
                  <a:gd name="T1" fmla="*/ 0 h 166"/>
                  <a:gd name="T2" fmla="*/ 2 w 218"/>
                  <a:gd name="T3" fmla="*/ 0 h 166"/>
                  <a:gd name="T4" fmla="*/ 218 w 218"/>
                  <a:gd name="T5" fmla="*/ 0 h 166"/>
                  <a:gd name="T6" fmla="*/ 218 w 218"/>
                  <a:gd name="T7" fmla="*/ 0 h 166"/>
                  <a:gd name="T8" fmla="*/ 201 w 218"/>
                  <a:gd name="T9" fmla="*/ 140 h 166"/>
                  <a:gd name="T10" fmla="*/ 201 w 218"/>
                  <a:gd name="T11" fmla="*/ 140 h 166"/>
                  <a:gd name="T12" fmla="*/ 200 w 218"/>
                  <a:gd name="T13" fmla="*/ 145 h 166"/>
                  <a:gd name="T14" fmla="*/ 197 w 218"/>
                  <a:gd name="T15" fmla="*/ 149 h 166"/>
                  <a:gd name="T16" fmla="*/ 194 w 218"/>
                  <a:gd name="T17" fmla="*/ 153 h 166"/>
                  <a:gd name="T18" fmla="*/ 190 w 218"/>
                  <a:gd name="T19" fmla="*/ 157 h 166"/>
                  <a:gd name="T20" fmla="*/ 181 w 218"/>
                  <a:gd name="T21" fmla="*/ 163 h 166"/>
                  <a:gd name="T22" fmla="*/ 171 w 218"/>
                  <a:gd name="T23" fmla="*/ 166 h 166"/>
                  <a:gd name="T24" fmla="*/ 171 w 218"/>
                  <a:gd name="T25" fmla="*/ 166 h 166"/>
                  <a:gd name="T26" fmla="*/ 0 w 218"/>
                  <a:gd name="T27" fmla="*/ 140 h 166"/>
                  <a:gd name="T28" fmla="*/ 0 w 218"/>
                  <a:gd name="T29" fmla="*/ 140 h 166"/>
                  <a:gd name="T30" fmla="*/ 2 w 218"/>
                  <a:gd name="T31" fmla="*/ 0 h 166"/>
                  <a:gd name="T32" fmla="*/ 2 w 218"/>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8" h="166">
                    <a:moveTo>
                      <a:pt x="2" y="0"/>
                    </a:moveTo>
                    <a:lnTo>
                      <a:pt x="2" y="0"/>
                    </a:lnTo>
                    <a:lnTo>
                      <a:pt x="218" y="0"/>
                    </a:lnTo>
                    <a:lnTo>
                      <a:pt x="218" y="0"/>
                    </a:lnTo>
                    <a:lnTo>
                      <a:pt x="201" y="140"/>
                    </a:lnTo>
                    <a:lnTo>
                      <a:pt x="201" y="140"/>
                    </a:lnTo>
                    <a:lnTo>
                      <a:pt x="200" y="145"/>
                    </a:lnTo>
                    <a:lnTo>
                      <a:pt x="197" y="149"/>
                    </a:lnTo>
                    <a:lnTo>
                      <a:pt x="194" y="153"/>
                    </a:lnTo>
                    <a:lnTo>
                      <a:pt x="190" y="157"/>
                    </a:lnTo>
                    <a:lnTo>
                      <a:pt x="181" y="163"/>
                    </a:lnTo>
                    <a:lnTo>
                      <a:pt x="171" y="166"/>
                    </a:lnTo>
                    <a:lnTo>
                      <a:pt x="171" y="166"/>
                    </a:lnTo>
                    <a:lnTo>
                      <a:pt x="0" y="140"/>
                    </a:lnTo>
                    <a:lnTo>
                      <a:pt x="0" y="140"/>
                    </a:lnTo>
                    <a:lnTo>
                      <a:pt x="2" y="0"/>
                    </a:lnTo>
                    <a:lnTo>
                      <a:pt x="2" y="0"/>
                    </a:lnTo>
                    <a:close/>
                  </a:path>
                </a:pathLst>
              </a:custGeom>
              <a:solidFill>
                <a:srgbClr val="A4A4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54" name="Freeform 48"/>
              <p:cNvSpPr>
                <a:spLocks/>
              </p:cNvSpPr>
              <p:nvPr/>
            </p:nvSpPr>
            <p:spPr bwMode="auto">
              <a:xfrm>
                <a:off x="3216276" y="5083175"/>
                <a:ext cx="341313" cy="260350"/>
              </a:xfrm>
              <a:custGeom>
                <a:avLst/>
                <a:gdLst>
                  <a:gd name="T0" fmla="*/ 3 w 215"/>
                  <a:gd name="T1" fmla="*/ 0 h 164"/>
                  <a:gd name="T2" fmla="*/ 3 w 215"/>
                  <a:gd name="T3" fmla="*/ 0 h 164"/>
                  <a:gd name="T4" fmla="*/ 215 w 215"/>
                  <a:gd name="T5" fmla="*/ 0 h 164"/>
                  <a:gd name="T6" fmla="*/ 215 w 215"/>
                  <a:gd name="T7" fmla="*/ 0 h 164"/>
                  <a:gd name="T8" fmla="*/ 198 w 215"/>
                  <a:gd name="T9" fmla="*/ 140 h 164"/>
                  <a:gd name="T10" fmla="*/ 198 w 215"/>
                  <a:gd name="T11" fmla="*/ 140 h 164"/>
                  <a:gd name="T12" fmla="*/ 197 w 215"/>
                  <a:gd name="T13" fmla="*/ 145 h 164"/>
                  <a:gd name="T14" fmla="*/ 195 w 215"/>
                  <a:gd name="T15" fmla="*/ 149 h 164"/>
                  <a:gd name="T16" fmla="*/ 191 w 215"/>
                  <a:gd name="T17" fmla="*/ 153 h 164"/>
                  <a:gd name="T18" fmla="*/ 187 w 215"/>
                  <a:gd name="T19" fmla="*/ 157 h 164"/>
                  <a:gd name="T20" fmla="*/ 178 w 215"/>
                  <a:gd name="T21" fmla="*/ 163 h 164"/>
                  <a:gd name="T22" fmla="*/ 169 w 215"/>
                  <a:gd name="T23" fmla="*/ 164 h 164"/>
                  <a:gd name="T24" fmla="*/ 169 w 215"/>
                  <a:gd name="T25" fmla="*/ 164 h 164"/>
                  <a:gd name="T26" fmla="*/ 0 w 215"/>
                  <a:gd name="T27" fmla="*/ 138 h 164"/>
                  <a:gd name="T28" fmla="*/ 0 w 215"/>
                  <a:gd name="T29" fmla="*/ 138 h 164"/>
                  <a:gd name="T30" fmla="*/ 3 w 215"/>
                  <a:gd name="T31" fmla="*/ 0 h 164"/>
                  <a:gd name="T32" fmla="*/ 3 w 215"/>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5" h="164">
                    <a:moveTo>
                      <a:pt x="3" y="0"/>
                    </a:moveTo>
                    <a:lnTo>
                      <a:pt x="3" y="0"/>
                    </a:lnTo>
                    <a:lnTo>
                      <a:pt x="215" y="0"/>
                    </a:lnTo>
                    <a:lnTo>
                      <a:pt x="215" y="0"/>
                    </a:lnTo>
                    <a:lnTo>
                      <a:pt x="198" y="140"/>
                    </a:lnTo>
                    <a:lnTo>
                      <a:pt x="198" y="140"/>
                    </a:lnTo>
                    <a:lnTo>
                      <a:pt x="197" y="145"/>
                    </a:lnTo>
                    <a:lnTo>
                      <a:pt x="195" y="149"/>
                    </a:lnTo>
                    <a:lnTo>
                      <a:pt x="191" y="153"/>
                    </a:lnTo>
                    <a:lnTo>
                      <a:pt x="187" y="157"/>
                    </a:lnTo>
                    <a:lnTo>
                      <a:pt x="178" y="163"/>
                    </a:lnTo>
                    <a:lnTo>
                      <a:pt x="169" y="164"/>
                    </a:lnTo>
                    <a:lnTo>
                      <a:pt x="169" y="164"/>
                    </a:lnTo>
                    <a:lnTo>
                      <a:pt x="0" y="138"/>
                    </a:lnTo>
                    <a:lnTo>
                      <a:pt x="0" y="138"/>
                    </a:lnTo>
                    <a:lnTo>
                      <a:pt x="3" y="0"/>
                    </a:lnTo>
                    <a:lnTo>
                      <a:pt x="3" y="0"/>
                    </a:lnTo>
                    <a:close/>
                  </a:path>
                </a:pathLst>
              </a:custGeom>
              <a:solidFill>
                <a:srgbClr val="A5A5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55" name="Freeform 49"/>
              <p:cNvSpPr>
                <a:spLocks/>
              </p:cNvSpPr>
              <p:nvPr/>
            </p:nvSpPr>
            <p:spPr bwMode="auto">
              <a:xfrm>
                <a:off x="3222626" y="5083175"/>
                <a:ext cx="334963" cy="260350"/>
              </a:xfrm>
              <a:custGeom>
                <a:avLst/>
                <a:gdLst>
                  <a:gd name="T0" fmla="*/ 3 w 211"/>
                  <a:gd name="T1" fmla="*/ 0 h 164"/>
                  <a:gd name="T2" fmla="*/ 3 w 211"/>
                  <a:gd name="T3" fmla="*/ 0 h 164"/>
                  <a:gd name="T4" fmla="*/ 211 w 211"/>
                  <a:gd name="T5" fmla="*/ 0 h 164"/>
                  <a:gd name="T6" fmla="*/ 211 w 211"/>
                  <a:gd name="T7" fmla="*/ 0 h 164"/>
                  <a:gd name="T8" fmla="*/ 194 w 211"/>
                  <a:gd name="T9" fmla="*/ 140 h 164"/>
                  <a:gd name="T10" fmla="*/ 194 w 211"/>
                  <a:gd name="T11" fmla="*/ 140 h 164"/>
                  <a:gd name="T12" fmla="*/ 193 w 211"/>
                  <a:gd name="T13" fmla="*/ 145 h 164"/>
                  <a:gd name="T14" fmla="*/ 191 w 211"/>
                  <a:gd name="T15" fmla="*/ 149 h 164"/>
                  <a:gd name="T16" fmla="*/ 187 w 211"/>
                  <a:gd name="T17" fmla="*/ 153 h 164"/>
                  <a:gd name="T18" fmla="*/ 183 w 211"/>
                  <a:gd name="T19" fmla="*/ 157 h 164"/>
                  <a:gd name="T20" fmla="*/ 175 w 211"/>
                  <a:gd name="T21" fmla="*/ 161 h 164"/>
                  <a:gd name="T22" fmla="*/ 165 w 211"/>
                  <a:gd name="T23" fmla="*/ 164 h 164"/>
                  <a:gd name="T24" fmla="*/ 165 w 211"/>
                  <a:gd name="T25" fmla="*/ 164 h 164"/>
                  <a:gd name="T26" fmla="*/ 0 w 211"/>
                  <a:gd name="T27" fmla="*/ 137 h 164"/>
                  <a:gd name="T28" fmla="*/ 0 w 211"/>
                  <a:gd name="T29" fmla="*/ 137 h 164"/>
                  <a:gd name="T30" fmla="*/ 3 w 211"/>
                  <a:gd name="T31" fmla="*/ 0 h 164"/>
                  <a:gd name="T32" fmla="*/ 3 w 211"/>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1" h="164">
                    <a:moveTo>
                      <a:pt x="3" y="0"/>
                    </a:moveTo>
                    <a:lnTo>
                      <a:pt x="3" y="0"/>
                    </a:lnTo>
                    <a:lnTo>
                      <a:pt x="211" y="0"/>
                    </a:lnTo>
                    <a:lnTo>
                      <a:pt x="211" y="0"/>
                    </a:lnTo>
                    <a:lnTo>
                      <a:pt x="194" y="140"/>
                    </a:lnTo>
                    <a:lnTo>
                      <a:pt x="194" y="140"/>
                    </a:lnTo>
                    <a:lnTo>
                      <a:pt x="193" y="145"/>
                    </a:lnTo>
                    <a:lnTo>
                      <a:pt x="191" y="149"/>
                    </a:lnTo>
                    <a:lnTo>
                      <a:pt x="187" y="153"/>
                    </a:lnTo>
                    <a:lnTo>
                      <a:pt x="183" y="157"/>
                    </a:lnTo>
                    <a:lnTo>
                      <a:pt x="175" y="161"/>
                    </a:lnTo>
                    <a:lnTo>
                      <a:pt x="165" y="164"/>
                    </a:lnTo>
                    <a:lnTo>
                      <a:pt x="165" y="164"/>
                    </a:lnTo>
                    <a:lnTo>
                      <a:pt x="0" y="137"/>
                    </a:lnTo>
                    <a:lnTo>
                      <a:pt x="0" y="137"/>
                    </a:lnTo>
                    <a:lnTo>
                      <a:pt x="3" y="0"/>
                    </a:lnTo>
                    <a:lnTo>
                      <a:pt x="3" y="0"/>
                    </a:lnTo>
                    <a:close/>
                  </a:path>
                </a:pathLst>
              </a:custGeom>
              <a:solidFill>
                <a:srgbClr val="A6A6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56" name="Freeform 50"/>
              <p:cNvSpPr>
                <a:spLocks/>
              </p:cNvSpPr>
              <p:nvPr/>
            </p:nvSpPr>
            <p:spPr bwMode="auto">
              <a:xfrm>
                <a:off x="3228976" y="5083175"/>
                <a:ext cx="328613" cy="260350"/>
              </a:xfrm>
              <a:custGeom>
                <a:avLst/>
                <a:gdLst>
                  <a:gd name="T0" fmla="*/ 3 w 207"/>
                  <a:gd name="T1" fmla="*/ 0 h 164"/>
                  <a:gd name="T2" fmla="*/ 3 w 207"/>
                  <a:gd name="T3" fmla="*/ 0 h 164"/>
                  <a:gd name="T4" fmla="*/ 207 w 207"/>
                  <a:gd name="T5" fmla="*/ 0 h 164"/>
                  <a:gd name="T6" fmla="*/ 207 w 207"/>
                  <a:gd name="T7" fmla="*/ 0 h 164"/>
                  <a:gd name="T8" fmla="*/ 190 w 207"/>
                  <a:gd name="T9" fmla="*/ 140 h 164"/>
                  <a:gd name="T10" fmla="*/ 190 w 207"/>
                  <a:gd name="T11" fmla="*/ 140 h 164"/>
                  <a:gd name="T12" fmla="*/ 189 w 207"/>
                  <a:gd name="T13" fmla="*/ 145 h 164"/>
                  <a:gd name="T14" fmla="*/ 187 w 207"/>
                  <a:gd name="T15" fmla="*/ 149 h 164"/>
                  <a:gd name="T16" fmla="*/ 183 w 207"/>
                  <a:gd name="T17" fmla="*/ 153 h 164"/>
                  <a:gd name="T18" fmla="*/ 179 w 207"/>
                  <a:gd name="T19" fmla="*/ 156 h 164"/>
                  <a:gd name="T20" fmla="*/ 171 w 207"/>
                  <a:gd name="T21" fmla="*/ 161 h 164"/>
                  <a:gd name="T22" fmla="*/ 161 w 207"/>
                  <a:gd name="T23" fmla="*/ 164 h 164"/>
                  <a:gd name="T24" fmla="*/ 161 w 207"/>
                  <a:gd name="T25" fmla="*/ 164 h 164"/>
                  <a:gd name="T26" fmla="*/ 0 w 207"/>
                  <a:gd name="T27" fmla="*/ 136 h 164"/>
                  <a:gd name="T28" fmla="*/ 0 w 207"/>
                  <a:gd name="T29" fmla="*/ 136 h 164"/>
                  <a:gd name="T30" fmla="*/ 3 w 207"/>
                  <a:gd name="T31" fmla="*/ 0 h 164"/>
                  <a:gd name="T32" fmla="*/ 3 w 207"/>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7" h="164">
                    <a:moveTo>
                      <a:pt x="3" y="0"/>
                    </a:moveTo>
                    <a:lnTo>
                      <a:pt x="3" y="0"/>
                    </a:lnTo>
                    <a:lnTo>
                      <a:pt x="207" y="0"/>
                    </a:lnTo>
                    <a:lnTo>
                      <a:pt x="207" y="0"/>
                    </a:lnTo>
                    <a:lnTo>
                      <a:pt x="190" y="140"/>
                    </a:lnTo>
                    <a:lnTo>
                      <a:pt x="190" y="140"/>
                    </a:lnTo>
                    <a:lnTo>
                      <a:pt x="189" y="145"/>
                    </a:lnTo>
                    <a:lnTo>
                      <a:pt x="187" y="149"/>
                    </a:lnTo>
                    <a:lnTo>
                      <a:pt x="183" y="153"/>
                    </a:lnTo>
                    <a:lnTo>
                      <a:pt x="179" y="156"/>
                    </a:lnTo>
                    <a:lnTo>
                      <a:pt x="171" y="161"/>
                    </a:lnTo>
                    <a:lnTo>
                      <a:pt x="161" y="164"/>
                    </a:lnTo>
                    <a:lnTo>
                      <a:pt x="161" y="164"/>
                    </a:lnTo>
                    <a:lnTo>
                      <a:pt x="0" y="136"/>
                    </a:lnTo>
                    <a:lnTo>
                      <a:pt x="0" y="136"/>
                    </a:lnTo>
                    <a:lnTo>
                      <a:pt x="3" y="0"/>
                    </a:lnTo>
                    <a:lnTo>
                      <a:pt x="3" y="0"/>
                    </a:lnTo>
                    <a:close/>
                  </a:path>
                </a:pathLst>
              </a:custGeom>
              <a:solidFill>
                <a:srgbClr val="A6A6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57" name="Freeform 51"/>
              <p:cNvSpPr>
                <a:spLocks/>
              </p:cNvSpPr>
              <p:nvPr/>
            </p:nvSpPr>
            <p:spPr bwMode="auto">
              <a:xfrm>
                <a:off x="3235326" y="5083175"/>
                <a:ext cx="322263" cy="260350"/>
              </a:xfrm>
              <a:custGeom>
                <a:avLst/>
                <a:gdLst>
                  <a:gd name="T0" fmla="*/ 3 w 203"/>
                  <a:gd name="T1" fmla="*/ 0 h 164"/>
                  <a:gd name="T2" fmla="*/ 3 w 203"/>
                  <a:gd name="T3" fmla="*/ 0 h 164"/>
                  <a:gd name="T4" fmla="*/ 203 w 203"/>
                  <a:gd name="T5" fmla="*/ 0 h 164"/>
                  <a:gd name="T6" fmla="*/ 203 w 203"/>
                  <a:gd name="T7" fmla="*/ 0 h 164"/>
                  <a:gd name="T8" fmla="*/ 186 w 203"/>
                  <a:gd name="T9" fmla="*/ 140 h 164"/>
                  <a:gd name="T10" fmla="*/ 186 w 203"/>
                  <a:gd name="T11" fmla="*/ 140 h 164"/>
                  <a:gd name="T12" fmla="*/ 185 w 203"/>
                  <a:gd name="T13" fmla="*/ 145 h 164"/>
                  <a:gd name="T14" fmla="*/ 183 w 203"/>
                  <a:gd name="T15" fmla="*/ 149 h 164"/>
                  <a:gd name="T16" fmla="*/ 179 w 203"/>
                  <a:gd name="T17" fmla="*/ 153 h 164"/>
                  <a:gd name="T18" fmla="*/ 176 w 203"/>
                  <a:gd name="T19" fmla="*/ 156 h 164"/>
                  <a:gd name="T20" fmla="*/ 167 w 203"/>
                  <a:gd name="T21" fmla="*/ 161 h 164"/>
                  <a:gd name="T22" fmla="*/ 157 w 203"/>
                  <a:gd name="T23" fmla="*/ 164 h 164"/>
                  <a:gd name="T24" fmla="*/ 157 w 203"/>
                  <a:gd name="T25" fmla="*/ 164 h 164"/>
                  <a:gd name="T26" fmla="*/ 0 w 203"/>
                  <a:gd name="T27" fmla="*/ 134 h 164"/>
                  <a:gd name="T28" fmla="*/ 0 w 203"/>
                  <a:gd name="T29" fmla="*/ 134 h 164"/>
                  <a:gd name="T30" fmla="*/ 3 w 203"/>
                  <a:gd name="T31" fmla="*/ 0 h 164"/>
                  <a:gd name="T32" fmla="*/ 3 w 203"/>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3" h="164">
                    <a:moveTo>
                      <a:pt x="3" y="0"/>
                    </a:moveTo>
                    <a:lnTo>
                      <a:pt x="3" y="0"/>
                    </a:lnTo>
                    <a:lnTo>
                      <a:pt x="203" y="0"/>
                    </a:lnTo>
                    <a:lnTo>
                      <a:pt x="203" y="0"/>
                    </a:lnTo>
                    <a:lnTo>
                      <a:pt x="186" y="140"/>
                    </a:lnTo>
                    <a:lnTo>
                      <a:pt x="186" y="140"/>
                    </a:lnTo>
                    <a:lnTo>
                      <a:pt x="185" y="145"/>
                    </a:lnTo>
                    <a:lnTo>
                      <a:pt x="183" y="149"/>
                    </a:lnTo>
                    <a:lnTo>
                      <a:pt x="179" y="153"/>
                    </a:lnTo>
                    <a:lnTo>
                      <a:pt x="176" y="156"/>
                    </a:lnTo>
                    <a:lnTo>
                      <a:pt x="167" y="161"/>
                    </a:lnTo>
                    <a:lnTo>
                      <a:pt x="157" y="164"/>
                    </a:lnTo>
                    <a:lnTo>
                      <a:pt x="157" y="164"/>
                    </a:lnTo>
                    <a:lnTo>
                      <a:pt x="0" y="134"/>
                    </a:lnTo>
                    <a:lnTo>
                      <a:pt x="0" y="134"/>
                    </a:lnTo>
                    <a:lnTo>
                      <a:pt x="3" y="0"/>
                    </a:lnTo>
                    <a:lnTo>
                      <a:pt x="3" y="0"/>
                    </a:lnTo>
                    <a:close/>
                  </a:path>
                </a:pathLst>
              </a:custGeom>
              <a:solidFill>
                <a:srgbClr val="A7A7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58" name="Freeform 52"/>
              <p:cNvSpPr>
                <a:spLocks/>
              </p:cNvSpPr>
              <p:nvPr/>
            </p:nvSpPr>
            <p:spPr bwMode="auto">
              <a:xfrm>
                <a:off x="3240088" y="5083175"/>
                <a:ext cx="317500" cy="260350"/>
              </a:xfrm>
              <a:custGeom>
                <a:avLst/>
                <a:gdLst>
                  <a:gd name="T0" fmla="*/ 3 w 200"/>
                  <a:gd name="T1" fmla="*/ 0 h 164"/>
                  <a:gd name="T2" fmla="*/ 3 w 200"/>
                  <a:gd name="T3" fmla="*/ 0 h 164"/>
                  <a:gd name="T4" fmla="*/ 200 w 200"/>
                  <a:gd name="T5" fmla="*/ 0 h 164"/>
                  <a:gd name="T6" fmla="*/ 200 w 200"/>
                  <a:gd name="T7" fmla="*/ 0 h 164"/>
                  <a:gd name="T8" fmla="*/ 183 w 200"/>
                  <a:gd name="T9" fmla="*/ 140 h 164"/>
                  <a:gd name="T10" fmla="*/ 183 w 200"/>
                  <a:gd name="T11" fmla="*/ 140 h 164"/>
                  <a:gd name="T12" fmla="*/ 182 w 200"/>
                  <a:gd name="T13" fmla="*/ 145 h 164"/>
                  <a:gd name="T14" fmla="*/ 180 w 200"/>
                  <a:gd name="T15" fmla="*/ 149 h 164"/>
                  <a:gd name="T16" fmla="*/ 176 w 200"/>
                  <a:gd name="T17" fmla="*/ 153 h 164"/>
                  <a:gd name="T18" fmla="*/ 173 w 200"/>
                  <a:gd name="T19" fmla="*/ 156 h 164"/>
                  <a:gd name="T20" fmla="*/ 164 w 200"/>
                  <a:gd name="T21" fmla="*/ 161 h 164"/>
                  <a:gd name="T22" fmla="*/ 156 w 200"/>
                  <a:gd name="T23" fmla="*/ 164 h 164"/>
                  <a:gd name="T24" fmla="*/ 156 w 200"/>
                  <a:gd name="T25" fmla="*/ 164 h 164"/>
                  <a:gd name="T26" fmla="*/ 0 w 200"/>
                  <a:gd name="T27" fmla="*/ 134 h 164"/>
                  <a:gd name="T28" fmla="*/ 0 w 200"/>
                  <a:gd name="T29" fmla="*/ 134 h 164"/>
                  <a:gd name="T30" fmla="*/ 3 w 200"/>
                  <a:gd name="T31" fmla="*/ 0 h 164"/>
                  <a:gd name="T32" fmla="*/ 3 w 200"/>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164">
                    <a:moveTo>
                      <a:pt x="3" y="0"/>
                    </a:moveTo>
                    <a:lnTo>
                      <a:pt x="3" y="0"/>
                    </a:lnTo>
                    <a:lnTo>
                      <a:pt x="200" y="0"/>
                    </a:lnTo>
                    <a:lnTo>
                      <a:pt x="200" y="0"/>
                    </a:lnTo>
                    <a:lnTo>
                      <a:pt x="183" y="140"/>
                    </a:lnTo>
                    <a:lnTo>
                      <a:pt x="183" y="140"/>
                    </a:lnTo>
                    <a:lnTo>
                      <a:pt x="182" y="145"/>
                    </a:lnTo>
                    <a:lnTo>
                      <a:pt x="180" y="149"/>
                    </a:lnTo>
                    <a:lnTo>
                      <a:pt x="176" y="153"/>
                    </a:lnTo>
                    <a:lnTo>
                      <a:pt x="173" y="156"/>
                    </a:lnTo>
                    <a:lnTo>
                      <a:pt x="164" y="161"/>
                    </a:lnTo>
                    <a:lnTo>
                      <a:pt x="156" y="164"/>
                    </a:lnTo>
                    <a:lnTo>
                      <a:pt x="156" y="164"/>
                    </a:lnTo>
                    <a:lnTo>
                      <a:pt x="0" y="134"/>
                    </a:lnTo>
                    <a:lnTo>
                      <a:pt x="0" y="134"/>
                    </a:lnTo>
                    <a:lnTo>
                      <a:pt x="3" y="0"/>
                    </a:lnTo>
                    <a:lnTo>
                      <a:pt x="3" y="0"/>
                    </a:lnTo>
                    <a:close/>
                  </a:path>
                </a:pathLst>
              </a:custGeom>
              <a:solidFill>
                <a:srgbClr val="A7A7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59" name="Freeform 53"/>
              <p:cNvSpPr>
                <a:spLocks/>
              </p:cNvSpPr>
              <p:nvPr/>
            </p:nvSpPr>
            <p:spPr bwMode="auto">
              <a:xfrm>
                <a:off x="3246438" y="5083175"/>
                <a:ext cx="311150" cy="260350"/>
              </a:xfrm>
              <a:custGeom>
                <a:avLst/>
                <a:gdLst>
                  <a:gd name="T0" fmla="*/ 3 w 196"/>
                  <a:gd name="T1" fmla="*/ 0 h 164"/>
                  <a:gd name="T2" fmla="*/ 3 w 196"/>
                  <a:gd name="T3" fmla="*/ 0 h 164"/>
                  <a:gd name="T4" fmla="*/ 196 w 196"/>
                  <a:gd name="T5" fmla="*/ 0 h 164"/>
                  <a:gd name="T6" fmla="*/ 196 w 196"/>
                  <a:gd name="T7" fmla="*/ 0 h 164"/>
                  <a:gd name="T8" fmla="*/ 179 w 196"/>
                  <a:gd name="T9" fmla="*/ 140 h 164"/>
                  <a:gd name="T10" fmla="*/ 179 w 196"/>
                  <a:gd name="T11" fmla="*/ 140 h 164"/>
                  <a:gd name="T12" fmla="*/ 178 w 196"/>
                  <a:gd name="T13" fmla="*/ 145 h 164"/>
                  <a:gd name="T14" fmla="*/ 176 w 196"/>
                  <a:gd name="T15" fmla="*/ 149 h 164"/>
                  <a:gd name="T16" fmla="*/ 172 w 196"/>
                  <a:gd name="T17" fmla="*/ 153 h 164"/>
                  <a:gd name="T18" fmla="*/ 169 w 196"/>
                  <a:gd name="T19" fmla="*/ 156 h 164"/>
                  <a:gd name="T20" fmla="*/ 160 w 196"/>
                  <a:gd name="T21" fmla="*/ 161 h 164"/>
                  <a:gd name="T22" fmla="*/ 152 w 196"/>
                  <a:gd name="T23" fmla="*/ 164 h 164"/>
                  <a:gd name="T24" fmla="*/ 152 w 196"/>
                  <a:gd name="T25" fmla="*/ 164 h 164"/>
                  <a:gd name="T26" fmla="*/ 0 w 196"/>
                  <a:gd name="T27" fmla="*/ 133 h 164"/>
                  <a:gd name="T28" fmla="*/ 0 w 196"/>
                  <a:gd name="T29" fmla="*/ 133 h 164"/>
                  <a:gd name="T30" fmla="*/ 3 w 196"/>
                  <a:gd name="T31" fmla="*/ 0 h 164"/>
                  <a:gd name="T32" fmla="*/ 3 w 196"/>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6" h="164">
                    <a:moveTo>
                      <a:pt x="3" y="0"/>
                    </a:moveTo>
                    <a:lnTo>
                      <a:pt x="3" y="0"/>
                    </a:lnTo>
                    <a:lnTo>
                      <a:pt x="196" y="0"/>
                    </a:lnTo>
                    <a:lnTo>
                      <a:pt x="196" y="0"/>
                    </a:lnTo>
                    <a:lnTo>
                      <a:pt x="179" y="140"/>
                    </a:lnTo>
                    <a:lnTo>
                      <a:pt x="179" y="140"/>
                    </a:lnTo>
                    <a:lnTo>
                      <a:pt x="178" y="145"/>
                    </a:lnTo>
                    <a:lnTo>
                      <a:pt x="176" y="149"/>
                    </a:lnTo>
                    <a:lnTo>
                      <a:pt x="172" y="153"/>
                    </a:lnTo>
                    <a:lnTo>
                      <a:pt x="169" y="156"/>
                    </a:lnTo>
                    <a:lnTo>
                      <a:pt x="160" y="161"/>
                    </a:lnTo>
                    <a:lnTo>
                      <a:pt x="152" y="164"/>
                    </a:lnTo>
                    <a:lnTo>
                      <a:pt x="152" y="164"/>
                    </a:lnTo>
                    <a:lnTo>
                      <a:pt x="0" y="133"/>
                    </a:lnTo>
                    <a:lnTo>
                      <a:pt x="0" y="133"/>
                    </a:lnTo>
                    <a:lnTo>
                      <a:pt x="3" y="0"/>
                    </a:lnTo>
                    <a:lnTo>
                      <a:pt x="3" y="0"/>
                    </a:lnTo>
                    <a:close/>
                  </a:path>
                </a:pathLst>
              </a:custGeom>
              <a:solidFill>
                <a:srgbClr val="A8A8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60" name="Freeform 54"/>
              <p:cNvSpPr>
                <a:spLocks/>
              </p:cNvSpPr>
              <p:nvPr/>
            </p:nvSpPr>
            <p:spPr bwMode="auto">
              <a:xfrm>
                <a:off x="3252788" y="5083175"/>
                <a:ext cx="304800" cy="260350"/>
              </a:xfrm>
              <a:custGeom>
                <a:avLst/>
                <a:gdLst>
                  <a:gd name="T0" fmla="*/ 3 w 192"/>
                  <a:gd name="T1" fmla="*/ 0 h 164"/>
                  <a:gd name="T2" fmla="*/ 3 w 192"/>
                  <a:gd name="T3" fmla="*/ 0 h 164"/>
                  <a:gd name="T4" fmla="*/ 192 w 192"/>
                  <a:gd name="T5" fmla="*/ 0 h 164"/>
                  <a:gd name="T6" fmla="*/ 192 w 192"/>
                  <a:gd name="T7" fmla="*/ 0 h 164"/>
                  <a:gd name="T8" fmla="*/ 175 w 192"/>
                  <a:gd name="T9" fmla="*/ 140 h 164"/>
                  <a:gd name="T10" fmla="*/ 175 w 192"/>
                  <a:gd name="T11" fmla="*/ 140 h 164"/>
                  <a:gd name="T12" fmla="*/ 174 w 192"/>
                  <a:gd name="T13" fmla="*/ 145 h 164"/>
                  <a:gd name="T14" fmla="*/ 172 w 192"/>
                  <a:gd name="T15" fmla="*/ 149 h 164"/>
                  <a:gd name="T16" fmla="*/ 169 w 192"/>
                  <a:gd name="T17" fmla="*/ 153 h 164"/>
                  <a:gd name="T18" fmla="*/ 165 w 192"/>
                  <a:gd name="T19" fmla="*/ 156 h 164"/>
                  <a:gd name="T20" fmla="*/ 157 w 192"/>
                  <a:gd name="T21" fmla="*/ 161 h 164"/>
                  <a:gd name="T22" fmla="*/ 148 w 192"/>
                  <a:gd name="T23" fmla="*/ 164 h 164"/>
                  <a:gd name="T24" fmla="*/ 148 w 192"/>
                  <a:gd name="T25" fmla="*/ 164 h 164"/>
                  <a:gd name="T26" fmla="*/ 0 w 192"/>
                  <a:gd name="T27" fmla="*/ 132 h 164"/>
                  <a:gd name="T28" fmla="*/ 0 w 192"/>
                  <a:gd name="T29" fmla="*/ 132 h 164"/>
                  <a:gd name="T30" fmla="*/ 3 w 192"/>
                  <a:gd name="T31" fmla="*/ 0 h 164"/>
                  <a:gd name="T32" fmla="*/ 3 w 192"/>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164">
                    <a:moveTo>
                      <a:pt x="3" y="0"/>
                    </a:moveTo>
                    <a:lnTo>
                      <a:pt x="3" y="0"/>
                    </a:lnTo>
                    <a:lnTo>
                      <a:pt x="192" y="0"/>
                    </a:lnTo>
                    <a:lnTo>
                      <a:pt x="192" y="0"/>
                    </a:lnTo>
                    <a:lnTo>
                      <a:pt x="175" y="140"/>
                    </a:lnTo>
                    <a:lnTo>
                      <a:pt x="175" y="140"/>
                    </a:lnTo>
                    <a:lnTo>
                      <a:pt x="174" y="145"/>
                    </a:lnTo>
                    <a:lnTo>
                      <a:pt x="172" y="149"/>
                    </a:lnTo>
                    <a:lnTo>
                      <a:pt x="169" y="153"/>
                    </a:lnTo>
                    <a:lnTo>
                      <a:pt x="165" y="156"/>
                    </a:lnTo>
                    <a:lnTo>
                      <a:pt x="157" y="161"/>
                    </a:lnTo>
                    <a:lnTo>
                      <a:pt x="148" y="164"/>
                    </a:lnTo>
                    <a:lnTo>
                      <a:pt x="148" y="164"/>
                    </a:lnTo>
                    <a:lnTo>
                      <a:pt x="0" y="132"/>
                    </a:lnTo>
                    <a:lnTo>
                      <a:pt x="0" y="132"/>
                    </a:lnTo>
                    <a:lnTo>
                      <a:pt x="3" y="0"/>
                    </a:lnTo>
                    <a:lnTo>
                      <a:pt x="3" y="0"/>
                    </a:lnTo>
                    <a:close/>
                  </a:path>
                </a:pathLst>
              </a:custGeom>
              <a:solidFill>
                <a:srgbClr val="A9A9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61" name="Freeform 55"/>
              <p:cNvSpPr>
                <a:spLocks/>
              </p:cNvSpPr>
              <p:nvPr/>
            </p:nvSpPr>
            <p:spPr bwMode="auto">
              <a:xfrm>
                <a:off x="3259138" y="5083175"/>
                <a:ext cx="298450" cy="260350"/>
              </a:xfrm>
              <a:custGeom>
                <a:avLst/>
                <a:gdLst>
                  <a:gd name="T0" fmla="*/ 3 w 188"/>
                  <a:gd name="T1" fmla="*/ 0 h 164"/>
                  <a:gd name="T2" fmla="*/ 3 w 188"/>
                  <a:gd name="T3" fmla="*/ 0 h 164"/>
                  <a:gd name="T4" fmla="*/ 188 w 188"/>
                  <a:gd name="T5" fmla="*/ 0 h 164"/>
                  <a:gd name="T6" fmla="*/ 188 w 188"/>
                  <a:gd name="T7" fmla="*/ 0 h 164"/>
                  <a:gd name="T8" fmla="*/ 171 w 188"/>
                  <a:gd name="T9" fmla="*/ 140 h 164"/>
                  <a:gd name="T10" fmla="*/ 171 w 188"/>
                  <a:gd name="T11" fmla="*/ 140 h 164"/>
                  <a:gd name="T12" fmla="*/ 170 w 188"/>
                  <a:gd name="T13" fmla="*/ 145 h 164"/>
                  <a:gd name="T14" fmla="*/ 168 w 188"/>
                  <a:gd name="T15" fmla="*/ 149 h 164"/>
                  <a:gd name="T16" fmla="*/ 165 w 188"/>
                  <a:gd name="T17" fmla="*/ 153 h 164"/>
                  <a:gd name="T18" fmla="*/ 161 w 188"/>
                  <a:gd name="T19" fmla="*/ 156 h 164"/>
                  <a:gd name="T20" fmla="*/ 153 w 188"/>
                  <a:gd name="T21" fmla="*/ 161 h 164"/>
                  <a:gd name="T22" fmla="*/ 144 w 188"/>
                  <a:gd name="T23" fmla="*/ 164 h 164"/>
                  <a:gd name="T24" fmla="*/ 144 w 188"/>
                  <a:gd name="T25" fmla="*/ 164 h 164"/>
                  <a:gd name="T26" fmla="*/ 0 w 188"/>
                  <a:gd name="T27" fmla="*/ 130 h 164"/>
                  <a:gd name="T28" fmla="*/ 0 w 188"/>
                  <a:gd name="T29" fmla="*/ 130 h 164"/>
                  <a:gd name="T30" fmla="*/ 3 w 188"/>
                  <a:gd name="T31" fmla="*/ 0 h 164"/>
                  <a:gd name="T32" fmla="*/ 3 w 188"/>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8" h="164">
                    <a:moveTo>
                      <a:pt x="3" y="0"/>
                    </a:moveTo>
                    <a:lnTo>
                      <a:pt x="3" y="0"/>
                    </a:lnTo>
                    <a:lnTo>
                      <a:pt x="188" y="0"/>
                    </a:lnTo>
                    <a:lnTo>
                      <a:pt x="188" y="0"/>
                    </a:lnTo>
                    <a:lnTo>
                      <a:pt x="171" y="140"/>
                    </a:lnTo>
                    <a:lnTo>
                      <a:pt x="171" y="140"/>
                    </a:lnTo>
                    <a:lnTo>
                      <a:pt x="170" y="145"/>
                    </a:lnTo>
                    <a:lnTo>
                      <a:pt x="168" y="149"/>
                    </a:lnTo>
                    <a:lnTo>
                      <a:pt x="165" y="153"/>
                    </a:lnTo>
                    <a:lnTo>
                      <a:pt x="161" y="156"/>
                    </a:lnTo>
                    <a:lnTo>
                      <a:pt x="153" y="161"/>
                    </a:lnTo>
                    <a:lnTo>
                      <a:pt x="144" y="164"/>
                    </a:lnTo>
                    <a:lnTo>
                      <a:pt x="144" y="164"/>
                    </a:lnTo>
                    <a:lnTo>
                      <a:pt x="0" y="130"/>
                    </a:lnTo>
                    <a:lnTo>
                      <a:pt x="0" y="130"/>
                    </a:lnTo>
                    <a:lnTo>
                      <a:pt x="3" y="0"/>
                    </a:lnTo>
                    <a:lnTo>
                      <a:pt x="3" y="0"/>
                    </a:lnTo>
                    <a:close/>
                  </a:path>
                </a:pathLst>
              </a:custGeom>
              <a:solidFill>
                <a:srgbClr val="A9A9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62" name="Freeform 56"/>
              <p:cNvSpPr>
                <a:spLocks/>
              </p:cNvSpPr>
              <p:nvPr/>
            </p:nvSpPr>
            <p:spPr bwMode="auto">
              <a:xfrm>
                <a:off x="3265488" y="5083175"/>
                <a:ext cx="292100" cy="260350"/>
              </a:xfrm>
              <a:custGeom>
                <a:avLst/>
                <a:gdLst>
                  <a:gd name="T0" fmla="*/ 3 w 184"/>
                  <a:gd name="T1" fmla="*/ 0 h 164"/>
                  <a:gd name="T2" fmla="*/ 3 w 184"/>
                  <a:gd name="T3" fmla="*/ 0 h 164"/>
                  <a:gd name="T4" fmla="*/ 184 w 184"/>
                  <a:gd name="T5" fmla="*/ 0 h 164"/>
                  <a:gd name="T6" fmla="*/ 184 w 184"/>
                  <a:gd name="T7" fmla="*/ 0 h 164"/>
                  <a:gd name="T8" fmla="*/ 167 w 184"/>
                  <a:gd name="T9" fmla="*/ 140 h 164"/>
                  <a:gd name="T10" fmla="*/ 167 w 184"/>
                  <a:gd name="T11" fmla="*/ 140 h 164"/>
                  <a:gd name="T12" fmla="*/ 166 w 184"/>
                  <a:gd name="T13" fmla="*/ 145 h 164"/>
                  <a:gd name="T14" fmla="*/ 164 w 184"/>
                  <a:gd name="T15" fmla="*/ 149 h 164"/>
                  <a:gd name="T16" fmla="*/ 157 w 184"/>
                  <a:gd name="T17" fmla="*/ 156 h 164"/>
                  <a:gd name="T18" fmla="*/ 149 w 184"/>
                  <a:gd name="T19" fmla="*/ 161 h 164"/>
                  <a:gd name="T20" fmla="*/ 141 w 184"/>
                  <a:gd name="T21" fmla="*/ 164 h 164"/>
                  <a:gd name="T22" fmla="*/ 141 w 184"/>
                  <a:gd name="T23" fmla="*/ 164 h 164"/>
                  <a:gd name="T24" fmla="*/ 0 w 184"/>
                  <a:gd name="T25" fmla="*/ 129 h 164"/>
                  <a:gd name="T26" fmla="*/ 0 w 184"/>
                  <a:gd name="T27" fmla="*/ 129 h 164"/>
                  <a:gd name="T28" fmla="*/ 3 w 184"/>
                  <a:gd name="T29" fmla="*/ 0 h 164"/>
                  <a:gd name="T30" fmla="*/ 3 w 184"/>
                  <a:gd name="T3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164">
                    <a:moveTo>
                      <a:pt x="3" y="0"/>
                    </a:moveTo>
                    <a:lnTo>
                      <a:pt x="3" y="0"/>
                    </a:lnTo>
                    <a:lnTo>
                      <a:pt x="184" y="0"/>
                    </a:lnTo>
                    <a:lnTo>
                      <a:pt x="184" y="0"/>
                    </a:lnTo>
                    <a:lnTo>
                      <a:pt x="167" y="140"/>
                    </a:lnTo>
                    <a:lnTo>
                      <a:pt x="167" y="140"/>
                    </a:lnTo>
                    <a:lnTo>
                      <a:pt x="166" y="145"/>
                    </a:lnTo>
                    <a:lnTo>
                      <a:pt x="164" y="149"/>
                    </a:lnTo>
                    <a:lnTo>
                      <a:pt x="157" y="156"/>
                    </a:lnTo>
                    <a:lnTo>
                      <a:pt x="149" y="161"/>
                    </a:lnTo>
                    <a:lnTo>
                      <a:pt x="141" y="164"/>
                    </a:lnTo>
                    <a:lnTo>
                      <a:pt x="141" y="164"/>
                    </a:lnTo>
                    <a:lnTo>
                      <a:pt x="0" y="129"/>
                    </a:lnTo>
                    <a:lnTo>
                      <a:pt x="0" y="129"/>
                    </a:lnTo>
                    <a:lnTo>
                      <a:pt x="3" y="0"/>
                    </a:lnTo>
                    <a:lnTo>
                      <a:pt x="3" y="0"/>
                    </a:lnTo>
                    <a:close/>
                  </a:path>
                </a:pathLst>
              </a:custGeom>
              <a:solidFill>
                <a:srgbClr val="AAAA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63" name="Freeform 57"/>
              <p:cNvSpPr>
                <a:spLocks/>
              </p:cNvSpPr>
              <p:nvPr/>
            </p:nvSpPr>
            <p:spPr bwMode="auto">
              <a:xfrm>
                <a:off x="3270251" y="5083175"/>
                <a:ext cx="287338" cy="260350"/>
              </a:xfrm>
              <a:custGeom>
                <a:avLst/>
                <a:gdLst>
                  <a:gd name="T0" fmla="*/ 4 w 181"/>
                  <a:gd name="T1" fmla="*/ 0 h 164"/>
                  <a:gd name="T2" fmla="*/ 4 w 181"/>
                  <a:gd name="T3" fmla="*/ 0 h 164"/>
                  <a:gd name="T4" fmla="*/ 181 w 181"/>
                  <a:gd name="T5" fmla="*/ 0 h 164"/>
                  <a:gd name="T6" fmla="*/ 181 w 181"/>
                  <a:gd name="T7" fmla="*/ 0 h 164"/>
                  <a:gd name="T8" fmla="*/ 164 w 181"/>
                  <a:gd name="T9" fmla="*/ 140 h 164"/>
                  <a:gd name="T10" fmla="*/ 164 w 181"/>
                  <a:gd name="T11" fmla="*/ 140 h 164"/>
                  <a:gd name="T12" fmla="*/ 163 w 181"/>
                  <a:gd name="T13" fmla="*/ 145 h 164"/>
                  <a:gd name="T14" fmla="*/ 161 w 181"/>
                  <a:gd name="T15" fmla="*/ 149 h 164"/>
                  <a:gd name="T16" fmla="*/ 154 w 181"/>
                  <a:gd name="T17" fmla="*/ 156 h 164"/>
                  <a:gd name="T18" fmla="*/ 146 w 181"/>
                  <a:gd name="T19" fmla="*/ 160 h 164"/>
                  <a:gd name="T20" fmla="*/ 138 w 181"/>
                  <a:gd name="T21" fmla="*/ 164 h 164"/>
                  <a:gd name="T22" fmla="*/ 138 w 181"/>
                  <a:gd name="T23" fmla="*/ 164 h 164"/>
                  <a:gd name="T24" fmla="*/ 0 w 181"/>
                  <a:gd name="T25" fmla="*/ 128 h 164"/>
                  <a:gd name="T26" fmla="*/ 0 w 181"/>
                  <a:gd name="T27" fmla="*/ 128 h 164"/>
                  <a:gd name="T28" fmla="*/ 4 w 181"/>
                  <a:gd name="T29" fmla="*/ 0 h 164"/>
                  <a:gd name="T30" fmla="*/ 4 w 181"/>
                  <a:gd name="T3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1" h="164">
                    <a:moveTo>
                      <a:pt x="4" y="0"/>
                    </a:moveTo>
                    <a:lnTo>
                      <a:pt x="4" y="0"/>
                    </a:lnTo>
                    <a:lnTo>
                      <a:pt x="181" y="0"/>
                    </a:lnTo>
                    <a:lnTo>
                      <a:pt x="181" y="0"/>
                    </a:lnTo>
                    <a:lnTo>
                      <a:pt x="164" y="140"/>
                    </a:lnTo>
                    <a:lnTo>
                      <a:pt x="164" y="140"/>
                    </a:lnTo>
                    <a:lnTo>
                      <a:pt x="163" y="145"/>
                    </a:lnTo>
                    <a:lnTo>
                      <a:pt x="161" y="149"/>
                    </a:lnTo>
                    <a:lnTo>
                      <a:pt x="154" y="156"/>
                    </a:lnTo>
                    <a:lnTo>
                      <a:pt x="146" y="160"/>
                    </a:lnTo>
                    <a:lnTo>
                      <a:pt x="138" y="164"/>
                    </a:lnTo>
                    <a:lnTo>
                      <a:pt x="138" y="164"/>
                    </a:lnTo>
                    <a:lnTo>
                      <a:pt x="0" y="128"/>
                    </a:lnTo>
                    <a:lnTo>
                      <a:pt x="0" y="128"/>
                    </a:lnTo>
                    <a:lnTo>
                      <a:pt x="4" y="0"/>
                    </a:lnTo>
                    <a:lnTo>
                      <a:pt x="4" y="0"/>
                    </a:lnTo>
                    <a:close/>
                  </a:path>
                </a:pathLst>
              </a:custGeom>
              <a:solidFill>
                <a:srgbClr val="AAAA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64" name="Freeform 58"/>
              <p:cNvSpPr>
                <a:spLocks/>
              </p:cNvSpPr>
              <p:nvPr/>
            </p:nvSpPr>
            <p:spPr bwMode="auto">
              <a:xfrm>
                <a:off x="3276601" y="5083175"/>
                <a:ext cx="280988" cy="258763"/>
              </a:xfrm>
              <a:custGeom>
                <a:avLst/>
                <a:gdLst>
                  <a:gd name="T0" fmla="*/ 4 w 177"/>
                  <a:gd name="T1" fmla="*/ 0 h 163"/>
                  <a:gd name="T2" fmla="*/ 4 w 177"/>
                  <a:gd name="T3" fmla="*/ 0 h 163"/>
                  <a:gd name="T4" fmla="*/ 177 w 177"/>
                  <a:gd name="T5" fmla="*/ 0 h 163"/>
                  <a:gd name="T6" fmla="*/ 177 w 177"/>
                  <a:gd name="T7" fmla="*/ 0 h 163"/>
                  <a:gd name="T8" fmla="*/ 160 w 177"/>
                  <a:gd name="T9" fmla="*/ 140 h 163"/>
                  <a:gd name="T10" fmla="*/ 160 w 177"/>
                  <a:gd name="T11" fmla="*/ 140 h 163"/>
                  <a:gd name="T12" fmla="*/ 159 w 177"/>
                  <a:gd name="T13" fmla="*/ 145 h 163"/>
                  <a:gd name="T14" fmla="*/ 157 w 177"/>
                  <a:gd name="T15" fmla="*/ 149 h 163"/>
                  <a:gd name="T16" fmla="*/ 150 w 177"/>
                  <a:gd name="T17" fmla="*/ 156 h 163"/>
                  <a:gd name="T18" fmla="*/ 142 w 177"/>
                  <a:gd name="T19" fmla="*/ 160 h 163"/>
                  <a:gd name="T20" fmla="*/ 134 w 177"/>
                  <a:gd name="T21" fmla="*/ 163 h 163"/>
                  <a:gd name="T22" fmla="*/ 134 w 177"/>
                  <a:gd name="T23" fmla="*/ 163 h 163"/>
                  <a:gd name="T24" fmla="*/ 0 w 177"/>
                  <a:gd name="T25" fmla="*/ 128 h 163"/>
                  <a:gd name="T26" fmla="*/ 0 w 177"/>
                  <a:gd name="T27" fmla="*/ 128 h 163"/>
                  <a:gd name="T28" fmla="*/ 4 w 177"/>
                  <a:gd name="T29" fmla="*/ 0 h 163"/>
                  <a:gd name="T30" fmla="*/ 4 w 177"/>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 h="163">
                    <a:moveTo>
                      <a:pt x="4" y="0"/>
                    </a:moveTo>
                    <a:lnTo>
                      <a:pt x="4" y="0"/>
                    </a:lnTo>
                    <a:lnTo>
                      <a:pt x="177" y="0"/>
                    </a:lnTo>
                    <a:lnTo>
                      <a:pt x="177" y="0"/>
                    </a:lnTo>
                    <a:lnTo>
                      <a:pt x="160" y="140"/>
                    </a:lnTo>
                    <a:lnTo>
                      <a:pt x="160" y="140"/>
                    </a:lnTo>
                    <a:lnTo>
                      <a:pt x="159" y="145"/>
                    </a:lnTo>
                    <a:lnTo>
                      <a:pt x="157" y="149"/>
                    </a:lnTo>
                    <a:lnTo>
                      <a:pt x="150" y="156"/>
                    </a:lnTo>
                    <a:lnTo>
                      <a:pt x="142" y="160"/>
                    </a:lnTo>
                    <a:lnTo>
                      <a:pt x="134" y="163"/>
                    </a:lnTo>
                    <a:lnTo>
                      <a:pt x="134" y="163"/>
                    </a:lnTo>
                    <a:lnTo>
                      <a:pt x="0" y="128"/>
                    </a:lnTo>
                    <a:lnTo>
                      <a:pt x="0" y="128"/>
                    </a:lnTo>
                    <a:lnTo>
                      <a:pt x="4" y="0"/>
                    </a:lnTo>
                    <a:lnTo>
                      <a:pt x="4" y="0"/>
                    </a:lnTo>
                    <a:close/>
                  </a:path>
                </a:pathLst>
              </a:custGeom>
              <a:solidFill>
                <a:srgbClr val="ABAB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65" name="Freeform 59"/>
              <p:cNvSpPr>
                <a:spLocks/>
              </p:cNvSpPr>
              <p:nvPr/>
            </p:nvSpPr>
            <p:spPr bwMode="auto">
              <a:xfrm>
                <a:off x="3282951" y="5083175"/>
                <a:ext cx="274638" cy="258763"/>
              </a:xfrm>
              <a:custGeom>
                <a:avLst/>
                <a:gdLst>
                  <a:gd name="T0" fmla="*/ 3 w 173"/>
                  <a:gd name="T1" fmla="*/ 0 h 163"/>
                  <a:gd name="T2" fmla="*/ 3 w 173"/>
                  <a:gd name="T3" fmla="*/ 0 h 163"/>
                  <a:gd name="T4" fmla="*/ 173 w 173"/>
                  <a:gd name="T5" fmla="*/ 0 h 163"/>
                  <a:gd name="T6" fmla="*/ 173 w 173"/>
                  <a:gd name="T7" fmla="*/ 0 h 163"/>
                  <a:gd name="T8" fmla="*/ 156 w 173"/>
                  <a:gd name="T9" fmla="*/ 140 h 163"/>
                  <a:gd name="T10" fmla="*/ 156 w 173"/>
                  <a:gd name="T11" fmla="*/ 140 h 163"/>
                  <a:gd name="T12" fmla="*/ 155 w 173"/>
                  <a:gd name="T13" fmla="*/ 145 h 163"/>
                  <a:gd name="T14" fmla="*/ 153 w 173"/>
                  <a:gd name="T15" fmla="*/ 149 h 163"/>
                  <a:gd name="T16" fmla="*/ 146 w 173"/>
                  <a:gd name="T17" fmla="*/ 156 h 163"/>
                  <a:gd name="T18" fmla="*/ 140 w 173"/>
                  <a:gd name="T19" fmla="*/ 160 h 163"/>
                  <a:gd name="T20" fmla="*/ 132 w 173"/>
                  <a:gd name="T21" fmla="*/ 163 h 163"/>
                  <a:gd name="T22" fmla="*/ 132 w 173"/>
                  <a:gd name="T23" fmla="*/ 163 h 163"/>
                  <a:gd name="T24" fmla="*/ 0 w 173"/>
                  <a:gd name="T25" fmla="*/ 126 h 163"/>
                  <a:gd name="T26" fmla="*/ 0 w 173"/>
                  <a:gd name="T27" fmla="*/ 126 h 163"/>
                  <a:gd name="T28" fmla="*/ 3 w 173"/>
                  <a:gd name="T29" fmla="*/ 0 h 163"/>
                  <a:gd name="T30" fmla="*/ 3 w 173"/>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3" h="163">
                    <a:moveTo>
                      <a:pt x="3" y="0"/>
                    </a:moveTo>
                    <a:lnTo>
                      <a:pt x="3" y="0"/>
                    </a:lnTo>
                    <a:lnTo>
                      <a:pt x="173" y="0"/>
                    </a:lnTo>
                    <a:lnTo>
                      <a:pt x="173" y="0"/>
                    </a:lnTo>
                    <a:lnTo>
                      <a:pt x="156" y="140"/>
                    </a:lnTo>
                    <a:lnTo>
                      <a:pt x="156" y="140"/>
                    </a:lnTo>
                    <a:lnTo>
                      <a:pt x="155" y="145"/>
                    </a:lnTo>
                    <a:lnTo>
                      <a:pt x="153" y="149"/>
                    </a:lnTo>
                    <a:lnTo>
                      <a:pt x="146" y="156"/>
                    </a:lnTo>
                    <a:lnTo>
                      <a:pt x="140" y="160"/>
                    </a:lnTo>
                    <a:lnTo>
                      <a:pt x="132" y="163"/>
                    </a:lnTo>
                    <a:lnTo>
                      <a:pt x="132" y="163"/>
                    </a:lnTo>
                    <a:lnTo>
                      <a:pt x="0" y="126"/>
                    </a:lnTo>
                    <a:lnTo>
                      <a:pt x="0" y="126"/>
                    </a:lnTo>
                    <a:lnTo>
                      <a:pt x="3" y="0"/>
                    </a:lnTo>
                    <a:lnTo>
                      <a:pt x="3" y="0"/>
                    </a:lnTo>
                    <a:close/>
                  </a:path>
                </a:pathLst>
              </a:custGeom>
              <a:solidFill>
                <a:srgbClr val="ACAC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66" name="Freeform 60"/>
              <p:cNvSpPr>
                <a:spLocks/>
              </p:cNvSpPr>
              <p:nvPr/>
            </p:nvSpPr>
            <p:spPr bwMode="auto">
              <a:xfrm>
                <a:off x="3289301" y="5083175"/>
                <a:ext cx="268288" cy="258763"/>
              </a:xfrm>
              <a:custGeom>
                <a:avLst/>
                <a:gdLst>
                  <a:gd name="T0" fmla="*/ 3 w 169"/>
                  <a:gd name="T1" fmla="*/ 0 h 163"/>
                  <a:gd name="T2" fmla="*/ 3 w 169"/>
                  <a:gd name="T3" fmla="*/ 0 h 163"/>
                  <a:gd name="T4" fmla="*/ 169 w 169"/>
                  <a:gd name="T5" fmla="*/ 0 h 163"/>
                  <a:gd name="T6" fmla="*/ 169 w 169"/>
                  <a:gd name="T7" fmla="*/ 0 h 163"/>
                  <a:gd name="T8" fmla="*/ 152 w 169"/>
                  <a:gd name="T9" fmla="*/ 140 h 163"/>
                  <a:gd name="T10" fmla="*/ 152 w 169"/>
                  <a:gd name="T11" fmla="*/ 140 h 163"/>
                  <a:gd name="T12" fmla="*/ 151 w 169"/>
                  <a:gd name="T13" fmla="*/ 144 h 163"/>
                  <a:gd name="T14" fmla="*/ 149 w 169"/>
                  <a:gd name="T15" fmla="*/ 148 h 163"/>
                  <a:gd name="T16" fmla="*/ 142 w 169"/>
                  <a:gd name="T17" fmla="*/ 155 h 163"/>
                  <a:gd name="T18" fmla="*/ 136 w 169"/>
                  <a:gd name="T19" fmla="*/ 160 h 163"/>
                  <a:gd name="T20" fmla="*/ 128 w 169"/>
                  <a:gd name="T21" fmla="*/ 163 h 163"/>
                  <a:gd name="T22" fmla="*/ 128 w 169"/>
                  <a:gd name="T23" fmla="*/ 163 h 163"/>
                  <a:gd name="T24" fmla="*/ 0 w 169"/>
                  <a:gd name="T25" fmla="*/ 125 h 163"/>
                  <a:gd name="T26" fmla="*/ 0 w 169"/>
                  <a:gd name="T27" fmla="*/ 125 h 163"/>
                  <a:gd name="T28" fmla="*/ 3 w 169"/>
                  <a:gd name="T29" fmla="*/ 0 h 163"/>
                  <a:gd name="T30" fmla="*/ 3 w 169"/>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9" h="163">
                    <a:moveTo>
                      <a:pt x="3" y="0"/>
                    </a:moveTo>
                    <a:lnTo>
                      <a:pt x="3" y="0"/>
                    </a:lnTo>
                    <a:lnTo>
                      <a:pt x="169" y="0"/>
                    </a:lnTo>
                    <a:lnTo>
                      <a:pt x="169" y="0"/>
                    </a:lnTo>
                    <a:lnTo>
                      <a:pt x="152" y="140"/>
                    </a:lnTo>
                    <a:lnTo>
                      <a:pt x="152" y="140"/>
                    </a:lnTo>
                    <a:lnTo>
                      <a:pt x="151" y="144"/>
                    </a:lnTo>
                    <a:lnTo>
                      <a:pt x="149" y="148"/>
                    </a:lnTo>
                    <a:lnTo>
                      <a:pt x="142" y="155"/>
                    </a:lnTo>
                    <a:lnTo>
                      <a:pt x="136" y="160"/>
                    </a:lnTo>
                    <a:lnTo>
                      <a:pt x="128" y="163"/>
                    </a:lnTo>
                    <a:lnTo>
                      <a:pt x="128" y="163"/>
                    </a:lnTo>
                    <a:lnTo>
                      <a:pt x="0" y="125"/>
                    </a:lnTo>
                    <a:lnTo>
                      <a:pt x="0" y="125"/>
                    </a:lnTo>
                    <a:lnTo>
                      <a:pt x="3" y="0"/>
                    </a:lnTo>
                    <a:lnTo>
                      <a:pt x="3" y="0"/>
                    </a:lnTo>
                    <a:close/>
                  </a:path>
                </a:pathLst>
              </a:custGeom>
              <a:solidFill>
                <a:srgbClr val="ACAC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67" name="Freeform 61"/>
              <p:cNvSpPr>
                <a:spLocks/>
              </p:cNvSpPr>
              <p:nvPr/>
            </p:nvSpPr>
            <p:spPr bwMode="auto">
              <a:xfrm>
                <a:off x="3294063" y="5083175"/>
                <a:ext cx="263525" cy="258763"/>
              </a:xfrm>
              <a:custGeom>
                <a:avLst/>
                <a:gdLst>
                  <a:gd name="T0" fmla="*/ 4 w 166"/>
                  <a:gd name="T1" fmla="*/ 0 h 163"/>
                  <a:gd name="T2" fmla="*/ 4 w 166"/>
                  <a:gd name="T3" fmla="*/ 0 h 163"/>
                  <a:gd name="T4" fmla="*/ 166 w 166"/>
                  <a:gd name="T5" fmla="*/ 0 h 163"/>
                  <a:gd name="T6" fmla="*/ 166 w 166"/>
                  <a:gd name="T7" fmla="*/ 0 h 163"/>
                  <a:gd name="T8" fmla="*/ 149 w 166"/>
                  <a:gd name="T9" fmla="*/ 140 h 163"/>
                  <a:gd name="T10" fmla="*/ 149 w 166"/>
                  <a:gd name="T11" fmla="*/ 140 h 163"/>
                  <a:gd name="T12" fmla="*/ 148 w 166"/>
                  <a:gd name="T13" fmla="*/ 144 h 163"/>
                  <a:gd name="T14" fmla="*/ 146 w 166"/>
                  <a:gd name="T15" fmla="*/ 148 h 163"/>
                  <a:gd name="T16" fmla="*/ 141 w 166"/>
                  <a:gd name="T17" fmla="*/ 155 h 163"/>
                  <a:gd name="T18" fmla="*/ 133 w 166"/>
                  <a:gd name="T19" fmla="*/ 160 h 163"/>
                  <a:gd name="T20" fmla="*/ 125 w 166"/>
                  <a:gd name="T21" fmla="*/ 163 h 163"/>
                  <a:gd name="T22" fmla="*/ 125 w 166"/>
                  <a:gd name="T23" fmla="*/ 163 h 163"/>
                  <a:gd name="T24" fmla="*/ 0 w 166"/>
                  <a:gd name="T25" fmla="*/ 124 h 163"/>
                  <a:gd name="T26" fmla="*/ 0 w 166"/>
                  <a:gd name="T27" fmla="*/ 124 h 163"/>
                  <a:gd name="T28" fmla="*/ 4 w 166"/>
                  <a:gd name="T29" fmla="*/ 0 h 163"/>
                  <a:gd name="T30" fmla="*/ 4 w 166"/>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163">
                    <a:moveTo>
                      <a:pt x="4" y="0"/>
                    </a:moveTo>
                    <a:lnTo>
                      <a:pt x="4" y="0"/>
                    </a:lnTo>
                    <a:lnTo>
                      <a:pt x="166" y="0"/>
                    </a:lnTo>
                    <a:lnTo>
                      <a:pt x="166" y="0"/>
                    </a:lnTo>
                    <a:lnTo>
                      <a:pt x="149" y="140"/>
                    </a:lnTo>
                    <a:lnTo>
                      <a:pt x="149" y="140"/>
                    </a:lnTo>
                    <a:lnTo>
                      <a:pt x="148" y="144"/>
                    </a:lnTo>
                    <a:lnTo>
                      <a:pt x="146" y="148"/>
                    </a:lnTo>
                    <a:lnTo>
                      <a:pt x="141" y="155"/>
                    </a:lnTo>
                    <a:lnTo>
                      <a:pt x="133" y="160"/>
                    </a:lnTo>
                    <a:lnTo>
                      <a:pt x="125" y="163"/>
                    </a:lnTo>
                    <a:lnTo>
                      <a:pt x="125" y="163"/>
                    </a:lnTo>
                    <a:lnTo>
                      <a:pt x="0" y="124"/>
                    </a:lnTo>
                    <a:lnTo>
                      <a:pt x="0" y="124"/>
                    </a:lnTo>
                    <a:lnTo>
                      <a:pt x="4" y="0"/>
                    </a:lnTo>
                    <a:lnTo>
                      <a:pt x="4" y="0"/>
                    </a:lnTo>
                    <a:close/>
                  </a:path>
                </a:pathLst>
              </a:custGeom>
              <a:solidFill>
                <a:srgbClr val="ADAD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68" name="Freeform 62"/>
              <p:cNvSpPr>
                <a:spLocks/>
              </p:cNvSpPr>
              <p:nvPr/>
            </p:nvSpPr>
            <p:spPr bwMode="auto">
              <a:xfrm>
                <a:off x="3300413" y="5083175"/>
                <a:ext cx="257175" cy="258763"/>
              </a:xfrm>
              <a:custGeom>
                <a:avLst/>
                <a:gdLst>
                  <a:gd name="T0" fmla="*/ 4 w 162"/>
                  <a:gd name="T1" fmla="*/ 0 h 163"/>
                  <a:gd name="T2" fmla="*/ 4 w 162"/>
                  <a:gd name="T3" fmla="*/ 0 h 163"/>
                  <a:gd name="T4" fmla="*/ 162 w 162"/>
                  <a:gd name="T5" fmla="*/ 0 h 163"/>
                  <a:gd name="T6" fmla="*/ 162 w 162"/>
                  <a:gd name="T7" fmla="*/ 0 h 163"/>
                  <a:gd name="T8" fmla="*/ 145 w 162"/>
                  <a:gd name="T9" fmla="*/ 140 h 163"/>
                  <a:gd name="T10" fmla="*/ 145 w 162"/>
                  <a:gd name="T11" fmla="*/ 140 h 163"/>
                  <a:gd name="T12" fmla="*/ 144 w 162"/>
                  <a:gd name="T13" fmla="*/ 144 h 163"/>
                  <a:gd name="T14" fmla="*/ 142 w 162"/>
                  <a:gd name="T15" fmla="*/ 148 h 163"/>
                  <a:gd name="T16" fmla="*/ 137 w 162"/>
                  <a:gd name="T17" fmla="*/ 155 h 163"/>
                  <a:gd name="T18" fmla="*/ 129 w 162"/>
                  <a:gd name="T19" fmla="*/ 160 h 163"/>
                  <a:gd name="T20" fmla="*/ 121 w 162"/>
                  <a:gd name="T21" fmla="*/ 163 h 163"/>
                  <a:gd name="T22" fmla="*/ 121 w 162"/>
                  <a:gd name="T23" fmla="*/ 163 h 163"/>
                  <a:gd name="T24" fmla="*/ 0 w 162"/>
                  <a:gd name="T25" fmla="*/ 122 h 163"/>
                  <a:gd name="T26" fmla="*/ 0 w 162"/>
                  <a:gd name="T27" fmla="*/ 122 h 163"/>
                  <a:gd name="T28" fmla="*/ 4 w 162"/>
                  <a:gd name="T29" fmla="*/ 0 h 163"/>
                  <a:gd name="T30" fmla="*/ 4 w 162"/>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 h="163">
                    <a:moveTo>
                      <a:pt x="4" y="0"/>
                    </a:moveTo>
                    <a:lnTo>
                      <a:pt x="4" y="0"/>
                    </a:lnTo>
                    <a:lnTo>
                      <a:pt x="162" y="0"/>
                    </a:lnTo>
                    <a:lnTo>
                      <a:pt x="162" y="0"/>
                    </a:lnTo>
                    <a:lnTo>
                      <a:pt x="145" y="140"/>
                    </a:lnTo>
                    <a:lnTo>
                      <a:pt x="145" y="140"/>
                    </a:lnTo>
                    <a:lnTo>
                      <a:pt x="144" y="144"/>
                    </a:lnTo>
                    <a:lnTo>
                      <a:pt x="142" y="148"/>
                    </a:lnTo>
                    <a:lnTo>
                      <a:pt x="137" y="155"/>
                    </a:lnTo>
                    <a:lnTo>
                      <a:pt x="129" y="160"/>
                    </a:lnTo>
                    <a:lnTo>
                      <a:pt x="121" y="163"/>
                    </a:lnTo>
                    <a:lnTo>
                      <a:pt x="121" y="163"/>
                    </a:lnTo>
                    <a:lnTo>
                      <a:pt x="0" y="122"/>
                    </a:lnTo>
                    <a:lnTo>
                      <a:pt x="0" y="122"/>
                    </a:lnTo>
                    <a:lnTo>
                      <a:pt x="4" y="0"/>
                    </a:lnTo>
                    <a:lnTo>
                      <a:pt x="4" y="0"/>
                    </a:lnTo>
                    <a:close/>
                  </a:path>
                </a:pathLst>
              </a:custGeom>
              <a:solidFill>
                <a:srgbClr val="AEAE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69" name="Freeform 63"/>
              <p:cNvSpPr>
                <a:spLocks/>
              </p:cNvSpPr>
              <p:nvPr/>
            </p:nvSpPr>
            <p:spPr bwMode="auto">
              <a:xfrm>
                <a:off x="3306763" y="5083175"/>
                <a:ext cx="250825" cy="258763"/>
              </a:xfrm>
              <a:custGeom>
                <a:avLst/>
                <a:gdLst>
                  <a:gd name="T0" fmla="*/ 4 w 158"/>
                  <a:gd name="T1" fmla="*/ 0 h 163"/>
                  <a:gd name="T2" fmla="*/ 4 w 158"/>
                  <a:gd name="T3" fmla="*/ 0 h 163"/>
                  <a:gd name="T4" fmla="*/ 158 w 158"/>
                  <a:gd name="T5" fmla="*/ 0 h 163"/>
                  <a:gd name="T6" fmla="*/ 158 w 158"/>
                  <a:gd name="T7" fmla="*/ 0 h 163"/>
                  <a:gd name="T8" fmla="*/ 141 w 158"/>
                  <a:gd name="T9" fmla="*/ 140 h 163"/>
                  <a:gd name="T10" fmla="*/ 141 w 158"/>
                  <a:gd name="T11" fmla="*/ 140 h 163"/>
                  <a:gd name="T12" fmla="*/ 140 w 158"/>
                  <a:gd name="T13" fmla="*/ 144 h 163"/>
                  <a:gd name="T14" fmla="*/ 138 w 158"/>
                  <a:gd name="T15" fmla="*/ 148 h 163"/>
                  <a:gd name="T16" fmla="*/ 133 w 158"/>
                  <a:gd name="T17" fmla="*/ 155 h 163"/>
                  <a:gd name="T18" fmla="*/ 125 w 158"/>
                  <a:gd name="T19" fmla="*/ 160 h 163"/>
                  <a:gd name="T20" fmla="*/ 118 w 158"/>
                  <a:gd name="T21" fmla="*/ 163 h 163"/>
                  <a:gd name="T22" fmla="*/ 118 w 158"/>
                  <a:gd name="T23" fmla="*/ 163 h 163"/>
                  <a:gd name="T24" fmla="*/ 0 w 158"/>
                  <a:gd name="T25" fmla="*/ 121 h 163"/>
                  <a:gd name="T26" fmla="*/ 0 w 158"/>
                  <a:gd name="T27" fmla="*/ 121 h 163"/>
                  <a:gd name="T28" fmla="*/ 4 w 158"/>
                  <a:gd name="T29" fmla="*/ 0 h 163"/>
                  <a:gd name="T30" fmla="*/ 4 w 158"/>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8" h="163">
                    <a:moveTo>
                      <a:pt x="4" y="0"/>
                    </a:moveTo>
                    <a:lnTo>
                      <a:pt x="4" y="0"/>
                    </a:lnTo>
                    <a:lnTo>
                      <a:pt x="158" y="0"/>
                    </a:lnTo>
                    <a:lnTo>
                      <a:pt x="158" y="0"/>
                    </a:lnTo>
                    <a:lnTo>
                      <a:pt x="141" y="140"/>
                    </a:lnTo>
                    <a:lnTo>
                      <a:pt x="141" y="140"/>
                    </a:lnTo>
                    <a:lnTo>
                      <a:pt x="140" y="144"/>
                    </a:lnTo>
                    <a:lnTo>
                      <a:pt x="138" y="148"/>
                    </a:lnTo>
                    <a:lnTo>
                      <a:pt x="133" y="155"/>
                    </a:lnTo>
                    <a:lnTo>
                      <a:pt x="125" y="160"/>
                    </a:lnTo>
                    <a:lnTo>
                      <a:pt x="118" y="163"/>
                    </a:lnTo>
                    <a:lnTo>
                      <a:pt x="118" y="163"/>
                    </a:lnTo>
                    <a:lnTo>
                      <a:pt x="0" y="121"/>
                    </a:lnTo>
                    <a:lnTo>
                      <a:pt x="0" y="121"/>
                    </a:lnTo>
                    <a:lnTo>
                      <a:pt x="4" y="0"/>
                    </a:lnTo>
                    <a:lnTo>
                      <a:pt x="4" y="0"/>
                    </a:lnTo>
                    <a:close/>
                  </a:path>
                </a:pathLst>
              </a:custGeom>
              <a:solidFill>
                <a:srgbClr val="AEAE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0" name="Freeform 64"/>
              <p:cNvSpPr>
                <a:spLocks/>
              </p:cNvSpPr>
              <p:nvPr/>
            </p:nvSpPr>
            <p:spPr bwMode="auto">
              <a:xfrm>
                <a:off x="3313113" y="5083175"/>
                <a:ext cx="244475" cy="258763"/>
              </a:xfrm>
              <a:custGeom>
                <a:avLst/>
                <a:gdLst>
                  <a:gd name="T0" fmla="*/ 4 w 154"/>
                  <a:gd name="T1" fmla="*/ 0 h 163"/>
                  <a:gd name="T2" fmla="*/ 4 w 154"/>
                  <a:gd name="T3" fmla="*/ 0 h 163"/>
                  <a:gd name="T4" fmla="*/ 154 w 154"/>
                  <a:gd name="T5" fmla="*/ 0 h 163"/>
                  <a:gd name="T6" fmla="*/ 154 w 154"/>
                  <a:gd name="T7" fmla="*/ 0 h 163"/>
                  <a:gd name="T8" fmla="*/ 137 w 154"/>
                  <a:gd name="T9" fmla="*/ 140 h 163"/>
                  <a:gd name="T10" fmla="*/ 137 w 154"/>
                  <a:gd name="T11" fmla="*/ 140 h 163"/>
                  <a:gd name="T12" fmla="*/ 136 w 154"/>
                  <a:gd name="T13" fmla="*/ 144 h 163"/>
                  <a:gd name="T14" fmla="*/ 134 w 154"/>
                  <a:gd name="T15" fmla="*/ 148 h 163"/>
                  <a:gd name="T16" fmla="*/ 129 w 154"/>
                  <a:gd name="T17" fmla="*/ 155 h 163"/>
                  <a:gd name="T18" fmla="*/ 122 w 154"/>
                  <a:gd name="T19" fmla="*/ 160 h 163"/>
                  <a:gd name="T20" fmla="*/ 114 w 154"/>
                  <a:gd name="T21" fmla="*/ 163 h 163"/>
                  <a:gd name="T22" fmla="*/ 114 w 154"/>
                  <a:gd name="T23" fmla="*/ 163 h 163"/>
                  <a:gd name="T24" fmla="*/ 0 w 154"/>
                  <a:gd name="T25" fmla="*/ 119 h 163"/>
                  <a:gd name="T26" fmla="*/ 0 w 154"/>
                  <a:gd name="T27" fmla="*/ 119 h 163"/>
                  <a:gd name="T28" fmla="*/ 4 w 154"/>
                  <a:gd name="T29" fmla="*/ 0 h 163"/>
                  <a:gd name="T30" fmla="*/ 4 w 154"/>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4" h="163">
                    <a:moveTo>
                      <a:pt x="4" y="0"/>
                    </a:moveTo>
                    <a:lnTo>
                      <a:pt x="4" y="0"/>
                    </a:lnTo>
                    <a:lnTo>
                      <a:pt x="154" y="0"/>
                    </a:lnTo>
                    <a:lnTo>
                      <a:pt x="154" y="0"/>
                    </a:lnTo>
                    <a:lnTo>
                      <a:pt x="137" y="140"/>
                    </a:lnTo>
                    <a:lnTo>
                      <a:pt x="137" y="140"/>
                    </a:lnTo>
                    <a:lnTo>
                      <a:pt x="136" y="144"/>
                    </a:lnTo>
                    <a:lnTo>
                      <a:pt x="134" y="148"/>
                    </a:lnTo>
                    <a:lnTo>
                      <a:pt x="129" y="155"/>
                    </a:lnTo>
                    <a:lnTo>
                      <a:pt x="122" y="160"/>
                    </a:lnTo>
                    <a:lnTo>
                      <a:pt x="114" y="163"/>
                    </a:lnTo>
                    <a:lnTo>
                      <a:pt x="114" y="163"/>
                    </a:lnTo>
                    <a:lnTo>
                      <a:pt x="0" y="119"/>
                    </a:lnTo>
                    <a:lnTo>
                      <a:pt x="0" y="119"/>
                    </a:lnTo>
                    <a:lnTo>
                      <a:pt x="4" y="0"/>
                    </a:lnTo>
                    <a:lnTo>
                      <a:pt x="4" y="0"/>
                    </a:lnTo>
                    <a:close/>
                  </a:path>
                </a:pathLst>
              </a:custGeom>
              <a:solidFill>
                <a:srgbClr val="AFAF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1" name="Freeform 65"/>
              <p:cNvSpPr>
                <a:spLocks/>
              </p:cNvSpPr>
              <p:nvPr/>
            </p:nvSpPr>
            <p:spPr bwMode="auto">
              <a:xfrm>
                <a:off x="3317876" y="5083175"/>
                <a:ext cx="239713" cy="258763"/>
              </a:xfrm>
              <a:custGeom>
                <a:avLst/>
                <a:gdLst>
                  <a:gd name="T0" fmla="*/ 4 w 151"/>
                  <a:gd name="T1" fmla="*/ 0 h 163"/>
                  <a:gd name="T2" fmla="*/ 4 w 151"/>
                  <a:gd name="T3" fmla="*/ 0 h 163"/>
                  <a:gd name="T4" fmla="*/ 151 w 151"/>
                  <a:gd name="T5" fmla="*/ 0 h 163"/>
                  <a:gd name="T6" fmla="*/ 151 w 151"/>
                  <a:gd name="T7" fmla="*/ 0 h 163"/>
                  <a:gd name="T8" fmla="*/ 134 w 151"/>
                  <a:gd name="T9" fmla="*/ 140 h 163"/>
                  <a:gd name="T10" fmla="*/ 134 w 151"/>
                  <a:gd name="T11" fmla="*/ 140 h 163"/>
                  <a:gd name="T12" fmla="*/ 133 w 151"/>
                  <a:gd name="T13" fmla="*/ 144 h 163"/>
                  <a:gd name="T14" fmla="*/ 131 w 151"/>
                  <a:gd name="T15" fmla="*/ 148 h 163"/>
                  <a:gd name="T16" fmla="*/ 126 w 151"/>
                  <a:gd name="T17" fmla="*/ 155 h 163"/>
                  <a:gd name="T18" fmla="*/ 119 w 151"/>
                  <a:gd name="T19" fmla="*/ 160 h 163"/>
                  <a:gd name="T20" fmla="*/ 111 w 151"/>
                  <a:gd name="T21" fmla="*/ 163 h 163"/>
                  <a:gd name="T22" fmla="*/ 111 w 151"/>
                  <a:gd name="T23" fmla="*/ 163 h 163"/>
                  <a:gd name="T24" fmla="*/ 0 w 151"/>
                  <a:gd name="T25" fmla="*/ 119 h 163"/>
                  <a:gd name="T26" fmla="*/ 0 w 151"/>
                  <a:gd name="T27" fmla="*/ 119 h 163"/>
                  <a:gd name="T28" fmla="*/ 4 w 151"/>
                  <a:gd name="T29" fmla="*/ 0 h 163"/>
                  <a:gd name="T30" fmla="*/ 4 w 151"/>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1" h="163">
                    <a:moveTo>
                      <a:pt x="4" y="0"/>
                    </a:moveTo>
                    <a:lnTo>
                      <a:pt x="4" y="0"/>
                    </a:lnTo>
                    <a:lnTo>
                      <a:pt x="151" y="0"/>
                    </a:lnTo>
                    <a:lnTo>
                      <a:pt x="151" y="0"/>
                    </a:lnTo>
                    <a:lnTo>
                      <a:pt x="134" y="140"/>
                    </a:lnTo>
                    <a:lnTo>
                      <a:pt x="134" y="140"/>
                    </a:lnTo>
                    <a:lnTo>
                      <a:pt x="133" y="144"/>
                    </a:lnTo>
                    <a:lnTo>
                      <a:pt x="131" y="148"/>
                    </a:lnTo>
                    <a:lnTo>
                      <a:pt x="126" y="155"/>
                    </a:lnTo>
                    <a:lnTo>
                      <a:pt x="119" y="160"/>
                    </a:lnTo>
                    <a:lnTo>
                      <a:pt x="111" y="163"/>
                    </a:lnTo>
                    <a:lnTo>
                      <a:pt x="111" y="163"/>
                    </a:lnTo>
                    <a:lnTo>
                      <a:pt x="0" y="119"/>
                    </a:lnTo>
                    <a:lnTo>
                      <a:pt x="0" y="119"/>
                    </a:lnTo>
                    <a:lnTo>
                      <a:pt x="4" y="0"/>
                    </a:lnTo>
                    <a:lnTo>
                      <a:pt x="4" y="0"/>
                    </a:lnTo>
                    <a:close/>
                  </a:path>
                </a:pathLst>
              </a:custGeom>
              <a:solidFill>
                <a:srgbClr val="AFAF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2" name="Freeform 66"/>
              <p:cNvSpPr>
                <a:spLocks/>
              </p:cNvSpPr>
              <p:nvPr/>
            </p:nvSpPr>
            <p:spPr bwMode="auto">
              <a:xfrm>
                <a:off x="3324226" y="5083175"/>
                <a:ext cx="233363" cy="258763"/>
              </a:xfrm>
              <a:custGeom>
                <a:avLst/>
                <a:gdLst>
                  <a:gd name="T0" fmla="*/ 4 w 147"/>
                  <a:gd name="T1" fmla="*/ 0 h 163"/>
                  <a:gd name="T2" fmla="*/ 4 w 147"/>
                  <a:gd name="T3" fmla="*/ 0 h 163"/>
                  <a:gd name="T4" fmla="*/ 147 w 147"/>
                  <a:gd name="T5" fmla="*/ 0 h 163"/>
                  <a:gd name="T6" fmla="*/ 147 w 147"/>
                  <a:gd name="T7" fmla="*/ 0 h 163"/>
                  <a:gd name="T8" fmla="*/ 130 w 147"/>
                  <a:gd name="T9" fmla="*/ 140 h 163"/>
                  <a:gd name="T10" fmla="*/ 130 w 147"/>
                  <a:gd name="T11" fmla="*/ 140 h 163"/>
                  <a:gd name="T12" fmla="*/ 129 w 147"/>
                  <a:gd name="T13" fmla="*/ 144 h 163"/>
                  <a:gd name="T14" fmla="*/ 127 w 147"/>
                  <a:gd name="T15" fmla="*/ 148 h 163"/>
                  <a:gd name="T16" fmla="*/ 122 w 147"/>
                  <a:gd name="T17" fmla="*/ 155 h 163"/>
                  <a:gd name="T18" fmla="*/ 115 w 147"/>
                  <a:gd name="T19" fmla="*/ 159 h 163"/>
                  <a:gd name="T20" fmla="*/ 107 w 147"/>
                  <a:gd name="T21" fmla="*/ 163 h 163"/>
                  <a:gd name="T22" fmla="*/ 107 w 147"/>
                  <a:gd name="T23" fmla="*/ 163 h 163"/>
                  <a:gd name="T24" fmla="*/ 0 w 147"/>
                  <a:gd name="T25" fmla="*/ 118 h 163"/>
                  <a:gd name="T26" fmla="*/ 0 w 147"/>
                  <a:gd name="T27" fmla="*/ 118 h 163"/>
                  <a:gd name="T28" fmla="*/ 4 w 147"/>
                  <a:gd name="T29" fmla="*/ 0 h 163"/>
                  <a:gd name="T30" fmla="*/ 4 w 147"/>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7" h="163">
                    <a:moveTo>
                      <a:pt x="4" y="0"/>
                    </a:moveTo>
                    <a:lnTo>
                      <a:pt x="4" y="0"/>
                    </a:lnTo>
                    <a:lnTo>
                      <a:pt x="147" y="0"/>
                    </a:lnTo>
                    <a:lnTo>
                      <a:pt x="147" y="0"/>
                    </a:lnTo>
                    <a:lnTo>
                      <a:pt x="130" y="140"/>
                    </a:lnTo>
                    <a:lnTo>
                      <a:pt x="130" y="140"/>
                    </a:lnTo>
                    <a:lnTo>
                      <a:pt x="129" y="144"/>
                    </a:lnTo>
                    <a:lnTo>
                      <a:pt x="127" y="148"/>
                    </a:lnTo>
                    <a:lnTo>
                      <a:pt x="122" y="155"/>
                    </a:lnTo>
                    <a:lnTo>
                      <a:pt x="115" y="159"/>
                    </a:lnTo>
                    <a:lnTo>
                      <a:pt x="107" y="163"/>
                    </a:lnTo>
                    <a:lnTo>
                      <a:pt x="107" y="163"/>
                    </a:lnTo>
                    <a:lnTo>
                      <a:pt x="0" y="118"/>
                    </a:lnTo>
                    <a:lnTo>
                      <a:pt x="0" y="118"/>
                    </a:lnTo>
                    <a:lnTo>
                      <a:pt x="4" y="0"/>
                    </a:lnTo>
                    <a:lnTo>
                      <a:pt x="4" y="0"/>
                    </a:lnTo>
                    <a:close/>
                  </a:path>
                </a:pathLst>
              </a:custGeom>
              <a:solidFill>
                <a:srgbClr val="B0B0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3" name="Freeform 67"/>
              <p:cNvSpPr>
                <a:spLocks/>
              </p:cNvSpPr>
              <p:nvPr/>
            </p:nvSpPr>
            <p:spPr bwMode="auto">
              <a:xfrm>
                <a:off x="3330576" y="5083175"/>
                <a:ext cx="227013" cy="258763"/>
              </a:xfrm>
              <a:custGeom>
                <a:avLst/>
                <a:gdLst>
                  <a:gd name="T0" fmla="*/ 4 w 143"/>
                  <a:gd name="T1" fmla="*/ 0 h 163"/>
                  <a:gd name="T2" fmla="*/ 4 w 143"/>
                  <a:gd name="T3" fmla="*/ 0 h 163"/>
                  <a:gd name="T4" fmla="*/ 143 w 143"/>
                  <a:gd name="T5" fmla="*/ 0 h 163"/>
                  <a:gd name="T6" fmla="*/ 143 w 143"/>
                  <a:gd name="T7" fmla="*/ 0 h 163"/>
                  <a:gd name="T8" fmla="*/ 126 w 143"/>
                  <a:gd name="T9" fmla="*/ 140 h 163"/>
                  <a:gd name="T10" fmla="*/ 126 w 143"/>
                  <a:gd name="T11" fmla="*/ 140 h 163"/>
                  <a:gd name="T12" fmla="*/ 125 w 143"/>
                  <a:gd name="T13" fmla="*/ 144 h 163"/>
                  <a:gd name="T14" fmla="*/ 123 w 143"/>
                  <a:gd name="T15" fmla="*/ 148 h 163"/>
                  <a:gd name="T16" fmla="*/ 118 w 143"/>
                  <a:gd name="T17" fmla="*/ 155 h 163"/>
                  <a:gd name="T18" fmla="*/ 111 w 143"/>
                  <a:gd name="T19" fmla="*/ 159 h 163"/>
                  <a:gd name="T20" fmla="*/ 104 w 143"/>
                  <a:gd name="T21" fmla="*/ 163 h 163"/>
                  <a:gd name="T22" fmla="*/ 104 w 143"/>
                  <a:gd name="T23" fmla="*/ 163 h 163"/>
                  <a:gd name="T24" fmla="*/ 0 w 143"/>
                  <a:gd name="T25" fmla="*/ 117 h 163"/>
                  <a:gd name="T26" fmla="*/ 0 w 143"/>
                  <a:gd name="T27" fmla="*/ 117 h 163"/>
                  <a:gd name="T28" fmla="*/ 4 w 143"/>
                  <a:gd name="T29" fmla="*/ 0 h 163"/>
                  <a:gd name="T30" fmla="*/ 4 w 143"/>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163">
                    <a:moveTo>
                      <a:pt x="4" y="0"/>
                    </a:moveTo>
                    <a:lnTo>
                      <a:pt x="4" y="0"/>
                    </a:lnTo>
                    <a:lnTo>
                      <a:pt x="143" y="0"/>
                    </a:lnTo>
                    <a:lnTo>
                      <a:pt x="143" y="0"/>
                    </a:lnTo>
                    <a:lnTo>
                      <a:pt x="126" y="140"/>
                    </a:lnTo>
                    <a:lnTo>
                      <a:pt x="126" y="140"/>
                    </a:lnTo>
                    <a:lnTo>
                      <a:pt x="125" y="144"/>
                    </a:lnTo>
                    <a:lnTo>
                      <a:pt x="123" y="148"/>
                    </a:lnTo>
                    <a:lnTo>
                      <a:pt x="118" y="155"/>
                    </a:lnTo>
                    <a:lnTo>
                      <a:pt x="111" y="159"/>
                    </a:lnTo>
                    <a:lnTo>
                      <a:pt x="104" y="163"/>
                    </a:lnTo>
                    <a:lnTo>
                      <a:pt x="104" y="163"/>
                    </a:lnTo>
                    <a:lnTo>
                      <a:pt x="0" y="117"/>
                    </a:lnTo>
                    <a:lnTo>
                      <a:pt x="0" y="117"/>
                    </a:lnTo>
                    <a:lnTo>
                      <a:pt x="4" y="0"/>
                    </a:lnTo>
                    <a:lnTo>
                      <a:pt x="4" y="0"/>
                    </a:lnTo>
                    <a:close/>
                  </a:path>
                </a:pathLst>
              </a:custGeom>
              <a:solidFill>
                <a:srgbClr val="B1B1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4" name="Freeform 68"/>
              <p:cNvSpPr>
                <a:spLocks/>
              </p:cNvSpPr>
              <p:nvPr/>
            </p:nvSpPr>
            <p:spPr bwMode="auto">
              <a:xfrm>
                <a:off x="3336926" y="5083175"/>
                <a:ext cx="220663" cy="255588"/>
              </a:xfrm>
              <a:custGeom>
                <a:avLst/>
                <a:gdLst>
                  <a:gd name="T0" fmla="*/ 4 w 139"/>
                  <a:gd name="T1" fmla="*/ 0 h 161"/>
                  <a:gd name="T2" fmla="*/ 4 w 139"/>
                  <a:gd name="T3" fmla="*/ 0 h 161"/>
                  <a:gd name="T4" fmla="*/ 139 w 139"/>
                  <a:gd name="T5" fmla="*/ 0 h 161"/>
                  <a:gd name="T6" fmla="*/ 139 w 139"/>
                  <a:gd name="T7" fmla="*/ 0 h 161"/>
                  <a:gd name="T8" fmla="*/ 122 w 139"/>
                  <a:gd name="T9" fmla="*/ 140 h 161"/>
                  <a:gd name="T10" fmla="*/ 122 w 139"/>
                  <a:gd name="T11" fmla="*/ 140 h 161"/>
                  <a:gd name="T12" fmla="*/ 121 w 139"/>
                  <a:gd name="T13" fmla="*/ 144 h 161"/>
                  <a:gd name="T14" fmla="*/ 119 w 139"/>
                  <a:gd name="T15" fmla="*/ 148 h 161"/>
                  <a:gd name="T16" fmla="*/ 114 w 139"/>
                  <a:gd name="T17" fmla="*/ 155 h 161"/>
                  <a:gd name="T18" fmla="*/ 107 w 139"/>
                  <a:gd name="T19" fmla="*/ 159 h 161"/>
                  <a:gd name="T20" fmla="*/ 100 w 139"/>
                  <a:gd name="T21" fmla="*/ 161 h 161"/>
                  <a:gd name="T22" fmla="*/ 100 w 139"/>
                  <a:gd name="T23" fmla="*/ 161 h 161"/>
                  <a:gd name="T24" fmla="*/ 0 w 139"/>
                  <a:gd name="T25" fmla="*/ 115 h 161"/>
                  <a:gd name="T26" fmla="*/ 0 w 139"/>
                  <a:gd name="T27" fmla="*/ 115 h 161"/>
                  <a:gd name="T28" fmla="*/ 4 w 139"/>
                  <a:gd name="T29" fmla="*/ 0 h 161"/>
                  <a:gd name="T30" fmla="*/ 4 w 139"/>
                  <a:gd name="T3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9" h="161">
                    <a:moveTo>
                      <a:pt x="4" y="0"/>
                    </a:moveTo>
                    <a:lnTo>
                      <a:pt x="4" y="0"/>
                    </a:lnTo>
                    <a:lnTo>
                      <a:pt x="139" y="0"/>
                    </a:lnTo>
                    <a:lnTo>
                      <a:pt x="139" y="0"/>
                    </a:lnTo>
                    <a:lnTo>
                      <a:pt x="122" y="140"/>
                    </a:lnTo>
                    <a:lnTo>
                      <a:pt x="122" y="140"/>
                    </a:lnTo>
                    <a:lnTo>
                      <a:pt x="121" y="144"/>
                    </a:lnTo>
                    <a:lnTo>
                      <a:pt x="119" y="148"/>
                    </a:lnTo>
                    <a:lnTo>
                      <a:pt x="114" y="155"/>
                    </a:lnTo>
                    <a:lnTo>
                      <a:pt x="107" y="159"/>
                    </a:lnTo>
                    <a:lnTo>
                      <a:pt x="100" y="161"/>
                    </a:lnTo>
                    <a:lnTo>
                      <a:pt x="100" y="161"/>
                    </a:lnTo>
                    <a:lnTo>
                      <a:pt x="0" y="115"/>
                    </a:lnTo>
                    <a:lnTo>
                      <a:pt x="0" y="115"/>
                    </a:lnTo>
                    <a:lnTo>
                      <a:pt x="4" y="0"/>
                    </a:lnTo>
                    <a:lnTo>
                      <a:pt x="4" y="0"/>
                    </a:lnTo>
                    <a:close/>
                  </a:path>
                </a:pathLst>
              </a:custGeom>
              <a:solidFill>
                <a:srgbClr val="B1B1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5" name="Freeform 69"/>
              <p:cNvSpPr>
                <a:spLocks/>
              </p:cNvSpPr>
              <p:nvPr/>
            </p:nvSpPr>
            <p:spPr bwMode="auto">
              <a:xfrm>
                <a:off x="3343276" y="5083175"/>
                <a:ext cx="214313" cy="255588"/>
              </a:xfrm>
              <a:custGeom>
                <a:avLst/>
                <a:gdLst>
                  <a:gd name="T0" fmla="*/ 4 w 135"/>
                  <a:gd name="T1" fmla="*/ 0 h 161"/>
                  <a:gd name="T2" fmla="*/ 4 w 135"/>
                  <a:gd name="T3" fmla="*/ 0 h 161"/>
                  <a:gd name="T4" fmla="*/ 135 w 135"/>
                  <a:gd name="T5" fmla="*/ 0 h 161"/>
                  <a:gd name="T6" fmla="*/ 135 w 135"/>
                  <a:gd name="T7" fmla="*/ 0 h 161"/>
                  <a:gd name="T8" fmla="*/ 118 w 135"/>
                  <a:gd name="T9" fmla="*/ 140 h 161"/>
                  <a:gd name="T10" fmla="*/ 118 w 135"/>
                  <a:gd name="T11" fmla="*/ 140 h 161"/>
                  <a:gd name="T12" fmla="*/ 117 w 135"/>
                  <a:gd name="T13" fmla="*/ 144 h 161"/>
                  <a:gd name="T14" fmla="*/ 115 w 135"/>
                  <a:gd name="T15" fmla="*/ 148 h 161"/>
                  <a:gd name="T16" fmla="*/ 110 w 135"/>
                  <a:gd name="T17" fmla="*/ 155 h 161"/>
                  <a:gd name="T18" fmla="*/ 103 w 135"/>
                  <a:gd name="T19" fmla="*/ 159 h 161"/>
                  <a:gd name="T20" fmla="*/ 96 w 135"/>
                  <a:gd name="T21" fmla="*/ 161 h 161"/>
                  <a:gd name="T22" fmla="*/ 96 w 135"/>
                  <a:gd name="T23" fmla="*/ 161 h 161"/>
                  <a:gd name="T24" fmla="*/ 0 w 135"/>
                  <a:gd name="T25" fmla="*/ 114 h 161"/>
                  <a:gd name="T26" fmla="*/ 0 w 135"/>
                  <a:gd name="T27" fmla="*/ 114 h 161"/>
                  <a:gd name="T28" fmla="*/ 4 w 135"/>
                  <a:gd name="T29" fmla="*/ 0 h 161"/>
                  <a:gd name="T30" fmla="*/ 4 w 135"/>
                  <a:gd name="T3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5" h="161">
                    <a:moveTo>
                      <a:pt x="4" y="0"/>
                    </a:moveTo>
                    <a:lnTo>
                      <a:pt x="4" y="0"/>
                    </a:lnTo>
                    <a:lnTo>
                      <a:pt x="135" y="0"/>
                    </a:lnTo>
                    <a:lnTo>
                      <a:pt x="135" y="0"/>
                    </a:lnTo>
                    <a:lnTo>
                      <a:pt x="118" y="140"/>
                    </a:lnTo>
                    <a:lnTo>
                      <a:pt x="118" y="140"/>
                    </a:lnTo>
                    <a:lnTo>
                      <a:pt x="117" y="144"/>
                    </a:lnTo>
                    <a:lnTo>
                      <a:pt x="115" y="148"/>
                    </a:lnTo>
                    <a:lnTo>
                      <a:pt x="110" y="155"/>
                    </a:lnTo>
                    <a:lnTo>
                      <a:pt x="103" y="159"/>
                    </a:lnTo>
                    <a:lnTo>
                      <a:pt x="96" y="161"/>
                    </a:lnTo>
                    <a:lnTo>
                      <a:pt x="96" y="161"/>
                    </a:lnTo>
                    <a:lnTo>
                      <a:pt x="0" y="114"/>
                    </a:lnTo>
                    <a:lnTo>
                      <a:pt x="0" y="114"/>
                    </a:lnTo>
                    <a:lnTo>
                      <a:pt x="4" y="0"/>
                    </a:lnTo>
                    <a:lnTo>
                      <a:pt x="4" y="0"/>
                    </a:lnTo>
                    <a:close/>
                  </a:path>
                </a:pathLst>
              </a:custGeom>
              <a:solidFill>
                <a:srgbClr val="B2B2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6" name="Freeform 70"/>
              <p:cNvSpPr>
                <a:spLocks/>
              </p:cNvSpPr>
              <p:nvPr/>
            </p:nvSpPr>
            <p:spPr bwMode="auto">
              <a:xfrm>
                <a:off x="3348038" y="5083175"/>
                <a:ext cx="209550" cy="255588"/>
              </a:xfrm>
              <a:custGeom>
                <a:avLst/>
                <a:gdLst>
                  <a:gd name="T0" fmla="*/ 5 w 132"/>
                  <a:gd name="T1" fmla="*/ 0 h 161"/>
                  <a:gd name="T2" fmla="*/ 5 w 132"/>
                  <a:gd name="T3" fmla="*/ 0 h 161"/>
                  <a:gd name="T4" fmla="*/ 132 w 132"/>
                  <a:gd name="T5" fmla="*/ 0 h 161"/>
                  <a:gd name="T6" fmla="*/ 132 w 132"/>
                  <a:gd name="T7" fmla="*/ 0 h 161"/>
                  <a:gd name="T8" fmla="*/ 115 w 132"/>
                  <a:gd name="T9" fmla="*/ 140 h 161"/>
                  <a:gd name="T10" fmla="*/ 115 w 132"/>
                  <a:gd name="T11" fmla="*/ 140 h 161"/>
                  <a:gd name="T12" fmla="*/ 114 w 132"/>
                  <a:gd name="T13" fmla="*/ 144 h 161"/>
                  <a:gd name="T14" fmla="*/ 112 w 132"/>
                  <a:gd name="T15" fmla="*/ 148 h 161"/>
                  <a:gd name="T16" fmla="*/ 108 w 132"/>
                  <a:gd name="T17" fmla="*/ 153 h 161"/>
                  <a:gd name="T18" fmla="*/ 101 w 132"/>
                  <a:gd name="T19" fmla="*/ 159 h 161"/>
                  <a:gd name="T20" fmla="*/ 95 w 132"/>
                  <a:gd name="T21" fmla="*/ 161 h 161"/>
                  <a:gd name="T22" fmla="*/ 95 w 132"/>
                  <a:gd name="T23" fmla="*/ 161 h 161"/>
                  <a:gd name="T24" fmla="*/ 0 w 132"/>
                  <a:gd name="T25" fmla="*/ 113 h 161"/>
                  <a:gd name="T26" fmla="*/ 0 w 132"/>
                  <a:gd name="T27" fmla="*/ 113 h 161"/>
                  <a:gd name="T28" fmla="*/ 5 w 132"/>
                  <a:gd name="T29" fmla="*/ 0 h 161"/>
                  <a:gd name="T30" fmla="*/ 5 w 132"/>
                  <a:gd name="T3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2" h="161">
                    <a:moveTo>
                      <a:pt x="5" y="0"/>
                    </a:moveTo>
                    <a:lnTo>
                      <a:pt x="5" y="0"/>
                    </a:lnTo>
                    <a:lnTo>
                      <a:pt x="132" y="0"/>
                    </a:lnTo>
                    <a:lnTo>
                      <a:pt x="132" y="0"/>
                    </a:lnTo>
                    <a:lnTo>
                      <a:pt x="115" y="140"/>
                    </a:lnTo>
                    <a:lnTo>
                      <a:pt x="115" y="140"/>
                    </a:lnTo>
                    <a:lnTo>
                      <a:pt x="114" y="144"/>
                    </a:lnTo>
                    <a:lnTo>
                      <a:pt x="112" y="148"/>
                    </a:lnTo>
                    <a:lnTo>
                      <a:pt x="108" y="153"/>
                    </a:lnTo>
                    <a:lnTo>
                      <a:pt x="101" y="159"/>
                    </a:lnTo>
                    <a:lnTo>
                      <a:pt x="95" y="161"/>
                    </a:lnTo>
                    <a:lnTo>
                      <a:pt x="95" y="161"/>
                    </a:lnTo>
                    <a:lnTo>
                      <a:pt x="0" y="113"/>
                    </a:lnTo>
                    <a:lnTo>
                      <a:pt x="0" y="113"/>
                    </a:lnTo>
                    <a:lnTo>
                      <a:pt x="5" y="0"/>
                    </a:lnTo>
                    <a:lnTo>
                      <a:pt x="5" y="0"/>
                    </a:lnTo>
                    <a:close/>
                  </a:path>
                </a:pathLst>
              </a:custGeom>
              <a:solidFill>
                <a:srgbClr val="B2B2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7" name="Freeform 71"/>
              <p:cNvSpPr>
                <a:spLocks/>
              </p:cNvSpPr>
              <p:nvPr/>
            </p:nvSpPr>
            <p:spPr bwMode="auto">
              <a:xfrm>
                <a:off x="3354388" y="5083175"/>
                <a:ext cx="203200" cy="255588"/>
              </a:xfrm>
              <a:custGeom>
                <a:avLst/>
                <a:gdLst>
                  <a:gd name="T0" fmla="*/ 4 w 128"/>
                  <a:gd name="T1" fmla="*/ 0 h 161"/>
                  <a:gd name="T2" fmla="*/ 4 w 128"/>
                  <a:gd name="T3" fmla="*/ 0 h 161"/>
                  <a:gd name="T4" fmla="*/ 128 w 128"/>
                  <a:gd name="T5" fmla="*/ 0 h 161"/>
                  <a:gd name="T6" fmla="*/ 128 w 128"/>
                  <a:gd name="T7" fmla="*/ 0 h 161"/>
                  <a:gd name="T8" fmla="*/ 111 w 128"/>
                  <a:gd name="T9" fmla="*/ 140 h 161"/>
                  <a:gd name="T10" fmla="*/ 111 w 128"/>
                  <a:gd name="T11" fmla="*/ 140 h 161"/>
                  <a:gd name="T12" fmla="*/ 111 w 128"/>
                  <a:gd name="T13" fmla="*/ 144 h 161"/>
                  <a:gd name="T14" fmla="*/ 108 w 128"/>
                  <a:gd name="T15" fmla="*/ 148 h 161"/>
                  <a:gd name="T16" fmla="*/ 104 w 128"/>
                  <a:gd name="T17" fmla="*/ 153 h 161"/>
                  <a:gd name="T18" fmla="*/ 97 w 128"/>
                  <a:gd name="T19" fmla="*/ 159 h 161"/>
                  <a:gd name="T20" fmla="*/ 91 w 128"/>
                  <a:gd name="T21" fmla="*/ 161 h 161"/>
                  <a:gd name="T22" fmla="*/ 91 w 128"/>
                  <a:gd name="T23" fmla="*/ 161 h 161"/>
                  <a:gd name="T24" fmla="*/ 0 w 128"/>
                  <a:gd name="T25" fmla="*/ 113 h 161"/>
                  <a:gd name="T26" fmla="*/ 0 w 128"/>
                  <a:gd name="T27" fmla="*/ 113 h 161"/>
                  <a:gd name="T28" fmla="*/ 4 w 128"/>
                  <a:gd name="T29" fmla="*/ 0 h 161"/>
                  <a:gd name="T30" fmla="*/ 4 w 128"/>
                  <a:gd name="T3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8" h="161">
                    <a:moveTo>
                      <a:pt x="4" y="0"/>
                    </a:moveTo>
                    <a:lnTo>
                      <a:pt x="4" y="0"/>
                    </a:lnTo>
                    <a:lnTo>
                      <a:pt x="128" y="0"/>
                    </a:lnTo>
                    <a:lnTo>
                      <a:pt x="128" y="0"/>
                    </a:lnTo>
                    <a:lnTo>
                      <a:pt x="111" y="140"/>
                    </a:lnTo>
                    <a:lnTo>
                      <a:pt x="111" y="140"/>
                    </a:lnTo>
                    <a:lnTo>
                      <a:pt x="111" y="144"/>
                    </a:lnTo>
                    <a:lnTo>
                      <a:pt x="108" y="148"/>
                    </a:lnTo>
                    <a:lnTo>
                      <a:pt x="104" y="153"/>
                    </a:lnTo>
                    <a:lnTo>
                      <a:pt x="97" y="159"/>
                    </a:lnTo>
                    <a:lnTo>
                      <a:pt x="91" y="161"/>
                    </a:lnTo>
                    <a:lnTo>
                      <a:pt x="91" y="161"/>
                    </a:lnTo>
                    <a:lnTo>
                      <a:pt x="0" y="113"/>
                    </a:lnTo>
                    <a:lnTo>
                      <a:pt x="0" y="113"/>
                    </a:lnTo>
                    <a:lnTo>
                      <a:pt x="4" y="0"/>
                    </a:lnTo>
                    <a:lnTo>
                      <a:pt x="4" y="0"/>
                    </a:lnTo>
                    <a:close/>
                  </a:path>
                </a:pathLst>
              </a:custGeom>
              <a:solidFill>
                <a:srgbClr val="B3B3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8" name="Freeform 72"/>
              <p:cNvSpPr>
                <a:spLocks/>
              </p:cNvSpPr>
              <p:nvPr/>
            </p:nvSpPr>
            <p:spPr bwMode="auto">
              <a:xfrm>
                <a:off x="3360738" y="5083175"/>
                <a:ext cx="196850" cy="255588"/>
              </a:xfrm>
              <a:custGeom>
                <a:avLst/>
                <a:gdLst>
                  <a:gd name="T0" fmla="*/ 4 w 124"/>
                  <a:gd name="T1" fmla="*/ 0 h 161"/>
                  <a:gd name="T2" fmla="*/ 4 w 124"/>
                  <a:gd name="T3" fmla="*/ 0 h 161"/>
                  <a:gd name="T4" fmla="*/ 124 w 124"/>
                  <a:gd name="T5" fmla="*/ 0 h 161"/>
                  <a:gd name="T6" fmla="*/ 124 w 124"/>
                  <a:gd name="T7" fmla="*/ 0 h 161"/>
                  <a:gd name="T8" fmla="*/ 107 w 124"/>
                  <a:gd name="T9" fmla="*/ 140 h 161"/>
                  <a:gd name="T10" fmla="*/ 107 w 124"/>
                  <a:gd name="T11" fmla="*/ 140 h 161"/>
                  <a:gd name="T12" fmla="*/ 104 w 124"/>
                  <a:gd name="T13" fmla="*/ 148 h 161"/>
                  <a:gd name="T14" fmla="*/ 100 w 124"/>
                  <a:gd name="T15" fmla="*/ 153 h 161"/>
                  <a:gd name="T16" fmla="*/ 93 w 124"/>
                  <a:gd name="T17" fmla="*/ 159 h 161"/>
                  <a:gd name="T18" fmla="*/ 87 w 124"/>
                  <a:gd name="T19" fmla="*/ 161 h 161"/>
                  <a:gd name="T20" fmla="*/ 87 w 124"/>
                  <a:gd name="T21" fmla="*/ 161 h 161"/>
                  <a:gd name="T22" fmla="*/ 0 w 124"/>
                  <a:gd name="T23" fmla="*/ 111 h 161"/>
                  <a:gd name="T24" fmla="*/ 0 w 124"/>
                  <a:gd name="T25" fmla="*/ 111 h 161"/>
                  <a:gd name="T26" fmla="*/ 4 w 124"/>
                  <a:gd name="T27" fmla="*/ 0 h 161"/>
                  <a:gd name="T28" fmla="*/ 4 w 124"/>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4" h="161">
                    <a:moveTo>
                      <a:pt x="4" y="0"/>
                    </a:moveTo>
                    <a:lnTo>
                      <a:pt x="4" y="0"/>
                    </a:lnTo>
                    <a:lnTo>
                      <a:pt x="124" y="0"/>
                    </a:lnTo>
                    <a:lnTo>
                      <a:pt x="124" y="0"/>
                    </a:lnTo>
                    <a:lnTo>
                      <a:pt x="107" y="140"/>
                    </a:lnTo>
                    <a:lnTo>
                      <a:pt x="107" y="140"/>
                    </a:lnTo>
                    <a:lnTo>
                      <a:pt x="104" y="148"/>
                    </a:lnTo>
                    <a:lnTo>
                      <a:pt x="100" y="153"/>
                    </a:lnTo>
                    <a:lnTo>
                      <a:pt x="93" y="159"/>
                    </a:lnTo>
                    <a:lnTo>
                      <a:pt x="87" y="161"/>
                    </a:lnTo>
                    <a:lnTo>
                      <a:pt x="87" y="161"/>
                    </a:lnTo>
                    <a:lnTo>
                      <a:pt x="0" y="111"/>
                    </a:lnTo>
                    <a:lnTo>
                      <a:pt x="0" y="111"/>
                    </a:lnTo>
                    <a:lnTo>
                      <a:pt x="4" y="0"/>
                    </a:lnTo>
                    <a:lnTo>
                      <a:pt x="4" y="0"/>
                    </a:lnTo>
                    <a:close/>
                  </a:path>
                </a:pathLst>
              </a:custGeom>
              <a:solidFill>
                <a:srgbClr val="B4B4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9" name="Freeform 73"/>
              <p:cNvSpPr>
                <a:spLocks/>
              </p:cNvSpPr>
              <p:nvPr/>
            </p:nvSpPr>
            <p:spPr bwMode="auto">
              <a:xfrm>
                <a:off x="3367088" y="5083175"/>
                <a:ext cx="190500" cy="255588"/>
              </a:xfrm>
              <a:custGeom>
                <a:avLst/>
                <a:gdLst>
                  <a:gd name="T0" fmla="*/ 4 w 120"/>
                  <a:gd name="T1" fmla="*/ 0 h 161"/>
                  <a:gd name="T2" fmla="*/ 4 w 120"/>
                  <a:gd name="T3" fmla="*/ 0 h 161"/>
                  <a:gd name="T4" fmla="*/ 120 w 120"/>
                  <a:gd name="T5" fmla="*/ 0 h 161"/>
                  <a:gd name="T6" fmla="*/ 120 w 120"/>
                  <a:gd name="T7" fmla="*/ 0 h 161"/>
                  <a:gd name="T8" fmla="*/ 103 w 120"/>
                  <a:gd name="T9" fmla="*/ 140 h 161"/>
                  <a:gd name="T10" fmla="*/ 103 w 120"/>
                  <a:gd name="T11" fmla="*/ 140 h 161"/>
                  <a:gd name="T12" fmla="*/ 100 w 120"/>
                  <a:gd name="T13" fmla="*/ 148 h 161"/>
                  <a:gd name="T14" fmla="*/ 96 w 120"/>
                  <a:gd name="T15" fmla="*/ 153 h 161"/>
                  <a:gd name="T16" fmla="*/ 89 w 120"/>
                  <a:gd name="T17" fmla="*/ 159 h 161"/>
                  <a:gd name="T18" fmla="*/ 83 w 120"/>
                  <a:gd name="T19" fmla="*/ 161 h 161"/>
                  <a:gd name="T20" fmla="*/ 83 w 120"/>
                  <a:gd name="T21" fmla="*/ 161 h 161"/>
                  <a:gd name="T22" fmla="*/ 0 w 120"/>
                  <a:gd name="T23" fmla="*/ 110 h 161"/>
                  <a:gd name="T24" fmla="*/ 0 w 120"/>
                  <a:gd name="T25" fmla="*/ 110 h 161"/>
                  <a:gd name="T26" fmla="*/ 4 w 120"/>
                  <a:gd name="T27" fmla="*/ 0 h 161"/>
                  <a:gd name="T28" fmla="*/ 4 w 120"/>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61">
                    <a:moveTo>
                      <a:pt x="4" y="0"/>
                    </a:moveTo>
                    <a:lnTo>
                      <a:pt x="4" y="0"/>
                    </a:lnTo>
                    <a:lnTo>
                      <a:pt x="120" y="0"/>
                    </a:lnTo>
                    <a:lnTo>
                      <a:pt x="120" y="0"/>
                    </a:lnTo>
                    <a:lnTo>
                      <a:pt x="103" y="140"/>
                    </a:lnTo>
                    <a:lnTo>
                      <a:pt x="103" y="140"/>
                    </a:lnTo>
                    <a:lnTo>
                      <a:pt x="100" y="148"/>
                    </a:lnTo>
                    <a:lnTo>
                      <a:pt x="96" y="153"/>
                    </a:lnTo>
                    <a:lnTo>
                      <a:pt x="89" y="159"/>
                    </a:lnTo>
                    <a:lnTo>
                      <a:pt x="83" y="161"/>
                    </a:lnTo>
                    <a:lnTo>
                      <a:pt x="83" y="161"/>
                    </a:lnTo>
                    <a:lnTo>
                      <a:pt x="0" y="110"/>
                    </a:lnTo>
                    <a:lnTo>
                      <a:pt x="0" y="110"/>
                    </a:lnTo>
                    <a:lnTo>
                      <a:pt x="4" y="0"/>
                    </a:lnTo>
                    <a:lnTo>
                      <a:pt x="4" y="0"/>
                    </a:lnTo>
                    <a:close/>
                  </a:path>
                </a:pathLst>
              </a:custGeom>
              <a:solidFill>
                <a:srgbClr val="B4B4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80" name="Freeform 74"/>
              <p:cNvSpPr>
                <a:spLocks/>
              </p:cNvSpPr>
              <p:nvPr/>
            </p:nvSpPr>
            <p:spPr bwMode="auto">
              <a:xfrm>
                <a:off x="3371851" y="5083175"/>
                <a:ext cx="185738" cy="255588"/>
              </a:xfrm>
              <a:custGeom>
                <a:avLst/>
                <a:gdLst>
                  <a:gd name="T0" fmla="*/ 5 w 117"/>
                  <a:gd name="T1" fmla="*/ 0 h 161"/>
                  <a:gd name="T2" fmla="*/ 5 w 117"/>
                  <a:gd name="T3" fmla="*/ 0 h 161"/>
                  <a:gd name="T4" fmla="*/ 117 w 117"/>
                  <a:gd name="T5" fmla="*/ 0 h 161"/>
                  <a:gd name="T6" fmla="*/ 117 w 117"/>
                  <a:gd name="T7" fmla="*/ 0 h 161"/>
                  <a:gd name="T8" fmla="*/ 100 w 117"/>
                  <a:gd name="T9" fmla="*/ 140 h 161"/>
                  <a:gd name="T10" fmla="*/ 100 w 117"/>
                  <a:gd name="T11" fmla="*/ 140 h 161"/>
                  <a:gd name="T12" fmla="*/ 97 w 117"/>
                  <a:gd name="T13" fmla="*/ 148 h 161"/>
                  <a:gd name="T14" fmla="*/ 93 w 117"/>
                  <a:gd name="T15" fmla="*/ 153 h 161"/>
                  <a:gd name="T16" fmla="*/ 86 w 117"/>
                  <a:gd name="T17" fmla="*/ 157 h 161"/>
                  <a:gd name="T18" fmla="*/ 81 w 117"/>
                  <a:gd name="T19" fmla="*/ 161 h 161"/>
                  <a:gd name="T20" fmla="*/ 81 w 117"/>
                  <a:gd name="T21" fmla="*/ 161 h 161"/>
                  <a:gd name="T22" fmla="*/ 0 w 117"/>
                  <a:gd name="T23" fmla="*/ 109 h 161"/>
                  <a:gd name="T24" fmla="*/ 0 w 117"/>
                  <a:gd name="T25" fmla="*/ 109 h 161"/>
                  <a:gd name="T26" fmla="*/ 5 w 117"/>
                  <a:gd name="T27" fmla="*/ 0 h 161"/>
                  <a:gd name="T28" fmla="*/ 5 w 117"/>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7" h="161">
                    <a:moveTo>
                      <a:pt x="5" y="0"/>
                    </a:moveTo>
                    <a:lnTo>
                      <a:pt x="5" y="0"/>
                    </a:lnTo>
                    <a:lnTo>
                      <a:pt x="117" y="0"/>
                    </a:lnTo>
                    <a:lnTo>
                      <a:pt x="117" y="0"/>
                    </a:lnTo>
                    <a:lnTo>
                      <a:pt x="100" y="140"/>
                    </a:lnTo>
                    <a:lnTo>
                      <a:pt x="100" y="140"/>
                    </a:lnTo>
                    <a:lnTo>
                      <a:pt x="97" y="148"/>
                    </a:lnTo>
                    <a:lnTo>
                      <a:pt x="93" y="153"/>
                    </a:lnTo>
                    <a:lnTo>
                      <a:pt x="86" y="157"/>
                    </a:lnTo>
                    <a:lnTo>
                      <a:pt x="81" y="161"/>
                    </a:lnTo>
                    <a:lnTo>
                      <a:pt x="81" y="161"/>
                    </a:lnTo>
                    <a:lnTo>
                      <a:pt x="0" y="109"/>
                    </a:lnTo>
                    <a:lnTo>
                      <a:pt x="0" y="109"/>
                    </a:lnTo>
                    <a:lnTo>
                      <a:pt x="5" y="0"/>
                    </a:lnTo>
                    <a:lnTo>
                      <a:pt x="5" y="0"/>
                    </a:lnTo>
                    <a:close/>
                  </a:path>
                </a:pathLst>
              </a:custGeom>
              <a:solidFill>
                <a:srgbClr val="B5B5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81" name="Freeform 75"/>
              <p:cNvSpPr>
                <a:spLocks/>
              </p:cNvSpPr>
              <p:nvPr/>
            </p:nvSpPr>
            <p:spPr bwMode="auto">
              <a:xfrm>
                <a:off x="3378201" y="5083175"/>
                <a:ext cx="179388" cy="255588"/>
              </a:xfrm>
              <a:custGeom>
                <a:avLst/>
                <a:gdLst>
                  <a:gd name="T0" fmla="*/ 5 w 113"/>
                  <a:gd name="T1" fmla="*/ 0 h 161"/>
                  <a:gd name="T2" fmla="*/ 5 w 113"/>
                  <a:gd name="T3" fmla="*/ 0 h 161"/>
                  <a:gd name="T4" fmla="*/ 113 w 113"/>
                  <a:gd name="T5" fmla="*/ 0 h 161"/>
                  <a:gd name="T6" fmla="*/ 113 w 113"/>
                  <a:gd name="T7" fmla="*/ 0 h 161"/>
                  <a:gd name="T8" fmla="*/ 96 w 113"/>
                  <a:gd name="T9" fmla="*/ 140 h 161"/>
                  <a:gd name="T10" fmla="*/ 96 w 113"/>
                  <a:gd name="T11" fmla="*/ 140 h 161"/>
                  <a:gd name="T12" fmla="*/ 93 w 113"/>
                  <a:gd name="T13" fmla="*/ 147 h 161"/>
                  <a:gd name="T14" fmla="*/ 89 w 113"/>
                  <a:gd name="T15" fmla="*/ 153 h 161"/>
                  <a:gd name="T16" fmla="*/ 84 w 113"/>
                  <a:gd name="T17" fmla="*/ 157 h 161"/>
                  <a:gd name="T18" fmla="*/ 77 w 113"/>
                  <a:gd name="T19" fmla="*/ 161 h 161"/>
                  <a:gd name="T20" fmla="*/ 77 w 113"/>
                  <a:gd name="T21" fmla="*/ 161 h 161"/>
                  <a:gd name="T22" fmla="*/ 0 w 113"/>
                  <a:gd name="T23" fmla="*/ 107 h 161"/>
                  <a:gd name="T24" fmla="*/ 0 w 113"/>
                  <a:gd name="T25" fmla="*/ 107 h 161"/>
                  <a:gd name="T26" fmla="*/ 5 w 113"/>
                  <a:gd name="T27" fmla="*/ 0 h 161"/>
                  <a:gd name="T28" fmla="*/ 5 w 113"/>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 h="161">
                    <a:moveTo>
                      <a:pt x="5" y="0"/>
                    </a:moveTo>
                    <a:lnTo>
                      <a:pt x="5" y="0"/>
                    </a:lnTo>
                    <a:lnTo>
                      <a:pt x="113" y="0"/>
                    </a:lnTo>
                    <a:lnTo>
                      <a:pt x="113" y="0"/>
                    </a:lnTo>
                    <a:lnTo>
                      <a:pt x="96" y="140"/>
                    </a:lnTo>
                    <a:lnTo>
                      <a:pt x="96" y="140"/>
                    </a:lnTo>
                    <a:lnTo>
                      <a:pt x="93" y="147"/>
                    </a:lnTo>
                    <a:lnTo>
                      <a:pt x="89" y="153"/>
                    </a:lnTo>
                    <a:lnTo>
                      <a:pt x="84" y="157"/>
                    </a:lnTo>
                    <a:lnTo>
                      <a:pt x="77" y="161"/>
                    </a:lnTo>
                    <a:lnTo>
                      <a:pt x="77" y="161"/>
                    </a:lnTo>
                    <a:lnTo>
                      <a:pt x="0" y="107"/>
                    </a:lnTo>
                    <a:lnTo>
                      <a:pt x="0" y="107"/>
                    </a:lnTo>
                    <a:lnTo>
                      <a:pt x="5" y="0"/>
                    </a:lnTo>
                    <a:lnTo>
                      <a:pt x="5" y="0"/>
                    </a:lnTo>
                    <a:close/>
                  </a:path>
                </a:pathLst>
              </a:custGeom>
              <a:solidFill>
                <a:srgbClr val="B6B6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82" name="Freeform 76"/>
              <p:cNvSpPr>
                <a:spLocks/>
              </p:cNvSpPr>
              <p:nvPr/>
            </p:nvSpPr>
            <p:spPr bwMode="auto">
              <a:xfrm>
                <a:off x="3384551" y="5083175"/>
                <a:ext cx="173038" cy="255588"/>
              </a:xfrm>
              <a:custGeom>
                <a:avLst/>
                <a:gdLst>
                  <a:gd name="T0" fmla="*/ 5 w 109"/>
                  <a:gd name="T1" fmla="*/ 0 h 161"/>
                  <a:gd name="T2" fmla="*/ 5 w 109"/>
                  <a:gd name="T3" fmla="*/ 0 h 161"/>
                  <a:gd name="T4" fmla="*/ 109 w 109"/>
                  <a:gd name="T5" fmla="*/ 0 h 161"/>
                  <a:gd name="T6" fmla="*/ 109 w 109"/>
                  <a:gd name="T7" fmla="*/ 0 h 161"/>
                  <a:gd name="T8" fmla="*/ 92 w 109"/>
                  <a:gd name="T9" fmla="*/ 140 h 161"/>
                  <a:gd name="T10" fmla="*/ 92 w 109"/>
                  <a:gd name="T11" fmla="*/ 140 h 161"/>
                  <a:gd name="T12" fmla="*/ 89 w 109"/>
                  <a:gd name="T13" fmla="*/ 147 h 161"/>
                  <a:gd name="T14" fmla="*/ 85 w 109"/>
                  <a:gd name="T15" fmla="*/ 153 h 161"/>
                  <a:gd name="T16" fmla="*/ 80 w 109"/>
                  <a:gd name="T17" fmla="*/ 157 h 161"/>
                  <a:gd name="T18" fmla="*/ 73 w 109"/>
                  <a:gd name="T19" fmla="*/ 161 h 161"/>
                  <a:gd name="T20" fmla="*/ 73 w 109"/>
                  <a:gd name="T21" fmla="*/ 161 h 161"/>
                  <a:gd name="T22" fmla="*/ 0 w 109"/>
                  <a:gd name="T23" fmla="*/ 106 h 161"/>
                  <a:gd name="T24" fmla="*/ 0 w 109"/>
                  <a:gd name="T25" fmla="*/ 106 h 161"/>
                  <a:gd name="T26" fmla="*/ 5 w 109"/>
                  <a:gd name="T27" fmla="*/ 0 h 161"/>
                  <a:gd name="T28" fmla="*/ 5 w 109"/>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161">
                    <a:moveTo>
                      <a:pt x="5" y="0"/>
                    </a:moveTo>
                    <a:lnTo>
                      <a:pt x="5" y="0"/>
                    </a:lnTo>
                    <a:lnTo>
                      <a:pt x="109" y="0"/>
                    </a:lnTo>
                    <a:lnTo>
                      <a:pt x="109" y="0"/>
                    </a:lnTo>
                    <a:lnTo>
                      <a:pt x="92" y="140"/>
                    </a:lnTo>
                    <a:lnTo>
                      <a:pt x="92" y="140"/>
                    </a:lnTo>
                    <a:lnTo>
                      <a:pt x="89" y="147"/>
                    </a:lnTo>
                    <a:lnTo>
                      <a:pt x="85" y="153"/>
                    </a:lnTo>
                    <a:lnTo>
                      <a:pt x="80" y="157"/>
                    </a:lnTo>
                    <a:lnTo>
                      <a:pt x="73" y="161"/>
                    </a:lnTo>
                    <a:lnTo>
                      <a:pt x="73" y="161"/>
                    </a:lnTo>
                    <a:lnTo>
                      <a:pt x="0" y="106"/>
                    </a:lnTo>
                    <a:lnTo>
                      <a:pt x="0" y="106"/>
                    </a:lnTo>
                    <a:lnTo>
                      <a:pt x="5" y="0"/>
                    </a:lnTo>
                    <a:lnTo>
                      <a:pt x="5" y="0"/>
                    </a:lnTo>
                    <a:close/>
                  </a:path>
                </a:pathLst>
              </a:custGeom>
              <a:solidFill>
                <a:srgbClr val="B6B6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83" name="Freeform 77"/>
              <p:cNvSpPr>
                <a:spLocks/>
              </p:cNvSpPr>
              <p:nvPr/>
            </p:nvSpPr>
            <p:spPr bwMode="auto">
              <a:xfrm>
                <a:off x="3390901" y="5083175"/>
                <a:ext cx="166688" cy="254000"/>
              </a:xfrm>
              <a:custGeom>
                <a:avLst/>
                <a:gdLst>
                  <a:gd name="T0" fmla="*/ 5 w 105"/>
                  <a:gd name="T1" fmla="*/ 0 h 160"/>
                  <a:gd name="T2" fmla="*/ 5 w 105"/>
                  <a:gd name="T3" fmla="*/ 0 h 160"/>
                  <a:gd name="T4" fmla="*/ 105 w 105"/>
                  <a:gd name="T5" fmla="*/ 0 h 160"/>
                  <a:gd name="T6" fmla="*/ 105 w 105"/>
                  <a:gd name="T7" fmla="*/ 0 h 160"/>
                  <a:gd name="T8" fmla="*/ 88 w 105"/>
                  <a:gd name="T9" fmla="*/ 140 h 160"/>
                  <a:gd name="T10" fmla="*/ 88 w 105"/>
                  <a:gd name="T11" fmla="*/ 140 h 160"/>
                  <a:gd name="T12" fmla="*/ 87 w 105"/>
                  <a:gd name="T13" fmla="*/ 147 h 160"/>
                  <a:gd name="T14" fmla="*/ 81 w 105"/>
                  <a:gd name="T15" fmla="*/ 153 h 160"/>
                  <a:gd name="T16" fmla="*/ 76 w 105"/>
                  <a:gd name="T17" fmla="*/ 157 h 160"/>
                  <a:gd name="T18" fmla="*/ 69 w 105"/>
                  <a:gd name="T19" fmla="*/ 160 h 160"/>
                  <a:gd name="T20" fmla="*/ 69 w 105"/>
                  <a:gd name="T21" fmla="*/ 160 h 160"/>
                  <a:gd name="T22" fmla="*/ 0 w 105"/>
                  <a:gd name="T23" fmla="*/ 106 h 160"/>
                  <a:gd name="T24" fmla="*/ 0 w 105"/>
                  <a:gd name="T25" fmla="*/ 106 h 160"/>
                  <a:gd name="T26" fmla="*/ 5 w 105"/>
                  <a:gd name="T27" fmla="*/ 0 h 160"/>
                  <a:gd name="T28" fmla="*/ 5 w 105"/>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5" h="160">
                    <a:moveTo>
                      <a:pt x="5" y="0"/>
                    </a:moveTo>
                    <a:lnTo>
                      <a:pt x="5" y="0"/>
                    </a:lnTo>
                    <a:lnTo>
                      <a:pt x="105" y="0"/>
                    </a:lnTo>
                    <a:lnTo>
                      <a:pt x="105" y="0"/>
                    </a:lnTo>
                    <a:lnTo>
                      <a:pt x="88" y="140"/>
                    </a:lnTo>
                    <a:lnTo>
                      <a:pt x="88" y="140"/>
                    </a:lnTo>
                    <a:lnTo>
                      <a:pt x="87" y="147"/>
                    </a:lnTo>
                    <a:lnTo>
                      <a:pt x="81" y="153"/>
                    </a:lnTo>
                    <a:lnTo>
                      <a:pt x="76" y="157"/>
                    </a:lnTo>
                    <a:lnTo>
                      <a:pt x="69" y="160"/>
                    </a:lnTo>
                    <a:lnTo>
                      <a:pt x="69" y="160"/>
                    </a:lnTo>
                    <a:lnTo>
                      <a:pt x="0" y="106"/>
                    </a:lnTo>
                    <a:lnTo>
                      <a:pt x="0" y="106"/>
                    </a:lnTo>
                    <a:lnTo>
                      <a:pt x="5" y="0"/>
                    </a:lnTo>
                    <a:lnTo>
                      <a:pt x="5" y="0"/>
                    </a:lnTo>
                    <a:close/>
                  </a:path>
                </a:pathLst>
              </a:custGeom>
              <a:solidFill>
                <a:srgbClr val="B7B7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84" name="Freeform 78"/>
              <p:cNvSpPr>
                <a:spLocks/>
              </p:cNvSpPr>
              <p:nvPr/>
            </p:nvSpPr>
            <p:spPr bwMode="auto">
              <a:xfrm>
                <a:off x="3395663" y="5083175"/>
                <a:ext cx="161925" cy="254000"/>
              </a:xfrm>
              <a:custGeom>
                <a:avLst/>
                <a:gdLst>
                  <a:gd name="T0" fmla="*/ 5 w 102"/>
                  <a:gd name="T1" fmla="*/ 0 h 160"/>
                  <a:gd name="T2" fmla="*/ 5 w 102"/>
                  <a:gd name="T3" fmla="*/ 0 h 160"/>
                  <a:gd name="T4" fmla="*/ 102 w 102"/>
                  <a:gd name="T5" fmla="*/ 0 h 160"/>
                  <a:gd name="T6" fmla="*/ 102 w 102"/>
                  <a:gd name="T7" fmla="*/ 0 h 160"/>
                  <a:gd name="T8" fmla="*/ 85 w 102"/>
                  <a:gd name="T9" fmla="*/ 140 h 160"/>
                  <a:gd name="T10" fmla="*/ 85 w 102"/>
                  <a:gd name="T11" fmla="*/ 140 h 160"/>
                  <a:gd name="T12" fmla="*/ 84 w 102"/>
                  <a:gd name="T13" fmla="*/ 147 h 160"/>
                  <a:gd name="T14" fmla="*/ 78 w 102"/>
                  <a:gd name="T15" fmla="*/ 153 h 160"/>
                  <a:gd name="T16" fmla="*/ 73 w 102"/>
                  <a:gd name="T17" fmla="*/ 157 h 160"/>
                  <a:gd name="T18" fmla="*/ 67 w 102"/>
                  <a:gd name="T19" fmla="*/ 160 h 160"/>
                  <a:gd name="T20" fmla="*/ 67 w 102"/>
                  <a:gd name="T21" fmla="*/ 160 h 160"/>
                  <a:gd name="T22" fmla="*/ 0 w 102"/>
                  <a:gd name="T23" fmla="*/ 105 h 160"/>
                  <a:gd name="T24" fmla="*/ 0 w 102"/>
                  <a:gd name="T25" fmla="*/ 105 h 160"/>
                  <a:gd name="T26" fmla="*/ 5 w 102"/>
                  <a:gd name="T27" fmla="*/ 0 h 160"/>
                  <a:gd name="T28" fmla="*/ 5 w 102"/>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2" h="160">
                    <a:moveTo>
                      <a:pt x="5" y="0"/>
                    </a:moveTo>
                    <a:lnTo>
                      <a:pt x="5" y="0"/>
                    </a:lnTo>
                    <a:lnTo>
                      <a:pt x="102" y="0"/>
                    </a:lnTo>
                    <a:lnTo>
                      <a:pt x="102" y="0"/>
                    </a:lnTo>
                    <a:lnTo>
                      <a:pt x="85" y="140"/>
                    </a:lnTo>
                    <a:lnTo>
                      <a:pt x="85" y="140"/>
                    </a:lnTo>
                    <a:lnTo>
                      <a:pt x="84" y="147"/>
                    </a:lnTo>
                    <a:lnTo>
                      <a:pt x="78" y="153"/>
                    </a:lnTo>
                    <a:lnTo>
                      <a:pt x="73" y="157"/>
                    </a:lnTo>
                    <a:lnTo>
                      <a:pt x="67" y="160"/>
                    </a:lnTo>
                    <a:lnTo>
                      <a:pt x="67" y="160"/>
                    </a:lnTo>
                    <a:lnTo>
                      <a:pt x="0" y="105"/>
                    </a:lnTo>
                    <a:lnTo>
                      <a:pt x="0" y="105"/>
                    </a:lnTo>
                    <a:lnTo>
                      <a:pt x="5" y="0"/>
                    </a:lnTo>
                    <a:lnTo>
                      <a:pt x="5" y="0"/>
                    </a:lnTo>
                    <a:close/>
                  </a:path>
                </a:pathLst>
              </a:custGeom>
              <a:solidFill>
                <a:srgbClr val="B7B7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85" name="Freeform 79"/>
              <p:cNvSpPr>
                <a:spLocks/>
              </p:cNvSpPr>
              <p:nvPr/>
            </p:nvSpPr>
            <p:spPr bwMode="auto">
              <a:xfrm>
                <a:off x="3402013" y="5083175"/>
                <a:ext cx="155575" cy="254000"/>
              </a:xfrm>
              <a:custGeom>
                <a:avLst/>
                <a:gdLst>
                  <a:gd name="T0" fmla="*/ 5 w 98"/>
                  <a:gd name="T1" fmla="*/ 0 h 160"/>
                  <a:gd name="T2" fmla="*/ 5 w 98"/>
                  <a:gd name="T3" fmla="*/ 0 h 160"/>
                  <a:gd name="T4" fmla="*/ 98 w 98"/>
                  <a:gd name="T5" fmla="*/ 0 h 160"/>
                  <a:gd name="T6" fmla="*/ 98 w 98"/>
                  <a:gd name="T7" fmla="*/ 0 h 160"/>
                  <a:gd name="T8" fmla="*/ 81 w 98"/>
                  <a:gd name="T9" fmla="*/ 140 h 160"/>
                  <a:gd name="T10" fmla="*/ 81 w 98"/>
                  <a:gd name="T11" fmla="*/ 140 h 160"/>
                  <a:gd name="T12" fmla="*/ 80 w 98"/>
                  <a:gd name="T13" fmla="*/ 147 h 160"/>
                  <a:gd name="T14" fmla="*/ 74 w 98"/>
                  <a:gd name="T15" fmla="*/ 152 h 160"/>
                  <a:gd name="T16" fmla="*/ 69 w 98"/>
                  <a:gd name="T17" fmla="*/ 157 h 160"/>
                  <a:gd name="T18" fmla="*/ 63 w 98"/>
                  <a:gd name="T19" fmla="*/ 160 h 160"/>
                  <a:gd name="T20" fmla="*/ 63 w 98"/>
                  <a:gd name="T21" fmla="*/ 160 h 160"/>
                  <a:gd name="T22" fmla="*/ 0 w 98"/>
                  <a:gd name="T23" fmla="*/ 103 h 160"/>
                  <a:gd name="T24" fmla="*/ 0 w 98"/>
                  <a:gd name="T25" fmla="*/ 103 h 160"/>
                  <a:gd name="T26" fmla="*/ 5 w 98"/>
                  <a:gd name="T27" fmla="*/ 0 h 160"/>
                  <a:gd name="T28" fmla="*/ 5 w 98"/>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8" h="160">
                    <a:moveTo>
                      <a:pt x="5" y="0"/>
                    </a:moveTo>
                    <a:lnTo>
                      <a:pt x="5" y="0"/>
                    </a:lnTo>
                    <a:lnTo>
                      <a:pt x="98" y="0"/>
                    </a:lnTo>
                    <a:lnTo>
                      <a:pt x="98" y="0"/>
                    </a:lnTo>
                    <a:lnTo>
                      <a:pt x="81" y="140"/>
                    </a:lnTo>
                    <a:lnTo>
                      <a:pt x="81" y="140"/>
                    </a:lnTo>
                    <a:lnTo>
                      <a:pt x="80" y="147"/>
                    </a:lnTo>
                    <a:lnTo>
                      <a:pt x="74" y="152"/>
                    </a:lnTo>
                    <a:lnTo>
                      <a:pt x="69" y="157"/>
                    </a:lnTo>
                    <a:lnTo>
                      <a:pt x="63" y="160"/>
                    </a:lnTo>
                    <a:lnTo>
                      <a:pt x="63" y="160"/>
                    </a:lnTo>
                    <a:lnTo>
                      <a:pt x="0" y="103"/>
                    </a:lnTo>
                    <a:lnTo>
                      <a:pt x="0" y="103"/>
                    </a:lnTo>
                    <a:lnTo>
                      <a:pt x="5" y="0"/>
                    </a:lnTo>
                    <a:lnTo>
                      <a:pt x="5" y="0"/>
                    </a:lnTo>
                    <a:close/>
                  </a:path>
                </a:pathLst>
              </a:custGeom>
              <a:solidFill>
                <a:srgbClr val="B8B8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86" name="Freeform 80"/>
              <p:cNvSpPr>
                <a:spLocks/>
              </p:cNvSpPr>
              <p:nvPr/>
            </p:nvSpPr>
            <p:spPr bwMode="auto">
              <a:xfrm>
                <a:off x="3408363" y="5083175"/>
                <a:ext cx="149225" cy="254000"/>
              </a:xfrm>
              <a:custGeom>
                <a:avLst/>
                <a:gdLst>
                  <a:gd name="T0" fmla="*/ 5 w 94"/>
                  <a:gd name="T1" fmla="*/ 0 h 160"/>
                  <a:gd name="T2" fmla="*/ 5 w 94"/>
                  <a:gd name="T3" fmla="*/ 0 h 160"/>
                  <a:gd name="T4" fmla="*/ 94 w 94"/>
                  <a:gd name="T5" fmla="*/ 0 h 160"/>
                  <a:gd name="T6" fmla="*/ 94 w 94"/>
                  <a:gd name="T7" fmla="*/ 0 h 160"/>
                  <a:gd name="T8" fmla="*/ 77 w 94"/>
                  <a:gd name="T9" fmla="*/ 140 h 160"/>
                  <a:gd name="T10" fmla="*/ 77 w 94"/>
                  <a:gd name="T11" fmla="*/ 140 h 160"/>
                  <a:gd name="T12" fmla="*/ 76 w 94"/>
                  <a:gd name="T13" fmla="*/ 147 h 160"/>
                  <a:gd name="T14" fmla="*/ 71 w 94"/>
                  <a:gd name="T15" fmla="*/ 152 h 160"/>
                  <a:gd name="T16" fmla="*/ 66 w 94"/>
                  <a:gd name="T17" fmla="*/ 157 h 160"/>
                  <a:gd name="T18" fmla="*/ 59 w 94"/>
                  <a:gd name="T19" fmla="*/ 160 h 160"/>
                  <a:gd name="T20" fmla="*/ 59 w 94"/>
                  <a:gd name="T21" fmla="*/ 160 h 160"/>
                  <a:gd name="T22" fmla="*/ 0 w 94"/>
                  <a:gd name="T23" fmla="*/ 102 h 160"/>
                  <a:gd name="T24" fmla="*/ 0 w 94"/>
                  <a:gd name="T25" fmla="*/ 102 h 160"/>
                  <a:gd name="T26" fmla="*/ 5 w 94"/>
                  <a:gd name="T27" fmla="*/ 0 h 160"/>
                  <a:gd name="T28" fmla="*/ 5 w 94"/>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160">
                    <a:moveTo>
                      <a:pt x="5" y="0"/>
                    </a:moveTo>
                    <a:lnTo>
                      <a:pt x="5" y="0"/>
                    </a:lnTo>
                    <a:lnTo>
                      <a:pt x="94" y="0"/>
                    </a:lnTo>
                    <a:lnTo>
                      <a:pt x="94" y="0"/>
                    </a:lnTo>
                    <a:lnTo>
                      <a:pt x="77" y="140"/>
                    </a:lnTo>
                    <a:lnTo>
                      <a:pt x="77" y="140"/>
                    </a:lnTo>
                    <a:lnTo>
                      <a:pt x="76" y="147"/>
                    </a:lnTo>
                    <a:lnTo>
                      <a:pt x="71" y="152"/>
                    </a:lnTo>
                    <a:lnTo>
                      <a:pt x="66" y="157"/>
                    </a:lnTo>
                    <a:lnTo>
                      <a:pt x="59" y="160"/>
                    </a:lnTo>
                    <a:lnTo>
                      <a:pt x="59" y="160"/>
                    </a:lnTo>
                    <a:lnTo>
                      <a:pt x="0" y="102"/>
                    </a:lnTo>
                    <a:lnTo>
                      <a:pt x="0" y="102"/>
                    </a:lnTo>
                    <a:lnTo>
                      <a:pt x="5" y="0"/>
                    </a:lnTo>
                    <a:lnTo>
                      <a:pt x="5" y="0"/>
                    </a:lnTo>
                    <a:close/>
                  </a:path>
                </a:pathLst>
              </a:custGeom>
              <a:solidFill>
                <a:srgbClr val="B9B9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87" name="Freeform 81"/>
              <p:cNvSpPr>
                <a:spLocks/>
              </p:cNvSpPr>
              <p:nvPr/>
            </p:nvSpPr>
            <p:spPr bwMode="auto">
              <a:xfrm>
                <a:off x="3414713" y="5083175"/>
                <a:ext cx="142875" cy="254000"/>
              </a:xfrm>
              <a:custGeom>
                <a:avLst/>
                <a:gdLst>
                  <a:gd name="T0" fmla="*/ 5 w 90"/>
                  <a:gd name="T1" fmla="*/ 0 h 160"/>
                  <a:gd name="T2" fmla="*/ 5 w 90"/>
                  <a:gd name="T3" fmla="*/ 0 h 160"/>
                  <a:gd name="T4" fmla="*/ 90 w 90"/>
                  <a:gd name="T5" fmla="*/ 0 h 160"/>
                  <a:gd name="T6" fmla="*/ 90 w 90"/>
                  <a:gd name="T7" fmla="*/ 0 h 160"/>
                  <a:gd name="T8" fmla="*/ 73 w 90"/>
                  <a:gd name="T9" fmla="*/ 140 h 160"/>
                  <a:gd name="T10" fmla="*/ 73 w 90"/>
                  <a:gd name="T11" fmla="*/ 140 h 160"/>
                  <a:gd name="T12" fmla="*/ 72 w 90"/>
                  <a:gd name="T13" fmla="*/ 147 h 160"/>
                  <a:gd name="T14" fmla="*/ 67 w 90"/>
                  <a:gd name="T15" fmla="*/ 152 h 160"/>
                  <a:gd name="T16" fmla="*/ 62 w 90"/>
                  <a:gd name="T17" fmla="*/ 157 h 160"/>
                  <a:gd name="T18" fmla="*/ 55 w 90"/>
                  <a:gd name="T19" fmla="*/ 160 h 160"/>
                  <a:gd name="T20" fmla="*/ 55 w 90"/>
                  <a:gd name="T21" fmla="*/ 160 h 160"/>
                  <a:gd name="T22" fmla="*/ 0 w 90"/>
                  <a:gd name="T23" fmla="*/ 101 h 160"/>
                  <a:gd name="T24" fmla="*/ 0 w 90"/>
                  <a:gd name="T25" fmla="*/ 101 h 160"/>
                  <a:gd name="T26" fmla="*/ 5 w 90"/>
                  <a:gd name="T27" fmla="*/ 0 h 160"/>
                  <a:gd name="T28" fmla="*/ 5 w 90"/>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160">
                    <a:moveTo>
                      <a:pt x="5" y="0"/>
                    </a:moveTo>
                    <a:lnTo>
                      <a:pt x="5" y="0"/>
                    </a:lnTo>
                    <a:lnTo>
                      <a:pt x="90" y="0"/>
                    </a:lnTo>
                    <a:lnTo>
                      <a:pt x="90" y="0"/>
                    </a:lnTo>
                    <a:lnTo>
                      <a:pt x="73" y="140"/>
                    </a:lnTo>
                    <a:lnTo>
                      <a:pt x="73" y="140"/>
                    </a:lnTo>
                    <a:lnTo>
                      <a:pt x="72" y="147"/>
                    </a:lnTo>
                    <a:lnTo>
                      <a:pt x="67" y="152"/>
                    </a:lnTo>
                    <a:lnTo>
                      <a:pt x="62" y="157"/>
                    </a:lnTo>
                    <a:lnTo>
                      <a:pt x="55" y="160"/>
                    </a:lnTo>
                    <a:lnTo>
                      <a:pt x="55" y="160"/>
                    </a:lnTo>
                    <a:lnTo>
                      <a:pt x="0" y="101"/>
                    </a:lnTo>
                    <a:lnTo>
                      <a:pt x="0" y="101"/>
                    </a:lnTo>
                    <a:lnTo>
                      <a:pt x="5" y="0"/>
                    </a:lnTo>
                    <a:lnTo>
                      <a:pt x="5" y="0"/>
                    </a:lnTo>
                    <a:close/>
                  </a:path>
                </a:pathLst>
              </a:custGeom>
              <a:solidFill>
                <a:srgbClr val="B9B9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88" name="Freeform 82"/>
              <p:cNvSpPr>
                <a:spLocks/>
              </p:cNvSpPr>
              <p:nvPr/>
            </p:nvSpPr>
            <p:spPr bwMode="auto">
              <a:xfrm>
                <a:off x="3417888" y="5083175"/>
                <a:ext cx="139700" cy="254000"/>
              </a:xfrm>
              <a:custGeom>
                <a:avLst/>
                <a:gdLst>
                  <a:gd name="T0" fmla="*/ 7 w 88"/>
                  <a:gd name="T1" fmla="*/ 0 h 160"/>
                  <a:gd name="T2" fmla="*/ 7 w 88"/>
                  <a:gd name="T3" fmla="*/ 0 h 160"/>
                  <a:gd name="T4" fmla="*/ 88 w 88"/>
                  <a:gd name="T5" fmla="*/ 0 h 160"/>
                  <a:gd name="T6" fmla="*/ 88 w 88"/>
                  <a:gd name="T7" fmla="*/ 0 h 160"/>
                  <a:gd name="T8" fmla="*/ 71 w 88"/>
                  <a:gd name="T9" fmla="*/ 140 h 160"/>
                  <a:gd name="T10" fmla="*/ 71 w 88"/>
                  <a:gd name="T11" fmla="*/ 140 h 160"/>
                  <a:gd name="T12" fmla="*/ 70 w 88"/>
                  <a:gd name="T13" fmla="*/ 147 h 160"/>
                  <a:gd name="T14" fmla="*/ 65 w 88"/>
                  <a:gd name="T15" fmla="*/ 152 h 160"/>
                  <a:gd name="T16" fmla="*/ 60 w 88"/>
                  <a:gd name="T17" fmla="*/ 157 h 160"/>
                  <a:gd name="T18" fmla="*/ 55 w 88"/>
                  <a:gd name="T19" fmla="*/ 160 h 160"/>
                  <a:gd name="T20" fmla="*/ 55 w 88"/>
                  <a:gd name="T21" fmla="*/ 160 h 160"/>
                  <a:gd name="T22" fmla="*/ 0 w 88"/>
                  <a:gd name="T23" fmla="*/ 99 h 160"/>
                  <a:gd name="T24" fmla="*/ 0 w 88"/>
                  <a:gd name="T25" fmla="*/ 99 h 160"/>
                  <a:gd name="T26" fmla="*/ 7 w 88"/>
                  <a:gd name="T27" fmla="*/ 0 h 160"/>
                  <a:gd name="T28" fmla="*/ 7 w 88"/>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160">
                    <a:moveTo>
                      <a:pt x="7" y="0"/>
                    </a:moveTo>
                    <a:lnTo>
                      <a:pt x="7" y="0"/>
                    </a:lnTo>
                    <a:lnTo>
                      <a:pt x="88" y="0"/>
                    </a:lnTo>
                    <a:lnTo>
                      <a:pt x="88" y="0"/>
                    </a:lnTo>
                    <a:lnTo>
                      <a:pt x="71" y="140"/>
                    </a:lnTo>
                    <a:lnTo>
                      <a:pt x="71" y="140"/>
                    </a:lnTo>
                    <a:lnTo>
                      <a:pt x="70" y="147"/>
                    </a:lnTo>
                    <a:lnTo>
                      <a:pt x="65" y="152"/>
                    </a:lnTo>
                    <a:lnTo>
                      <a:pt x="60" y="157"/>
                    </a:lnTo>
                    <a:lnTo>
                      <a:pt x="55" y="160"/>
                    </a:lnTo>
                    <a:lnTo>
                      <a:pt x="55" y="160"/>
                    </a:lnTo>
                    <a:lnTo>
                      <a:pt x="0" y="99"/>
                    </a:lnTo>
                    <a:lnTo>
                      <a:pt x="0" y="99"/>
                    </a:lnTo>
                    <a:lnTo>
                      <a:pt x="7" y="0"/>
                    </a:lnTo>
                    <a:lnTo>
                      <a:pt x="7" y="0"/>
                    </a:lnTo>
                    <a:close/>
                  </a:path>
                </a:pathLst>
              </a:custGeom>
              <a:solidFill>
                <a:srgbClr val="BABA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89" name="Freeform 83"/>
              <p:cNvSpPr>
                <a:spLocks/>
              </p:cNvSpPr>
              <p:nvPr/>
            </p:nvSpPr>
            <p:spPr bwMode="auto">
              <a:xfrm>
                <a:off x="3425826" y="5083175"/>
                <a:ext cx="131763" cy="254000"/>
              </a:xfrm>
              <a:custGeom>
                <a:avLst/>
                <a:gdLst>
                  <a:gd name="T0" fmla="*/ 6 w 83"/>
                  <a:gd name="T1" fmla="*/ 0 h 160"/>
                  <a:gd name="T2" fmla="*/ 6 w 83"/>
                  <a:gd name="T3" fmla="*/ 0 h 160"/>
                  <a:gd name="T4" fmla="*/ 83 w 83"/>
                  <a:gd name="T5" fmla="*/ 0 h 160"/>
                  <a:gd name="T6" fmla="*/ 83 w 83"/>
                  <a:gd name="T7" fmla="*/ 0 h 160"/>
                  <a:gd name="T8" fmla="*/ 66 w 83"/>
                  <a:gd name="T9" fmla="*/ 140 h 160"/>
                  <a:gd name="T10" fmla="*/ 66 w 83"/>
                  <a:gd name="T11" fmla="*/ 140 h 160"/>
                  <a:gd name="T12" fmla="*/ 65 w 83"/>
                  <a:gd name="T13" fmla="*/ 147 h 160"/>
                  <a:gd name="T14" fmla="*/ 60 w 83"/>
                  <a:gd name="T15" fmla="*/ 152 h 160"/>
                  <a:gd name="T16" fmla="*/ 55 w 83"/>
                  <a:gd name="T17" fmla="*/ 156 h 160"/>
                  <a:gd name="T18" fmla="*/ 50 w 83"/>
                  <a:gd name="T19" fmla="*/ 160 h 160"/>
                  <a:gd name="T20" fmla="*/ 50 w 83"/>
                  <a:gd name="T21" fmla="*/ 160 h 160"/>
                  <a:gd name="T22" fmla="*/ 0 w 83"/>
                  <a:gd name="T23" fmla="*/ 99 h 160"/>
                  <a:gd name="T24" fmla="*/ 0 w 83"/>
                  <a:gd name="T25" fmla="*/ 99 h 160"/>
                  <a:gd name="T26" fmla="*/ 6 w 83"/>
                  <a:gd name="T27" fmla="*/ 0 h 160"/>
                  <a:gd name="T28" fmla="*/ 6 w 83"/>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160">
                    <a:moveTo>
                      <a:pt x="6" y="0"/>
                    </a:moveTo>
                    <a:lnTo>
                      <a:pt x="6" y="0"/>
                    </a:lnTo>
                    <a:lnTo>
                      <a:pt x="83" y="0"/>
                    </a:lnTo>
                    <a:lnTo>
                      <a:pt x="83" y="0"/>
                    </a:lnTo>
                    <a:lnTo>
                      <a:pt x="66" y="140"/>
                    </a:lnTo>
                    <a:lnTo>
                      <a:pt x="66" y="140"/>
                    </a:lnTo>
                    <a:lnTo>
                      <a:pt x="65" y="147"/>
                    </a:lnTo>
                    <a:lnTo>
                      <a:pt x="60" y="152"/>
                    </a:lnTo>
                    <a:lnTo>
                      <a:pt x="55" y="156"/>
                    </a:lnTo>
                    <a:lnTo>
                      <a:pt x="50" y="160"/>
                    </a:lnTo>
                    <a:lnTo>
                      <a:pt x="50" y="160"/>
                    </a:lnTo>
                    <a:lnTo>
                      <a:pt x="0" y="99"/>
                    </a:lnTo>
                    <a:lnTo>
                      <a:pt x="0" y="99"/>
                    </a:lnTo>
                    <a:lnTo>
                      <a:pt x="6" y="0"/>
                    </a:lnTo>
                    <a:lnTo>
                      <a:pt x="6" y="0"/>
                    </a:lnTo>
                    <a:close/>
                  </a:path>
                </a:pathLst>
              </a:custGeom>
              <a:solidFill>
                <a:srgbClr val="BBBB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90" name="Freeform 84"/>
              <p:cNvSpPr>
                <a:spLocks/>
              </p:cNvSpPr>
              <p:nvPr/>
            </p:nvSpPr>
            <p:spPr bwMode="auto">
              <a:xfrm>
                <a:off x="3432176" y="5083175"/>
                <a:ext cx="125413" cy="254000"/>
              </a:xfrm>
              <a:custGeom>
                <a:avLst/>
                <a:gdLst>
                  <a:gd name="T0" fmla="*/ 5 w 79"/>
                  <a:gd name="T1" fmla="*/ 0 h 160"/>
                  <a:gd name="T2" fmla="*/ 5 w 79"/>
                  <a:gd name="T3" fmla="*/ 0 h 160"/>
                  <a:gd name="T4" fmla="*/ 79 w 79"/>
                  <a:gd name="T5" fmla="*/ 0 h 160"/>
                  <a:gd name="T6" fmla="*/ 79 w 79"/>
                  <a:gd name="T7" fmla="*/ 0 h 160"/>
                  <a:gd name="T8" fmla="*/ 62 w 79"/>
                  <a:gd name="T9" fmla="*/ 140 h 160"/>
                  <a:gd name="T10" fmla="*/ 62 w 79"/>
                  <a:gd name="T11" fmla="*/ 140 h 160"/>
                  <a:gd name="T12" fmla="*/ 61 w 79"/>
                  <a:gd name="T13" fmla="*/ 147 h 160"/>
                  <a:gd name="T14" fmla="*/ 56 w 79"/>
                  <a:gd name="T15" fmla="*/ 152 h 160"/>
                  <a:gd name="T16" fmla="*/ 51 w 79"/>
                  <a:gd name="T17" fmla="*/ 156 h 160"/>
                  <a:gd name="T18" fmla="*/ 46 w 79"/>
                  <a:gd name="T19" fmla="*/ 160 h 160"/>
                  <a:gd name="T20" fmla="*/ 46 w 79"/>
                  <a:gd name="T21" fmla="*/ 160 h 160"/>
                  <a:gd name="T22" fmla="*/ 0 w 79"/>
                  <a:gd name="T23" fmla="*/ 98 h 160"/>
                  <a:gd name="T24" fmla="*/ 0 w 79"/>
                  <a:gd name="T25" fmla="*/ 98 h 160"/>
                  <a:gd name="T26" fmla="*/ 5 w 79"/>
                  <a:gd name="T27" fmla="*/ 0 h 160"/>
                  <a:gd name="T28" fmla="*/ 5 w 79"/>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 h="160">
                    <a:moveTo>
                      <a:pt x="5" y="0"/>
                    </a:moveTo>
                    <a:lnTo>
                      <a:pt x="5" y="0"/>
                    </a:lnTo>
                    <a:lnTo>
                      <a:pt x="79" y="0"/>
                    </a:lnTo>
                    <a:lnTo>
                      <a:pt x="79" y="0"/>
                    </a:lnTo>
                    <a:lnTo>
                      <a:pt x="62" y="140"/>
                    </a:lnTo>
                    <a:lnTo>
                      <a:pt x="62" y="140"/>
                    </a:lnTo>
                    <a:lnTo>
                      <a:pt x="61" y="147"/>
                    </a:lnTo>
                    <a:lnTo>
                      <a:pt x="56" y="152"/>
                    </a:lnTo>
                    <a:lnTo>
                      <a:pt x="51" y="156"/>
                    </a:lnTo>
                    <a:lnTo>
                      <a:pt x="46" y="160"/>
                    </a:lnTo>
                    <a:lnTo>
                      <a:pt x="46" y="160"/>
                    </a:lnTo>
                    <a:lnTo>
                      <a:pt x="0" y="98"/>
                    </a:lnTo>
                    <a:lnTo>
                      <a:pt x="0" y="98"/>
                    </a:lnTo>
                    <a:lnTo>
                      <a:pt x="5" y="0"/>
                    </a:lnTo>
                    <a:lnTo>
                      <a:pt x="5" y="0"/>
                    </a:lnTo>
                    <a:close/>
                  </a:path>
                </a:pathLst>
              </a:custGeom>
              <a:solidFill>
                <a:srgbClr val="BBBB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91" name="Freeform 85"/>
              <p:cNvSpPr>
                <a:spLocks/>
              </p:cNvSpPr>
              <p:nvPr/>
            </p:nvSpPr>
            <p:spPr bwMode="auto">
              <a:xfrm>
                <a:off x="3438526" y="5083175"/>
                <a:ext cx="119063" cy="254000"/>
              </a:xfrm>
              <a:custGeom>
                <a:avLst/>
                <a:gdLst>
                  <a:gd name="T0" fmla="*/ 5 w 75"/>
                  <a:gd name="T1" fmla="*/ 0 h 160"/>
                  <a:gd name="T2" fmla="*/ 5 w 75"/>
                  <a:gd name="T3" fmla="*/ 0 h 160"/>
                  <a:gd name="T4" fmla="*/ 75 w 75"/>
                  <a:gd name="T5" fmla="*/ 0 h 160"/>
                  <a:gd name="T6" fmla="*/ 75 w 75"/>
                  <a:gd name="T7" fmla="*/ 0 h 160"/>
                  <a:gd name="T8" fmla="*/ 58 w 75"/>
                  <a:gd name="T9" fmla="*/ 140 h 160"/>
                  <a:gd name="T10" fmla="*/ 58 w 75"/>
                  <a:gd name="T11" fmla="*/ 140 h 160"/>
                  <a:gd name="T12" fmla="*/ 57 w 75"/>
                  <a:gd name="T13" fmla="*/ 147 h 160"/>
                  <a:gd name="T14" fmla="*/ 52 w 75"/>
                  <a:gd name="T15" fmla="*/ 152 h 160"/>
                  <a:gd name="T16" fmla="*/ 48 w 75"/>
                  <a:gd name="T17" fmla="*/ 156 h 160"/>
                  <a:gd name="T18" fmla="*/ 43 w 75"/>
                  <a:gd name="T19" fmla="*/ 160 h 160"/>
                  <a:gd name="T20" fmla="*/ 43 w 75"/>
                  <a:gd name="T21" fmla="*/ 160 h 160"/>
                  <a:gd name="T22" fmla="*/ 0 w 75"/>
                  <a:gd name="T23" fmla="*/ 96 h 160"/>
                  <a:gd name="T24" fmla="*/ 0 w 75"/>
                  <a:gd name="T25" fmla="*/ 96 h 160"/>
                  <a:gd name="T26" fmla="*/ 5 w 75"/>
                  <a:gd name="T27" fmla="*/ 0 h 160"/>
                  <a:gd name="T28" fmla="*/ 5 w 75"/>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5" h="160">
                    <a:moveTo>
                      <a:pt x="5" y="0"/>
                    </a:moveTo>
                    <a:lnTo>
                      <a:pt x="5" y="0"/>
                    </a:lnTo>
                    <a:lnTo>
                      <a:pt x="75" y="0"/>
                    </a:lnTo>
                    <a:lnTo>
                      <a:pt x="75" y="0"/>
                    </a:lnTo>
                    <a:lnTo>
                      <a:pt x="58" y="140"/>
                    </a:lnTo>
                    <a:lnTo>
                      <a:pt x="58" y="140"/>
                    </a:lnTo>
                    <a:lnTo>
                      <a:pt x="57" y="147"/>
                    </a:lnTo>
                    <a:lnTo>
                      <a:pt x="52" y="152"/>
                    </a:lnTo>
                    <a:lnTo>
                      <a:pt x="48" y="156"/>
                    </a:lnTo>
                    <a:lnTo>
                      <a:pt x="43" y="160"/>
                    </a:lnTo>
                    <a:lnTo>
                      <a:pt x="43" y="160"/>
                    </a:lnTo>
                    <a:lnTo>
                      <a:pt x="0" y="96"/>
                    </a:lnTo>
                    <a:lnTo>
                      <a:pt x="0" y="96"/>
                    </a:lnTo>
                    <a:lnTo>
                      <a:pt x="5" y="0"/>
                    </a:lnTo>
                    <a:lnTo>
                      <a:pt x="5" y="0"/>
                    </a:lnTo>
                    <a:close/>
                  </a:path>
                </a:pathLst>
              </a:custGeom>
              <a:solidFill>
                <a:srgbClr val="BCBC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92" name="Freeform 86"/>
              <p:cNvSpPr>
                <a:spLocks/>
              </p:cNvSpPr>
              <p:nvPr/>
            </p:nvSpPr>
            <p:spPr bwMode="auto">
              <a:xfrm>
                <a:off x="3444876" y="5083175"/>
                <a:ext cx="112713" cy="254000"/>
              </a:xfrm>
              <a:custGeom>
                <a:avLst/>
                <a:gdLst>
                  <a:gd name="T0" fmla="*/ 5 w 71"/>
                  <a:gd name="T1" fmla="*/ 0 h 160"/>
                  <a:gd name="T2" fmla="*/ 5 w 71"/>
                  <a:gd name="T3" fmla="*/ 0 h 160"/>
                  <a:gd name="T4" fmla="*/ 71 w 71"/>
                  <a:gd name="T5" fmla="*/ 0 h 160"/>
                  <a:gd name="T6" fmla="*/ 71 w 71"/>
                  <a:gd name="T7" fmla="*/ 0 h 160"/>
                  <a:gd name="T8" fmla="*/ 54 w 71"/>
                  <a:gd name="T9" fmla="*/ 140 h 160"/>
                  <a:gd name="T10" fmla="*/ 54 w 71"/>
                  <a:gd name="T11" fmla="*/ 140 h 160"/>
                  <a:gd name="T12" fmla="*/ 53 w 71"/>
                  <a:gd name="T13" fmla="*/ 147 h 160"/>
                  <a:gd name="T14" fmla="*/ 48 w 71"/>
                  <a:gd name="T15" fmla="*/ 152 h 160"/>
                  <a:gd name="T16" fmla="*/ 44 w 71"/>
                  <a:gd name="T17" fmla="*/ 156 h 160"/>
                  <a:gd name="T18" fmla="*/ 39 w 71"/>
                  <a:gd name="T19" fmla="*/ 160 h 160"/>
                  <a:gd name="T20" fmla="*/ 39 w 71"/>
                  <a:gd name="T21" fmla="*/ 160 h 160"/>
                  <a:gd name="T22" fmla="*/ 0 w 71"/>
                  <a:gd name="T23" fmla="*/ 95 h 160"/>
                  <a:gd name="T24" fmla="*/ 0 w 71"/>
                  <a:gd name="T25" fmla="*/ 95 h 160"/>
                  <a:gd name="T26" fmla="*/ 5 w 71"/>
                  <a:gd name="T27" fmla="*/ 0 h 160"/>
                  <a:gd name="T28" fmla="*/ 5 w 71"/>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160">
                    <a:moveTo>
                      <a:pt x="5" y="0"/>
                    </a:moveTo>
                    <a:lnTo>
                      <a:pt x="5" y="0"/>
                    </a:lnTo>
                    <a:lnTo>
                      <a:pt x="71" y="0"/>
                    </a:lnTo>
                    <a:lnTo>
                      <a:pt x="71" y="0"/>
                    </a:lnTo>
                    <a:lnTo>
                      <a:pt x="54" y="140"/>
                    </a:lnTo>
                    <a:lnTo>
                      <a:pt x="54" y="140"/>
                    </a:lnTo>
                    <a:lnTo>
                      <a:pt x="53" y="147"/>
                    </a:lnTo>
                    <a:lnTo>
                      <a:pt x="48" y="152"/>
                    </a:lnTo>
                    <a:lnTo>
                      <a:pt x="44" y="156"/>
                    </a:lnTo>
                    <a:lnTo>
                      <a:pt x="39" y="160"/>
                    </a:lnTo>
                    <a:lnTo>
                      <a:pt x="39" y="160"/>
                    </a:lnTo>
                    <a:lnTo>
                      <a:pt x="0" y="95"/>
                    </a:lnTo>
                    <a:lnTo>
                      <a:pt x="0" y="95"/>
                    </a:lnTo>
                    <a:lnTo>
                      <a:pt x="5" y="0"/>
                    </a:lnTo>
                    <a:lnTo>
                      <a:pt x="5" y="0"/>
                    </a:lnTo>
                    <a:close/>
                  </a:path>
                </a:pathLst>
              </a:custGeom>
              <a:solidFill>
                <a:srgbClr val="BCBC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93" name="Freeform 87"/>
              <p:cNvSpPr>
                <a:spLocks/>
              </p:cNvSpPr>
              <p:nvPr/>
            </p:nvSpPr>
            <p:spPr bwMode="auto">
              <a:xfrm>
                <a:off x="3448051" y="5083175"/>
                <a:ext cx="109538" cy="252413"/>
              </a:xfrm>
              <a:custGeom>
                <a:avLst/>
                <a:gdLst>
                  <a:gd name="T0" fmla="*/ 7 w 69"/>
                  <a:gd name="T1" fmla="*/ 0 h 159"/>
                  <a:gd name="T2" fmla="*/ 7 w 69"/>
                  <a:gd name="T3" fmla="*/ 0 h 159"/>
                  <a:gd name="T4" fmla="*/ 69 w 69"/>
                  <a:gd name="T5" fmla="*/ 0 h 159"/>
                  <a:gd name="T6" fmla="*/ 69 w 69"/>
                  <a:gd name="T7" fmla="*/ 0 h 159"/>
                  <a:gd name="T8" fmla="*/ 52 w 69"/>
                  <a:gd name="T9" fmla="*/ 140 h 159"/>
                  <a:gd name="T10" fmla="*/ 52 w 69"/>
                  <a:gd name="T11" fmla="*/ 140 h 159"/>
                  <a:gd name="T12" fmla="*/ 51 w 69"/>
                  <a:gd name="T13" fmla="*/ 147 h 159"/>
                  <a:gd name="T14" fmla="*/ 46 w 69"/>
                  <a:gd name="T15" fmla="*/ 152 h 159"/>
                  <a:gd name="T16" fmla="*/ 42 w 69"/>
                  <a:gd name="T17" fmla="*/ 156 h 159"/>
                  <a:gd name="T18" fmla="*/ 37 w 69"/>
                  <a:gd name="T19" fmla="*/ 159 h 159"/>
                  <a:gd name="T20" fmla="*/ 37 w 69"/>
                  <a:gd name="T21" fmla="*/ 159 h 159"/>
                  <a:gd name="T22" fmla="*/ 0 w 69"/>
                  <a:gd name="T23" fmla="*/ 94 h 159"/>
                  <a:gd name="T24" fmla="*/ 0 w 69"/>
                  <a:gd name="T25" fmla="*/ 94 h 159"/>
                  <a:gd name="T26" fmla="*/ 7 w 69"/>
                  <a:gd name="T27" fmla="*/ 0 h 159"/>
                  <a:gd name="T28" fmla="*/ 7 w 69"/>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 h="159">
                    <a:moveTo>
                      <a:pt x="7" y="0"/>
                    </a:moveTo>
                    <a:lnTo>
                      <a:pt x="7" y="0"/>
                    </a:lnTo>
                    <a:lnTo>
                      <a:pt x="69" y="0"/>
                    </a:lnTo>
                    <a:lnTo>
                      <a:pt x="69" y="0"/>
                    </a:lnTo>
                    <a:lnTo>
                      <a:pt x="52" y="140"/>
                    </a:lnTo>
                    <a:lnTo>
                      <a:pt x="52" y="140"/>
                    </a:lnTo>
                    <a:lnTo>
                      <a:pt x="51" y="147"/>
                    </a:lnTo>
                    <a:lnTo>
                      <a:pt x="46" y="152"/>
                    </a:lnTo>
                    <a:lnTo>
                      <a:pt x="42" y="156"/>
                    </a:lnTo>
                    <a:lnTo>
                      <a:pt x="37" y="159"/>
                    </a:lnTo>
                    <a:lnTo>
                      <a:pt x="37" y="159"/>
                    </a:lnTo>
                    <a:lnTo>
                      <a:pt x="0" y="94"/>
                    </a:lnTo>
                    <a:lnTo>
                      <a:pt x="0" y="94"/>
                    </a:lnTo>
                    <a:lnTo>
                      <a:pt x="7" y="0"/>
                    </a:lnTo>
                    <a:lnTo>
                      <a:pt x="7" y="0"/>
                    </a:lnTo>
                    <a:close/>
                  </a:path>
                </a:pathLst>
              </a:custGeom>
              <a:solidFill>
                <a:srgbClr val="BDBD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94" name="Freeform 88"/>
              <p:cNvSpPr>
                <a:spLocks/>
              </p:cNvSpPr>
              <p:nvPr/>
            </p:nvSpPr>
            <p:spPr bwMode="auto">
              <a:xfrm>
                <a:off x="3454401" y="5083175"/>
                <a:ext cx="103188" cy="252413"/>
              </a:xfrm>
              <a:custGeom>
                <a:avLst/>
                <a:gdLst>
                  <a:gd name="T0" fmla="*/ 7 w 65"/>
                  <a:gd name="T1" fmla="*/ 0 h 159"/>
                  <a:gd name="T2" fmla="*/ 7 w 65"/>
                  <a:gd name="T3" fmla="*/ 0 h 159"/>
                  <a:gd name="T4" fmla="*/ 65 w 65"/>
                  <a:gd name="T5" fmla="*/ 0 h 159"/>
                  <a:gd name="T6" fmla="*/ 65 w 65"/>
                  <a:gd name="T7" fmla="*/ 0 h 159"/>
                  <a:gd name="T8" fmla="*/ 48 w 65"/>
                  <a:gd name="T9" fmla="*/ 140 h 159"/>
                  <a:gd name="T10" fmla="*/ 48 w 65"/>
                  <a:gd name="T11" fmla="*/ 140 h 159"/>
                  <a:gd name="T12" fmla="*/ 47 w 65"/>
                  <a:gd name="T13" fmla="*/ 147 h 159"/>
                  <a:gd name="T14" fmla="*/ 42 w 65"/>
                  <a:gd name="T15" fmla="*/ 152 h 159"/>
                  <a:gd name="T16" fmla="*/ 38 w 65"/>
                  <a:gd name="T17" fmla="*/ 156 h 159"/>
                  <a:gd name="T18" fmla="*/ 33 w 65"/>
                  <a:gd name="T19" fmla="*/ 159 h 159"/>
                  <a:gd name="T20" fmla="*/ 33 w 65"/>
                  <a:gd name="T21" fmla="*/ 159 h 159"/>
                  <a:gd name="T22" fmla="*/ 0 w 65"/>
                  <a:gd name="T23" fmla="*/ 92 h 159"/>
                  <a:gd name="T24" fmla="*/ 0 w 65"/>
                  <a:gd name="T25" fmla="*/ 92 h 159"/>
                  <a:gd name="T26" fmla="*/ 7 w 65"/>
                  <a:gd name="T27" fmla="*/ 0 h 159"/>
                  <a:gd name="T28" fmla="*/ 7 w 65"/>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 h="159">
                    <a:moveTo>
                      <a:pt x="7" y="0"/>
                    </a:moveTo>
                    <a:lnTo>
                      <a:pt x="7" y="0"/>
                    </a:lnTo>
                    <a:lnTo>
                      <a:pt x="65" y="0"/>
                    </a:lnTo>
                    <a:lnTo>
                      <a:pt x="65" y="0"/>
                    </a:lnTo>
                    <a:lnTo>
                      <a:pt x="48" y="140"/>
                    </a:lnTo>
                    <a:lnTo>
                      <a:pt x="48" y="140"/>
                    </a:lnTo>
                    <a:lnTo>
                      <a:pt x="47" y="147"/>
                    </a:lnTo>
                    <a:lnTo>
                      <a:pt x="42" y="152"/>
                    </a:lnTo>
                    <a:lnTo>
                      <a:pt x="38" y="156"/>
                    </a:lnTo>
                    <a:lnTo>
                      <a:pt x="33" y="159"/>
                    </a:lnTo>
                    <a:lnTo>
                      <a:pt x="33" y="159"/>
                    </a:lnTo>
                    <a:lnTo>
                      <a:pt x="0" y="92"/>
                    </a:lnTo>
                    <a:lnTo>
                      <a:pt x="0" y="92"/>
                    </a:lnTo>
                    <a:lnTo>
                      <a:pt x="7" y="0"/>
                    </a:lnTo>
                    <a:lnTo>
                      <a:pt x="7" y="0"/>
                    </a:lnTo>
                    <a:close/>
                  </a:path>
                </a:pathLst>
              </a:custGeom>
              <a:solidFill>
                <a:srgbClr val="BEBE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95" name="Freeform 89"/>
              <p:cNvSpPr>
                <a:spLocks/>
              </p:cNvSpPr>
              <p:nvPr/>
            </p:nvSpPr>
            <p:spPr bwMode="auto">
              <a:xfrm>
                <a:off x="3462338" y="5083175"/>
                <a:ext cx="95250" cy="252413"/>
              </a:xfrm>
              <a:custGeom>
                <a:avLst/>
                <a:gdLst>
                  <a:gd name="T0" fmla="*/ 6 w 60"/>
                  <a:gd name="T1" fmla="*/ 0 h 159"/>
                  <a:gd name="T2" fmla="*/ 6 w 60"/>
                  <a:gd name="T3" fmla="*/ 0 h 159"/>
                  <a:gd name="T4" fmla="*/ 60 w 60"/>
                  <a:gd name="T5" fmla="*/ 0 h 159"/>
                  <a:gd name="T6" fmla="*/ 60 w 60"/>
                  <a:gd name="T7" fmla="*/ 0 h 159"/>
                  <a:gd name="T8" fmla="*/ 43 w 60"/>
                  <a:gd name="T9" fmla="*/ 140 h 159"/>
                  <a:gd name="T10" fmla="*/ 43 w 60"/>
                  <a:gd name="T11" fmla="*/ 140 h 159"/>
                  <a:gd name="T12" fmla="*/ 42 w 60"/>
                  <a:gd name="T13" fmla="*/ 147 h 159"/>
                  <a:gd name="T14" fmla="*/ 39 w 60"/>
                  <a:gd name="T15" fmla="*/ 151 h 159"/>
                  <a:gd name="T16" fmla="*/ 33 w 60"/>
                  <a:gd name="T17" fmla="*/ 156 h 159"/>
                  <a:gd name="T18" fmla="*/ 29 w 60"/>
                  <a:gd name="T19" fmla="*/ 159 h 159"/>
                  <a:gd name="T20" fmla="*/ 29 w 60"/>
                  <a:gd name="T21" fmla="*/ 159 h 159"/>
                  <a:gd name="T22" fmla="*/ 0 w 60"/>
                  <a:gd name="T23" fmla="*/ 91 h 159"/>
                  <a:gd name="T24" fmla="*/ 0 w 60"/>
                  <a:gd name="T25" fmla="*/ 91 h 159"/>
                  <a:gd name="T26" fmla="*/ 6 w 60"/>
                  <a:gd name="T27" fmla="*/ 0 h 159"/>
                  <a:gd name="T28" fmla="*/ 6 w 60"/>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159">
                    <a:moveTo>
                      <a:pt x="6" y="0"/>
                    </a:moveTo>
                    <a:lnTo>
                      <a:pt x="6" y="0"/>
                    </a:lnTo>
                    <a:lnTo>
                      <a:pt x="60" y="0"/>
                    </a:lnTo>
                    <a:lnTo>
                      <a:pt x="60" y="0"/>
                    </a:lnTo>
                    <a:lnTo>
                      <a:pt x="43" y="140"/>
                    </a:lnTo>
                    <a:lnTo>
                      <a:pt x="43" y="140"/>
                    </a:lnTo>
                    <a:lnTo>
                      <a:pt x="42" y="147"/>
                    </a:lnTo>
                    <a:lnTo>
                      <a:pt x="39" y="151"/>
                    </a:lnTo>
                    <a:lnTo>
                      <a:pt x="33" y="156"/>
                    </a:lnTo>
                    <a:lnTo>
                      <a:pt x="29" y="159"/>
                    </a:lnTo>
                    <a:lnTo>
                      <a:pt x="29" y="159"/>
                    </a:lnTo>
                    <a:lnTo>
                      <a:pt x="0" y="91"/>
                    </a:lnTo>
                    <a:lnTo>
                      <a:pt x="0" y="91"/>
                    </a:lnTo>
                    <a:lnTo>
                      <a:pt x="6" y="0"/>
                    </a:lnTo>
                    <a:lnTo>
                      <a:pt x="6" y="0"/>
                    </a:lnTo>
                    <a:close/>
                  </a:path>
                </a:pathLst>
              </a:custGeom>
              <a:solidFill>
                <a:srgbClr val="BEBE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96" name="Freeform 90"/>
              <p:cNvSpPr>
                <a:spLocks/>
              </p:cNvSpPr>
              <p:nvPr/>
            </p:nvSpPr>
            <p:spPr bwMode="auto">
              <a:xfrm>
                <a:off x="3468688" y="5083175"/>
                <a:ext cx="88900" cy="252413"/>
              </a:xfrm>
              <a:custGeom>
                <a:avLst/>
                <a:gdLst>
                  <a:gd name="T0" fmla="*/ 6 w 56"/>
                  <a:gd name="T1" fmla="*/ 0 h 159"/>
                  <a:gd name="T2" fmla="*/ 6 w 56"/>
                  <a:gd name="T3" fmla="*/ 0 h 159"/>
                  <a:gd name="T4" fmla="*/ 56 w 56"/>
                  <a:gd name="T5" fmla="*/ 0 h 159"/>
                  <a:gd name="T6" fmla="*/ 56 w 56"/>
                  <a:gd name="T7" fmla="*/ 0 h 159"/>
                  <a:gd name="T8" fmla="*/ 39 w 56"/>
                  <a:gd name="T9" fmla="*/ 140 h 159"/>
                  <a:gd name="T10" fmla="*/ 39 w 56"/>
                  <a:gd name="T11" fmla="*/ 140 h 159"/>
                  <a:gd name="T12" fmla="*/ 38 w 56"/>
                  <a:gd name="T13" fmla="*/ 147 h 159"/>
                  <a:gd name="T14" fmla="*/ 35 w 56"/>
                  <a:gd name="T15" fmla="*/ 151 h 159"/>
                  <a:gd name="T16" fmla="*/ 29 w 56"/>
                  <a:gd name="T17" fmla="*/ 156 h 159"/>
                  <a:gd name="T18" fmla="*/ 25 w 56"/>
                  <a:gd name="T19" fmla="*/ 159 h 159"/>
                  <a:gd name="T20" fmla="*/ 25 w 56"/>
                  <a:gd name="T21" fmla="*/ 159 h 159"/>
                  <a:gd name="T22" fmla="*/ 0 w 56"/>
                  <a:gd name="T23" fmla="*/ 91 h 159"/>
                  <a:gd name="T24" fmla="*/ 0 w 56"/>
                  <a:gd name="T25" fmla="*/ 91 h 159"/>
                  <a:gd name="T26" fmla="*/ 6 w 56"/>
                  <a:gd name="T27" fmla="*/ 0 h 159"/>
                  <a:gd name="T28" fmla="*/ 6 w 56"/>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6" h="159">
                    <a:moveTo>
                      <a:pt x="6" y="0"/>
                    </a:moveTo>
                    <a:lnTo>
                      <a:pt x="6" y="0"/>
                    </a:lnTo>
                    <a:lnTo>
                      <a:pt x="56" y="0"/>
                    </a:lnTo>
                    <a:lnTo>
                      <a:pt x="56" y="0"/>
                    </a:lnTo>
                    <a:lnTo>
                      <a:pt x="39" y="140"/>
                    </a:lnTo>
                    <a:lnTo>
                      <a:pt x="39" y="140"/>
                    </a:lnTo>
                    <a:lnTo>
                      <a:pt x="38" y="147"/>
                    </a:lnTo>
                    <a:lnTo>
                      <a:pt x="35" y="151"/>
                    </a:lnTo>
                    <a:lnTo>
                      <a:pt x="29" y="156"/>
                    </a:lnTo>
                    <a:lnTo>
                      <a:pt x="25" y="159"/>
                    </a:lnTo>
                    <a:lnTo>
                      <a:pt x="25" y="159"/>
                    </a:lnTo>
                    <a:lnTo>
                      <a:pt x="0" y="91"/>
                    </a:lnTo>
                    <a:lnTo>
                      <a:pt x="0" y="91"/>
                    </a:lnTo>
                    <a:lnTo>
                      <a:pt x="6" y="0"/>
                    </a:lnTo>
                    <a:lnTo>
                      <a:pt x="6" y="0"/>
                    </a:lnTo>
                    <a:close/>
                  </a:path>
                </a:pathLst>
              </a:custGeom>
              <a:solidFill>
                <a:srgbClr val="BFBF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97" name="Freeform 91"/>
              <p:cNvSpPr>
                <a:spLocks/>
              </p:cNvSpPr>
              <p:nvPr/>
            </p:nvSpPr>
            <p:spPr bwMode="auto">
              <a:xfrm>
                <a:off x="3471863" y="5083175"/>
                <a:ext cx="85725" cy="252413"/>
              </a:xfrm>
              <a:custGeom>
                <a:avLst/>
                <a:gdLst>
                  <a:gd name="T0" fmla="*/ 7 w 54"/>
                  <a:gd name="T1" fmla="*/ 0 h 159"/>
                  <a:gd name="T2" fmla="*/ 7 w 54"/>
                  <a:gd name="T3" fmla="*/ 0 h 159"/>
                  <a:gd name="T4" fmla="*/ 54 w 54"/>
                  <a:gd name="T5" fmla="*/ 0 h 159"/>
                  <a:gd name="T6" fmla="*/ 54 w 54"/>
                  <a:gd name="T7" fmla="*/ 0 h 159"/>
                  <a:gd name="T8" fmla="*/ 37 w 54"/>
                  <a:gd name="T9" fmla="*/ 140 h 159"/>
                  <a:gd name="T10" fmla="*/ 37 w 54"/>
                  <a:gd name="T11" fmla="*/ 140 h 159"/>
                  <a:gd name="T12" fmla="*/ 36 w 54"/>
                  <a:gd name="T13" fmla="*/ 145 h 159"/>
                  <a:gd name="T14" fmla="*/ 33 w 54"/>
                  <a:gd name="T15" fmla="*/ 151 h 159"/>
                  <a:gd name="T16" fmla="*/ 29 w 54"/>
                  <a:gd name="T17" fmla="*/ 155 h 159"/>
                  <a:gd name="T18" fmla="*/ 23 w 54"/>
                  <a:gd name="T19" fmla="*/ 159 h 159"/>
                  <a:gd name="T20" fmla="*/ 23 w 54"/>
                  <a:gd name="T21" fmla="*/ 159 h 159"/>
                  <a:gd name="T22" fmla="*/ 0 w 54"/>
                  <a:gd name="T23" fmla="*/ 90 h 159"/>
                  <a:gd name="T24" fmla="*/ 0 w 54"/>
                  <a:gd name="T25" fmla="*/ 90 h 159"/>
                  <a:gd name="T26" fmla="*/ 7 w 54"/>
                  <a:gd name="T27" fmla="*/ 0 h 159"/>
                  <a:gd name="T28" fmla="*/ 7 w 54"/>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159">
                    <a:moveTo>
                      <a:pt x="7" y="0"/>
                    </a:moveTo>
                    <a:lnTo>
                      <a:pt x="7" y="0"/>
                    </a:lnTo>
                    <a:lnTo>
                      <a:pt x="54" y="0"/>
                    </a:lnTo>
                    <a:lnTo>
                      <a:pt x="54" y="0"/>
                    </a:lnTo>
                    <a:lnTo>
                      <a:pt x="37" y="140"/>
                    </a:lnTo>
                    <a:lnTo>
                      <a:pt x="37" y="140"/>
                    </a:lnTo>
                    <a:lnTo>
                      <a:pt x="36" y="145"/>
                    </a:lnTo>
                    <a:lnTo>
                      <a:pt x="33" y="151"/>
                    </a:lnTo>
                    <a:lnTo>
                      <a:pt x="29" y="155"/>
                    </a:lnTo>
                    <a:lnTo>
                      <a:pt x="23" y="159"/>
                    </a:lnTo>
                    <a:lnTo>
                      <a:pt x="23" y="159"/>
                    </a:lnTo>
                    <a:lnTo>
                      <a:pt x="0" y="90"/>
                    </a:lnTo>
                    <a:lnTo>
                      <a:pt x="0" y="90"/>
                    </a:lnTo>
                    <a:lnTo>
                      <a:pt x="7" y="0"/>
                    </a:lnTo>
                    <a:lnTo>
                      <a:pt x="7" y="0"/>
                    </a:lnTo>
                    <a:close/>
                  </a:path>
                </a:pathLst>
              </a:custGeom>
              <a:solidFill>
                <a:srgbClr val="BFBF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98" name="Freeform 92"/>
              <p:cNvSpPr>
                <a:spLocks/>
              </p:cNvSpPr>
              <p:nvPr/>
            </p:nvSpPr>
            <p:spPr bwMode="auto">
              <a:xfrm>
                <a:off x="3478213" y="5083175"/>
                <a:ext cx="79375" cy="252413"/>
              </a:xfrm>
              <a:custGeom>
                <a:avLst/>
                <a:gdLst>
                  <a:gd name="T0" fmla="*/ 7 w 50"/>
                  <a:gd name="T1" fmla="*/ 0 h 159"/>
                  <a:gd name="T2" fmla="*/ 7 w 50"/>
                  <a:gd name="T3" fmla="*/ 0 h 159"/>
                  <a:gd name="T4" fmla="*/ 50 w 50"/>
                  <a:gd name="T5" fmla="*/ 0 h 159"/>
                  <a:gd name="T6" fmla="*/ 50 w 50"/>
                  <a:gd name="T7" fmla="*/ 0 h 159"/>
                  <a:gd name="T8" fmla="*/ 33 w 50"/>
                  <a:gd name="T9" fmla="*/ 140 h 159"/>
                  <a:gd name="T10" fmla="*/ 33 w 50"/>
                  <a:gd name="T11" fmla="*/ 140 h 159"/>
                  <a:gd name="T12" fmla="*/ 32 w 50"/>
                  <a:gd name="T13" fmla="*/ 145 h 159"/>
                  <a:gd name="T14" fmla="*/ 29 w 50"/>
                  <a:gd name="T15" fmla="*/ 151 h 159"/>
                  <a:gd name="T16" fmla="*/ 25 w 50"/>
                  <a:gd name="T17" fmla="*/ 155 h 159"/>
                  <a:gd name="T18" fmla="*/ 19 w 50"/>
                  <a:gd name="T19" fmla="*/ 159 h 159"/>
                  <a:gd name="T20" fmla="*/ 19 w 50"/>
                  <a:gd name="T21" fmla="*/ 159 h 159"/>
                  <a:gd name="T22" fmla="*/ 0 w 50"/>
                  <a:gd name="T23" fmla="*/ 88 h 159"/>
                  <a:gd name="T24" fmla="*/ 0 w 50"/>
                  <a:gd name="T25" fmla="*/ 88 h 159"/>
                  <a:gd name="T26" fmla="*/ 7 w 50"/>
                  <a:gd name="T27" fmla="*/ 0 h 159"/>
                  <a:gd name="T28" fmla="*/ 7 w 50"/>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 h="159">
                    <a:moveTo>
                      <a:pt x="7" y="0"/>
                    </a:moveTo>
                    <a:lnTo>
                      <a:pt x="7" y="0"/>
                    </a:lnTo>
                    <a:lnTo>
                      <a:pt x="50" y="0"/>
                    </a:lnTo>
                    <a:lnTo>
                      <a:pt x="50" y="0"/>
                    </a:lnTo>
                    <a:lnTo>
                      <a:pt x="33" y="140"/>
                    </a:lnTo>
                    <a:lnTo>
                      <a:pt x="33" y="140"/>
                    </a:lnTo>
                    <a:lnTo>
                      <a:pt x="32" y="145"/>
                    </a:lnTo>
                    <a:lnTo>
                      <a:pt x="29" y="151"/>
                    </a:lnTo>
                    <a:lnTo>
                      <a:pt x="25" y="155"/>
                    </a:lnTo>
                    <a:lnTo>
                      <a:pt x="19" y="159"/>
                    </a:lnTo>
                    <a:lnTo>
                      <a:pt x="19" y="159"/>
                    </a:lnTo>
                    <a:lnTo>
                      <a:pt x="0" y="88"/>
                    </a:lnTo>
                    <a:lnTo>
                      <a:pt x="0" y="88"/>
                    </a:lnTo>
                    <a:lnTo>
                      <a:pt x="7" y="0"/>
                    </a:lnTo>
                    <a:lnTo>
                      <a:pt x="7" y="0"/>
                    </a:lnTo>
                    <a:close/>
                  </a:path>
                </a:pathLst>
              </a:custGeom>
              <a:solidFill>
                <a:srgbClr val="C0C0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99" name="Freeform 93"/>
              <p:cNvSpPr>
                <a:spLocks/>
              </p:cNvSpPr>
              <p:nvPr/>
            </p:nvSpPr>
            <p:spPr bwMode="auto">
              <a:xfrm>
                <a:off x="3484563" y="5083175"/>
                <a:ext cx="73025" cy="252413"/>
              </a:xfrm>
              <a:custGeom>
                <a:avLst/>
                <a:gdLst>
                  <a:gd name="T0" fmla="*/ 7 w 46"/>
                  <a:gd name="T1" fmla="*/ 0 h 159"/>
                  <a:gd name="T2" fmla="*/ 7 w 46"/>
                  <a:gd name="T3" fmla="*/ 0 h 159"/>
                  <a:gd name="T4" fmla="*/ 46 w 46"/>
                  <a:gd name="T5" fmla="*/ 0 h 159"/>
                  <a:gd name="T6" fmla="*/ 46 w 46"/>
                  <a:gd name="T7" fmla="*/ 0 h 159"/>
                  <a:gd name="T8" fmla="*/ 29 w 46"/>
                  <a:gd name="T9" fmla="*/ 140 h 159"/>
                  <a:gd name="T10" fmla="*/ 29 w 46"/>
                  <a:gd name="T11" fmla="*/ 140 h 159"/>
                  <a:gd name="T12" fmla="*/ 28 w 46"/>
                  <a:gd name="T13" fmla="*/ 145 h 159"/>
                  <a:gd name="T14" fmla="*/ 25 w 46"/>
                  <a:gd name="T15" fmla="*/ 151 h 159"/>
                  <a:gd name="T16" fmla="*/ 21 w 46"/>
                  <a:gd name="T17" fmla="*/ 155 h 159"/>
                  <a:gd name="T18" fmla="*/ 17 w 46"/>
                  <a:gd name="T19" fmla="*/ 159 h 159"/>
                  <a:gd name="T20" fmla="*/ 17 w 46"/>
                  <a:gd name="T21" fmla="*/ 159 h 159"/>
                  <a:gd name="T22" fmla="*/ 0 w 46"/>
                  <a:gd name="T23" fmla="*/ 87 h 159"/>
                  <a:gd name="T24" fmla="*/ 0 w 46"/>
                  <a:gd name="T25" fmla="*/ 87 h 159"/>
                  <a:gd name="T26" fmla="*/ 7 w 46"/>
                  <a:gd name="T27" fmla="*/ 0 h 159"/>
                  <a:gd name="T28" fmla="*/ 7 w 46"/>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 h="159">
                    <a:moveTo>
                      <a:pt x="7" y="0"/>
                    </a:moveTo>
                    <a:lnTo>
                      <a:pt x="7" y="0"/>
                    </a:lnTo>
                    <a:lnTo>
                      <a:pt x="46" y="0"/>
                    </a:lnTo>
                    <a:lnTo>
                      <a:pt x="46" y="0"/>
                    </a:lnTo>
                    <a:lnTo>
                      <a:pt x="29" y="140"/>
                    </a:lnTo>
                    <a:lnTo>
                      <a:pt x="29" y="140"/>
                    </a:lnTo>
                    <a:lnTo>
                      <a:pt x="28" y="145"/>
                    </a:lnTo>
                    <a:lnTo>
                      <a:pt x="25" y="151"/>
                    </a:lnTo>
                    <a:lnTo>
                      <a:pt x="21" y="155"/>
                    </a:lnTo>
                    <a:lnTo>
                      <a:pt x="17" y="159"/>
                    </a:lnTo>
                    <a:lnTo>
                      <a:pt x="17" y="159"/>
                    </a:lnTo>
                    <a:lnTo>
                      <a:pt x="0" y="87"/>
                    </a:lnTo>
                    <a:lnTo>
                      <a:pt x="0" y="87"/>
                    </a:lnTo>
                    <a:lnTo>
                      <a:pt x="7" y="0"/>
                    </a:lnTo>
                    <a:lnTo>
                      <a:pt x="7" y="0"/>
                    </a:lnTo>
                    <a:close/>
                  </a:path>
                </a:pathLst>
              </a:custGeom>
              <a:solidFill>
                <a:srgbClr val="C1C1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00" name="Freeform 94"/>
              <p:cNvSpPr>
                <a:spLocks/>
              </p:cNvSpPr>
              <p:nvPr/>
            </p:nvSpPr>
            <p:spPr bwMode="auto">
              <a:xfrm>
                <a:off x="3492501" y="5083175"/>
                <a:ext cx="65088" cy="252413"/>
              </a:xfrm>
              <a:custGeom>
                <a:avLst/>
                <a:gdLst>
                  <a:gd name="T0" fmla="*/ 6 w 41"/>
                  <a:gd name="T1" fmla="*/ 0 h 159"/>
                  <a:gd name="T2" fmla="*/ 6 w 41"/>
                  <a:gd name="T3" fmla="*/ 0 h 159"/>
                  <a:gd name="T4" fmla="*/ 41 w 41"/>
                  <a:gd name="T5" fmla="*/ 0 h 159"/>
                  <a:gd name="T6" fmla="*/ 41 w 41"/>
                  <a:gd name="T7" fmla="*/ 0 h 159"/>
                  <a:gd name="T8" fmla="*/ 24 w 41"/>
                  <a:gd name="T9" fmla="*/ 140 h 159"/>
                  <a:gd name="T10" fmla="*/ 24 w 41"/>
                  <a:gd name="T11" fmla="*/ 140 h 159"/>
                  <a:gd name="T12" fmla="*/ 23 w 41"/>
                  <a:gd name="T13" fmla="*/ 145 h 159"/>
                  <a:gd name="T14" fmla="*/ 20 w 41"/>
                  <a:gd name="T15" fmla="*/ 151 h 159"/>
                  <a:gd name="T16" fmla="*/ 16 w 41"/>
                  <a:gd name="T17" fmla="*/ 155 h 159"/>
                  <a:gd name="T18" fmla="*/ 12 w 41"/>
                  <a:gd name="T19" fmla="*/ 159 h 159"/>
                  <a:gd name="T20" fmla="*/ 12 w 41"/>
                  <a:gd name="T21" fmla="*/ 159 h 159"/>
                  <a:gd name="T22" fmla="*/ 0 w 41"/>
                  <a:gd name="T23" fmla="*/ 86 h 159"/>
                  <a:gd name="T24" fmla="*/ 0 w 41"/>
                  <a:gd name="T25" fmla="*/ 86 h 159"/>
                  <a:gd name="T26" fmla="*/ 6 w 41"/>
                  <a:gd name="T27" fmla="*/ 0 h 159"/>
                  <a:gd name="T28" fmla="*/ 6 w 41"/>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 h="159">
                    <a:moveTo>
                      <a:pt x="6" y="0"/>
                    </a:moveTo>
                    <a:lnTo>
                      <a:pt x="6" y="0"/>
                    </a:lnTo>
                    <a:lnTo>
                      <a:pt x="41" y="0"/>
                    </a:lnTo>
                    <a:lnTo>
                      <a:pt x="41" y="0"/>
                    </a:lnTo>
                    <a:lnTo>
                      <a:pt x="24" y="140"/>
                    </a:lnTo>
                    <a:lnTo>
                      <a:pt x="24" y="140"/>
                    </a:lnTo>
                    <a:lnTo>
                      <a:pt x="23" y="145"/>
                    </a:lnTo>
                    <a:lnTo>
                      <a:pt x="20" y="151"/>
                    </a:lnTo>
                    <a:lnTo>
                      <a:pt x="16" y="155"/>
                    </a:lnTo>
                    <a:lnTo>
                      <a:pt x="12" y="159"/>
                    </a:lnTo>
                    <a:lnTo>
                      <a:pt x="12" y="159"/>
                    </a:lnTo>
                    <a:lnTo>
                      <a:pt x="0" y="86"/>
                    </a:lnTo>
                    <a:lnTo>
                      <a:pt x="0" y="86"/>
                    </a:lnTo>
                    <a:lnTo>
                      <a:pt x="6" y="0"/>
                    </a:lnTo>
                    <a:lnTo>
                      <a:pt x="6" y="0"/>
                    </a:lnTo>
                    <a:close/>
                  </a:path>
                </a:pathLst>
              </a:custGeom>
              <a:solidFill>
                <a:srgbClr val="C1C1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01" name="Freeform 95"/>
              <p:cNvSpPr>
                <a:spLocks/>
              </p:cNvSpPr>
              <p:nvPr/>
            </p:nvSpPr>
            <p:spPr bwMode="auto">
              <a:xfrm>
                <a:off x="3495676" y="5083175"/>
                <a:ext cx="61913" cy="252413"/>
              </a:xfrm>
              <a:custGeom>
                <a:avLst/>
                <a:gdLst>
                  <a:gd name="T0" fmla="*/ 8 w 39"/>
                  <a:gd name="T1" fmla="*/ 0 h 159"/>
                  <a:gd name="T2" fmla="*/ 8 w 39"/>
                  <a:gd name="T3" fmla="*/ 0 h 159"/>
                  <a:gd name="T4" fmla="*/ 39 w 39"/>
                  <a:gd name="T5" fmla="*/ 0 h 159"/>
                  <a:gd name="T6" fmla="*/ 39 w 39"/>
                  <a:gd name="T7" fmla="*/ 0 h 159"/>
                  <a:gd name="T8" fmla="*/ 22 w 39"/>
                  <a:gd name="T9" fmla="*/ 140 h 159"/>
                  <a:gd name="T10" fmla="*/ 22 w 39"/>
                  <a:gd name="T11" fmla="*/ 140 h 159"/>
                  <a:gd name="T12" fmla="*/ 21 w 39"/>
                  <a:gd name="T13" fmla="*/ 145 h 159"/>
                  <a:gd name="T14" fmla="*/ 18 w 39"/>
                  <a:gd name="T15" fmla="*/ 151 h 159"/>
                  <a:gd name="T16" fmla="*/ 14 w 39"/>
                  <a:gd name="T17" fmla="*/ 155 h 159"/>
                  <a:gd name="T18" fmla="*/ 10 w 39"/>
                  <a:gd name="T19" fmla="*/ 159 h 159"/>
                  <a:gd name="T20" fmla="*/ 10 w 39"/>
                  <a:gd name="T21" fmla="*/ 159 h 159"/>
                  <a:gd name="T22" fmla="*/ 0 w 39"/>
                  <a:gd name="T23" fmla="*/ 84 h 159"/>
                  <a:gd name="T24" fmla="*/ 0 w 39"/>
                  <a:gd name="T25" fmla="*/ 84 h 159"/>
                  <a:gd name="T26" fmla="*/ 8 w 39"/>
                  <a:gd name="T27" fmla="*/ 0 h 159"/>
                  <a:gd name="T28" fmla="*/ 8 w 39"/>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159">
                    <a:moveTo>
                      <a:pt x="8" y="0"/>
                    </a:moveTo>
                    <a:lnTo>
                      <a:pt x="8" y="0"/>
                    </a:lnTo>
                    <a:lnTo>
                      <a:pt x="39" y="0"/>
                    </a:lnTo>
                    <a:lnTo>
                      <a:pt x="39" y="0"/>
                    </a:lnTo>
                    <a:lnTo>
                      <a:pt x="22" y="140"/>
                    </a:lnTo>
                    <a:lnTo>
                      <a:pt x="22" y="140"/>
                    </a:lnTo>
                    <a:lnTo>
                      <a:pt x="21" y="145"/>
                    </a:lnTo>
                    <a:lnTo>
                      <a:pt x="18" y="151"/>
                    </a:lnTo>
                    <a:lnTo>
                      <a:pt x="14" y="155"/>
                    </a:lnTo>
                    <a:lnTo>
                      <a:pt x="10" y="159"/>
                    </a:lnTo>
                    <a:lnTo>
                      <a:pt x="10" y="159"/>
                    </a:lnTo>
                    <a:lnTo>
                      <a:pt x="0" y="84"/>
                    </a:lnTo>
                    <a:lnTo>
                      <a:pt x="0" y="84"/>
                    </a:lnTo>
                    <a:lnTo>
                      <a:pt x="8" y="0"/>
                    </a:lnTo>
                    <a:lnTo>
                      <a:pt x="8" y="0"/>
                    </a:lnTo>
                    <a:close/>
                  </a:path>
                </a:pathLst>
              </a:custGeom>
              <a:solidFill>
                <a:srgbClr val="C2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02" name="Freeform 96"/>
              <p:cNvSpPr>
                <a:spLocks/>
              </p:cNvSpPr>
              <p:nvPr/>
            </p:nvSpPr>
            <p:spPr bwMode="auto">
              <a:xfrm>
                <a:off x="3502026" y="5083175"/>
                <a:ext cx="55563" cy="252413"/>
              </a:xfrm>
              <a:custGeom>
                <a:avLst/>
                <a:gdLst>
                  <a:gd name="T0" fmla="*/ 8 w 35"/>
                  <a:gd name="T1" fmla="*/ 0 h 159"/>
                  <a:gd name="T2" fmla="*/ 8 w 35"/>
                  <a:gd name="T3" fmla="*/ 0 h 159"/>
                  <a:gd name="T4" fmla="*/ 35 w 35"/>
                  <a:gd name="T5" fmla="*/ 0 h 159"/>
                  <a:gd name="T6" fmla="*/ 35 w 35"/>
                  <a:gd name="T7" fmla="*/ 0 h 159"/>
                  <a:gd name="T8" fmla="*/ 18 w 35"/>
                  <a:gd name="T9" fmla="*/ 140 h 159"/>
                  <a:gd name="T10" fmla="*/ 18 w 35"/>
                  <a:gd name="T11" fmla="*/ 140 h 159"/>
                  <a:gd name="T12" fmla="*/ 17 w 35"/>
                  <a:gd name="T13" fmla="*/ 145 h 159"/>
                  <a:gd name="T14" fmla="*/ 14 w 35"/>
                  <a:gd name="T15" fmla="*/ 151 h 159"/>
                  <a:gd name="T16" fmla="*/ 11 w 35"/>
                  <a:gd name="T17" fmla="*/ 155 h 159"/>
                  <a:gd name="T18" fmla="*/ 7 w 35"/>
                  <a:gd name="T19" fmla="*/ 159 h 159"/>
                  <a:gd name="T20" fmla="*/ 7 w 35"/>
                  <a:gd name="T21" fmla="*/ 159 h 159"/>
                  <a:gd name="T22" fmla="*/ 0 w 35"/>
                  <a:gd name="T23" fmla="*/ 84 h 159"/>
                  <a:gd name="T24" fmla="*/ 0 w 35"/>
                  <a:gd name="T25" fmla="*/ 84 h 159"/>
                  <a:gd name="T26" fmla="*/ 8 w 35"/>
                  <a:gd name="T27" fmla="*/ 0 h 159"/>
                  <a:gd name="T28" fmla="*/ 8 w 35"/>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 h="159">
                    <a:moveTo>
                      <a:pt x="8" y="0"/>
                    </a:moveTo>
                    <a:lnTo>
                      <a:pt x="8" y="0"/>
                    </a:lnTo>
                    <a:lnTo>
                      <a:pt x="35" y="0"/>
                    </a:lnTo>
                    <a:lnTo>
                      <a:pt x="35" y="0"/>
                    </a:lnTo>
                    <a:lnTo>
                      <a:pt x="18" y="140"/>
                    </a:lnTo>
                    <a:lnTo>
                      <a:pt x="18" y="140"/>
                    </a:lnTo>
                    <a:lnTo>
                      <a:pt x="17" y="145"/>
                    </a:lnTo>
                    <a:lnTo>
                      <a:pt x="14" y="151"/>
                    </a:lnTo>
                    <a:lnTo>
                      <a:pt x="11" y="155"/>
                    </a:lnTo>
                    <a:lnTo>
                      <a:pt x="7" y="159"/>
                    </a:lnTo>
                    <a:lnTo>
                      <a:pt x="7" y="159"/>
                    </a:lnTo>
                    <a:lnTo>
                      <a:pt x="0" y="84"/>
                    </a:lnTo>
                    <a:lnTo>
                      <a:pt x="0" y="84"/>
                    </a:lnTo>
                    <a:lnTo>
                      <a:pt x="8" y="0"/>
                    </a:lnTo>
                    <a:lnTo>
                      <a:pt x="8" y="0"/>
                    </a:lnTo>
                    <a:close/>
                  </a:path>
                </a:pathLst>
              </a:custGeom>
              <a:solidFill>
                <a:srgbClr val="C3C3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03" name="Freeform 97"/>
              <p:cNvSpPr>
                <a:spLocks/>
              </p:cNvSpPr>
              <p:nvPr/>
            </p:nvSpPr>
            <p:spPr bwMode="auto">
              <a:xfrm>
                <a:off x="3508376" y="5083175"/>
                <a:ext cx="49213" cy="249238"/>
              </a:xfrm>
              <a:custGeom>
                <a:avLst/>
                <a:gdLst>
                  <a:gd name="T0" fmla="*/ 7 w 31"/>
                  <a:gd name="T1" fmla="*/ 0 h 157"/>
                  <a:gd name="T2" fmla="*/ 7 w 31"/>
                  <a:gd name="T3" fmla="*/ 0 h 157"/>
                  <a:gd name="T4" fmla="*/ 31 w 31"/>
                  <a:gd name="T5" fmla="*/ 0 h 157"/>
                  <a:gd name="T6" fmla="*/ 31 w 31"/>
                  <a:gd name="T7" fmla="*/ 0 h 157"/>
                  <a:gd name="T8" fmla="*/ 14 w 31"/>
                  <a:gd name="T9" fmla="*/ 140 h 157"/>
                  <a:gd name="T10" fmla="*/ 14 w 31"/>
                  <a:gd name="T11" fmla="*/ 140 h 157"/>
                  <a:gd name="T12" fmla="*/ 13 w 31"/>
                  <a:gd name="T13" fmla="*/ 145 h 157"/>
                  <a:gd name="T14" fmla="*/ 10 w 31"/>
                  <a:gd name="T15" fmla="*/ 151 h 157"/>
                  <a:gd name="T16" fmla="*/ 7 w 31"/>
                  <a:gd name="T17" fmla="*/ 155 h 157"/>
                  <a:gd name="T18" fmla="*/ 3 w 31"/>
                  <a:gd name="T19" fmla="*/ 157 h 157"/>
                  <a:gd name="T20" fmla="*/ 3 w 31"/>
                  <a:gd name="T21" fmla="*/ 157 h 157"/>
                  <a:gd name="T22" fmla="*/ 0 w 31"/>
                  <a:gd name="T23" fmla="*/ 83 h 157"/>
                  <a:gd name="T24" fmla="*/ 0 w 31"/>
                  <a:gd name="T25" fmla="*/ 83 h 157"/>
                  <a:gd name="T26" fmla="*/ 7 w 31"/>
                  <a:gd name="T27" fmla="*/ 0 h 157"/>
                  <a:gd name="T28" fmla="*/ 7 w 31"/>
                  <a:gd name="T2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 h="157">
                    <a:moveTo>
                      <a:pt x="7" y="0"/>
                    </a:moveTo>
                    <a:lnTo>
                      <a:pt x="7" y="0"/>
                    </a:lnTo>
                    <a:lnTo>
                      <a:pt x="31" y="0"/>
                    </a:lnTo>
                    <a:lnTo>
                      <a:pt x="31" y="0"/>
                    </a:lnTo>
                    <a:lnTo>
                      <a:pt x="14" y="140"/>
                    </a:lnTo>
                    <a:lnTo>
                      <a:pt x="14" y="140"/>
                    </a:lnTo>
                    <a:lnTo>
                      <a:pt x="13" y="145"/>
                    </a:lnTo>
                    <a:lnTo>
                      <a:pt x="10" y="151"/>
                    </a:lnTo>
                    <a:lnTo>
                      <a:pt x="7" y="155"/>
                    </a:lnTo>
                    <a:lnTo>
                      <a:pt x="3" y="157"/>
                    </a:lnTo>
                    <a:lnTo>
                      <a:pt x="3" y="157"/>
                    </a:lnTo>
                    <a:lnTo>
                      <a:pt x="0" y="83"/>
                    </a:lnTo>
                    <a:lnTo>
                      <a:pt x="0" y="83"/>
                    </a:lnTo>
                    <a:lnTo>
                      <a:pt x="7" y="0"/>
                    </a:lnTo>
                    <a:lnTo>
                      <a:pt x="7" y="0"/>
                    </a:lnTo>
                    <a:close/>
                  </a:path>
                </a:pathLst>
              </a:custGeom>
              <a:solidFill>
                <a:srgbClr val="C3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04" name="Freeform 98"/>
              <p:cNvSpPr>
                <a:spLocks/>
              </p:cNvSpPr>
              <p:nvPr/>
            </p:nvSpPr>
            <p:spPr bwMode="auto">
              <a:xfrm>
                <a:off x="3513138" y="5083175"/>
                <a:ext cx="44450" cy="249238"/>
              </a:xfrm>
              <a:custGeom>
                <a:avLst/>
                <a:gdLst>
                  <a:gd name="T0" fmla="*/ 8 w 28"/>
                  <a:gd name="T1" fmla="*/ 0 h 157"/>
                  <a:gd name="T2" fmla="*/ 8 w 28"/>
                  <a:gd name="T3" fmla="*/ 0 h 157"/>
                  <a:gd name="T4" fmla="*/ 28 w 28"/>
                  <a:gd name="T5" fmla="*/ 0 h 157"/>
                  <a:gd name="T6" fmla="*/ 28 w 28"/>
                  <a:gd name="T7" fmla="*/ 0 h 157"/>
                  <a:gd name="T8" fmla="*/ 11 w 28"/>
                  <a:gd name="T9" fmla="*/ 140 h 157"/>
                  <a:gd name="T10" fmla="*/ 11 w 28"/>
                  <a:gd name="T11" fmla="*/ 140 h 157"/>
                  <a:gd name="T12" fmla="*/ 10 w 28"/>
                  <a:gd name="T13" fmla="*/ 145 h 157"/>
                  <a:gd name="T14" fmla="*/ 7 w 28"/>
                  <a:gd name="T15" fmla="*/ 151 h 157"/>
                  <a:gd name="T16" fmla="*/ 4 w 28"/>
                  <a:gd name="T17" fmla="*/ 155 h 157"/>
                  <a:gd name="T18" fmla="*/ 0 w 28"/>
                  <a:gd name="T19" fmla="*/ 157 h 157"/>
                  <a:gd name="T20" fmla="*/ 0 w 28"/>
                  <a:gd name="T21" fmla="*/ 157 h 157"/>
                  <a:gd name="T22" fmla="*/ 1 w 28"/>
                  <a:gd name="T23" fmla="*/ 82 h 157"/>
                  <a:gd name="T24" fmla="*/ 1 w 28"/>
                  <a:gd name="T25" fmla="*/ 82 h 157"/>
                  <a:gd name="T26" fmla="*/ 8 w 28"/>
                  <a:gd name="T27" fmla="*/ 0 h 157"/>
                  <a:gd name="T28" fmla="*/ 8 w 28"/>
                  <a:gd name="T2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157">
                    <a:moveTo>
                      <a:pt x="8" y="0"/>
                    </a:moveTo>
                    <a:lnTo>
                      <a:pt x="8" y="0"/>
                    </a:lnTo>
                    <a:lnTo>
                      <a:pt x="28" y="0"/>
                    </a:lnTo>
                    <a:lnTo>
                      <a:pt x="28" y="0"/>
                    </a:lnTo>
                    <a:lnTo>
                      <a:pt x="11" y="140"/>
                    </a:lnTo>
                    <a:lnTo>
                      <a:pt x="11" y="140"/>
                    </a:lnTo>
                    <a:lnTo>
                      <a:pt x="10" y="145"/>
                    </a:lnTo>
                    <a:lnTo>
                      <a:pt x="7" y="151"/>
                    </a:lnTo>
                    <a:lnTo>
                      <a:pt x="4" y="155"/>
                    </a:lnTo>
                    <a:lnTo>
                      <a:pt x="0" y="157"/>
                    </a:lnTo>
                    <a:lnTo>
                      <a:pt x="0" y="157"/>
                    </a:lnTo>
                    <a:lnTo>
                      <a:pt x="1" y="82"/>
                    </a:lnTo>
                    <a:lnTo>
                      <a:pt x="1" y="82"/>
                    </a:lnTo>
                    <a:lnTo>
                      <a:pt x="8" y="0"/>
                    </a:lnTo>
                    <a:lnTo>
                      <a:pt x="8" y="0"/>
                    </a:lnTo>
                    <a:close/>
                  </a:path>
                </a:pathLst>
              </a:custGeom>
              <a:solidFill>
                <a:srgbClr val="C4C4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05" name="Freeform 99"/>
              <p:cNvSpPr>
                <a:spLocks/>
              </p:cNvSpPr>
              <p:nvPr/>
            </p:nvSpPr>
            <p:spPr bwMode="auto">
              <a:xfrm>
                <a:off x="3513138" y="5083175"/>
                <a:ext cx="44450" cy="249238"/>
              </a:xfrm>
              <a:custGeom>
                <a:avLst/>
                <a:gdLst>
                  <a:gd name="T0" fmla="*/ 12 w 28"/>
                  <a:gd name="T1" fmla="*/ 0 h 157"/>
                  <a:gd name="T2" fmla="*/ 12 w 28"/>
                  <a:gd name="T3" fmla="*/ 0 h 157"/>
                  <a:gd name="T4" fmla="*/ 28 w 28"/>
                  <a:gd name="T5" fmla="*/ 0 h 157"/>
                  <a:gd name="T6" fmla="*/ 28 w 28"/>
                  <a:gd name="T7" fmla="*/ 0 h 157"/>
                  <a:gd name="T8" fmla="*/ 11 w 28"/>
                  <a:gd name="T9" fmla="*/ 140 h 157"/>
                  <a:gd name="T10" fmla="*/ 11 w 28"/>
                  <a:gd name="T11" fmla="*/ 140 h 157"/>
                  <a:gd name="T12" fmla="*/ 10 w 28"/>
                  <a:gd name="T13" fmla="*/ 145 h 157"/>
                  <a:gd name="T14" fmla="*/ 8 w 28"/>
                  <a:gd name="T15" fmla="*/ 149 h 157"/>
                  <a:gd name="T16" fmla="*/ 4 w 28"/>
                  <a:gd name="T17" fmla="*/ 155 h 157"/>
                  <a:gd name="T18" fmla="*/ 0 w 28"/>
                  <a:gd name="T19" fmla="*/ 157 h 157"/>
                  <a:gd name="T20" fmla="*/ 0 w 28"/>
                  <a:gd name="T21" fmla="*/ 157 h 157"/>
                  <a:gd name="T22" fmla="*/ 5 w 28"/>
                  <a:gd name="T23" fmla="*/ 80 h 157"/>
                  <a:gd name="T24" fmla="*/ 5 w 28"/>
                  <a:gd name="T25" fmla="*/ 80 h 157"/>
                  <a:gd name="T26" fmla="*/ 12 w 28"/>
                  <a:gd name="T27" fmla="*/ 0 h 157"/>
                  <a:gd name="T28" fmla="*/ 12 w 28"/>
                  <a:gd name="T2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157">
                    <a:moveTo>
                      <a:pt x="12" y="0"/>
                    </a:moveTo>
                    <a:lnTo>
                      <a:pt x="12" y="0"/>
                    </a:lnTo>
                    <a:lnTo>
                      <a:pt x="28" y="0"/>
                    </a:lnTo>
                    <a:lnTo>
                      <a:pt x="28" y="0"/>
                    </a:lnTo>
                    <a:lnTo>
                      <a:pt x="11" y="140"/>
                    </a:lnTo>
                    <a:lnTo>
                      <a:pt x="11" y="140"/>
                    </a:lnTo>
                    <a:lnTo>
                      <a:pt x="10" y="145"/>
                    </a:lnTo>
                    <a:lnTo>
                      <a:pt x="8" y="149"/>
                    </a:lnTo>
                    <a:lnTo>
                      <a:pt x="4" y="155"/>
                    </a:lnTo>
                    <a:lnTo>
                      <a:pt x="0" y="157"/>
                    </a:lnTo>
                    <a:lnTo>
                      <a:pt x="0" y="157"/>
                    </a:lnTo>
                    <a:lnTo>
                      <a:pt x="5" y="80"/>
                    </a:lnTo>
                    <a:lnTo>
                      <a:pt x="5" y="80"/>
                    </a:lnTo>
                    <a:lnTo>
                      <a:pt x="12" y="0"/>
                    </a:lnTo>
                    <a:lnTo>
                      <a:pt x="12" y="0"/>
                    </a:lnTo>
                    <a:close/>
                  </a:path>
                </a:pathLst>
              </a:custGeom>
              <a:solidFill>
                <a:srgbClr val="C4C4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06" name="Freeform 100"/>
              <p:cNvSpPr>
                <a:spLocks/>
              </p:cNvSpPr>
              <p:nvPr/>
            </p:nvSpPr>
            <p:spPr bwMode="auto">
              <a:xfrm>
                <a:off x="3514726" y="5083175"/>
                <a:ext cx="42863" cy="249238"/>
              </a:xfrm>
              <a:custGeom>
                <a:avLst/>
                <a:gdLst>
                  <a:gd name="T0" fmla="*/ 15 w 27"/>
                  <a:gd name="T1" fmla="*/ 0 h 157"/>
                  <a:gd name="T2" fmla="*/ 27 w 27"/>
                  <a:gd name="T3" fmla="*/ 0 h 157"/>
                  <a:gd name="T4" fmla="*/ 10 w 27"/>
                  <a:gd name="T5" fmla="*/ 140 h 157"/>
                  <a:gd name="T6" fmla="*/ 10 w 27"/>
                  <a:gd name="T7" fmla="*/ 140 h 157"/>
                  <a:gd name="T8" fmla="*/ 9 w 27"/>
                  <a:gd name="T9" fmla="*/ 145 h 157"/>
                  <a:gd name="T10" fmla="*/ 7 w 27"/>
                  <a:gd name="T11" fmla="*/ 149 h 157"/>
                  <a:gd name="T12" fmla="*/ 3 w 27"/>
                  <a:gd name="T13" fmla="*/ 153 h 157"/>
                  <a:gd name="T14" fmla="*/ 0 w 27"/>
                  <a:gd name="T15" fmla="*/ 157 h 157"/>
                  <a:gd name="T16" fmla="*/ 15 w 27"/>
                  <a:gd name="T17"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157">
                    <a:moveTo>
                      <a:pt x="15" y="0"/>
                    </a:moveTo>
                    <a:lnTo>
                      <a:pt x="27" y="0"/>
                    </a:lnTo>
                    <a:lnTo>
                      <a:pt x="10" y="140"/>
                    </a:lnTo>
                    <a:lnTo>
                      <a:pt x="10" y="140"/>
                    </a:lnTo>
                    <a:lnTo>
                      <a:pt x="9" y="145"/>
                    </a:lnTo>
                    <a:lnTo>
                      <a:pt x="7" y="149"/>
                    </a:lnTo>
                    <a:lnTo>
                      <a:pt x="3" y="153"/>
                    </a:lnTo>
                    <a:lnTo>
                      <a:pt x="0" y="157"/>
                    </a:lnTo>
                    <a:lnTo>
                      <a:pt x="15"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07" name="Freeform 108"/>
              <p:cNvSpPr>
                <a:spLocks/>
              </p:cNvSpPr>
              <p:nvPr/>
            </p:nvSpPr>
            <p:spPr bwMode="auto">
              <a:xfrm>
                <a:off x="2687638" y="4930775"/>
                <a:ext cx="47625" cy="55563"/>
              </a:xfrm>
              <a:custGeom>
                <a:avLst/>
                <a:gdLst>
                  <a:gd name="T0" fmla="*/ 30 w 30"/>
                  <a:gd name="T1" fmla="*/ 2 h 35"/>
                  <a:gd name="T2" fmla="*/ 30 w 30"/>
                  <a:gd name="T3" fmla="*/ 2 h 35"/>
                  <a:gd name="T4" fmla="*/ 27 w 30"/>
                  <a:gd name="T5" fmla="*/ 14 h 35"/>
                  <a:gd name="T6" fmla="*/ 23 w 30"/>
                  <a:gd name="T7" fmla="*/ 30 h 35"/>
                  <a:gd name="T8" fmla="*/ 23 w 30"/>
                  <a:gd name="T9" fmla="*/ 30 h 35"/>
                  <a:gd name="T10" fmla="*/ 20 w 30"/>
                  <a:gd name="T11" fmla="*/ 34 h 35"/>
                  <a:gd name="T12" fmla="*/ 19 w 30"/>
                  <a:gd name="T13" fmla="*/ 35 h 35"/>
                  <a:gd name="T14" fmla="*/ 16 w 30"/>
                  <a:gd name="T15" fmla="*/ 34 h 35"/>
                  <a:gd name="T16" fmla="*/ 14 w 30"/>
                  <a:gd name="T17" fmla="*/ 31 h 35"/>
                  <a:gd name="T18" fmla="*/ 11 w 30"/>
                  <a:gd name="T19" fmla="*/ 26 h 35"/>
                  <a:gd name="T20" fmla="*/ 0 w 30"/>
                  <a:gd name="T21" fmla="*/ 7 h 35"/>
                  <a:gd name="T22" fmla="*/ 0 w 30"/>
                  <a:gd name="T23" fmla="*/ 7 h 35"/>
                  <a:gd name="T24" fmla="*/ 3 w 30"/>
                  <a:gd name="T25" fmla="*/ 6 h 35"/>
                  <a:gd name="T26" fmla="*/ 8 w 30"/>
                  <a:gd name="T27" fmla="*/ 2 h 35"/>
                  <a:gd name="T28" fmla="*/ 12 w 30"/>
                  <a:gd name="T29" fmla="*/ 0 h 35"/>
                  <a:gd name="T30" fmla="*/ 18 w 30"/>
                  <a:gd name="T31" fmla="*/ 0 h 35"/>
                  <a:gd name="T32" fmla="*/ 23 w 30"/>
                  <a:gd name="T33" fmla="*/ 0 h 35"/>
                  <a:gd name="T34" fmla="*/ 30 w 30"/>
                  <a:gd name="T35" fmla="*/ 2 h 35"/>
                  <a:gd name="T36" fmla="*/ 30 w 30"/>
                  <a:gd name="T37"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 h="35">
                    <a:moveTo>
                      <a:pt x="30" y="2"/>
                    </a:moveTo>
                    <a:lnTo>
                      <a:pt x="30" y="2"/>
                    </a:lnTo>
                    <a:lnTo>
                      <a:pt x="27" y="14"/>
                    </a:lnTo>
                    <a:lnTo>
                      <a:pt x="23" y="30"/>
                    </a:lnTo>
                    <a:lnTo>
                      <a:pt x="23" y="30"/>
                    </a:lnTo>
                    <a:lnTo>
                      <a:pt x="20" y="34"/>
                    </a:lnTo>
                    <a:lnTo>
                      <a:pt x="19" y="35"/>
                    </a:lnTo>
                    <a:lnTo>
                      <a:pt x="16" y="34"/>
                    </a:lnTo>
                    <a:lnTo>
                      <a:pt x="14" y="31"/>
                    </a:lnTo>
                    <a:lnTo>
                      <a:pt x="11" y="26"/>
                    </a:lnTo>
                    <a:lnTo>
                      <a:pt x="0" y="7"/>
                    </a:lnTo>
                    <a:lnTo>
                      <a:pt x="0" y="7"/>
                    </a:lnTo>
                    <a:lnTo>
                      <a:pt x="3" y="6"/>
                    </a:lnTo>
                    <a:lnTo>
                      <a:pt x="8" y="2"/>
                    </a:lnTo>
                    <a:lnTo>
                      <a:pt x="12" y="0"/>
                    </a:lnTo>
                    <a:lnTo>
                      <a:pt x="18" y="0"/>
                    </a:lnTo>
                    <a:lnTo>
                      <a:pt x="23" y="0"/>
                    </a:lnTo>
                    <a:lnTo>
                      <a:pt x="30" y="2"/>
                    </a:lnTo>
                    <a:lnTo>
                      <a:pt x="30" y="2"/>
                    </a:lnTo>
                    <a:close/>
                  </a:path>
                </a:pathLst>
              </a:custGeom>
              <a:solidFill>
                <a:srgbClr val="F246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6" name="组合 209"/>
            <p:cNvGrpSpPr/>
            <p:nvPr/>
          </p:nvGrpSpPr>
          <p:grpSpPr>
            <a:xfrm>
              <a:off x="5899150" y="4318075"/>
              <a:ext cx="203200" cy="601663"/>
              <a:chOff x="2555876" y="4340225"/>
              <a:chExt cx="203200" cy="601663"/>
            </a:xfrm>
            <a:solidFill>
              <a:schemeClr val="accent2"/>
            </a:solidFill>
          </p:grpSpPr>
          <p:sp>
            <p:nvSpPr>
              <p:cNvPr id="107" name="Freeform 105"/>
              <p:cNvSpPr>
                <a:spLocks/>
              </p:cNvSpPr>
              <p:nvPr/>
            </p:nvSpPr>
            <p:spPr bwMode="auto">
              <a:xfrm>
                <a:off x="2582863" y="4424363"/>
                <a:ext cx="176213" cy="517525"/>
              </a:xfrm>
              <a:custGeom>
                <a:avLst/>
                <a:gdLst>
                  <a:gd name="T0" fmla="*/ 35 w 111"/>
                  <a:gd name="T1" fmla="*/ 266 h 326"/>
                  <a:gd name="T2" fmla="*/ 66 w 111"/>
                  <a:gd name="T3" fmla="*/ 326 h 326"/>
                  <a:gd name="T4" fmla="*/ 94 w 111"/>
                  <a:gd name="T5" fmla="*/ 322 h 326"/>
                  <a:gd name="T6" fmla="*/ 111 w 111"/>
                  <a:gd name="T7" fmla="*/ 256 h 326"/>
                  <a:gd name="T8" fmla="*/ 76 w 111"/>
                  <a:gd name="T9" fmla="*/ 0 h 326"/>
                  <a:gd name="T10" fmla="*/ 0 w 111"/>
                  <a:gd name="T11" fmla="*/ 11 h 326"/>
                  <a:gd name="T12" fmla="*/ 35 w 111"/>
                  <a:gd name="T13" fmla="*/ 266 h 326"/>
                </a:gdLst>
                <a:ahLst/>
                <a:cxnLst>
                  <a:cxn ang="0">
                    <a:pos x="T0" y="T1"/>
                  </a:cxn>
                  <a:cxn ang="0">
                    <a:pos x="T2" y="T3"/>
                  </a:cxn>
                  <a:cxn ang="0">
                    <a:pos x="T4" y="T5"/>
                  </a:cxn>
                  <a:cxn ang="0">
                    <a:pos x="T6" y="T7"/>
                  </a:cxn>
                  <a:cxn ang="0">
                    <a:pos x="T8" y="T9"/>
                  </a:cxn>
                  <a:cxn ang="0">
                    <a:pos x="T10" y="T11"/>
                  </a:cxn>
                  <a:cxn ang="0">
                    <a:pos x="T12" y="T13"/>
                  </a:cxn>
                </a:cxnLst>
                <a:rect l="0" t="0" r="r" b="b"/>
                <a:pathLst>
                  <a:path w="111" h="326">
                    <a:moveTo>
                      <a:pt x="35" y="266"/>
                    </a:moveTo>
                    <a:lnTo>
                      <a:pt x="66" y="326"/>
                    </a:lnTo>
                    <a:lnTo>
                      <a:pt x="94" y="322"/>
                    </a:lnTo>
                    <a:lnTo>
                      <a:pt x="111" y="256"/>
                    </a:lnTo>
                    <a:lnTo>
                      <a:pt x="76" y="0"/>
                    </a:lnTo>
                    <a:lnTo>
                      <a:pt x="0" y="11"/>
                    </a:lnTo>
                    <a:lnTo>
                      <a:pt x="35" y="2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8" name="Freeform 106"/>
              <p:cNvSpPr>
                <a:spLocks/>
              </p:cNvSpPr>
              <p:nvPr/>
            </p:nvSpPr>
            <p:spPr bwMode="auto">
              <a:xfrm>
                <a:off x="2576513" y="4340225"/>
                <a:ext cx="127000" cy="146050"/>
              </a:xfrm>
              <a:custGeom>
                <a:avLst/>
                <a:gdLst>
                  <a:gd name="T0" fmla="*/ 4 w 80"/>
                  <a:gd name="T1" fmla="*/ 59 h 92"/>
                  <a:gd name="T2" fmla="*/ 4 w 80"/>
                  <a:gd name="T3" fmla="*/ 59 h 92"/>
                  <a:gd name="T4" fmla="*/ 5 w 80"/>
                  <a:gd name="T5" fmla="*/ 66 h 92"/>
                  <a:gd name="T6" fmla="*/ 9 w 80"/>
                  <a:gd name="T7" fmla="*/ 73 h 92"/>
                  <a:gd name="T8" fmla="*/ 13 w 80"/>
                  <a:gd name="T9" fmla="*/ 80 h 92"/>
                  <a:gd name="T10" fmla="*/ 19 w 80"/>
                  <a:gd name="T11" fmla="*/ 84 h 92"/>
                  <a:gd name="T12" fmla="*/ 24 w 80"/>
                  <a:gd name="T13" fmla="*/ 88 h 92"/>
                  <a:gd name="T14" fmla="*/ 31 w 80"/>
                  <a:gd name="T15" fmla="*/ 91 h 92"/>
                  <a:gd name="T16" fmla="*/ 39 w 80"/>
                  <a:gd name="T17" fmla="*/ 92 h 92"/>
                  <a:gd name="T18" fmla="*/ 46 w 80"/>
                  <a:gd name="T19" fmla="*/ 92 h 92"/>
                  <a:gd name="T20" fmla="*/ 47 w 80"/>
                  <a:gd name="T21" fmla="*/ 92 h 92"/>
                  <a:gd name="T22" fmla="*/ 47 w 80"/>
                  <a:gd name="T23" fmla="*/ 92 h 92"/>
                  <a:gd name="T24" fmla="*/ 55 w 80"/>
                  <a:gd name="T25" fmla="*/ 89 h 92"/>
                  <a:gd name="T26" fmla="*/ 62 w 80"/>
                  <a:gd name="T27" fmla="*/ 87 h 92"/>
                  <a:gd name="T28" fmla="*/ 67 w 80"/>
                  <a:gd name="T29" fmla="*/ 82 h 92"/>
                  <a:gd name="T30" fmla="*/ 71 w 80"/>
                  <a:gd name="T31" fmla="*/ 77 h 92"/>
                  <a:gd name="T32" fmla="*/ 75 w 80"/>
                  <a:gd name="T33" fmla="*/ 70 h 92"/>
                  <a:gd name="T34" fmla="*/ 78 w 80"/>
                  <a:gd name="T35" fmla="*/ 64 h 92"/>
                  <a:gd name="T36" fmla="*/ 80 w 80"/>
                  <a:gd name="T37" fmla="*/ 57 h 92"/>
                  <a:gd name="T38" fmla="*/ 80 w 80"/>
                  <a:gd name="T39" fmla="*/ 49 h 92"/>
                  <a:gd name="T40" fmla="*/ 75 w 80"/>
                  <a:gd name="T41" fmla="*/ 15 h 92"/>
                  <a:gd name="T42" fmla="*/ 75 w 80"/>
                  <a:gd name="T43" fmla="*/ 15 h 92"/>
                  <a:gd name="T44" fmla="*/ 73 w 80"/>
                  <a:gd name="T45" fmla="*/ 8 h 92"/>
                  <a:gd name="T46" fmla="*/ 70 w 80"/>
                  <a:gd name="T47" fmla="*/ 4 h 92"/>
                  <a:gd name="T48" fmla="*/ 66 w 80"/>
                  <a:gd name="T49" fmla="*/ 1 h 92"/>
                  <a:gd name="T50" fmla="*/ 62 w 80"/>
                  <a:gd name="T51" fmla="*/ 0 h 92"/>
                  <a:gd name="T52" fmla="*/ 50 w 80"/>
                  <a:gd name="T53" fmla="*/ 1 h 92"/>
                  <a:gd name="T54" fmla="*/ 35 w 80"/>
                  <a:gd name="T55" fmla="*/ 3 h 92"/>
                  <a:gd name="T56" fmla="*/ 35 w 80"/>
                  <a:gd name="T57" fmla="*/ 3 h 92"/>
                  <a:gd name="T58" fmla="*/ 35 w 80"/>
                  <a:gd name="T59" fmla="*/ 3 h 92"/>
                  <a:gd name="T60" fmla="*/ 20 w 80"/>
                  <a:gd name="T61" fmla="*/ 5 h 92"/>
                  <a:gd name="T62" fmla="*/ 8 w 80"/>
                  <a:gd name="T63" fmla="*/ 7 h 92"/>
                  <a:gd name="T64" fmla="*/ 4 w 80"/>
                  <a:gd name="T65" fmla="*/ 9 h 92"/>
                  <a:gd name="T66" fmla="*/ 1 w 80"/>
                  <a:gd name="T67" fmla="*/ 13 h 92"/>
                  <a:gd name="T68" fmla="*/ 0 w 80"/>
                  <a:gd name="T69" fmla="*/ 17 h 92"/>
                  <a:gd name="T70" fmla="*/ 0 w 80"/>
                  <a:gd name="T71" fmla="*/ 24 h 92"/>
                  <a:gd name="T72" fmla="*/ 4 w 80"/>
                  <a:gd name="T73" fmla="*/ 5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0" h="92">
                    <a:moveTo>
                      <a:pt x="4" y="59"/>
                    </a:moveTo>
                    <a:lnTo>
                      <a:pt x="4" y="59"/>
                    </a:lnTo>
                    <a:lnTo>
                      <a:pt x="5" y="66"/>
                    </a:lnTo>
                    <a:lnTo>
                      <a:pt x="9" y="73"/>
                    </a:lnTo>
                    <a:lnTo>
                      <a:pt x="13" y="80"/>
                    </a:lnTo>
                    <a:lnTo>
                      <a:pt x="19" y="84"/>
                    </a:lnTo>
                    <a:lnTo>
                      <a:pt x="24" y="88"/>
                    </a:lnTo>
                    <a:lnTo>
                      <a:pt x="31" y="91"/>
                    </a:lnTo>
                    <a:lnTo>
                      <a:pt x="39" y="92"/>
                    </a:lnTo>
                    <a:lnTo>
                      <a:pt x="46" y="92"/>
                    </a:lnTo>
                    <a:lnTo>
                      <a:pt x="47" y="92"/>
                    </a:lnTo>
                    <a:lnTo>
                      <a:pt x="47" y="92"/>
                    </a:lnTo>
                    <a:lnTo>
                      <a:pt x="55" y="89"/>
                    </a:lnTo>
                    <a:lnTo>
                      <a:pt x="62" y="87"/>
                    </a:lnTo>
                    <a:lnTo>
                      <a:pt x="67" y="82"/>
                    </a:lnTo>
                    <a:lnTo>
                      <a:pt x="71" y="77"/>
                    </a:lnTo>
                    <a:lnTo>
                      <a:pt x="75" y="70"/>
                    </a:lnTo>
                    <a:lnTo>
                      <a:pt x="78" y="64"/>
                    </a:lnTo>
                    <a:lnTo>
                      <a:pt x="80" y="57"/>
                    </a:lnTo>
                    <a:lnTo>
                      <a:pt x="80" y="49"/>
                    </a:lnTo>
                    <a:lnTo>
                      <a:pt x="75" y="15"/>
                    </a:lnTo>
                    <a:lnTo>
                      <a:pt x="75" y="15"/>
                    </a:lnTo>
                    <a:lnTo>
                      <a:pt x="73" y="8"/>
                    </a:lnTo>
                    <a:lnTo>
                      <a:pt x="70" y="4"/>
                    </a:lnTo>
                    <a:lnTo>
                      <a:pt x="66" y="1"/>
                    </a:lnTo>
                    <a:lnTo>
                      <a:pt x="62" y="0"/>
                    </a:lnTo>
                    <a:lnTo>
                      <a:pt x="50" y="1"/>
                    </a:lnTo>
                    <a:lnTo>
                      <a:pt x="35" y="3"/>
                    </a:lnTo>
                    <a:lnTo>
                      <a:pt x="35" y="3"/>
                    </a:lnTo>
                    <a:lnTo>
                      <a:pt x="35" y="3"/>
                    </a:lnTo>
                    <a:lnTo>
                      <a:pt x="20" y="5"/>
                    </a:lnTo>
                    <a:lnTo>
                      <a:pt x="8" y="7"/>
                    </a:lnTo>
                    <a:lnTo>
                      <a:pt x="4" y="9"/>
                    </a:lnTo>
                    <a:lnTo>
                      <a:pt x="1" y="13"/>
                    </a:lnTo>
                    <a:lnTo>
                      <a:pt x="0" y="17"/>
                    </a:lnTo>
                    <a:lnTo>
                      <a:pt x="0" y="24"/>
                    </a:lnTo>
                    <a:lnTo>
                      <a:pt x="4"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9" name="Freeform 107"/>
              <p:cNvSpPr>
                <a:spLocks/>
              </p:cNvSpPr>
              <p:nvPr/>
            </p:nvSpPr>
            <p:spPr bwMode="auto">
              <a:xfrm>
                <a:off x="2571751" y="4389438"/>
                <a:ext cx="150813" cy="144463"/>
              </a:xfrm>
              <a:custGeom>
                <a:avLst/>
                <a:gdLst>
                  <a:gd name="T0" fmla="*/ 11 w 95"/>
                  <a:gd name="T1" fmla="*/ 91 h 91"/>
                  <a:gd name="T2" fmla="*/ 95 w 95"/>
                  <a:gd name="T3" fmla="*/ 80 h 91"/>
                  <a:gd name="T4" fmla="*/ 84 w 95"/>
                  <a:gd name="T5" fmla="*/ 0 h 91"/>
                  <a:gd name="T6" fmla="*/ 0 w 95"/>
                  <a:gd name="T7" fmla="*/ 11 h 91"/>
                  <a:gd name="T8" fmla="*/ 11 w 95"/>
                  <a:gd name="T9" fmla="*/ 91 h 91"/>
                </a:gdLst>
                <a:ahLst/>
                <a:cxnLst>
                  <a:cxn ang="0">
                    <a:pos x="T0" y="T1"/>
                  </a:cxn>
                  <a:cxn ang="0">
                    <a:pos x="T2" y="T3"/>
                  </a:cxn>
                  <a:cxn ang="0">
                    <a:pos x="T4" y="T5"/>
                  </a:cxn>
                  <a:cxn ang="0">
                    <a:pos x="T6" y="T7"/>
                  </a:cxn>
                  <a:cxn ang="0">
                    <a:pos x="T8" y="T9"/>
                  </a:cxn>
                </a:cxnLst>
                <a:rect l="0" t="0" r="r" b="b"/>
                <a:pathLst>
                  <a:path w="95" h="91">
                    <a:moveTo>
                      <a:pt x="11" y="91"/>
                    </a:moveTo>
                    <a:lnTo>
                      <a:pt x="95" y="80"/>
                    </a:lnTo>
                    <a:lnTo>
                      <a:pt x="84" y="0"/>
                    </a:lnTo>
                    <a:lnTo>
                      <a:pt x="0" y="11"/>
                    </a:lnTo>
                    <a:lnTo>
                      <a:pt x="11"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0" name="Freeform 109"/>
              <p:cNvSpPr>
                <a:spLocks/>
              </p:cNvSpPr>
              <p:nvPr/>
            </p:nvSpPr>
            <p:spPr bwMode="auto">
              <a:xfrm>
                <a:off x="2555876" y="4430713"/>
                <a:ext cx="44450" cy="260350"/>
              </a:xfrm>
              <a:custGeom>
                <a:avLst/>
                <a:gdLst>
                  <a:gd name="T0" fmla="*/ 21 w 28"/>
                  <a:gd name="T1" fmla="*/ 0 h 164"/>
                  <a:gd name="T2" fmla="*/ 21 w 28"/>
                  <a:gd name="T3" fmla="*/ 0 h 164"/>
                  <a:gd name="T4" fmla="*/ 11 w 28"/>
                  <a:gd name="T5" fmla="*/ 7 h 164"/>
                  <a:gd name="T6" fmla="*/ 5 w 28"/>
                  <a:gd name="T7" fmla="*/ 13 h 164"/>
                  <a:gd name="T8" fmla="*/ 2 w 28"/>
                  <a:gd name="T9" fmla="*/ 17 h 164"/>
                  <a:gd name="T10" fmla="*/ 0 w 28"/>
                  <a:gd name="T11" fmla="*/ 20 h 164"/>
                  <a:gd name="T12" fmla="*/ 0 w 28"/>
                  <a:gd name="T13" fmla="*/ 20 h 164"/>
                  <a:gd name="T14" fmla="*/ 3 w 28"/>
                  <a:gd name="T15" fmla="*/ 44 h 164"/>
                  <a:gd name="T16" fmla="*/ 9 w 28"/>
                  <a:gd name="T17" fmla="*/ 90 h 164"/>
                  <a:gd name="T18" fmla="*/ 18 w 28"/>
                  <a:gd name="T19" fmla="*/ 154 h 164"/>
                  <a:gd name="T20" fmla="*/ 18 w 28"/>
                  <a:gd name="T21" fmla="*/ 154 h 164"/>
                  <a:gd name="T22" fmla="*/ 17 w 28"/>
                  <a:gd name="T23" fmla="*/ 155 h 164"/>
                  <a:gd name="T24" fmla="*/ 18 w 28"/>
                  <a:gd name="T25" fmla="*/ 160 h 164"/>
                  <a:gd name="T26" fmla="*/ 19 w 28"/>
                  <a:gd name="T27" fmla="*/ 161 h 164"/>
                  <a:gd name="T28" fmla="*/ 21 w 28"/>
                  <a:gd name="T29" fmla="*/ 162 h 164"/>
                  <a:gd name="T30" fmla="*/ 23 w 28"/>
                  <a:gd name="T31" fmla="*/ 164 h 164"/>
                  <a:gd name="T32" fmla="*/ 28 w 28"/>
                  <a:gd name="T33" fmla="*/ 164 h 164"/>
                  <a:gd name="T34" fmla="*/ 13 w 28"/>
                  <a:gd name="T35" fmla="*/ 58 h 164"/>
                  <a:gd name="T36" fmla="*/ 19 w 28"/>
                  <a:gd name="T37" fmla="*/ 44 h 164"/>
                  <a:gd name="T38" fmla="*/ 21 w 28"/>
                  <a:gd name="T39" fmla="*/ 0 h 164"/>
                  <a:gd name="T40" fmla="*/ 21 w 28"/>
                  <a:gd name="T4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 h="164">
                    <a:moveTo>
                      <a:pt x="21" y="0"/>
                    </a:moveTo>
                    <a:lnTo>
                      <a:pt x="21" y="0"/>
                    </a:lnTo>
                    <a:lnTo>
                      <a:pt x="11" y="7"/>
                    </a:lnTo>
                    <a:lnTo>
                      <a:pt x="5" y="13"/>
                    </a:lnTo>
                    <a:lnTo>
                      <a:pt x="2" y="17"/>
                    </a:lnTo>
                    <a:lnTo>
                      <a:pt x="0" y="20"/>
                    </a:lnTo>
                    <a:lnTo>
                      <a:pt x="0" y="20"/>
                    </a:lnTo>
                    <a:lnTo>
                      <a:pt x="3" y="44"/>
                    </a:lnTo>
                    <a:lnTo>
                      <a:pt x="9" y="90"/>
                    </a:lnTo>
                    <a:lnTo>
                      <a:pt x="18" y="154"/>
                    </a:lnTo>
                    <a:lnTo>
                      <a:pt x="18" y="154"/>
                    </a:lnTo>
                    <a:lnTo>
                      <a:pt x="17" y="155"/>
                    </a:lnTo>
                    <a:lnTo>
                      <a:pt x="18" y="160"/>
                    </a:lnTo>
                    <a:lnTo>
                      <a:pt x="19" y="161"/>
                    </a:lnTo>
                    <a:lnTo>
                      <a:pt x="21" y="162"/>
                    </a:lnTo>
                    <a:lnTo>
                      <a:pt x="23" y="164"/>
                    </a:lnTo>
                    <a:lnTo>
                      <a:pt x="28" y="164"/>
                    </a:lnTo>
                    <a:lnTo>
                      <a:pt x="13" y="58"/>
                    </a:lnTo>
                    <a:lnTo>
                      <a:pt x="19" y="44"/>
                    </a:lnTo>
                    <a:lnTo>
                      <a:pt x="21" y="0"/>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7" name="组合 207"/>
            <p:cNvGrpSpPr/>
            <p:nvPr/>
          </p:nvGrpSpPr>
          <p:grpSpPr>
            <a:xfrm>
              <a:off x="6362700" y="4324425"/>
              <a:ext cx="796925" cy="612776"/>
              <a:chOff x="3019426" y="4346575"/>
              <a:chExt cx="796925" cy="612776"/>
            </a:xfrm>
            <a:solidFill>
              <a:schemeClr val="accent4"/>
            </a:solidFill>
          </p:grpSpPr>
          <p:sp>
            <p:nvSpPr>
              <p:cNvPr id="101" name="Freeform 110"/>
              <p:cNvSpPr>
                <a:spLocks/>
              </p:cNvSpPr>
              <p:nvPr/>
            </p:nvSpPr>
            <p:spPr bwMode="auto">
              <a:xfrm>
                <a:off x="3040063" y="4346575"/>
                <a:ext cx="776288" cy="347663"/>
              </a:xfrm>
              <a:custGeom>
                <a:avLst/>
                <a:gdLst>
                  <a:gd name="T0" fmla="*/ 247 w 489"/>
                  <a:gd name="T1" fmla="*/ 219 h 219"/>
                  <a:gd name="T2" fmla="*/ 489 w 489"/>
                  <a:gd name="T3" fmla="*/ 110 h 219"/>
                  <a:gd name="T4" fmla="*/ 240 w 489"/>
                  <a:gd name="T5" fmla="*/ 0 h 219"/>
                  <a:gd name="T6" fmla="*/ 0 w 489"/>
                  <a:gd name="T7" fmla="*/ 107 h 219"/>
                  <a:gd name="T8" fmla="*/ 247 w 489"/>
                  <a:gd name="T9" fmla="*/ 219 h 219"/>
                </a:gdLst>
                <a:ahLst/>
                <a:cxnLst>
                  <a:cxn ang="0">
                    <a:pos x="T0" y="T1"/>
                  </a:cxn>
                  <a:cxn ang="0">
                    <a:pos x="T2" y="T3"/>
                  </a:cxn>
                  <a:cxn ang="0">
                    <a:pos x="T4" y="T5"/>
                  </a:cxn>
                  <a:cxn ang="0">
                    <a:pos x="T6" y="T7"/>
                  </a:cxn>
                  <a:cxn ang="0">
                    <a:pos x="T8" y="T9"/>
                  </a:cxn>
                </a:cxnLst>
                <a:rect l="0" t="0" r="r" b="b"/>
                <a:pathLst>
                  <a:path w="489" h="219">
                    <a:moveTo>
                      <a:pt x="247" y="219"/>
                    </a:moveTo>
                    <a:lnTo>
                      <a:pt x="489" y="110"/>
                    </a:lnTo>
                    <a:lnTo>
                      <a:pt x="240" y="0"/>
                    </a:lnTo>
                    <a:lnTo>
                      <a:pt x="0" y="107"/>
                    </a:lnTo>
                    <a:lnTo>
                      <a:pt x="247" y="2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2" name="Rectangle 111"/>
              <p:cNvSpPr>
                <a:spLocks noChangeArrowheads="1"/>
              </p:cNvSpPr>
              <p:nvPr/>
            </p:nvSpPr>
            <p:spPr bwMode="auto">
              <a:xfrm>
                <a:off x="3049588" y="4510088"/>
                <a:ext cx="22225" cy="255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3" name="Freeform 112"/>
              <p:cNvSpPr>
                <a:spLocks/>
              </p:cNvSpPr>
              <p:nvPr/>
            </p:nvSpPr>
            <p:spPr bwMode="auto">
              <a:xfrm>
                <a:off x="3022601" y="4735513"/>
                <a:ext cx="76200" cy="77788"/>
              </a:xfrm>
              <a:custGeom>
                <a:avLst/>
                <a:gdLst>
                  <a:gd name="T0" fmla="*/ 0 w 48"/>
                  <a:gd name="T1" fmla="*/ 24 h 49"/>
                  <a:gd name="T2" fmla="*/ 0 w 48"/>
                  <a:gd name="T3" fmla="*/ 24 h 49"/>
                  <a:gd name="T4" fmla="*/ 0 w 48"/>
                  <a:gd name="T5" fmla="*/ 20 h 49"/>
                  <a:gd name="T6" fmla="*/ 2 w 48"/>
                  <a:gd name="T7" fmla="*/ 15 h 49"/>
                  <a:gd name="T8" fmla="*/ 4 w 48"/>
                  <a:gd name="T9" fmla="*/ 11 h 49"/>
                  <a:gd name="T10" fmla="*/ 7 w 48"/>
                  <a:gd name="T11" fmla="*/ 8 h 49"/>
                  <a:gd name="T12" fmla="*/ 11 w 48"/>
                  <a:gd name="T13" fmla="*/ 4 h 49"/>
                  <a:gd name="T14" fmla="*/ 15 w 48"/>
                  <a:gd name="T15" fmla="*/ 3 h 49"/>
                  <a:gd name="T16" fmla="*/ 19 w 48"/>
                  <a:gd name="T17" fmla="*/ 1 h 49"/>
                  <a:gd name="T18" fmla="*/ 25 w 48"/>
                  <a:gd name="T19" fmla="*/ 0 h 49"/>
                  <a:gd name="T20" fmla="*/ 25 w 48"/>
                  <a:gd name="T21" fmla="*/ 0 h 49"/>
                  <a:gd name="T22" fmla="*/ 29 w 48"/>
                  <a:gd name="T23" fmla="*/ 1 h 49"/>
                  <a:gd name="T24" fmla="*/ 34 w 48"/>
                  <a:gd name="T25" fmla="*/ 3 h 49"/>
                  <a:gd name="T26" fmla="*/ 38 w 48"/>
                  <a:gd name="T27" fmla="*/ 4 h 49"/>
                  <a:gd name="T28" fmla="*/ 41 w 48"/>
                  <a:gd name="T29" fmla="*/ 8 h 49"/>
                  <a:gd name="T30" fmla="*/ 44 w 48"/>
                  <a:gd name="T31" fmla="*/ 11 h 49"/>
                  <a:gd name="T32" fmla="*/ 46 w 48"/>
                  <a:gd name="T33" fmla="*/ 15 h 49"/>
                  <a:gd name="T34" fmla="*/ 48 w 48"/>
                  <a:gd name="T35" fmla="*/ 20 h 49"/>
                  <a:gd name="T36" fmla="*/ 48 w 48"/>
                  <a:gd name="T37" fmla="*/ 24 h 49"/>
                  <a:gd name="T38" fmla="*/ 48 w 48"/>
                  <a:gd name="T39" fmla="*/ 24 h 49"/>
                  <a:gd name="T40" fmla="*/ 48 w 48"/>
                  <a:gd name="T41" fmla="*/ 30 h 49"/>
                  <a:gd name="T42" fmla="*/ 46 w 48"/>
                  <a:gd name="T43" fmla="*/ 34 h 49"/>
                  <a:gd name="T44" fmla="*/ 44 w 48"/>
                  <a:gd name="T45" fmla="*/ 38 h 49"/>
                  <a:gd name="T46" fmla="*/ 41 w 48"/>
                  <a:gd name="T47" fmla="*/ 42 h 49"/>
                  <a:gd name="T48" fmla="*/ 38 w 48"/>
                  <a:gd name="T49" fmla="*/ 45 h 49"/>
                  <a:gd name="T50" fmla="*/ 34 w 48"/>
                  <a:gd name="T51" fmla="*/ 47 h 49"/>
                  <a:gd name="T52" fmla="*/ 29 w 48"/>
                  <a:gd name="T53" fmla="*/ 49 h 49"/>
                  <a:gd name="T54" fmla="*/ 25 w 48"/>
                  <a:gd name="T55" fmla="*/ 49 h 49"/>
                  <a:gd name="T56" fmla="*/ 25 w 48"/>
                  <a:gd name="T57" fmla="*/ 49 h 49"/>
                  <a:gd name="T58" fmla="*/ 19 w 48"/>
                  <a:gd name="T59" fmla="*/ 49 h 49"/>
                  <a:gd name="T60" fmla="*/ 15 w 48"/>
                  <a:gd name="T61" fmla="*/ 47 h 49"/>
                  <a:gd name="T62" fmla="*/ 11 w 48"/>
                  <a:gd name="T63" fmla="*/ 45 h 49"/>
                  <a:gd name="T64" fmla="*/ 7 w 48"/>
                  <a:gd name="T65" fmla="*/ 42 h 49"/>
                  <a:gd name="T66" fmla="*/ 4 w 48"/>
                  <a:gd name="T67" fmla="*/ 38 h 49"/>
                  <a:gd name="T68" fmla="*/ 2 w 48"/>
                  <a:gd name="T69" fmla="*/ 34 h 49"/>
                  <a:gd name="T70" fmla="*/ 0 w 48"/>
                  <a:gd name="T71" fmla="*/ 30 h 49"/>
                  <a:gd name="T72" fmla="*/ 0 w 48"/>
                  <a:gd name="T73" fmla="*/ 24 h 49"/>
                  <a:gd name="T74" fmla="*/ 0 w 48"/>
                  <a:gd name="T75" fmla="*/ 2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 h="49">
                    <a:moveTo>
                      <a:pt x="0" y="24"/>
                    </a:moveTo>
                    <a:lnTo>
                      <a:pt x="0" y="24"/>
                    </a:lnTo>
                    <a:lnTo>
                      <a:pt x="0" y="20"/>
                    </a:lnTo>
                    <a:lnTo>
                      <a:pt x="2" y="15"/>
                    </a:lnTo>
                    <a:lnTo>
                      <a:pt x="4" y="11"/>
                    </a:lnTo>
                    <a:lnTo>
                      <a:pt x="7" y="8"/>
                    </a:lnTo>
                    <a:lnTo>
                      <a:pt x="11" y="4"/>
                    </a:lnTo>
                    <a:lnTo>
                      <a:pt x="15" y="3"/>
                    </a:lnTo>
                    <a:lnTo>
                      <a:pt x="19" y="1"/>
                    </a:lnTo>
                    <a:lnTo>
                      <a:pt x="25" y="0"/>
                    </a:lnTo>
                    <a:lnTo>
                      <a:pt x="25" y="0"/>
                    </a:lnTo>
                    <a:lnTo>
                      <a:pt x="29" y="1"/>
                    </a:lnTo>
                    <a:lnTo>
                      <a:pt x="34" y="3"/>
                    </a:lnTo>
                    <a:lnTo>
                      <a:pt x="38" y="4"/>
                    </a:lnTo>
                    <a:lnTo>
                      <a:pt x="41" y="8"/>
                    </a:lnTo>
                    <a:lnTo>
                      <a:pt x="44" y="11"/>
                    </a:lnTo>
                    <a:lnTo>
                      <a:pt x="46" y="15"/>
                    </a:lnTo>
                    <a:lnTo>
                      <a:pt x="48" y="20"/>
                    </a:lnTo>
                    <a:lnTo>
                      <a:pt x="48" y="24"/>
                    </a:lnTo>
                    <a:lnTo>
                      <a:pt x="48" y="24"/>
                    </a:lnTo>
                    <a:lnTo>
                      <a:pt x="48" y="30"/>
                    </a:lnTo>
                    <a:lnTo>
                      <a:pt x="46" y="34"/>
                    </a:lnTo>
                    <a:lnTo>
                      <a:pt x="44" y="38"/>
                    </a:lnTo>
                    <a:lnTo>
                      <a:pt x="41" y="42"/>
                    </a:lnTo>
                    <a:lnTo>
                      <a:pt x="38" y="45"/>
                    </a:lnTo>
                    <a:lnTo>
                      <a:pt x="34" y="47"/>
                    </a:lnTo>
                    <a:lnTo>
                      <a:pt x="29" y="49"/>
                    </a:lnTo>
                    <a:lnTo>
                      <a:pt x="25" y="49"/>
                    </a:lnTo>
                    <a:lnTo>
                      <a:pt x="25" y="49"/>
                    </a:lnTo>
                    <a:lnTo>
                      <a:pt x="19" y="49"/>
                    </a:lnTo>
                    <a:lnTo>
                      <a:pt x="15" y="47"/>
                    </a:lnTo>
                    <a:lnTo>
                      <a:pt x="11" y="45"/>
                    </a:lnTo>
                    <a:lnTo>
                      <a:pt x="7" y="42"/>
                    </a:lnTo>
                    <a:lnTo>
                      <a:pt x="4" y="38"/>
                    </a:lnTo>
                    <a:lnTo>
                      <a:pt x="2" y="34"/>
                    </a:lnTo>
                    <a:lnTo>
                      <a:pt x="0" y="30"/>
                    </a:lnTo>
                    <a:lnTo>
                      <a:pt x="0" y="24"/>
                    </a:lnTo>
                    <a:lnTo>
                      <a:pt x="0"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4" name="Freeform 113"/>
              <p:cNvSpPr>
                <a:spLocks/>
              </p:cNvSpPr>
              <p:nvPr/>
            </p:nvSpPr>
            <p:spPr bwMode="auto">
              <a:xfrm>
                <a:off x="3052763" y="4778375"/>
                <a:ext cx="46038" cy="169863"/>
              </a:xfrm>
              <a:custGeom>
                <a:avLst/>
                <a:gdLst>
                  <a:gd name="T0" fmla="*/ 17 w 29"/>
                  <a:gd name="T1" fmla="*/ 5 h 107"/>
                  <a:gd name="T2" fmla="*/ 17 w 29"/>
                  <a:gd name="T3" fmla="*/ 5 h 107"/>
                  <a:gd name="T4" fmla="*/ 19 w 29"/>
                  <a:gd name="T5" fmla="*/ 12 h 107"/>
                  <a:gd name="T6" fmla="*/ 22 w 29"/>
                  <a:gd name="T7" fmla="*/ 22 h 107"/>
                  <a:gd name="T8" fmla="*/ 25 w 29"/>
                  <a:gd name="T9" fmla="*/ 33 h 107"/>
                  <a:gd name="T10" fmla="*/ 27 w 29"/>
                  <a:gd name="T11" fmla="*/ 47 h 107"/>
                  <a:gd name="T12" fmla="*/ 29 w 29"/>
                  <a:gd name="T13" fmla="*/ 65 h 107"/>
                  <a:gd name="T14" fmla="*/ 29 w 29"/>
                  <a:gd name="T15" fmla="*/ 84 h 107"/>
                  <a:gd name="T16" fmla="*/ 27 w 29"/>
                  <a:gd name="T17" fmla="*/ 107 h 107"/>
                  <a:gd name="T18" fmla="*/ 0 w 29"/>
                  <a:gd name="T19" fmla="*/ 107 h 107"/>
                  <a:gd name="T20" fmla="*/ 0 w 29"/>
                  <a:gd name="T21" fmla="*/ 0 h 107"/>
                  <a:gd name="T22" fmla="*/ 0 w 29"/>
                  <a:gd name="T23" fmla="*/ 0 h 107"/>
                  <a:gd name="T24" fmla="*/ 8 w 29"/>
                  <a:gd name="T25" fmla="*/ 4 h 107"/>
                  <a:gd name="T26" fmla="*/ 14 w 29"/>
                  <a:gd name="T27" fmla="*/ 5 h 107"/>
                  <a:gd name="T28" fmla="*/ 15 w 29"/>
                  <a:gd name="T29" fmla="*/ 5 h 107"/>
                  <a:gd name="T30" fmla="*/ 17 w 29"/>
                  <a:gd name="T31" fmla="*/ 5 h 107"/>
                  <a:gd name="T32" fmla="*/ 17 w 29"/>
                  <a:gd name="T33" fmla="*/ 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 h="107">
                    <a:moveTo>
                      <a:pt x="17" y="5"/>
                    </a:moveTo>
                    <a:lnTo>
                      <a:pt x="17" y="5"/>
                    </a:lnTo>
                    <a:lnTo>
                      <a:pt x="19" y="12"/>
                    </a:lnTo>
                    <a:lnTo>
                      <a:pt x="22" y="22"/>
                    </a:lnTo>
                    <a:lnTo>
                      <a:pt x="25" y="33"/>
                    </a:lnTo>
                    <a:lnTo>
                      <a:pt x="27" y="47"/>
                    </a:lnTo>
                    <a:lnTo>
                      <a:pt x="29" y="65"/>
                    </a:lnTo>
                    <a:lnTo>
                      <a:pt x="29" y="84"/>
                    </a:lnTo>
                    <a:lnTo>
                      <a:pt x="27" y="107"/>
                    </a:lnTo>
                    <a:lnTo>
                      <a:pt x="0" y="107"/>
                    </a:lnTo>
                    <a:lnTo>
                      <a:pt x="0" y="0"/>
                    </a:lnTo>
                    <a:lnTo>
                      <a:pt x="0" y="0"/>
                    </a:lnTo>
                    <a:lnTo>
                      <a:pt x="8" y="4"/>
                    </a:lnTo>
                    <a:lnTo>
                      <a:pt x="14" y="5"/>
                    </a:lnTo>
                    <a:lnTo>
                      <a:pt x="15" y="5"/>
                    </a:lnTo>
                    <a:lnTo>
                      <a:pt x="17" y="5"/>
                    </a:lnTo>
                    <a:lnTo>
                      <a:pt x="17"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5" name="Freeform 114"/>
              <p:cNvSpPr>
                <a:spLocks/>
              </p:cNvSpPr>
              <p:nvPr/>
            </p:nvSpPr>
            <p:spPr bwMode="auto">
              <a:xfrm>
                <a:off x="3019426" y="4778375"/>
                <a:ext cx="46038" cy="169863"/>
              </a:xfrm>
              <a:custGeom>
                <a:avLst/>
                <a:gdLst>
                  <a:gd name="T0" fmla="*/ 13 w 29"/>
                  <a:gd name="T1" fmla="*/ 5 h 107"/>
                  <a:gd name="T2" fmla="*/ 13 w 29"/>
                  <a:gd name="T3" fmla="*/ 5 h 107"/>
                  <a:gd name="T4" fmla="*/ 10 w 29"/>
                  <a:gd name="T5" fmla="*/ 12 h 107"/>
                  <a:gd name="T6" fmla="*/ 4 w 29"/>
                  <a:gd name="T7" fmla="*/ 33 h 107"/>
                  <a:gd name="T8" fmla="*/ 2 w 29"/>
                  <a:gd name="T9" fmla="*/ 47 h 107"/>
                  <a:gd name="T10" fmla="*/ 0 w 29"/>
                  <a:gd name="T11" fmla="*/ 65 h 107"/>
                  <a:gd name="T12" fmla="*/ 0 w 29"/>
                  <a:gd name="T13" fmla="*/ 84 h 107"/>
                  <a:gd name="T14" fmla="*/ 1 w 29"/>
                  <a:gd name="T15" fmla="*/ 107 h 107"/>
                  <a:gd name="T16" fmla="*/ 29 w 29"/>
                  <a:gd name="T17" fmla="*/ 107 h 107"/>
                  <a:gd name="T18" fmla="*/ 29 w 29"/>
                  <a:gd name="T19" fmla="*/ 0 h 107"/>
                  <a:gd name="T20" fmla="*/ 29 w 29"/>
                  <a:gd name="T21" fmla="*/ 0 h 107"/>
                  <a:gd name="T22" fmla="*/ 21 w 29"/>
                  <a:gd name="T23" fmla="*/ 4 h 107"/>
                  <a:gd name="T24" fmla="*/ 16 w 29"/>
                  <a:gd name="T25" fmla="*/ 5 h 107"/>
                  <a:gd name="T26" fmla="*/ 13 w 29"/>
                  <a:gd name="T27" fmla="*/ 5 h 107"/>
                  <a:gd name="T28" fmla="*/ 13 w 29"/>
                  <a:gd name="T29" fmla="*/ 5 h 107"/>
                  <a:gd name="T30" fmla="*/ 13 w 29"/>
                  <a:gd name="T31" fmla="*/ 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107">
                    <a:moveTo>
                      <a:pt x="13" y="5"/>
                    </a:moveTo>
                    <a:lnTo>
                      <a:pt x="13" y="5"/>
                    </a:lnTo>
                    <a:lnTo>
                      <a:pt x="10" y="12"/>
                    </a:lnTo>
                    <a:lnTo>
                      <a:pt x="4" y="33"/>
                    </a:lnTo>
                    <a:lnTo>
                      <a:pt x="2" y="47"/>
                    </a:lnTo>
                    <a:lnTo>
                      <a:pt x="0" y="65"/>
                    </a:lnTo>
                    <a:lnTo>
                      <a:pt x="0" y="84"/>
                    </a:lnTo>
                    <a:lnTo>
                      <a:pt x="1" y="107"/>
                    </a:lnTo>
                    <a:lnTo>
                      <a:pt x="29" y="107"/>
                    </a:lnTo>
                    <a:lnTo>
                      <a:pt x="29" y="0"/>
                    </a:lnTo>
                    <a:lnTo>
                      <a:pt x="29" y="0"/>
                    </a:lnTo>
                    <a:lnTo>
                      <a:pt x="21" y="4"/>
                    </a:lnTo>
                    <a:lnTo>
                      <a:pt x="16" y="5"/>
                    </a:lnTo>
                    <a:lnTo>
                      <a:pt x="13" y="5"/>
                    </a:lnTo>
                    <a:lnTo>
                      <a:pt x="13" y="5"/>
                    </a:lnTo>
                    <a:lnTo>
                      <a:pt x="13"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6" name="Freeform 115"/>
              <p:cNvSpPr>
                <a:spLocks/>
              </p:cNvSpPr>
              <p:nvPr/>
            </p:nvSpPr>
            <p:spPr bwMode="auto">
              <a:xfrm>
                <a:off x="3211513" y="4624388"/>
                <a:ext cx="449263" cy="334963"/>
              </a:xfrm>
              <a:custGeom>
                <a:avLst/>
                <a:gdLst>
                  <a:gd name="T0" fmla="*/ 0 w 283"/>
                  <a:gd name="T1" fmla="*/ 0 h 211"/>
                  <a:gd name="T2" fmla="*/ 0 w 283"/>
                  <a:gd name="T3" fmla="*/ 0 h 211"/>
                  <a:gd name="T4" fmla="*/ 63 w 283"/>
                  <a:gd name="T5" fmla="*/ 29 h 211"/>
                  <a:gd name="T6" fmla="*/ 143 w 283"/>
                  <a:gd name="T7" fmla="*/ 67 h 211"/>
                  <a:gd name="T8" fmla="*/ 143 w 283"/>
                  <a:gd name="T9" fmla="*/ 67 h 211"/>
                  <a:gd name="T10" fmla="*/ 221 w 283"/>
                  <a:gd name="T11" fmla="*/ 29 h 211"/>
                  <a:gd name="T12" fmla="*/ 283 w 283"/>
                  <a:gd name="T13" fmla="*/ 0 h 211"/>
                  <a:gd name="T14" fmla="*/ 283 w 283"/>
                  <a:gd name="T15" fmla="*/ 163 h 211"/>
                  <a:gd name="T16" fmla="*/ 283 w 283"/>
                  <a:gd name="T17" fmla="*/ 163 h 211"/>
                  <a:gd name="T18" fmla="*/ 277 w 283"/>
                  <a:gd name="T19" fmla="*/ 170 h 211"/>
                  <a:gd name="T20" fmla="*/ 267 w 283"/>
                  <a:gd name="T21" fmla="*/ 177 h 211"/>
                  <a:gd name="T22" fmla="*/ 259 w 283"/>
                  <a:gd name="T23" fmla="*/ 182 h 211"/>
                  <a:gd name="T24" fmla="*/ 250 w 283"/>
                  <a:gd name="T25" fmla="*/ 188 h 211"/>
                  <a:gd name="T26" fmla="*/ 229 w 283"/>
                  <a:gd name="T27" fmla="*/ 196 h 211"/>
                  <a:gd name="T28" fmla="*/ 209 w 283"/>
                  <a:gd name="T29" fmla="*/ 201 h 211"/>
                  <a:gd name="T30" fmla="*/ 190 w 283"/>
                  <a:gd name="T31" fmla="*/ 205 h 211"/>
                  <a:gd name="T32" fmla="*/ 172 w 283"/>
                  <a:gd name="T33" fmla="*/ 208 h 211"/>
                  <a:gd name="T34" fmla="*/ 147 w 283"/>
                  <a:gd name="T35" fmla="*/ 211 h 211"/>
                  <a:gd name="T36" fmla="*/ 147 w 283"/>
                  <a:gd name="T37" fmla="*/ 211 h 211"/>
                  <a:gd name="T38" fmla="*/ 147 w 283"/>
                  <a:gd name="T39" fmla="*/ 211 h 211"/>
                  <a:gd name="T40" fmla="*/ 143 w 283"/>
                  <a:gd name="T41" fmla="*/ 211 h 211"/>
                  <a:gd name="T42" fmla="*/ 143 w 283"/>
                  <a:gd name="T43" fmla="*/ 211 h 211"/>
                  <a:gd name="T44" fmla="*/ 139 w 283"/>
                  <a:gd name="T45" fmla="*/ 211 h 211"/>
                  <a:gd name="T46" fmla="*/ 139 w 283"/>
                  <a:gd name="T47" fmla="*/ 211 h 211"/>
                  <a:gd name="T48" fmla="*/ 139 w 283"/>
                  <a:gd name="T49" fmla="*/ 211 h 211"/>
                  <a:gd name="T50" fmla="*/ 113 w 283"/>
                  <a:gd name="T51" fmla="*/ 208 h 211"/>
                  <a:gd name="T52" fmla="*/ 94 w 283"/>
                  <a:gd name="T53" fmla="*/ 205 h 211"/>
                  <a:gd name="T54" fmla="*/ 75 w 283"/>
                  <a:gd name="T55" fmla="*/ 201 h 211"/>
                  <a:gd name="T56" fmla="*/ 55 w 283"/>
                  <a:gd name="T57" fmla="*/ 196 h 211"/>
                  <a:gd name="T58" fmla="*/ 36 w 283"/>
                  <a:gd name="T59" fmla="*/ 188 h 211"/>
                  <a:gd name="T60" fmla="*/ 26 w 283"/>
                  <a:gd name="T61" fmla="*/ 182 h 211"/>
                  <a:gd name="T62" fmla="*/ 17 w 283"/>
                  <a:gd name="T63" fmla="*/ 177 h 211"/>
                  <a:gd name="T64" fmla="*/ 9 w 283"/>
                  <a:gd name="T65" fmla="*/ 170 h 211"/>
                  <a:gd name="T66" fmla="*/ 0 w 283"/>
                  <a:gd name="T67" fmla="*/ 163 h 211"/>
                  <a:gd name="T68" fmla="*/ 0 w 283"/>
                  <a:gd name="T69"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83" h="211">
                    <a:moveTo>
                      <a:pt x="0" y="0"/>
                    </a:moveTo>
                    <a:lnTo>
                      <a:pt x="0" y="0"/>
                    </a:lnTo>
                    <a:lnTo>
                      <a:pt x="63" y="29"/>
                    </a:lnTo>
                    <a:lnTo>
                      <a:pt x="143" y="67"/>
                    </a:lnTo>
                    <a:lnTo>
                      <a:pt x="143" y="67"/>
                    </a:lnTo>
                    <a:lnTo>
                      <a:pt x="221" y="29"/>
                    </a:lnTo>
                    <a:lnTo>
                      <a:pt x="283" y="0"/>
                    </a:lnTo>
                    <a:lnTo>
                      <a:pt x="283" y="163"/>
                    </a:lnTo>
                    <a:lnTo>
                      <a:pt x="283" y="163"/>
                    </a:lnTo>
                    <a:lnTo>
                      <a:pt x="277" y="170"/>
                    </a:lnTo>
                    <a:lnTo>
                      <a:pt x="267" y="177"/>
                    </a:lnTo>
                    <a:lnTo>
                      <a:pt x="259" y="182"/>
                    </a:lnTo>
                    <a:lnTo>
                      <a:pt x="250" y="188"/>
                    </a:lnTo>
                    <a:lnTo>
                      <a:pt x="229" y="196"/>
                    </a:lnTo>
                    <a:lnTo>
                      <a:pt x="209" y="201"/>
                    </a:lnTo>
                    <a:lnTo>
                      <a:pt x="190" y="205"/>
                    </a:lnTo>
                    <a:lnTo>
                      <a:pt x="172" y="208"/>
                    </a:lnTo>
                    <a:lnTo>
                      <a:pt x="147" y="211"/>
                    </a:lnTo>
                    <a:lnTo>
                      <a:pt x="147" y="211"/>
                    </a:lnTo>
                    <a:lnTo>
                      <a:pt x="147" y="211"/>
                    </a:lnTo>
                    <a:lnTo>
                      <a:pt x="143" y="211"/>
                    </a:lnTo>
                    <a:lnTo>
                      <a:pt x="143" y="211"/>
                    </a:lnTo>
                    <a:lnTo>
                      <a:pt x="139" y="211"/>
                    </a:lnTo>
                    <a:lnTo>
                      <a:pt x="139" y="211"/>
                    </a:lnTo>
                    <a:lnTo>
                      <a:pt x="139" y="211"/>
                    </a:lnTo>
                    <a:lnTo>
                      <a:pt x="113" y="208"/>
                    </a:lnTo>
                    <a:lnTo>
                      <a:pt x="94" y="205"/>
                    </a:lnTo>
                    <a:lnTo>
                      <a:pt x="75" y="201"/>
                    </a:lnTo>
                    <a:lnTo>
                      <a:pt x="55" y="196"/>
                    </a:lnTo>
                    <a:lnTo>
                      <a:pt x="36" y="188"/>
                    </a:lnTo>
                    <a:lnTo>
                      <a:pt x="26" y="182"/>
                    </a:lnTo>
                    <a:lnTo>
                      <a:pt x="17" y="177"/>
                    </a:lnTo>
                    <a:lnTo>
                      <a:pt x="9" y="170"/>
                    </a:lnTo>
                    <a:lnTo>
                      <a:pt x="0" y="163"/>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8" name="Freeform 116"/>
            <p:cNvSpPr>
              <a:spLocks noEditPoints="1"/>
            </p:cNvSpPr>
            <p:nvPr/>
          </p:nvSpPr>
          <p:spPr bwMode="auto">
            <a:xfrm>
              <a:off x="7373937" y="2197175"/>
              <a:ext cx="392113" cy="492125"/>
            </a:xfrm>
            <a:custGeom>
              <a:avLst/>
              <a:gdLst>
                <a:gd name="T0" fmla="*/ 82 w 247"/>
                <a:gd name="T1" fmla="*/ 150 h 310"/>
                <a:gd name="T2" fmla="*/ 87 w 247"/>
                <a:gd name="T3" fmla="*/ 132 h 310"/>
                <a:gd name="T4" fmla="*/ 87 w 247"/>
                <a:gd name="T5" fmla="*/ 59 h 310"/>
                <a:gd name="T6" fmla="*/ 79 w 247"/>
                <a:gd name="T7" fmla="*/ 50 h 310"/>
                <a:gd name="T8" fmla="*/ 80 w 247"/>
                <a:gd name="T9" fmla="*/ 17 h 310"/>
                <a:gd name="T10" fmla="*/ 80 w 247"/>
                <a:gd name="T11" fmla="*/ 13 h 310"/>
                <a:gd name="T12" fmla="*/ 92 w 247"/>
                <a:gd name="T13" fmla="*/ 5 h 310"/>
                <a:gd name="T14" fmla="*/ 125 w 247"/>
                <a:gd name="T15" fmla="*/ 0 h 310"/>
                <a:gd name="T16" fmla="*/ 162 w 247"/>
                <a:gd name="T17" fmla="*/ 6 h 310"/>
                <a:gd name="T18" fmla="*/ 168 w 247"/>
                <a:gd name="T19" fmla="*/ 16 h 310"/>
                <a:gd name="T20" fmla="*/ 170 w 247"/>
                <a:gd name="T21" fmla="*/ 17 h 310"/>
                <a:gd name="T22" fmla="*/ 168 w 247"/>
                <a:gd name="T23" fmla="*/ 50 h 310"/>
                <a:gd name="T24" fmla="*/ 162 w 247"/>
                <a:gd name="T25" fmla="*/ 58 h 310"/>
                <a:gd name="T26" fmla="*/ 156 w 247"/>
                <a:gd name="T27" fmla="*/ 132 h 310"/>
                <a:gd name="T28" fmla="*/ 157 w 247"/>
                <a:gd name="T29" fmla="*/ 140 h 310"/>
                <a:gd name="T30" fmla="*/ 166 w 247"/>
                <a:gd name="T31" fmla="*/ 150 h 310"/>
                <a:gd name="T32" fmla="*/ 190 w 247"/>
                <a:gd name="T33" fmla="*/ 171 h 310"/>
                <a:gd name="T34" fmla="*/ 231 w 247"/>
                <a:gd name="T35" fmla="*/ 222 h 310"/>
                <a:gd name="T36" fmla="*/ 246 w 247"/>
                <a:gd name="T37" fmla="*/ 253 h 310"/>
                <a:gd name="T38" fmla="*/ 243 w 247"/>
                <a:gd name="T39" fmla="*/ 278 h 310"/>
                <a:gd name="T40" fmla="*/ 236 w 247"/>
                <a:gd name="T41" fmla="*/ 285 h 310"/>
                <a:gd name="T42" fmla="*/ 187 w 247"/>
                <a:gd name="T43" fmla="*/ 304 h 310"/>
                <a:gd name="T44" fmla="*/ 141 w 247"/>
                <a:gd name="T45" fmla="*/ 310 h 310"/>
                <a:gd name="T46" fmla="*/ 113 w 247"/>
                <a:gd name="T47" fmla="*/ 310 h 310"/>
                <a:gd name="T48" fmla="*/ 51 w 247"/>
                <a:gd name="T49" fmla="*/ 303 h 310"/>
                <a:gd name="T50" fmla="*/ 63 w 247"/>
                <a:gd name="T51" fmla="*/ 285 h 310"/>
                <a:gd name="T52" fmla="*/ 83 w 247"/>
                <a:gd name="T53" fmla="*/ 287 h 310"/>
                <a:gd name="T54" fmla="*/ 61 w 247"/>
                <a:gd name="T55" fmla="*/ 280 h 310"/>
                <a:gd name="T56" fmla="*/ 51 w 247"/>
                <a:gd name="T57" fmla="*/ 211 h 310"/>
                <a:gd name="T58" fmla="*/ 76 w 247"/>
                <a:gd name="T59" fmla="*/ 180 h 310"/>
                <a:gd name="T60" fmla="*/ 51 w 247"/>
                <a:gd name="T61" fmla="*/ 203 h 310"/>
                <a:gd name="T62" fmla="*/ 68 w 247"/>
                <a:gd name="T63" fmla="*/ 159 h 310"/>
                <a:gd name="T64" fmla="*/ 51 w 247"/>
                <a:gd name="T65" fmla="*/ 303 h 310"/>
                <a:gd name="T66" fmla="*/ 30 w 247"/>
                <a:gd name="T67" fmla="*/ 296 h 310"/>
                <a:gd name="T68" fmla="*/ 11 w 247"/>
                <a:gd name="T69" fmla="*/ 285 h 310"/>
                <a:gd name="T70" fmla="*/ 2 w 247"/>
                <a:gd name="T71" fmla="*/ 270 h 310"/>
                <a:gd name="T72" fmla="*/ 3 w 247"/>
                <a:gd name="T73" fmla="*/ 251 h 310"/>
                <a:gd name="T74" fmla="*/ 27 w 247"/>
                <a:gd name="T75" fmla="*/ 205 h 310"/>
                <a:gd name="T76" fmla="*/ 51 w 247"/>
                <a:gd name="T77" fmla="*/ 203 h 310"/>
                <a:gd name="T78" fmla="*/ 27 w 247"/>
                <a:gd name="T79" fmla="*/ 228 h 310"/>
                <a:gd name="T80" fmla="*/ 18 w 247"/>
                <a:gd name="T81" fmla="*/ 249 h 310"/>
                <a:gd name="T82" fmla="*/ 18 w 247"/>
                <a:gd name="T83" fmla="*/ 261 h 310"/>
                <a:gd name="T84" fmla="*/ 27 w 247"/>
                <a:gd name="T85" fmla="*/ 273 h 310"/>
                <a:gd name="T86" fmla="*/ 51 w 247"/>
                <a:gd name="T87" fmla="*/ 303 h 310"/>
                <a:gd name="T88" fmla="*/ 51 w 247"/>
                <a:gd name="T89" fmla="*/ 211 h 310"/>
                <a:gd name="T90" fmla="*/ 34 w 247"/>
                <a:gd name="T91" fmla="*/ 243 h 310"/>
                <a:gd name="T92" fmla="*/ 36 w 247"/>
                <a:gd name="T93" fmla="*/ 259 h 310"/>
                <a:gd name="T94" fmla="*/ 51 w 247"/>
                <a:gd name="T95" fmla="*/ 274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7" h="310">
                  <a:moveTo>
                    <a:pt x="80" y="150"/>
                  </a:moveTo>
                  <a:lnTo>
                    <a:pt x="80" y="150"/>
                  </a:lnTo>
                  <a:lnTo>
                    <a:pt x="82" y="150"/>
                  </a:lnTo>
                  <a:lnTo>
                    <a:pt x="84" y="146"/>
                  </a:lnTo>
                  <a:lnTo>
                    <a:pt x="86" y="140"/>
                  </a:lnTo>
                  <a:lnTo>
                    <a:pt x="87" y="132"/>
                  </a:lnTo>
                  <a:lnTo>
                    <a:pt x="87" y="132"/>
                  </a:lnTo>
                  <a:lnTo>
                    <a:pt x="87" y="59"/>
                  </a:lnTo>
                  <a:lnTo>
                    <a:pt x="87" y="59"/>
                  </a:lnTo>
                  <a:lnTo>
                    <a:pt x="82" y="55"/>
                  </a:lnTo>
                  <a:lnTo>
                    <a:pt x="80" y="50"/>
                  </a:lnTo>
                  <a:lnTo>
                    <a:pt x="79" y="50"/>
                  </a:lnTo>
                  <a:lnTo>
                    <a:pt x="79" y="17"/>
                  </a:lnTo>
                  <a:lnTo>
                    <a:pt x="80" y="17"/>
                  </a:lnTo>
                  <a:lnTo>
                    <a:pt x="80" y="17"/>
                  </a:lnTo>
                  <a:lnTo>
                    <a:pt x="80" y="16"/>
                  </a:lnTo>
                  <a:lnTo>
                    <a:pt x="80" y="16"/>
                  </a:lnTo>
                  <a:lnTo>
                    <a:pt x="80" y="13"/>
                  </a:lnTo>
                  <a:lnTo>
                    <a:pt x="83" y="10"/>
                  </a:lnTo>
                  <a:lnTo>
                    <a:pt x="87" y="6"/>
                  </a:lnTo>
                  <a:lnTo>
                    <a:pt x="92" y="5"/>
                  </a:lnTo>
                  <a:lnTo>
                    <a:pt x="107" y="1"/>
                  </a:lnTo>
                  <a:lnTo>
                    <a:pt x="125" y="0"/>
                  </a:lnTo>
                  <a:lnTo>
                    <a:pt x="125" y="0"/>
                  </a:lnTo>
                  <a:lnTo>
                    <a:pt x="141" y="1"/>
                  </a:lnTo>
                  <a:lnTo>
                    <a:pt x="156" y="5"/>
                  </a:lnTo>
                  <a:lnTo>
                    <a:pt x="162" y="6"/>
                  </a:lnTo>
                  <a:lnTo>
                    <a:pt x="166" y="10"/>
                  </a:lnTo>
                  <a:lnTo>
                    <a:pt x="168" y="13"/>
                  </a:lnTo>
                  <a:lnTo>
                    <a:pt x="168" y="16"/>
                  </a:lnTo>
                  <a:lnTo>
                    <a:pt x="168" y="16"/>
                  </a:lnTo>
                  <a:lnTo>
                    <a:pt x="168" y="17"/>
                  </a:lnTo>
                  <a:lnTo>
                    <a:pt x="170" y="17"/>
                  </a:lnTo>
                  <a:lnTo>
                    <a:pt x="170" y="50"/>
                  </a:lnTo>
                  <a:lnTo>
                    <a:pt x="168" y="50"/>
                  </a:lnTo>
                  <a:lnTo>
                    <a:pt x="168" y="50"/>
                  </a:lnTo>
                  <a:lnTo>
                    <a:pt x="168" y="52"/>
                  </a:lnTo>
                  <a:lnTo>
                    <a:pt x="166" y="55"/>
                  </a:lnTo>
                  <a:lnTo>
                    <a:pt x="162" y="58"/>
                  </a:lnTo>
                  <a:lnTo>
                    <a:pt x="156" y="59"/>
                  </a:lnTo>
                  <a:lnTo>
                    <a:pt x="156" y="59"/>
                  </a:lnTo>
                  <a:lnTo>
                    <a:pt x="156" y="132"/>
                  </a:lnTo>
                  <a:lnTo>
                    <a:pt x="156" y="132"/>
                  </a:lnTo>
                  <a:lnTo>
                    <a:pt x="156" y="136"/>
                  </a:lnTo>
                  <a:lnTo>
                    <a:pt x="157" y="140"/>
                  </a:lnTo>
                  <a:lnTo>
                    <a:pt x="160" y="146"/>
                  </a:lnTo>
                  <a:lnTo>
                    <a:pt x="164" y="150"/>
                  </a:lnTo>
                  <a:lnTo>
                    <a:pt x="166" y="150"/>
                  </a:lnTo>
                  <a:lnTo>
                    <a:pt x="166" y="150"/>
                  </a:lnTo>
                  <a:lnTo>
                    <a:pt x="175" y="158"/>
                  </a:lnTo>
                  <a:lnTo>
                    <a:pt x="190" y="171"/>
                  </a:lnTo>
                  <a:lnTo>
                    <a:pt x="206" y="189"/>
                  </a:lnTo>
                  <a:lnTo>
                    <a:pt x="222" y="211"/>
                  </a:lnTo>
                  <a:lnTo>
                    <a:pt x="231" y="222"/>
                  </a:lnTo>
                  <a:lnTo>
                    <a:pt x="236" y="232"/>
                  </a:lnTo>
                  <a:lnTo>
                    <a:pt x="241" y="243"/>
                  </a:lnTo>
                  <a:lnTo>
                    <a:pt x="246" y="253"/>
                  </a:lnTo>
                  <a:lnTo>
                    <a:pt x="247" y="262"/>
                  </a:lnTo>
                  <a:lnTo>
                    <a:pt x="246" y="272"/>
                  </a:lnTo>
                  <a:lnTo>
                    <a:pt x="243" y="278"/>
                  </a:lnTo>
                  <a:lnTo>
                    <a:pt x="240" y="282"/>
                  </a:lnTo>
                  <a:lnTo>
                    <a:pt x="236" y="285"/>
                  </a:lnTo>
                  <a:lnTo>
                    <a:pt x="236" y="285"/>
                  </a:lnTo>
                  <a:lnTo>
                    <a:pt x="221" y="293"/>
                  </a:lnTo>
                  <a:lnTo>
                    <a:pt x="205" y="300"/>
                  </a:lnTo>
                  <a:lnTo>
                    <a:pt x="187" y="304"/>
                  </a:lnTo>
                  <a:lnTo>
                    <a:pt x="171" y="307"/>
                  </a:lnTo>
                  <a:lnTo>
                    <a:pt x="155" y="310"/>
                  </a:lnTo>
                  <a:lnTo>
                    <a:pt x="141" y="310"/>
                  </a:lnTo>
                  <a:lnTo>
                    <a:pt x="124" y="310"/>
                  </a:lnTo>
                  <a:lnTo>
                    <a:pt x="124" y="310"/>
                  </a:lnTo>
                  <a:lnTo>
                    <a:pt x="113" y="310"/>
                  </a:lnTo>
                  <a:lnTo>
                    <a:pt x="95" y="310"/>
                  </a:lnTo>
                  <a:lnTo>
                    <a:pt x="74" y="307"/>
                  </a:lnTo>
                  <a:lnTo>
                    <a:pt x="51" y="303"/>
                  </a:lnTo>
                  <a:lnTo>
                    <a:pt x="51" y="282"/>
                  </a:lnTo>
                  <a:lnTo>
                    <a:pt x="51" y="282"/>
                  </a:lnTo>
                  <a:lnTo>
                    <a:pt x="63" y="285"/>
                  </a:lnTo>
                  <a:lnTo>
                    <a:pt x="72" y="287"/>
                  </a:lnTo>
                  <a:lnTo>
                    <a:pt x="83" y="287"/>
                  </a:lnTo>
                  <a:lnTo>
                    <a:pt x="83" y="287"/>
                  </a:lnTo>
                  <a:lnTo>
                    <a:pt x="83" y="287"/>
                  </a:lnTo>
                  <a:lnTo>
                    <a:pt x="72" y="284"/>
                  </a:lnTo>
                  <a:lnTo>
                    <a:pt x="61" y="280"/>
                  </a:lnTo>
                  <a:lnTo>
                    <a:pt x="51" y="274"/>
                  </a:lnTo>
                  <a:lnTo>
                    <a:pt x="51" y="211"/>
                  </a:lnTo>
                  <a:lnTo>
                    <a:pt x="51" y="211"/>
                  </a:lnTo>
                  <a:lnTo>
                    <a:pt x="60" y="199"/>
                  </a:lnTo>
                  <a:lnTo>
                    <a:pt x="68" y="189"/>
                  </a:lnTo>
                  <a:lnTo>
                    <a:pt x="76" y="180"/>
                  </a:lnTo>
                  <a:lnTo>
                    <a:pt x="76" y="180"/>
                  </a:lnTo>
                  <a:lnTo>
                    <a:pt x="68" y="186"/>
                  </a:lnTo>
                  <a:lnTo>
                    <a:pt x="51" y="203"/>
                  </a:lnTo>
                  <a:lnTo>
                    <a:pt x="51" y="178"/>
                  </a:lnTo>
                  <a:lnTo>
                    <a:pt x="51" y="178"/>
                  </a:lnTo>
                  <a:lnTo>
                    <a:pt x="68" y="159"/>
                  </a:lnTo>
                  <a:lnTo>
                    <a:pt x="80" y="150"/>
                  </a:lnTo>
                  <a:lnTo>
                    <a:pt x="80" y="150"/>
                  </a:lnTo>
                  <a:close/>
                  <a:moveTo>
                    <a:pt x="51" y="303"/>
                  </a:moveTo>
                  <a:lnTo>
                    <a:pt x="51" y="303"/>
                  </a:lnTo>
                  <a:lnTo>
                    <a:pt x="40" y="299"/>
                  </a:lnTo>
                  <a:lnTo>
                    <a:pt x="30" y="296"/>
                  </a:lnTo>
                  <a:lnTo>
                    <a:pt x="21" y="291"/>
                  </a:lnTo>
                  <a:lnTo>
                    <a:pt x="11" y="285"/>
                  </a:lnTo>
                  <a:lnTo>
                    <a:pt x="11" y="285"/>
                  </a:lnTo>
                  <a:lnTo>
                    <a:pt x="6" y="281"/>
                  </a:lnTo>
                  <a:lnTo>
                    <a:pt x="3" y="276"/>
                  </a:lnTo>
                  <a:lnTo>
                    <a:pt x="2" y="270"/>
                  </a:lnTo>
                  <a:lnTo>
                    <a:pt x="0" y="265"/>
                  </a:lnTo>
                  <a:lnTo>
                    <a:pt x="0" y="258"/>
                  </a:lnTo>
                  <a:lnTo>
                    <a:pt x="3" y="251"/>
                  </a:lnTo>
                  <a:lnTo>
                    <a:pt x="9" y="236"/>
                  </a:lnTo>
                  <a:lnTo>
                    <a:pt x="17" y="222"/>
                  </a:lnTo>
                  <a:lnTo>
                    <a:pt x="27" y="205"/>
                  </a:lnTo>
                  <a:lnTo>
                    <a:pt x="38" y="192"/>
                  </a:lnTo>
                  <a:lnTo>
                    <a:pt x="51" y="178"/>
                  </a:lnTo>
                  <a:lnTo>
                    <a:pt x="51" y="203"/>
                  </a:lnTo>
                  <a:lnTo>
                    <a:pt x="51" y="203"/>
                  </a:lnTo>
                  <a:lnTo>
                    <a:pt x="38" y="215"/>
                  </a:lnTo>
                  <a:lnTo>
                    <a:pt x="27" y="228"/>
                  </a:lnTo>
                  <a:lnTo>
                    <a:pt x="23" y="235"/>
                  </a:lnTo>
                  <a:lnTo>
                    <a:pt x="21" y="242"/>
                  </a:lnTo>
                  <a:lnTo>
                    <a:pt x="18" y="249"/>
                  </a:lnTo>
                  <a:lnTo>
                    <a:pt x="18" y="255"/>
                  </a:lnTo>
                  <a:lnTo>
                    <a:pt x="18" y="255"/>
                  </a:lnTo>
                  <a:lnTo>
                    <a:pt x="18" y="261"/>
                  </a:lnTo>
                  <a:lnTo>
                    <a:pt x="21" y="266"/>
                  </a:lnTo>
                  <a:lnTo>
                    <a:pt x="23" y="270"/>
                  </a:lnTo>
                  <a:lnTo>
                    <a:pt x="27" y="273"/>
                  </a:lnTo>
                  <a:lnTo>
                    <a:pt x="38" y="278"/>
                  </a:lnTo>
                  <a:lnTo>
                    <a:pt x="51" y="282"/>
                  </a:lnTo>
                  <a:lnTo>
                    <a:pt x="51" y="303"/>
                  </a:lnTo>
                  <a:lnTo>
                    <a:pt x="51" y="303"/>
                  </a:lnTo>
                  <a:close/>
                  <a:moveTo>
                    <a:pt x="51" y="211"/>
                  </a:moveTo>
                  <a:lnTo>
                    <a:pt x="51" y="211"/>
                  </a:lnTo>
                  <a:lnTo>
                    <a:pt x="44" y="222"/>
                  </a:lnTo>
                  <a:lnTo>
                    <a:pt x="38" y="232"/>
                  </a:lnTo>
                  <a:lnTo>
                    <a:pt x="34" y="243"/>
                  </a:lnTo>
                  <a:lnTo>
                    <a:pt x="33" y="253"/>
                  </a:lnTo>
                  <a:lnTo>
                    <a:pt x="33" y="253"/>
                  </a:lnTo>
                  <a:lnTo>
                    <a:pt x="36" y="259"/>
                  </a:lnTo>
                  <a:lnTo>
                    <a:pt x="38" y="265"/>
                  </a:lnTo>
                  <a:lnTo>
                    <a:pt x="44" y="270"/>
                  </a:lnTo>
                  <a:lnTo>
                    <a:pt x="51" y="274"/>
                  </a:lnTo>
                  <a:lnTo>
                    <a:pt x="51" y="211"/>
                  </a:lnTo>
                  <a:close/>
                </a:path>
              </a:pathLst>
            </a:custGeom>
            <a:solidFill>
              <a:schemeClr val="accent1">
                <a:lumMod val="60000"/>
                <a:lumOff val="40000"/>
              </a:schemeClr>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9" name="组合 204"/>
            <p:cNvGrpSpPr/>
            <p:nvPr/>
          </p:nvGrpSpPr>
          <p:grpSpPr>
            <a:xfrm>
              <a:off x="4545012" y="2030488"/>
              <a:ext cx="404813" cy="611188"/>
              <a:chOff x="1201738" y="2052638"/>
              <a:chExt cx="404813" cy="611188"/>
            </a:xfrm>
            <a:solidFill>
              <a:schemeClr val="accent3"/>
            </a:solidFill>
          </p:grpSpPr>
          <p:sp>
            <p:nvSpPr>
              <p:cNvPr id="97" name="Freeform 117"/>
              <p:cNvSpPr>
                <a:spLocks/>
              </p:cNvSpPr>
              <p:nvPr/>
            </p:nvSpPr>
            <p:spPr bwMode="auto">
              <a:xfrm>
                <a:off x="1325563" y="2101850"/>
                <a:ext cx="139700" cy="139700"/>
              </a:xfrm>
              <a:custGeom>
                <a:avLst/>
                <a:gdLst>
                  <a:gd name="T0" fmla="*/ 88 w 88"/>
                  <a:gd name="T1" fmla="*/ 44 h 88"/>
                  <a:gd name="T2" fmla="*/ 88 w 88"/>
                  <a:gd name="T3" fmla="*/ 44 h 88"/>
                  <a:gd name="T4" fmla="*/ 86 w 88"/>
                  <a:gd name="T5" fmla="*/ 36 h 88"/>
                  <a:gd name="T6" fmla="*/ 83 w 88"/>
                  <a:gd name="T7" fmla="*/ 27 h 88"/>
                  <a:gd name="T8" fmla="*/ 79 w 88"/>
                  <a:gd name="T9" fmla="*/ 19 h 88"/>
                  <a:gd name="T10" fmla="*/ 74 w 88"/>
                  <a:gd name="T11" fmla="*/ 13 h 88"/>
                  <a:gd name="T12" fmla="*/ 67 w 88"/>
                  <a:gd name="T13" fmla="*/ 7 h 88"/>
                  <a:gd name="T14" fmla="*/ 60 w 88"/>
                  <a:gd name="T15" fmla="*/ 3 h 88"/>
                  <a:gd name="T16" fmla="*/ 52 w 88"/>
                  <a:gd name="T17" fmla="*/ 0 h 88"/>
                  <a:gd name="T18" fmla="*/ 43 w 88"/>
                  <a:gd name="T19" fmla="*/ 0 h 88"/>
                  <a:gd name="T20" fmla="*/ 43 w 88"/>
                  <a:gd name="T21" fmla="*/ 0 h 88"/>
                  <a:gd name="T22" fmla="*/ 35 w 88"/>
                  <a:gd name="T23" fmla="*/ 0 h 88"/>
                  <a:gd name="T24" fmla="*/ 27 w 88"/>
                  <a:gd name="T25" fmla="*/ 3 h 88"/>
                  <a:gd name="T26" fmla="*/ 18 w 88"/>
                  <a:gd name="T27" fmla="*/ 7 h 88"/>
                  <a:gd name="T28" fmla="*/ 12 w 88"/>
                  <a:gd name="T29" fmla="*/ 13 h 88"/>
                  <a:gd name="T30" fmla="*/ 6 w 88"/>
                  <a:gd name="T31" fmla="*/ 19 h 88"/>
                  <a:gd name="T32" fmla="*/ 2 w 88"/>
                  <a:gd name="T33" fmla="*/ 27 h 88"/>
                  <a:gd name="T34" fmla="*/ 0 w 88"/>
                  <a:gd name="T35" fmla="*/ 36 h 88"/>
                  <a:gd name="T36" fmla="*/ 0 w 88"/>
                  <a:gd name="T37" fmla="*/ 44 h 88"/>
                  <a:gd name="T38" fmla="*/ 0 w 88"/>
                  <a:gd name="T39" fmla="*/ 44 h 88"/>
                  <a:gd name="T40" fmla="*/ 0 w 88"/>
                  <a:gd name="T41" fmla="*/ 53 h 88"/>
                  <a:gd name="T42" fmla="*/ 2 w 88"/>
                  <a:gd name="T43" fmla="*/ 61 h 88"/>
                  <a:gd name="T44" fmla="*/ 6 w 88"/>
                  <a:gd name="T45" fmla="*/ 68 h 88"/>
                  <a:gd name="T46" fmla="*/ 12 w 88"/>
                  <a:gd name="T47" fmla="*/ 75 h 88"/>
                  <a:gd name="T48" fmla="*/ 18 w 88"/>
                  <a:gd name="T49" fmla="*/ 80 h 88"/>
                  <a:gd name="T50" fmla="*/ 27 w 88"/>
                  <a:gd name="T51" fmla="*/ 84 h 88"/>
                  <a:gd name="T52" fmla="*/ 35 w 88"/>
                  <a:gd name="T53" fmla="*/ 87 h 88"/>
                  <a:gd name="T54" fmla="*/ 43 w 88"/>
                  <a:gd name="T55" fmla="*/ 88 h 88"/>
                  <a:gd name="T56" fmla="*/ 43 w 88"/>
                  <a:gd name="T57" fmla="*/ 88 h 88"/>
                  <a:gd name="T58" fmla="*/ 52 w 88"/>
                  <a:gd name="T59" fmla="*/ 87 h 88"/>
                  <a:gd name="T60" fmla="*/ 60 w 88"/>
                  <a:gd name="T61" fmla="*/ 84 h 88"/>
                  <a:gd name="T62" fmla="*/ 67 w 88"/>
                  <a:gd name="T63" fmla="*/ 80 h 88"/>
                  <a:gd name="T64" fmla="*/ 74 w 88"/>
                  <a:gd name="T65" fmla="*/ 75 h 88"/>
                  <a:gd name="T66" fmla="*/ 79 w 88"/>
                  <a:gd name="T67" fmla="*/ 68 h 88"/>
                  <a:gd name="T68" fmla="*/ 83 w 88"/>
                  <a:gd name="T69" fmla="*/ 61 h 88"/>
                  <a:gd name="T70" fmla="*/ 86 w 88"/>
                  <a:gd name="T71" fmla="*/ 53 h 88"/>
                  <a:gd name="T72" fmla="*/ 88 w 88"/>
                  <a:gd name="T73" fmla="*/ 44 h 88"/>
                  <a:gd name="T74" fmla="*/ 88 w 88"/>
                  <a:gd name="T75" fmla="*/ 4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8" h="88">
                    <a:moveTo>
                      <a:pt x="88" y="44"/>
                    </a:moveTo>
                    <a:lnTo>
                      <a:pt x="88" y="44"/>
                    </a:lnTo>
                    <a:lnTo>
                      <a:pt x="86" y="36"/>
                    </a:lnTo>
                    <a:lnTo>
                      <a:pt x="83" y="27"/>
                    </a:lnTo>
                    <a:lnTo>
                      <a:pt x="79" y="19"/>
                    </a:lnTo>
                    <a:lnTo>
                      <a:pt x="74" y="13"/>
                    </a:lnTo>
                    <a:lnTo>
                      <a:pt x="67" y="7"/>
                    </a:lnTo>
                    <a:lnTo>
                      <a:pt x="60" y="3"/>
                    </a:lnTo>
                    <a:lnTo>
                      <a:pt x="52" y="0"/>
                    </a:lnTo>
                    <a:lnTo>
                      <a:pt x="43" y="0"/>
                    </a:lnTo>
                    <a:lnTo>
                      <a:pt x="43" y="0"/>
                    </a:lnTo>
                    <a:lnTo>
                      <a:pt x="35" y="0"/>
                    </a:lnTo>
                    <a:lnTo>
                      <a:pt x="27" y="3"/>
                    </a:lnTo>
                    <a:lnTo>
                      <a:pt x="18" y="7"/>
                    </a:lnTo>
                    <a:lnTo>
                      <a:pt x="12" y="13"/>
                    </a:lnTo>
                    <a:lnTo>
                      <a:pt x="6" y="19"/>
                    </a:lnTo>
                    <a:lnTo>
                      <a:pt x="2" y="27"/>
                    </a:lnTo>
                    <a:lnTo>
                      <a:pt x="0" y="36"/>
                    </a:lnTo>
                    <a:lnTo>
                      <a:pt x="0" y="44"/>
                    </a:lnTo>
                    <a:lnTo>
                      <a:pt x="0" y="44"/>
                    </a:lnTo>
                    <a:lnTo>
                      <a:pt x="0" y="53"/>
                    </a:lnTo>
                    <a:lnTo>
                      <a:pt x="2" y="61"/>
                    </a:lnTo>
                    <a:lnTo>
                      <a:pt x="6" y="68"/>
                    </a:lnTo>
                    <a:lnTo>
                      <a:pt x="12" y="75"/>
                    </a:lnTo>
                    <a:lnTo>
                      <a:pt x="18" y="80"/>
                    </a:lnTo>
                    <a:lnTo>
                      <a:pt x="27" y="84"/>
                    </a:lnTo>
                    <a:lnTo>
                      <a:pt x="35" y="87"/>
                    </a:lnTo>
                    <a:lnTo>
                      <a:pt x="43" y="88"/>
                    </a:lnTo>
                    <a:lnTo>
                      <a:pt x="43" y="88"/>
                    </a:lnTo>
                    <a:lnTo>
                      <a:pt x="52" y="87"/>
                    </a:lnTo>
                    <a:lnTo>
                      <a:pt x="60" y="84"/>
                    </a:lnTo>
                    <a:lnTo>
                      <a:pt x="67" y="80"/>
                    </a:lnTo>
                    <a:lnTo>
                      <a:pt x="74" y="75"/>
                    </a:lnTo>
                    <a:lnTo>
                      <a:pt x="79" y="68"/>
                    </a:lnTo>
                    <a:lnTo>
                      <a:pt x="83" y="61"/>
                    </a:lnTo>
                    <a:lnTo>
                      <a:pt x="86" y="53"/>
                    </a:lnTo>
                    <a:lnTo>
                      <a:pt x="88" y="44"/>
                    </a:lnTo>
                    <a:lnTo>
                      <a:pt x="88"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8" name="Freeform 118"/>
              <p:cNvSpPr>
                <a:spLocks/>
              </p:cNvSpPr>
              <p:nvPr/>
            </p:nvSpPr>
            <p:spPr bwMode="auto">
              <a:xfrm>
                <a:off x="1201738" y="2205038"/>
                <a:ext cx="212725" cy="458788"/>
              </a:xfrm>
              <a:custGeom>
                <a:avLst/>
                <a:gdLst>
                  <a:gd name="T0" fmla="*/ 134 w 134"/>
                  <a:gd name="T1" fmla="*/ 7 h 289"/>
                  <a:gd name="T2" fmla="*/ 134 w 134"/>
                  <a:gd name="T3" fmla="*/ 7 h 289"/>
                  <a:gd name="T4" fmla="*/ 88 w 134"/>
                  <a:gd name="T5" fmla="*/ 129 h 289"/>
                  <a:gd name="T6" fmla="*/ 42 w 134"/>
                  <a:gd name="T7" fmla="*/ 248 h 289"/>
                  <a:gd name="T8" fmla="*/ 42 w 134"/>
                  <a:gd name="T9" fmla="*/ 248 h 289"/>
                  <a:gd name="T10" fmla="*/ 22 w 134"/>
                  <a:gd name="T11" fmla="*/ 268 h 289"/>
                  <a:gd name="T12" fmla="*/ 8 w 134"/>
                  <a:gd name="T13" fmla="*/ 282 h 289"/>
                  <a:gd name="T14" fmla="*/ 3 w 134"/>
                  <a:gd name="T15" fmla="*/ 286 h 289"/>
                  <a:gd name="T16" fmla="*/ 0 w 134"/>
                  <a:gd name="T17" fmla="*/ 289 h 289"/>
                  <a:gd name="T18" fmla="*/ 0 w 134"/>
                  <a:gd name="T19" fmla="*/ 289 h 289"/>
                  <a:gd name="T20" fmla="*/ 3 w 134"/>
                  <a:gd name="T21" fmla="*/ 275 h 289"/>
                  <a:gd name="T22" fmla="*/ 15 w 134"/>
                  <a:gd name="T23" fmla="*/ 243 h 289"/>
                  <a:gd name="T24" fmla="*/ 50 w 134"/>
                  <a:gd name="T25" fmla="*/ 144 h 289"/>
                  <a:gd name="T26" fmla="*/ 105 w 134"/>
                  <a:gd name="T27" fmla="*/ 0 h 289"/>
                  <a:gd name="T28" fmla="*/ 134 w 134"/>
                  <a:gd name="T29" fmla="*/ 7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4" h="289">
                    <a:moveTo>
                      <a:pt x="134" y="7"/>
                    </a:moveTo>
                    <a:lnTo>
                      <a:pt x="134" y="7"/>
                    </a:lnTo>
                    <a:lnTo>
                      <a:pt x="88" y="129"/>
                    </a:lnTo>
                    <a:lnTo>
                      <a:pt x="42" y="248"/>
                    </a:lnTo>
                    <a:lnTo>
                      <a:pt x="42" y="248"/>
                    </a:lnTo>
                    <a:lnTo>
                      <a:pt x="22" y="268"/>
                    </a:lnTo>
                    <a:lnTo>
                      <a:pt x="8" y="282"/>
                    </a:lnTo>
                    <a:lnTo>
                      <a:pt x="3" y="286"/>
                    </a:lnTo>
                    <a:lnTo>
                      <a:pt x="0" y="289"/>
                    </a:lnTo>
                    <a:lnTo>
                      <a:pt x="0" y="289"/>
                    </a:lnTo>
                    <a:lnTo>
                      <a:pt x="3" y="275"/>
                    </a:lnTo>
                    <a:lnTo>
                      <a:pt x="15" y="243"/>
                    </a:lnTo>
                    <a:lnTo>
                      <a:pt x="50" y="144"/>
                    </a:lnTo>
                    <a:lnTo>
                      <a:pt x="105" y="0"/>
                    </a:lnTo>
                    <a:lnTo>
                      <a:pt x="134"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9" name="Freeform 119"/>
              <p:cNvSpPr>
                <a:spLocks/>
              </p:cNvSpPr>
              <p:nvPr/>
            </p:nvSpPr>
            <p:spPr bwMode="auto">
              <a:xfrm>
                <a:off x="1371601" y="2205038"/>
                <a:ext cx="234950" cy="449263"/>
              </a:xfrm>
              <a:custGeom>
                <a:avLst/>
                <a:gdLst>
                  <a:gd name="T0" fmla="*/ 2 w 148"/>
                  <a:gd name="T1" fmla="*/ 13 h 283"/>
                  <a:gd name="T2" fmla="*/ 109 w 148"/>
                  <a:gd name="T3" fmla="*/ 244 h 283"/>
                  <a:gd name="T4" fmla="*/ 148 w 148"/>
                  <a:gd name="T5" fmla="*/ 283 h 283"/>
                  <a:gd name="T6" fmla="*/ 137 w 148"/>
                  <a:gd name="T7" fmla="*/ 229 h 283"/>
                  <a:gd name="T8" fmla="*/ 33 w 148"/>
                  <a:gd name="T9" fmla="*/ 0 h 283"/>
                  <a:gd name="T10" fmla="*/ 0 w 148"/>
                  <a:gd name="T11" fmla="*/ 10 h 283"/>
                  <a:gd name="T12" fmla="*/ 2 w 148"/>
                  <a:gd name="T13" fmla="*/ 13 h 283"/>
                </a:gdLst>
                <a:ahLst/>
                <a:cxnLst>
                  <a:cxn ang="0">
                    <a:pos x="T0" y="T1"/>
                  </a:cxn>
                  <a:cxn ang="0">
                    <a:pos x="T2" y="T3"/>
                  </a:cxn>
                  <a:cxn ang="0">
                    <a:pos x="T4" y="T5"/>
                  </a:cxn>
                  <a:cxn ang="0">
                    <a:pos x="T6" y="T7"/>
                  </a:cxn>
                  <a:cxn ang="0">
                    <a:pos x="T8" y="T9"/>
                  </a:cxn>
                  <a:cxn ang="0">
                    <a:pos x="T10" y="T11"/>
                  </a:cxn>
                  <a:cxn ang="0">
                    <a:pos x="T12" y="T13"/>
                  </a:cxn>
                </a:cxnLst>
                <a:rect l="0" t="0" r="r" b="b"/>
                <a:pathLst>
                  <a:path w="148" h="283">
                    <a:moveTo>
                      <a:pt x="2" y="13"/>
                    </a:moveTo>
                    <a:lnTo>
                      <a:pt x="109" y="244"/>
                    </a:lnTo>
                    <a:lnTo>
                      <a:pt x="148" y="283"/>
                    </a:lnTo>
                    <a:lnTo>
                      <a:pt x="137" y="229"/>
                    </a:lnTo>
                    <a:lnTo>
                      <a:pt x="33" y="0"/>
                    </a:lnTo>
                    <a:lnTo>
                      <a:pt x="0" y="10"/>
                    </a:lnTo>
                    <a:lnTo>
                      <a:pt x="2"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0" name="Freeform 120"/>
              <p:cNvSpPr>
                <a:spLocks/>
              </p:cNvSpPr>
              <p:nvPr/>
            </p:nvSpPr>
            <p:spPr bwMode="auto">
              <a:xfrm>
                <a:off x="1376363" y="2052638"/>
                <a:ext cx="25400" cy="77788"/>
              </a:xfrm>
              <a:custGeom>
                <a:avLst/>
                <a:gdLst>
                  <a:gd name="T0" fmla="*/ 0 w 16"/>
                  <a:gd name="T1" fmla="*/ 41 h 49"/>
                  <a:gd name="T2" fmla="*/ 0 w 16"/>
                  <a:gd name="T3" fmla="*/ 41 h 49"/>
                  <a:gd name="T4" fmla="*/ 0 w 16"/>
                  <a:gd name="T5" fmla="*/ 44 h 49"/>
                  <a:gd name="T6" fmla="*/ 3 w 16"/>
                  <a:gd name="T7" fmla="*/ 46 h 49"/>
                  <a:gd name="T8" fmla="*/ 4 w 16"/>
                  <a:gd name="T9" fmla="*/ 48 h 49"/>
                  <a:gd name="T10" fmla="*/ 8 w 16"/>
                  <a:gd name="T11" fmla="*/ 49 h 49"/>
                  <a:gd name="T12" fmla="*/ 8 w 16"/>
                  <a:gd name="T13" fmla="*/ 49 h 49"/>
                  <a:gd name="T14" fmla="*/ 11 w 16"/>
                  <a:gd name="T15" fmla="*/ 48 h 49"/>
                  <a:gd name="T16" fmla="*/ 14 w 16"/>
                  <a:gd name="T17" fmla="*/ 46 h 49"/>
                  <a:gd name="T18" fmla="*/ 15 w 16"/>
                  <a:gd name="T19" fmla="*/ 44 h 49"/>
                  <a:gd name="T20" fmla="*/ 16 w 16"/>
                  <a:gd name="T21" fmla="*/ 41 h 49"/>
                  <a:gd name="T22" fmla="*/ 16 w 16"/>
                  <a:gd name="T23" fmla="*/ 8 h 49"/>
                  <a:gd name="T24" fmla="*/ 16 w 16"/>
                  <a:gd name="T25" fmla="*/ 8 h 49"/>
                  <a:gd name="T26" fmla="*/ 15 w 16"/>
                  <a:gd name="T27" fmla="*/ 6 h 49"/>
                  <a:gd name="T28" fmla="*/ 14 w 16"/>
                  <a:gd name="T29" fmla="*/ 3 h 49"/>
                  <a:gd name="T30" fmla="*/ 11 w 16"/>
                  <a:gd name="T31" fmla="*/ 0 h 49"/>
                  <a:gd name="T32" fmla="*/ 8 w 16"/>
                  <a:gd name="T33" fmla="*/ 0 h 49"/>
                  <a:gd name="T34" fmla="*/ 8 w 16"/>
                  <a:gd name="T35" fmla="*/ 0 h 49"/>
                  <a:gd name="T36" fmla="*/ 4 w 16"/>
                  <a:gd name="T37" fmla="*/ 0 h 49"/>
                  <a:gd name="T38" fmla="*/ 3 w 16"/>
                  <a:gd name="T39" fmla="*/ 3 h 49"/>
                  <a:gd name="T40" fmla="*/ 0 w 16"/>
                  <a:gd name="T41" fmla="*/ 6 h 49"/>
                  <a:gd name="T42" fmla="*/ 0 w 16"/>
                  <a:gd name="T43" fmla="*/ 8 h 49"/>
                  <a:gd name="T44" fmla="*/ 0 w 16"/>
                  <a:gd name="T45" fmla="*/ 4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49">
                    <a:moveTo>
                      <a:pt x="0" y="41"/>
                    </a:moveTo>
                    <a:lnTo>
                      <a:pt x="0" y="41"/>
                    </a:lnTo>
                    <a:lnTo>
                      <a:pt x="0" y="44"/>
                    </a:lnTo>
                    <a:lnTo>
                      <a:pt x="3" y="46"/>
                    </a:lnTo>
                    <a:lnTo>
                      <a:pt x="4" y="48"/>
                    </a:lnTo>
                    <a:lnTo>
                      <a:pt x="8" y="49"/>
                    </a:lnTo>
                    <a:lnTo>
                      <a:pt x="8" y="49"/>
                    </a:lnTo>
                    <a:lnTo>
                      <a:pt x="11" y="48"/>
                    </a:lnTo>
                    <a:lnTo>
                      <a:pt x="14" y="46"/>
                    </a:lnTo>
                    <a:lnTo>
                      <a:pt x="15" y="44"/>
                    </a:lnTo>
                    <a:lnTo>
                      <a:pt x="16" y="41"/>
                    </a:lnTo>
                    <a:lnTo>
                      <a:pt x="16" y="8"/>
                    </a:lnTo>
                    <a:lnTo>
                      <a:pt x="16" y="8"/>
                    </a:lnTo>
                    <a:lnTo>
                      <a:pt x="15" y="6"/>
                    </a:lnTo>
                    <a:lnTo>
                      <a:pt x="14" y="3"/>
                    </a:lnTo>
                    <a:lnTo>
                      <a:pt x="11" y="0"/>
                    </a:lnTo>
                    <a:lnTo>
                      <a:pt x="8" y="0"/>
                    </a:lnTo>
                    <a:lnTo>
                      <a:pt x="8" y="0"/>
                    </a:lnTo>
                    <a:lnTo>
                      <a:pt x="4" y="0"/>
                    </a:lnTo>
                    <a:lnTo>
                      <a:pt x="3" y="3"/>
                    </a:lnTo>
                    <a:lnTo>
                      <a:pt x="0" y="6"/>
                    </a:lnTo>
                    <a:lnTo>
                      <a:pt x="0" y="8"/>
                    </a:lnTo>
                    <a:lnTo>
                      <a:pt x="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组合 201"/>
            <p:cNvGrpSpPr/>
            <p:nvPr/>
          </p:nvGrpSpPr>
          <p:grpSpPr>
            <a:xfrm>
              <a:off x="5454650" y="1690762"/>
              <a:ext cx="601663" cy="601663"/>
              <a:chOff x="2111376" y="1712912"/>
              <a:chExt cx="601663" cy="601663"/>
            </a:xfrm>
            <a:solidFill>
              <a:schemeClr val="accent3"/>
            </a:solidFill>
          </p:grpSpPr>
          <p:sp>
            <p:nvSpPr>
              <p:cNvPr id="92" name="Freeform 121"/>
              <p:cNvSpPr>
                <a:spLocks noEditPoints="1"/>
              </p:cNvSpPr>
              <p:nvPr/>
            </p:nvSpPr>
            <p:spPr bwMode="auto">
              <a:xfrm>
                <a:off x="2300288" y="1712912"/>
                <a:ext cx="223838" cy="601663"/>
              </a:xfrm>
              <a:custGeom>
                <a:avLst/>
                <a:gdLst>
                  <a:gd name="T0" fmla="*/ 71 w 141"/>
                  <a:gd name="T1" fmla="*/ 0 h 379"/>
                  <a:gd name="T2" fmla="*/ 84 w 141"/>
                  <a:gd name="T3" fmla="*/ 4 h 379"/>
                  <a:gd name="T4" fmla="*/ 98 w 141"/>
                  <a:gd name="T5" fmla="*/ 15 h 379"/>
                  <a:gd name="T6" fmla="*/ 110 w 141"/>
                  <a:gd name="T7" fmla="*/ 33 h 379"/>
                  <a:gd name="T8" fmla="*/ 119 w 141"/>
                  <a:gd name="T9" fmla="*/ 56 h 379"/>
                  <a:gd name="T10" fmla="*/ 136 w 141"/>
                  <a:gd name="T11" fmla="*/ 117 h 379"/>
                  <a:gd name="T12" fmla="*/ 141 w 141"/>
                  <a:gd name="T13" fmla="*/ 190 h 379"/>
                  <a:gd name="T14" fmla="*/ 140 w 141"/>
                  <a:gd name="T15" fmla="*/ 228 h 379"/>
                  <a:gd name="T16" fmla="*/ 129 w 141"/>
                  <a:gd name="T17" fmla="*/ 295 h 379"/>
                  <a:gd name="T18" fmla="*/ 115 w 141"/>
                  <a:gd name="T19" fmla="*/ 336 h 379"/>
                  <a:gd name="T20" fmla="*/ 105 w 141"/>
                  <a:gd name="T21" fmla="*/ 356 h 379"/>
                  <a:gd name="T22" fmla="*/ 91 w 141"/>
                  <a:gd name="T23" fmla="*/ 371 h 379"/>
                  <a:gd name="T24" fmla="*/ 77 w 141"/>
                  <a:gd name="T25" fmla="*/ 378 h 379"/>
                  <a:gd name="T26" fmla="*/ 71 w 141"/>
                  <a:gd name="T27" fmla="*/ 379 h 379"/>
                  <a:gd name="T28" fmla="*/ 71 w 141"/>
                  <a:gd name="T29" fmla="*/ 348 h 379"/>
                  <a:gd name="T30" fmla="*/ 71 w 141"/>
                  <a:gd name="T31" fmla="*/ 348 h 379"/>
                  <a:gd name="T32" fmla="*/ 83 w 141"/>
                  <a:gd name="T33" fmla="*/ 346 h 379"/>
                  <a:gd name="T34" fmla="*/ 94 w 141"/>
                  <a:gd name="T35" fmla="*/ 336 h 379"/>
                  <a:gd name="T36" fmla="*/ 103 w 141"/>
                  <a:gd name="T37" fmla="*/ 321 h 379"/>
                  <a:gd name="T38" fmla="*/ 119 w 141"/>
                  <a:gd name="T39" fmla="*/ 279 h 379"/>
                  <a:gd name="T40" fmla="*/ 128 w 141"/>
                  <a:gd name="T41" fmla="*/ 222 h 379"/>
                  <a:gd name="T42" fmla="*/ 129 w 141"/>
                  <a:gd name="T43" fmla="*/ 190 h 379"/>
                  <a:gd name="T44" fmla="*/ 125 w 141"/>
                  <a:gd name="T45" fmla="*/ 128 h 379"/>
                  <a:gd name="T46" fmla="*/ 113 w 141"/>
                  <a:gd name="T47" fmla="*/ 77 h 379"/>
                  <a:gd name="T48" fmla="*/ 99 w 141"/>
                  <a:gd name="T49" fmla="*/ 50 h 379"/>
                  <a:gd name="T50" fmla="*/ 88 w 141"/>
                  <a:gd name="T51" fmla="*/ 38 h 379"/>
                  <a:gd name="T52" fmla="*/ 76 w 141"/>
                  <a:gd name="T53" fmla="*/ 31 h 379"/>
                  <a:gd name="T54" fmla="*/ 71 w 141"/>
                  <a:gd name="T55" fmla="*/ 31 h 379"/>
                  <a:gd name="T56" fmla="*/ 71 w 141"/>
                  <a:gd name="T57" fmla="*/ 0 h 379"/>
                  <a:gd name="T58" fmla="*/ 71 w 141"/>
                  <a:gd name="T59" fmla="*/ 379 h 379"/>
                  <a:gd name="T60" fmla="*/ 57 w 141"/>
                  <a:gd name="T61" fmla="*/ 375 h 379"/>
                  <a:gd name="T62" fmla="*/ 44 w 141"/>
                  <a:gd name="T63" fmla="*/ 365 h 379"/>
                  <a:gd name="T64" fmla="*/ 31 w 141"/>
                  <a:gd name="T65" fmla="*/ 347 h 379"/>
                  <a:gd name="T66" fmla="*/ 22 w 141"/>
                  <a:gd name="T67" fmla="*/ 324 h 379"/>
                  <a:gd name="T68" fmla="*/ 7 w 141"/>
                  <a:gd name="T69" fmla="*/ 264 h 379"/>
                  <a:gd name="T70" fmla="*/ 0 w 141"/>
                  <a:gd name="T71" fmla="*/ 190 h 379"/>
                  <a:gd name="T72" fmla="*/ 3 w 141"/>
                  <a:gd name="T73" fmla="*/ 152 h 379"/>
                  <a:gd name="T74" fmla="*/ 12 w 141"/>
                  <a:gd name="T75" fmla="*/ 84 h 379"/>
                  <a:gd name="T76" fmla="*/ 26 w 141"/>
                  <a:gd name="T77" fmla="*/ 44 h 379"/>
                  <a:gd name="T78" fmla="*/ 37 w 141"/>
                  <a:gd name="T79" fmla="*/ 23 h 379"/>
                  <a:gd name="T80" fmla="*/ 50 w 141"/>
                  <a:gd name="T81" fmla="*/ 8 h 379"/>
                  <a:gd name="T82" fmla="*/ 64 w 141"/>
                  <a:gd name="T83" fmla="*/ 2 h 379"/>
                  <a:gd name="T84" fmla="*/ 71 w 141"/>
                  <a:gd name="T85" fmla="*/ 31 h 379"/>
                  <a:gd name="T86" fmla="*/ 65 w 141"/>
                  <a:gd name="T87" fmla="*/ 31 h 379"/>
                  <a:gd name="T88" fmla="*/ 53 w 141"/>
                  <a:gd name="T89" fmla="*/ 38 h 379"/>
                  <a:gd name="T90" fmla="*/ 42 w 141"/>
                  <a:gd name="T91" fmla="*/ 50 h 379"/>
                  <a:gd name="T92" fmla="*/ 29 w 141"/>
                  <a:gd name="T93" fmla="*/ 77 h 379"/>
                  <a:gd name="T94" fmla="*/ 17 w 141"/>
                  <a:gd name="T95" fmla="*/ 128 h 379"/>
                  <a:gd name="T96" fmla="*/ 12 w 141"/>
                  <a:gd name="T97" fmla="*/ 190 h 379"/>
                  <a:gd name="T98" fmla="*/ 14 w 141"/>
                  <a:gd name="T99" fmla="*/ 222 h 379"/>
                  <a:gd name="T100" fmla="*/ 22 w 141"/>
                  <a:gd name="T101" fmla="*/ 279 h 379"/>
                  <a:gd name="T102" fmla="*/ 38 w 141"/>
                  <a:gd name="T103" fmla="*/ 321 h 379"/>
                  <a:gd name="T104" fmla="*/ 48 w 141"/>
                  <a:gd name="T105" fmla="*/ 336 h 379"/>
                  <a:gd name="T106" fmla="*/ 59 w 141"/>
                  <a:gd name="T107" fmla="*/ 346 h 379"/>
                  <a:gd name="T108" fmla="*/ 71 w 141"/>
                  <a:gd name="T109" fmla="*/ 348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1" h="379">
                    <a:moveTo>
                      <a:pt x="71" y="0"/>
                    </a:moveTo>
                    <a:lnTo>
                      <a:pt x="71" y="0"/>
                    </a:lnTo>
                    <a:lnTo>
                      <a:pt x="77" y="2"/>
                    </a:lnTo>
                    <a:lnTo>
                      <a:pt x="84" y="4"/>
                    </a:lnTo>
                    <a:lnTo>
                      <a:pt x="91" y="8"/>
                    </a:lnTo>
                    <a:lnTo>
                      <a:pt x="98" y="15"/>
                    </a:lnTo>
                    <a:lnTo>
                      <a:pt x="105" y="23"/>
                    </a:lnTo>
                    <a:lnTo>
                      <a:pt x="110" y="33"/>
                    </a:lnTo>
                    <a:lnTo>
                      <a:pt x="115" y="44"/>
                    </a:lnTo>
                    <a:lnTo>
                      <a:pt x="119" y="56"/>
                    </a:lnTo>
                    <a:lnTo>
                      <a:pt x="129" y="84"/>
                    </a:lnTo>
                    <a:lnTo>
                      <a:pt x="136" y="117"/>
                    </a:lnTo>
                    <a:lnTo>
                      <a:pt x="140" y="152"/>
                    </a:lnTo>
                    <a:lnTo>
                      <a:pt x="141" y="190"/>
                    </a:lnTo>
                    <a:lnTo>
                      <a:pt x="141" y="190"/>
                    </a:lnTo>
                    <a:lnTo>
                      <a:pt x="140" y="228"/>
                    </a:lnTo>
                    <a:lnTo>
                      <a:pt x="136" y="264"/>
                    </a:lnTo>
                    <a:lnTo>
                      <a:pt x="129" y="295"/>
                    </a:lnTo>
                    <a:lnTo>
                      <a:pt x="119" y="324"/>
                    </a:lnTo>
                    <a:lnTo>
                      <a:pt x="115" y="336"/>
                    </a:lnTo>
                    <a:lnTo>
                      <a:pt x="110" y="347"/>
                    </a:lnTo>
                    <a:lnTo>
                      <a:pt x="105" y="356"/>
                    </a:lnTo>
                    <a:lnTo>
                      <a:pt x="98" y="365"/>
                    </a:lnTo>
                    <a:lnTo>
                      <a:pt x="91" y="371"/>
                    </a:lnTo>
                    <a:lnTo>
                      <a:pt x="84" y="375"/>
                    </a:lnTo>
                    <a:lnTo>
                      <a:pt x="77" y="378"/>
                    </a:lnTo>
                    <a:lnTo>
                      <a:pt x="71" y="379"/>
                    </a:lnTo>
                    <a:lnTo>
                      <a:pt x="71" y="379"/>
                    </a:lnTo>
                    <a:lnTo>
                      <a:pt x="71" y="348"/>
                    </a:lnTo>
                    <a:lnTo>
                      <a:pt x="71" y="348"/>
                    </a:lnTo>
                    <a:lnTo>
                      <a:pt x="71" y="348"/>
                    </a:lnTo>
                    <a:lnTo>
                      <a:pt x="71" y="348"/>
                    </a:lnTo>
                    <a:lnTo>
                      <a:pt x="76" y="348"/>
                    </a:lnTo>
                    <a:lnTo>
                      <a:pt x="83" y="346"/>
                    </a:lnTo>
                    <a:lnTo>
                      <a:pt x="88" y="342"/>
                    </a:lnTo>
                    <a:lnTo>
                      <a:pt x="94" y="336"/>
                    </a:lnTo>
                    <a:lnTo>
                      <a:pt x="99" y="329"/>
                    </a:lnTo>
                    <a:lnTo>
                      <a:pt x="103" y="321"/>
                    </a:lnTo>
                    <a:lnTo>
                      <a:pt x="113" y="302"/>
                    </a:lnTo>
                    <a:lnTo>
                      <a:pt x="119" y="279"/>
                    </a:lnTo>
                    <a:lnTo>
                      <a:pt x="125" y="252"/>
                    </a:lnTo>
                    <a:lnTo>
                      <a:pt x="128" y="222"/>
                    </a:lnTo>
                    <a:lnTo>
                      <a:pt x="129" y="190"/>
                    </a:lnTo>
                    <a:lnTo>
                      <a:pt x="129" y="190"/>
                    </a:lnTo>
                    <a:lnTo>
                      <a:pt x="128" y="157"/>
                    </a:lnTo>
                    <a:lnTo>
                      <a:pt x="125" y="128"/>
                    </a:lnTo>
                    <a:lnTo>
                      <a:pt x="119" y="102"/>
                    </a:lnTo>
                    <a:lnTo>
                      <a:pt x="113" y="77"/>
                    </a:lnTo>
                    <a:lnTo>
                      <a:pt x="103" y="59"/>
                    </a:lnTo>
                    <a:lnTo>
                      <a:pt x="99" y="50"/>
                    </a:lnTo>
                    <a:lnTo>
                      <a:pt x="94" y="44"/>
                    </a:lnTo>
                    <a:lnTo>
                      <a:pt x="88" y="38"/>
                    </a:lnTo>
                    <a:lnTo>
                      <a:pt x="83" y="34"/>
                    </a:lnTo>
                    <a:lnTo>
                      <a:pt x="76" y="31"/>
                    </a:lnTo>
                    <a:lnTo>
                      <a:pt x="71" y="31"/>
                    </a:lnTo>
                    <a:lnTo>
                      <a:pt x="71" y="31"/>
                    </a:lnTo>
                    <a:lnTo>
                      <a:pt x="71" y="0"/>
                    </a:lnTo>
                    <a:lnTo>
                      <a:pt x="71" y="0"/>
                    </a:lnTo>
                    <a:close/>
                    <a:moveTo>
                      <a:pt x="71" y="379"/>
                    </a:moveTo>
                    <a:lnTo>
                      <a:pt x="71" y="379"/>
                    </a:lnTo>
                    <a:lnTo>
                      <a:pt x="64" y="378"/>
                    </a:lnTo>
                    <a:lnTo>
                      <a:pt x="57" y="375"/>
                    </a:lnTo>
                    <a:lnTo>
                      <a:pt x="50" y="371"/>
                    </a:lnTo>
                    <a:lnTo>
                      <a:pt x="44" y="365"/>
                    </a:lnTo>
                    <a:lnTo>
                      <a:pt x="37" y="356"/>
                    </a:lnTo>
                    <a:lnTo>
                      <a:pt x="31" y="347"/>
                    </a:lnTo>
                    <a:lnTo>
                      <a:pt x="26" y="336"/>
                    </a:lnTo>
                    <a:lnTo>
                      <a:pt x="22" y="324"/>
                    </a:lnTo>
                    <a:lnTo>
                      <a:pt x="12" y="295"/>
                    </a:lnTo>
                    <a:lnTo>
                      <a:pt x="7" y="264"/>
                    </a:lnTo>
                    <a:lnTo>
                      <a:pt x="3" y="228"/>
                    </a:lnTo>
                    <a:lnTo>
                      <a:pt x="0" y="190"/>
                    </a:lnTo>
                    <a:lnTo>
                      <a:pt x="0" y="190"/>
                    </a:lnTo>
                    <a:lnTo>
                      <a:pt x="3" y="152"/>
                    </a:lnTo>
                    <a:lnTo>
                      <a:pt x="7" y="117"/>
                    </a:lnTo>
                    <a:lnTo>
                      <a:pt x="12" y="84"/>
                    </a:lnTo>
                    <a:lnTo>
                      <a:pt x="22" y="56"/>
                    </a:lnTo>
                    <a:lnTo>
                      <a:pt x="26" y="44"/>
                    </a:lnTo>
                    <a:lnTo>
                      <a:pt x="31" y="33"/>
                    </a:lnTo>
                    <a:lnTo>
                      <a:pt x="37" y="23"/>
                    </a:lnTo>
                    <a:lnTo>
                      <a:pt x="44" y="15"/>
                    </a:lnTo>
                    <a:lnTo>
                      <a:pt x="50" y="8"/>
                    </a:lnTo>
                    <a:lnTo>
                      <a:pt x="57" y="4"/>
                    </a:lnTo>
                    <a:lnTo>
                      <a:pt x="64" y="2"/>
                    </a:lnTo>
                    <a:lnTo>
                      <a:pt x="71" y="0"/>
                    </a:lnTo>
                    <a:lnTo>
                      <a:pt x="71" y="31"/>
                    </a:lnTo>
                    <a:lnTo>
                      <a:pt x="71" y="31"/>
                    </a:lnTo>
                    <a:lnTo>
                      <a:pt x="65" y="31"/>
                    </a:lnTo>
                    <a:lnTo>
                      <a:pt x="59" y="34"/>
                    </a:lnTo>
                    <a:lnTo>
                      <a:pt x="53" y="38"/>
                    </a:lnTo>
                    <a:lnTo>
                      <a:pt x="48" y="44"/>
                    </a:lnTo>
                    <a:lnTo>
                      <a:pt x="42" y="50"/>
                    </a:lnTo>
                    <a:lnTo>
                      <a:pt x="38" y="59"/>
                    </a:lnTo>
                    <a:lnTo>
                      <a:pt x="29" y="77"/>
                    </a:lnTo>
                    <a:lnTo>
                      <a:pt x="22" y="102"/>
                    </a:lnTo>
                    <a:lnTo>
                      <a:pt x="17" y="128"/>
                    </a:lnTo>
                    <a:lnTo>
                      <a:pt x="14" y="157"/>
                    </a:lnTo>
                    <a:lnTo>
                      <a:pt x="12" y="190"/>
                    </a:lnTo>
                    <a:lnTo>
                      <a:pt x="12" y="190"/>
                    </a:lnTo>
                    <a:lnTo>
                      <a:pt x="14" y="222"/>
                    </a:lnTo>
                    <a:lnTo>
                      <a:pt x="17" y="252"/>
                    </a:lnTo>
                    <a:lnTo>
                      <a:pt x="22" y="279"/>
                    </a:lnTo>
                    <a:lnTo>
                      <a:pt x="29" y="302"/>
                    </a:lnTo>
                    <a:lnTo>
                      <a:pt x="38" y="321"/>
                    </a:lnTo>
                    <a:lnTo>
                      <a:pt x="42" y="329"/>
                    </a:lnTo>
                    <a:lnTo>
                      <a:pt x="48" y="336"/>
                    </a:lnTo>
                    <a:lnTo>
                      <a:pt x="53" y="342"/>
                    </a:lnTo>
                    <a:lnTo>
                      <a:pt x="59" y="346"/>
                    </a:lnTo>
                    <a:lnTo>
                      <a:pt x="65" y="348"/>
                    </a:lnTo>
                    <a:lnTo>
                      <a:pt x="71" y="348"/>
                    </a:lnTo>
                    <a:lnTo>
                      <a:pt x="71" y="3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3" name="Freeform 122"/>
              <p:cNvSpPr>
                <a:spLocks noEditPoints="1"/>
              </p:cNvSpPr>
              <p:nvPr/>
            </p:nvSpPr>
            <p:spPr bwMode="auto">
              <a:xfrm>
                <a:off x="2111376" y="1905000"/>
                <a:ext cx="601663" cy="220663"/>
              </a:xfrm>
              <a:custGeom>
                <a:avLst/>
                <a:gdLst>
                  <a:gd name="T0" fmla="*/ 190 w 379"/>
                  <a:gd name="T1" fmla="*/ 0 h 139"/>
                  <a:gd name="T2" fmla="*/ 228 w 379"/>
                  <a:gd name="T3" fmla="*/ 1 h 139"/>
                  <a:gd name="T4" fmla="*/ 295 w 379"/>
                  <a:gd name="T5" fmla="*/ 11 h 139"/>
                  <a:gd name="T6" fmla="*/ 336 w 379"/>
                  <a:gd name="T7" fmla="*/ 24 h 139"/>
                  <a:gd name="T8" fmla="*/ 356 w 379"/>
                  <a:gd name="T9" fmla="*/ 35 h 139"/>
                  <a:gd name="T10" fmla="*/ 371 w 379"/>
                  <a:gd name="T11" fmla="*/ 49 h 139"/>
                  <a:gd name="T12" fmla="*/ 378 w 379"/>
                  <a:gd name="T13" fmla="*/ 62 h 139"/>
                  <a:gd name="T14" fmla="*/ 379 w 379"/>
                  <a:gd name="T15" fmla="*/ 69 h 139"/>
                  <a:gd name="T16" fmla="*/ 375 w 379"/>
                  <a:gd name="T17" fmla="*/ 82 h 139"/>
                  <a:gd name="T18" fmla="*/ 364 w 379"/>
                  <a:gd name="T19" fmla="*/ 96 h 139"/>
                  <a:gd name="T20" fmla="*/ 347 w 379"/>
                  <a:gd name="T21" fmla="*/ 108 h 139"/>
                  <a:gd name="T22" fmla="*/ 324 w 379"/>
                  <a:gd name="T23" fmla="*/ 119 h 139"/>
                  <a:gd name="T24" fmla="*/ 264 w 379"/>
                  <a:gd name="T25" fmla="*/ 134 h 139"/>
                  <a:gd name="T26" fmla="*/ 190 w 379"/>
                  <a:gd name="T27" fmla="*/ 139 h 139"/>
                  <a:gd name="T28" fmla="*/ 190 w 379"/>
                  <a:gd name="T29" fmla="*/ 127 h 139"/>
                  <a:gd name="T30" fmla="*/ 190 w 379"/>
                  <a:gd name="T31" fmla="*/ 127 h 139"/>
                  <a:gd name="T32" fmla="*/ 252 w 379"/>
                  <a:gd name="T33" fmla="*/ 123 h 139"/>
                  <a:gd name="T34" fmla="*/ 302 w 379"/>
                  <a:gd name="T35" fmla="*/ 111 h 139"/>
                  <a:gd name="T36" fmla="*/ 329 w 379"/>
                  <a:gd name="T37" fmla="*/ 97 h 139"/>
                  <a:gd name="T38" fmla="*/ 341 w 379"/>
                  <a:gd name="T39" fmla="*/ 86 h 139"/>
                  <a:gd name="T40" fmla="*/ 348 w 379"/>
                  <a:gd name="T41" fmla="*/ 74 h 139"/>
                  <a:gd name="T42" fmla="*/ 348 w 379"/>
                  <a:gd name="T43" fmla="*/ 69 h 139"/>
                  <a:gd name="T44" fmla="*/ 348 w 379"/>
                  <a:gd name="T45" fmla="*/ 63 h 139"/>
                  <a:gd name="T46" fmla="*/ 341 w 379"/>
                  <a:gd name="T47" fmla="*/ 51 h 139"/>
                  <a:gd name="T48" fmla="*/ 329 w 379"/>
                  <a:gd name="T49" fmla="*/ 40 h 139"/>
                  <a:gd name="T50" fmla="*/ 302 w 379"/>
                  <a:gd name="T51" fmla="*/ 28 h 139"/>
                  <a:gd name="T52" fmla="*/ 252 w 379"/>
                  <a:gd name="T53" fmla="*/ 15 h 139"/>
                  <a:gd name="T54" fmla="*/ 190 w 379"/>
                  <a:gd name="T55" fmla="*/ 11 h 139"/>
                  <a:gd name="T56" fmla="*/ 190 w 379"/>
                  <a:gd name="T57" fmla="*/ 0 h 139"/>
                  <a:gd name="T58" fmla="*/ 0 w 379"/>
                  <a:gd name="T59" fmla="*/ 69 h 139"/>
                  <a:gd name="T60" fmla="*/ 4 w 379"/>
                  <a:gd name="T61" fmla="*/ 55 h 139"/>
                  <a:gd name="T62" fmla="*/ 15 w 379"/>
                  <a:gd name="T63" fmla="*/ 42 h 139"/>
                  <a:gd name="T64" fmla="*/ 33 w 379"/>
                  <a:gd name="T65" fmla="*/ 30 h 139"/>
                  <a:gd name="T66" fmla="*/ 56 w 379"/>
                  <a:gd name="T67" fmla="*/ 20 h 139"/>
                  <a:gd name="T68" fmla="*/ 117 w 379"/>
                  <a:gd name="T69" fmla="*/ 5 h 139"/>
                  <a:gd name="T70" fmla="*/ 190 w 379"/>
                  <a:gd name="T71" fmla="*/ 0 h 139"/>
                  <a:gd name="T72" fmla="*/ 190 w 379"/>
                  <a:gd name="T73" fmla="*/ 11 h 139"/>
                  <a:gd name="T74" fmla="*/ 127 w 379"/>
                  <a:gd name="T75" fmla="*/ 15 h 139"/>
                  <a:gd name="T76" fmla="*/ 77 w 379"/>
                  <a:gd name="T77" fmla="*/ 28 h 139"/>
                  <a:gd name="T78" fmla="*/ 50 w 379"/>
                  <a:gd name="T79" fmla="*/ 40 h 139"/>
                  <a:gd name="T80" fmla="*/ 38 w 379"/>
                  <a:gd name="T81" fmla="*/ 51 h 139"/>
                  <a:gd name="T82" fmla="*/ 31 w 379"/>
                  <a:gd name="T83" fmla="*/ 63 h 139"/>
                  <a:gd name="T84" fmla="*/ 31 w 379"/>
                  <a:gd name="T85" fmla="*/ 69 h 139"/>
                  <a:gd name="T86" fmla="*/ 34 w 379"/>
                  <a:gd name="T87" fmla="*/ 81 h 139"/>
                  <a:gd name="T88" fmla="*/ 43 w 379"/>
                  <a:gd name="T89" fmla="*/ 92 h 139"/>
                  <a:gd name="T90" fmla="*/ 58 w 379"/>
                  <a:gd name="T91" fmla="*/ 101 h 139"/>
                  <a:gd name="T92" fmla="*/ 102 w 379"/>
                  <a:gd name="T93" fmla="*/ 118 h 139"/>
                  <a:gd name="T94" fmla="*/ 157 w 379"/>
                  <a:gd name="T95" fmla="*/ 126 h 139"/>
                  <a:gd name="T96" fmla="*/ 190 w 379"/>
                  <a:gd name="T97" fmla="*/ 139 h 139"/>
                  <a:gd name="T98" fmla="*/ 152 w 379"/>
                  <a:gd name="T99" fmla="*/ 138 h 139"/>
                  <a:gd name="T100" fmla="*/ 84 w 379"/>
                  <a:gd name="T101" fmla="*/ 127 h 139"/>
                  <a:gd name="T102" fmla="*/ 43 w 379"/>
                  <a:gd name="T103" fmla="*/ 114 h 139"/>
                  <a:gd name="T104" fmla="*/ 23 w 379"/>
                  <a:gd name="T105" fmla="*/ 103 h 139"/>
                  <a:gd name="T106" fmla="*/ 8 w 379"/>
                  <a:gd name="T107" fmla="*/ 89 h 139"/>
                  <a:gd name="T108" fmla="*/ 1 w 379"/>
                  <a:gd name="T109" fmla="*/ 76 h 139"/>
                  <a:gd name="T110" fmla="*/ 0 w 379"/>
                  <a:gd name="T111" fmla="*/ 6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79" h="139">
                    <a:moveTo>
                      <a:pt x="190" y="0"/>
                    </a:moveTo>
                    <a:lnTo>
                      <a:pt x="190" y="0"/>
                    </a:lnTo>
                    <a:lnTo>
                      <a:pt x="190" y="0"/>
                    </a:lnTo>
                    <a:lnTo>
                      <a:pt x="228" y="1"/>
                    </a:lnTo>
                    <a:lnTo>
                      <a:pt x="264" y="5"/>
                    </a:lnTo>
                    <a:lnTo>
                      <a:pt x="295" y="11"/>
                    </a:lnTo>
                    <a:lnTo>
                      <a:pt x="324" y="20"/>
                    </a:lnTo>
                    <a:lnTo>
                      <a:pt x="336" y="24"/>
                    </a:lnTo>
                    <a:lnTo>
                      <a:pt x="347" y="30"/>
                    </a:lnTo>
                    <a:lnTo>
                      <a:pt x="356" y="35"/>
                    </a:lnTo>
                    <a:lnTo>
                      <a:pt x="364" y="42"/>
                    </a:lnTo>
                    <a:lnTo>
                      <a:pt x="371" y="49"/>
                    </a:lnTo>
                    <a:lnTo>
                      <a:pt x="375" y="55"/>
                    </a:lnTo>
                    <a:lnTo>
                      <a:pt x="378" y="62"/>
                    </a:lnTo>
                    <a:lnTo>
                      <a:pt x="379" y="69"/>
                    </a:lnTo>
                    <a:lnTo>
                      <a:pt x="379" y="69"/>
                    </a:lnTo>
                    <a:lnTo>
                      <a:pt x="378" y="76"/>
                    </a:lnTo>
                    <a:lnTo>
                      <a:pt x="375" y="82"/>
                    </a:lnTo>
                    <a:lnTo>
                      <a:pt x="371" y="89"/>
                    </a:lnTo>
                    <a:lnTo>
                      <a:pt x="364" y="96"/>
                    </a:lnTo>
                    <a:lnTo>
                      <a:pt x="356" y="103"/>
                    </a:lnTo>
                    <a:lnTo>
                      <a:pt x="347" y="108"/>
                    </a:lnTo>
                    <a:lnTo>
                      <a:pt x="336" y="114"/>
                    </a:lnTo>
                    <a:lnTo>
                      <a:pt x="324" y="119"/>
                    </a:lnTo>
                    <a:lnTo>
                      <a:pt x="295" y="127"/>
                    </a:lnTo>
                    <a:lnTo>
                      <a:pt x="264" y="134"/>
                    </a:lnTo>
                    <a:lnTo>
                      <a:pt x="228" y="138"/>
                    </a:lnTo>
                    <a:lnTo>
                      <a:pt x="190" y="139"/>
                    </a:lnTo>
                    <a:lnTo>
                      <a:pt x="190" y="139"/>
                    </a:lnTo>
                    <a:lnTo>
                      <a:pt x="190" y="127"/>
                    </a:lnTo>
                    <a:lnTo>
                      <a:pt x="190" y="127"/>
                    </a:lnTo>
                    <a:lnTo>
                      <a:pt x="190" y="127"/>
                    </a:lnTo>
                    <a:lnTo>
                      <a:pt x="222" y="126"/>
                    </a:lnTo>
                    <a:lnTo>
                      <a:pt x="252" y="123"/>
                    </a:lnTo>
                    <a:lnTo>
                      <a:pt x="279" y="118"/>
                    </a:lnTo>
                    <a:lnTo>
                      <a:pt x="302" y="111"/>
                    </a:lnTo>
                    <a:lnTo>
                      <a:pt x="321" y="101"/>
                    </a:lnTo>
                    <a:lnTo>
                      <a:pt x="329" y="97"/>
                    </a:lnTo>
                    <a:lnTo>
                      <a:pt x="336" y="92"/>
                    </a:lnTo>
                    <a:lnTo>
                      <a:pt x="341" y="86"/>
                    </a:lnTo>
                    <a:lnTo>
                      <a:pt x="345" y="81"/>
                    </a:lnTo>
                    <a:lnTo>
                      <a:pt x="348" y="74"/>
                    </a:lnTo>
                    <a:lnTo>
                      <a:pt x="348" y="69"/>
                    </a:lnTo>
                    <a:lnTo>
                      <a:pt x="348" y="69"/>
                    </a:lnTo>
                    <a:lnTo>
                      <a:pt x="348" y="69"/>
                    </a:lnTo>
                    <a:lnTo>
                      <a:pt x="348" y="63"/>
                    </a:lnTo>
                    <a:lnTo>
                      <a:pt x="345" y="57"/>
                    </a:lnTo>
                    <a:lnTo>
                      <a:pt x="341" y="51"/>
                    </a:lnTo>
                    <a:lnTo>
                      <a:pt x="336" y="46"/>
                    </a:lnTo>
                    <a:lnTo>
                      <a:pt x="329" y="40"/>
                    </a:lnTo>
                    <a:lnTo>
                      <a:pt x="321" y="36"/>
                    </a:lnTo>
                    <a:lnTo>
                      <a:pt x="302" y="28"/>
                    </a:lnTo>
                    <a:lnTo>
                      <a:pt x="279" y="20"/>
                    </a:lnTo>
                    <a:lnTo>
                      <a:pt x="252" y="15"/>
                    </a:lnTo>
                    <a:lnTo>
                      <a:pt x="222" y="12"/>
                    </a:lnTo>
                    <a:lnTo>
                      <a:pt x="190" y="11"/>
                    </a:lnTo>
                    <a:lnTo>
                      <a:pt x="190" y="11"/>
                    </a:lnTo>
                    <a:lnTo>
                      <a:pt x="190" y="0"/>
                    </a:lnTo>
                    <a:close/>
                    <a:moveTo>
                      <a:pt x="0" y="69"/>
                    </a:moveTo>
                    <a:lnTo>
                      <a:pt x="0" y="69"/>
                    </a:lnTo>
                    <a:lnTo>
                      <a:pt x="1" y="62"/>
                    </a:lnTo>
                    <a:lnTo>
                      <a:pt x="4" y="55"/>
                    </a:lnTo>
                    <a:lnTo>
                      <a:pt x="8" y="49"/>
                    </a:lnTo>
                    <a:lnTo>
                      <a:pt x="15" y="42"/>
                    </a:lnTo>
                    <a:lnTo>
                      <a:pt x="23" y="36"/>
                    </a:lnTo>
                    <a:lnTo>
                      <a:pt x="33" y="30"/>
                    </a:lnTo>
                    <a:lnTo>
                      <a:pt x="43" y="24"/>
                    </a:lnTo>
                    <a:lnTo>
                      <a:pt x="56" y="20"/>
                    </a:lnTo>
                    <a:lnTo>
                      <a:pt x="84" y="11"/>
                    </a:lnTo>
                    <a:lnTo>
                      <a:pt x="117" y="5"/>
                    </a:lnTo>
                    <a:lnTo>
                      <a:pt x="152" y="1"/>
                    </a:lnTo>
                    <a:lnTo>
                      <a:pt x="190" y="0"/>
                    </a:lnTo>
                    <a:lnTo>
                      <a:pt x="190" y="11"/>
                    </a:lnTo>
                    <a:lnTo>
                      <a:pt x="190" y="11"/>
                    </a:lnTo>
                    <a:lnTo>
                      <a:pt x="157" y="12"/>
                    </a:lnTo>
                    <a:lnTo>
                      <a:pt x="127" y="15"/>
                    </a:lnTo>
                    <a:lnTo>
                      <a:pt x="102" y="20"/>
                    </a:lnTo>
                    <a:lnTo>
                      <a:pt x="77" y="28"/>
                    </a:lnTo>
                    <a:lnTo>
                      <a:pt x="58" y="36"/>
                    </a:lnTo>
                    <a:lnTo>
                      <a:pt x="50" y="40"/>
                    </a:lnTo>
                    <a:lnTo>
                      <a:pt x="43" y="46"/>
                    </a:lnTo>
                    <a:lnTo>
                      <a:pt x="38" y="51"/>
                    </a:lnTo>
                    <a:lnTo>
                      <a:pt x="34" y="57"/>
                    </a:lnTo>
                    <a:lnTo>
                      <a:pt x="31" y="63"/>
                    </a:lnTo>
                    <a:lnTo>
                      <a:pt x="31" y="69"/>
                    </a:lnTo>
                    <a:lnTo>
                      <a:pt x="31" y="69"/>
                    </a:lnTo>
                    <a:lnTo>
                      <a:pt x="31" y="74"/>
                    </a:lnTo>
                    <a:lnTo>
                      <a:pt x="34" y="81"/>
                    </a:lnTo>
                    <a:lnTo>
                      <a:pt x="38" y="86"/>
                    </a:lnTo>
                    <a:lnTo>
                      <a:pt x="43" y="92"/>
                    </a:lnTo>
                    <a:lnTo>
                      <a:pt x="50" y="97"/>
                    </a:lnTo>
                    <a:lnTo>
                      <a:pt x="58" y="101"/>
                    </a:lnTo>
                    <a:lnTo>
                      <a:pt x="77" y="111"/>
                    </a:lnTo>
                    <a:lnTo>
                      <a:pt x="102" y="118"/>
                    </a:lnTo>
                    <a:lnTo>
                      <a:pt x="127" y="123"/>
                    </a:lnTo>
                    <a:lnTo>
                      <a:pt x="157" y="126"/>
                    </a:lnTo>
                    <a:lnTo>
                      <a:pt x="190" y="127"/>
                    </a:lnTo>
                    <a:lnTo>
                      <a:pt x="190" y="139"/>
                    </a:lnTo>
                    <a:lnTo>
                      <a:pt x="190" y="139"/>
                    </a:lnTo>
                    <a:lnTo>
                      <a:pt x="152" y="138"/>
                    </a:lnTo>
                    <a:lnTo>
                      <a:pt x="117" y="134"/>
                    </a:lnTo>
                    <a:lnTo>
                      <a:pt x="84" y="127"/>
                    </a:lnTo>
                    <a:lnTo>
                      <a:pt x="56" y="119"/>
                    </a:lnTo>
                    <a:lnTo>
                      <a:pt x="43" y="114"/>
                    </a:lnTo>
                    <a:lnTo>
                      <a:pt x="33" y="108"/>
                    </a:lnTo>
                    <a:lnTo>
                      <a:pt x="23" y="103"/>
                    </a:lnTo>
                    <a:lnTo>
                      <a:pt x="15" y="96"/>
                    </a:lnTo>
                    <a:lnTo>
                      <a:pt x="8" y="89"/>
                    </a:lnTo>
                    <a:lnTo>
                      <a:pt x="4" y="82"/>
                    </a:lnTo>
                    <a:lnTo>
                      <a:pt x="1" y="76"/>
                    </a:lnTo>
                    <a:lnTo>
                      <a:pt x="0" y="69"/>
                    </a:lnTo>
                    <a:lnTo>
                      <a:pt x="0"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4" name="Freeform 123"/>
              <p:cNvSpPr>
                <a:spLocks noEditPoints="1"/>
              </p:cNvSpPr>
              <p:nvPr/>
            </p:nvSpPr>
            <p:spPr bwMode="auto">
              <a:xfrm>
                <a:off x="2187576" y="1789113"/>
                <a:ext cx="450850" cy="452438"/>
              </a:xfrm>
              <a:custGeom>
                <a:avLst/>
                <a:gdLst>
                  <a:gd name="T0" fmla="*/ 142 w 284"/>
                  <a:gd name="T1" fmla="*/ 50 h 285"/>
                  <a:gd name="T2" fmla="*/ 190 w 284"/>
                  <a:gd name="T3" fmla="*/ 93 h 285"/>
                  <a:gd name="T4" fmla="*/ 218 w 284"/>
                  <a:gd name="T5" fmla="*/ 120 h 285"/>
                  <a:gd name="T6" fmla="*/ 258 w 284"/>
                  <a:gd name="T7" fmla="*/ 176 h 285"/>
                  <a:gd name="T8" fmla="*/ 277 w 284"/>
                  <a:gd name="T9" fmla="*/ 214 h 285"/>
                  <a:gd name="T10" fmla="*/ 283 w 284"/>
                  <a:gd name="T11" fmla="*/ 237 h 285"/>
                  <a:gd name="T12" fmla="*/ 284 w 284"/>
                  <a:gd name="T13" fmla="*/ 256 h 285"/>
                  <a:gd name="T14" fmla="*/ 280 w 284"/>
                  <a:gd name="T15" fmla="*/ 271 h 285"/>
                  <a:gd name="T16" fmla="*/ 276 w 284"/>
                  <a:gd name="T17" fmla="*/ 276 h 285"/>
                  <a:gd name="T18" fmla="*/ 266 w 284"/>
                  <a:gd name="T19" fmla="*/ 283 h 285"/>
                  <a:gd name="T20" fmla="*/ 254 w 284"/>
                  <a:gd name="T21" fmla="*/ 285 h 285"/>
                  <a:gd name="T22" fmla="*/ 223 w 284"/>
                  <a:gd name="T23" fmla="*/ 280 h 285"/>
                  <a:gd name="T24" fmla="*/ 184 w 284"/>
                  <a:gd name="T25" fmla="*/ 262 h 285"/>
                  <a:gd name="T26" fmla="*/ 142 w 284"/>
                  <a:gd name="T27" fmla="*/ 235 h 285"/>
                  <a:gd name="T28" fmla="*/ 142 w 284"/>
                  <a:gd name="T29" fmla="*/ 219 h 285"/>
                  <a:gd name="T30" fmla="*/ 177 w 284"/>
                  <a:gd name="T31" fmla="*/ 243 h 285"/>
                  <a:gd name="T32" fmla="*/ 209 w 284"/>
                  <a:gd name="T33" fmla="*/ 257 h 285"/>
                  <a:gd name="T34" fmla="*/ 235 w 284"/>
                  <a:gd name="T35" fmla="*/ 261 h 285"/>
                  <a:gd name="T36" fmla="*/ 246 w 284"/>
                  <a:gd name="T37" fmla="*/ 260 h 285"/>
                  <a:gd name="T38" fmla="*/ 254 w 284"/>
                  <a:gd name="T39" fmla="*/ 254 h 285"/>
                  <a:gd name="T40" fmla="*/ 254 w 284"/>
                  <a:gd name="T41" fmla="*/ 254 h 285"/>
                  <a:gd name="T42" fmla="*/ 260 w 284"/>
                  <a:gd name="T43" fmla="*/ 243 h 285"/>
                  <a:gd name="T44" fmla="*/ 261 w 284"/>
                  <a:gd name="T45" fmla="*/ 230 h 285"/>
                  <a:gd name="T46" fmla="*/ 258 w 284"/>
                  <a:gd name="T47" fmla="*/ 212 h 285"/>
                  <a:gd name="T48" fmla="*/ 239 w 284"/>
                  <a:gd name="T49" fmla="*/ 170 h 285"/>
                  <a:gd name="T50" fmla="*/ 205 w 284"/>
                  <a:gd name="T51" fmla="*/ 124 h 285"/>
                  <a:gd name="T52" fmla="*/ 184 w 284"/>
                  <a:gd name="T53" fmla="*/ 101 h 285"/>
                  <a:gd name="T54" fmla="*/ 142 w 284"/>
                  <a:gd name="T55" fmla="*/ 65 h 285"/>
                  <a:gd name="T56" fmla="*/ 8 w 284"/>
                  <a:gd name="T57" fmla="*/ 8 h 285"/>
                  <a:gd name="T58" fmla="*/ 12 w 284"/>
                  <a:gd name="T59" fmla="*/ 5 h 285"/>
                  <a:gd name="T60" fmla="*/ 23 w 284"/>
                  <a:gd name="T61" fmla="*/ 0 h 285"/>
                  <a:gd name="T62" fmla="*/ 44 w 284"/>
                  <a:gd name="T63" fmla="*/ 0 h 285"/>
                  <a:gd name="T64" fmla="*/ 79 w 284"/>
                  <a:gd name="T65" fmla="*/ 11 h 285"/>
                  <a:gd name="T66" fmla="*/ 120 w 284"/>
                  <a:gd name="T67" fmla="*/ 34 h 285"/>
                  <a:gd name="T68" fmla="*/ 142 w 284"/>
                  <a:gd name="T69" fmla="*/ 65 h 285"/>
                  <a:gd name="T70" fmla="*/ 124 w 284"/>
                  <a:gd name="T71" fmla="*/ 51 h 285"/>
                  <a:gd name="T72" fmla="*/ 89 w 284"/>
                  <a:gd name="T73" fmla="*/ 32 h 285"/>
                  <a:gd name="T74" fmla="*/ 60 w 284"/>
                  <a:gd name="T75" fmla="*/ 23 h 285"/>
                  <a:gd name="T76" fmla="*/ 43 w 284"/>
                  <a:gd name="T77" fmla="*/ 23 h 285"/>
                  <a:gd name="T78" fmla="*/ 33 w 284"/>
                  <a:gd name="T79" fmla="*/ 27 h 285"/>
                  <a:gd name="T80" fmla="*/ 29 w 284"/>
                  <a:gd name="T81" fmla="*/ 29 h 285"/>
                  <a:gd name="T82" fmla="*/ 24 w 284"/>
                  <a:gd name="T83" fmla="*/ 40 h 285"/>
                  <a:gd name="T84" fmla="*/ 23 w 284"/>
                  <a:gd name="T85" fmla="*/ 55 h 285"/>
                  <a:gd name="T86" fmla="*/ 25 w 284"/>
                  <a:gd name="T87" fmla="*/ 71 h 285"/>
                  <a:gd name="T88" fmla="*/ 44 w 284"/>
                  <a:gd name="T89" fmla="*/ 113 h 285"/>
                  <a:gd name="T90" fmla="*/ 78 w 284"/>
                  <a:gd name="T91" fmla="*/ 159 h 285"/>
                  <a:gd name="T92" fmla="*/ 100 w 284"/>
                  <a:gd name="T93" fmla="*/ 184 h 285"/>
                  <a:gd name="T94" fmla="*/ 142 w 284"/>
                  <a:gd name="T95" fmla="*/ 219 h 285"/>
                  <a:gd name="T96" fmla="*/ 142 w 284"/>
                  <a:gd name="T97" fmla="*/ 235 h 285"/>
                  <a:gd name="T98" fmla="*/ 93 w 284"/>
                  <a:gd name="T99" fmla="*/ 192 h 285"/>
                  <a:gd name="T100" fmla="*/ 66 w 284"/>
                  <a:gd name="T101" fmla="*/ 164 h 285"/>
                  <a:gd name="T102" fmla="*/ 25 w 284"/>
                  <a:gd name="T103" fmla="*/ 108 h 285"/>
                  <a:gd name="T104" fmla="*/ 6 w 284"/>
                  <a:gd name="T105" fmla="*/ 70 h 285"/>
                  <a:gd name="T106" fmla="*/ 1 w 284"/>
                  <a:gd name="T107" fmla="*/ 47 h 285"/>
                  <a:gd name="T108" fmla="*/ 0 w 284"/>
                  <a:gd name="T109" fmla="*/ 28 h 285"/>
                  <a:gd name="T110" fmla="*/ 4 w 284"/>
                  <a:gd name="T111" fmla="*/ 13 h 285"/>
                  <a:gd name="T112" fmla="*/ 8 w 284"/>
                  <a:gd name="T113"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4" h="285">
                    <a:moveTo>
                      <a:pt x="142" y="50"/>
                    </a:moveTo>
                    <a:lnTo>
                      <a:pt x="142" y="50"/>
                    </a:lnTo>
                    <a:lnTo>
                      <a:pt x="166" y="70"/>
                    </a:lnTo>
                    <a:lnTo>
                      <a:pt x="190" y="93"/>
                    </a:lnTo>
                    <a:lnTo>
                      <a:pt x="190" y="93"/>
                    </a:lnTo>
                    <a:lnTo>
                      <a:pt x="218" y="120"/>
                    </a:lnTo>
                    <a:lnTo>
                      <a:pt x="239" y="149"/>
                    </a:lnTo>
                    <a:lnTo>
                      <a:pt x="258" y="176"/>
                    </a:lnTo>
                    <a:lnTo>
                      <a:pt x="272" y="201"/>
                    </a:lnTo>
                    <a:lnTo>
                      <a:pt x="277" y="214"/>
                    </a:lnTo>
                    <a:lnTo>
                      <a:pt x="280" y="226"/>
                    </a:lnTo>
                    <a:lnTo>
                      <a:pt x="283" y="237"/>
                    </a:lnTo>
                    <a:lnTo>
                      <a:pt x="284" y="246"/>
                    </a:lnTo>
                    <a:lnTo>
                      <a:pt x="284" y="256"/>
                    </a:lnTo>
                    <a:lnTo>
                      <a:pt x="283" y="264"/>
                    </a:lnTo>
                    <a:lnTo>
                      <a:pt x="280" y="271"/>
                    </a:lnTo>
                    <a:lnTo>
                      <a:pt x="276" y="276"/>
                    </a:lnTo>
                    <a:lnTo>
                      <a:pt x="276" y="276"/>
                    </a:lnTo>
                    <a:lnTo>
                      <a:pt x="272" y="280"/>
                    </a:lnTo>
                    <a:lnTo>
                      <a:pt x="266" y="283"/>
                    </a:lnTo>
                    <a:lnTo>
                      <a:pt x="261" y="284"/>
                    </a:lnTo>
                    <a:lnTo>
                      <a:pt x="254" y="285"/>
                    </a:lnTo>
                    <a:lnTo>
                      <a:pt x="239" y="284"/>
                    </a:lnTo>
                    <a:lnTo>
                      <a:pt x="223" y="280"/>
                    </a:lnTo>
                    <a:lnTo>
                      <a:pt x="204" y="273"/>
                    </a:lnTo>
                    <a:lnTo>
                      <a:pt x="184" y="262"/>
                    </a:lnTo>
                    <a:lnTo>
                      <a:pt x="163" y="250"/>
                    </a:lnTo>
                    <a:lnTo>
                      <a:pt x="142" y="235"/>
                    </a:lnTo>
                    <a:lnTo>
                      <a:pt x="142" y="219"/>
                    </a:lnTo>
                    <a:lnTo>
                      <a:pt x="142" y="219"/>
                    </a:lnTo>
                    <a:lnTo>
                      <a:pt x="159" y="233"/>
                    </a:lnTo>
                    <a:lnTo>
                      <a:pt x="177" y="243"/>
                    </a:lnTo>
                    <a:lnTo>
                      <a:pt x="195" y="252"/>
                    </a:lnTo>
                    <a:lnTo>
                      <a:pt x="209" y="257"/>
                    </a:lnTo>
                    <a:lnTo>
                      <a:pt x="223" y="261"/>
                    </a:lnTo>
                    <a:lnTo>
                      <a:pt x="235" y="261"/>
                    </a:lnTo>
                    <a:lnTo>
                      <a:pt x="241" y="261"/>
                    </a:lnTo>
                    <a:lnTo>
                      <a:pt x="246" y="260"/>
                    </a:lnTo>
                    <a:lnTo>
                      <a:pt x="250" y="257"/>
                    </a:lnTo>
                    <a:lnTo>
                      <a:pt x="254" y="254"/>
                    </a:lnTo>
                    <a:lnTo>
                      <a:pt x="254" y="254"/>
                    </a:lnTo>
                    <a:lnTo>
                      <a:pt x="254" y="254"/>
                    </a:lnTo>
                    <a:lnTo>
                      <a:pt x="258" y="249"/>
                    </a:lnTo>
                    <a:lnTo>
                      <a:pt x="260" y="243"/>
                    </a:lnTo>
                    <a:lnTo>
                      <a:pt x="261" y="237"/>
                    </a:lnTo>
                    <a:lnTo>
                      <a:pt x="261" y="230"/>
                    </a:lnTo>
                    <a:lnTo>
                      <a:pt x="260" y="220"/>
                    </a:lnTo>
                    <a:lnTo>
                      <a:pt x="258" y="212"/>
                    </a:lnTo>
                    <a:lnTo>
                      <a:pt x="250" y="192"/>
                    </a:lnTo>
                    <a:lnTo>
                      <a:pt x="239" y="170"/>
                    </a:lnTo>
                    <a:lnTo>
                      <a:pt x="223" y="147"/>
                    </a:lnTo>
                    <a:lnTo>
                      <a:pt x="205" y="124"/>
                    </a:lnTo>
                    <a:lnTo>
                      <a:pt x="184" y="101"/>
                    </a:lnTo>
                    <a:lnTo>
                      <a:pt x="184" y="101"/>
                    </a:lnTo>
                    <a:lnTo>
                      <a:pt x="162" y="81"/>
                    </a:lnTo>
                    <a:lnTo>
                      <a:pt x="142" y="65"/>
                    </a:lnTo>
                    <a:lnTo>
                      <a:pt x="142" y="50"/>
                    </a:lnTo>
                    <a:close/>
                    <a:moveTo>
                      <a:pt x="8" y="8"/>
                    </a:moveTo>
                    <a:lnTo>
                      <a:pt x="8" y="8"/>
                    </a:lnTo>
                    <a:lnTo>
                      <a:pt x="12" y="5"/>
                    </a:lnTo>
                    <a:lnTo>
                      <a:pt x="17" y="2"/>
                    </a:lnTo>
                    <a:lnTo>
                      <a:pt x="23" y="0"/>
                    </a:lnTo>
                    <a:lnTo>
                      <a:pt x="29" y="0"/>
                    </a:lnTo>
                    <a:lnTo>
                      <a:pt x="44" y="0"/>
                    </a:lnTo>
                    <a:lnTo>
                      <a:pt x="60" y="4"/>
                    </a:lnTo>
                    <a:lnTo>
                      <a:pt x="79" y="11"/>
                    </a:lnTo>
                    <a:lnTo>
                      <a:pt x="100" y="21"/>
                    </a:lnTo>
                    <a:lnTo>
                      <a:pt x="120" y="34"/>
                    </a:lnTo>
                    <a:lnTo>
                      <a:pt x="142" y="50"/>
                    </a:lnTo>
                    <a:lnTo>
                      <a:pt x="142" y="65"/>
                    </a:lnTo>
                    <a:lnTo>
                      <a:pt x="142" y="65"/>
                    </a:lnTo>
                    <a:lnTo>
                      <a:pt x="124" y="51"/>
                    </a:lnTo>
                    <a:lnTo>
                      <a:pt x="107" y="40"/>
                    </a:lnTo>
                    <a:lnTo>
                      <a:pt x="89" y="32"/>
                    </a:lnTo>
                    <a:lnTo>
                      <a:pt x="74" y="27"/>
                    </a:lnTo>
                    <a:lnTo>
                      <a:pt x="60" y="23"/>
                    </a:lnTo>
                    <a:lnTo>
                      <a:pt x="48" y="23"/>
                    </a:lnTo>
                    <a:lnTo>
                      <a:pt x="43" y="23"/>
                    </a:lnTo>
                    <a:lnTo>
                      <a:pt x="37" y="24"/>
                    </a:lnTo>
                    <a:lnTo>
                      <a:pt x="33" y="27"/>
                    </a:lnTo>
                    <a:lnTo>
                      <a:pt x="29" y="29"/>
                    </a:lnTo>
                    <a:lnTo>
                      <a:pt x="29" y="29"/>
                    </a:lnTo>
                    <a:lnTo>
                      <a:pt x="25" y="35"/>
                    </a:lnTo>
                    <a:lnTo>
                      <a:pt x="24" y="40"/>
                    </a:lnTo>
                    <a:lnTo>
                      <a:pt x="23" y="47"/>
                    </a:lnTo>
                    <a:lnTo>
                      <a:pt x="23" y="55"/>
                    </a:lnTo>
                    <a:lnTo>
                      <a:pt x="24" y="63"/>
                    </a:lnTo>
                    <a:lnTo>
                      <a:pt x="25" y="71"/>
                    </a:lnTo>
                    <a:lnTo>
                      <a:pt x="33" y="92"/>
                    </a:lnTo>
                    <a:lnTo>
                      <a:pt x="44" y="113"/>
                    </a:lnTo>
                    <a:lnTo>
                      <a:pt x="60" y="136"/>
                    </a:lnTo>
                    <a:lnTo>
                      <a:pt x="78" y="159"/>
                    </a:lnTo>
                    <a:lnTo>
                      <a:pt x="100" y="184"/>
                    </a:lnTo>
                    <a:lnTo>
                      <a:pt x="100" y="184"/>
                    </a:lnTo>
                    <a:lnTo>
                      <a:pt x="121" y="203"/>
                    </a:lnTo>
                    <a:lnTo>
                      <a:pt x="142" y="219"/>
                    </a:lnTo>
                    <a:lnTo>
                      <a:pt x="142" y="235"/>
                    </a:lnTo>
                    <a:lnTo>
                      <a:pt x="142" y="235"/>
                    </a:lnTo>
                    <a:lnTo>
                      <a:pt x="117" y="215"/>
                    </a:lnTo>
                    <a:lnTo>
                      <a:pt x="93" y="192"/>
                    </a:lnTo>
                    <a:lnTo>
                      <a:pt x="93" y="192"/>
                    </a:lnTo>
                    <a:lnTo>
                      <a:pt x="66" y="164"/>
                    </a:lnTo>
                    <a:lnTo>
                      <a:pt x="44" y="135"/>
                    </a:lnTo>
                    <a:lnTo>
                      <a:pt x="25" y="108"/>
                    </a:lnTo>
                    <a:lnTo>
                      <a:pt x="12" y="82"/>
                    </a:lnTo>
                    <a:lnTo>
                      <a:pt x="6" y="70"/>
                    </a:lnTo>
                    <a:lnTo>
                      <a:pt x="4" y="58"/>
                    </a:lnTo>
                    <a:lnTo>
                      <a:pt x="1" y="47"/>
                    </a:lnTo>
                    <a:lnTo>
                      <a:pt x="0" y="38"/>
                    </a:lnTo>
                    <a:lnTo>
                      <a:pt x="0" y="28"/>
                    </a:lnTo>
                    <a:lnTo>
                      <a:pt x="1" y="20"/>
                    </a:lnTo>
                    <a:lnTo>
                      <a:pt x="4" y="13"/>
                    </a:lnTo>
                    <a:lnTo>
                      <a:pt x="8" y="8"/>
                    </a:lnTo>
                    <a:lnTo>
                      <a:pt x="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5" name="Freeform 124"/>
              <p:cNvSpPr>
                <a:spLocks noEditPoints="1"/>
              </p:cNvSpPr>
              <p:nvPr/>
            </p:nvSpPr>
            <p:spPr bwMode="auto">
              <a:xfrm>
                <a:off x="2187576" y="1789113"/>
                <a:ext cx="450850" cy="452438"/>
              </a:xfrm>
              <a:custGeom>
                <a:avLst/>
                <a:gdLst>
                  <a:gd name="T0" fmla="*/ 142 w 284"/>
                  <a:gd name="T1" fmla="*/ 50 h 285"/>
                  <a:gd name="T2" fmla="*/ 184 w 284"/>
                  <a:gd name="T3" fmla="*/ 21 h 285"/>
                  <a:gd name="T4" fmla="*/ 223 w 284"/>
                  <a:gd name="T5" fmla="*/ 4 h 285"/>
                  <a:gd name="T6" fmla="*/ 254 w 284"/>
                  <a:gd name="T7" fmla="*/ 0 h 285"/>
                  <a:gd name="T8" fmla="*/ 266 w 284"/>
                  <a:gd name="T9" fmla="*/ 2 h 285"/>
                  <a:gd name="T10" fmla="*/ 276 w 284"/>
                  <a:gd name="T11" fmla="*/ 8 h 285"/>
                  <a:gd name="T12" fmla="*/ 280 w 284"/>
                  <a:gd name="T13" fmla="*/ 13 h 285"/>
                  <a:gd name="T14" fmla="*/ 284 w 284"/>
                  <a:gd name="T15" fmla="*/ 28 h 285"/>
                  <a:gd name="T16" fmla="*/ 283 w 284"/>
                  <a:gd name="T17" fmla="*/ 47 h 285"/>
                  <a:gd name="T18" fmla="*/ 277 w 284"/>
                  <a:gd name="T19" fmla="*/ 70 h 285"/>
                  <a:gd name="T20" fmla="*/ 258 w 284"/>
                  <a:gd name="T21" fmla="*/ 108 h 285"/>
                  <a:gd name="T22" fmla="*/ 218 w 284"/>
                  <a:gd name="T23" fmla="*/ 164 h 285"/>
                  <a:gd name="T24" fmla="*/ 190 w 284"/>
                  <a:gd name="T25" fmla="*/ 192 h 285"/>
                  <a:gd name="T26" fmla="*/ 142 w 284"/>
                  <a:gd name="T27" fmla="*/ 235 h 285"/>
                  <a:gd name="T28" fmla="*/ 142 w 284"/>
                  <a:gd name="T29" fmla="*/ 219 h 285"/>
                  <a:gd name="T30" fmla="*/ 184 w 284"/>
                  <a:gd name="T31" fmla="*/ 184 h 285"/>
                  <a:gd name="T32" fmla="*/ 205 w 284"/>
                  <a:gd name="T33" fmla="*/ 159 h 285"/>
                  <a:gd name="T34" fmla="*/ 239 w 284"/>
                  <a:gd name="T35" fmla="*/ 113 h 285"/>
                  <a:gd name="T36" fmla="*/ 258 w 284"/>
                  <a:gd name="T37" fmla="*/ 71 h 285"/>
                  <a:gd name="T38" fmla="*/ 261 w 284"/>
                  <a:gd name="T39" fmla="*/ 55 h 285"/>
                  <a:gd name="T40" fmla="*/ 260 w 284"/>
                  <a:gd name="T41" fmla="*/ 40 h 285"/>
                  <a:gd name="T42" fmla="*/ 254 w 284"/>
                  <a:gd name="T43" fmla="*/ 29 h 285"/>
                  <a:gd name="T44" fmla="*/ 254 w 284"/>
                  <a:gd name="T45" fmla="*/ 29 h 285"/>
                  <a:gd name="T46" fmla="*/ 246 w 284"/>
                  <a:gd name="T47" fmla="*/ 24 h 285"/>
                  <a:gd name="T48" fmla="*/ 235 w 284"/>
                  <a:gd name="T49" fmla="*/ 23 h 285"/>
                  <a:gd name="T50" fmla="*/ 209 w 284"/>
                  <a:gd name="T51" fmla="*/ 27 h 285"/>
                  <a:gd name="T52" fmla="*/ 177 w 284"/>
                  <a:gd name="T53" fmla="*/ 40 h 285"/>
                  <a:gd name="T54" fmla="*/ 142 w 284"/>
                  <a:gd name="T55" fmla="*/ 65 h 285"/>
                  <a:gd name="T56" fmla="*/ 8 w 284"/>
                  <a:gd name="T57" fmla="*/ 276 h 285"/>
                  <a:gd name="T58" fmla="*/ 4 w 284"/>
                  <a:gd name="T59" fmla="*/ 271 h 285"/>
                  <a:gd name="T60" fmla="*/ 0 w 284"/>
                  <a:gd name="T61" fmla="*/ 256 h 285"/>
                  <a:gd name="T62" fmla="*/ 1 w 284"/>
                  <a:gd name="T63" fmla="*/ 237 h 285"/>
                  <a:gd name="T64" fmla="*/ 6 w 284"/>
                  <a:gd name="T65" fmla="*/ 214 h 285"/>
                  <a:gd name="T66" fmla="*/ 25 w 284"/>
                  <a:gd name="T67" fmla="*/ 176 h 285"/>
                  <a:gd name="T68" fmla="*/ 66 w 284"/>
                  <a:gd name="T69" fmla="*/ 120 h 285"/>
                  <a:gd name="T70" fmla="*/ 93 w 284"/>
                  <a:gd name="T71" fmla="*/ 93 h 285"/>
                  <a:gd name="T72" fmla="*/ 142 w 284"/>
                  <a:gd name="T73" fmla="*/ 50 h 285"/>
                  <a:gd name="T74" fmla="*/ 142 w 284"/>
                  <a:gd name="T75" fmla="*/ 65 h 285"/>
                  <a:gd name="T76" fmla="*/ 100 w 284"/>
                  <a:gd name="T77" fmla="*/ 101 h 285"/>
                  <a:gd name="T78" fmla="*/ 78 w 284"/>
                  <a:gd name="T79" fmla="*/ 124 h 285"/>
                  <a:gd name="T80" fmla="*/ 44 w 284"/>
                  <a:gd name="T81" fmla="*/ 170 h 285"/>
                  <a:gd name="T82" fmla="*/ 25 w 284"/>
                  <a:gd name="T83" fmla="*/ 212 h 285"/>
                  <a:gd name="T84" fmla="*/ 23 w 284"/>
                  <a:gd name="T85" fmla="*/ 230 h 285"/>
                  <a:gd name="T86" fmla="*/ 24 w 284"/>
                  <a:gd name="T87" fmla="*/ 243 h 285"/>
                  <a:gd name="T88" fmla="*/ 29 w 284"/>
                  <a:gd name="T89" fmla="*/ 254 h 285"/>
                  <a:gd name="T90" fmla="*/ 33 w 284"/>
                  <a:gd name="T91" fmla="*/ 257 h 285"/>
                  <a:gd name="T92" fmla="*/ 43 w 284"/>
                  <a:gd name="T93" fmla="*/ 261 h 285"/>
                  <a:gd name="T94" fmla="*/ 60 w 284"/>
                  <a:gd name="T95" fmla="*/ 261 h 285"/>
                  <a:gd name="T96" fmla="*/ 89 w 284"/>
                  <a:gd name="T97" fmla="*/ 252 h 285"/>
                  <a:gd name="T98" fmla="*/ 124 w 284"/>
                  <a:gd name="T99" fmla="*/ 233 h 285"/>
                  <a:gd name="T100" fmla="*/ 142 w 284"/>
                  <a:gd name="T101" fmla="*/ 235 h 285"/>
                  <a:gd name="T102" fmla="*/ 120 w 284"/>
                  <a:gd name="T103" fmla="*/ 250 h 285"/>
                  <a:gd name="T104" fmla="*/ 79 w 284"/>
                  <a:gd name="T105" fmla="*/ 273 h 285"/>
                  <a:gd name="T106" fmla="*/ 44 w 284"/>
                  <a:gd name="T107" fmla="*/ 284 h 285"/>
                  <a:gd name="T108" fmla="*/ 23 w 284"/>
                  <a:gd name="T109" fmla="*/ 284 h 285"/>
                  <a:gd name="T110" fmla="*/ 12 w 284"/>
                  <a:gd name="T111" fmla="*/ 280 h 285"/>
                  <a:gd name="T112" fmla="*/ 8 w 284"/>
                  <a:gd name="T113" fmla="*/ 276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4" h="285">
                    <a:moveTo>
                      <a:pt x="142" y="50"/>
                    </a:moveTo>
                    <a:lnTo>
                      <a:pt x="142" y="50"/>
                    </a:lnTo>
                    <a:lnTo>
                      <a:pt x="163" y="34"/>
                    </a:lnTo>
                    <a:lnTo>
                      <a:pt x="184" y="21"/>
                    </a:lnTo>
                    <a:lnTo>
                      <a:pt x="204" y="11"/>
                    </a:lnTo>
                    <a:lnTo>
                      <a:pt x="223" y="4"/>
                    </a:lnTo>
                    <a:lnTo>
                      <a:pt x="239" y="0"/>
                    </a:lnTo>
                    <a:lnTo>
                      <a:pt x="254" y="0"/>
                    </a:lnTo>
                    <a:lnTo>
                      <a:pt x="261" y="0"/>
                    </a:lnTo>
                    <a:lnTo>
                      <a:pt x="266" y="2"/>
                    </a:lnTo>
                    <a:lnTo>
                      <a:pt x="272" y="4"/>
                    </a:lnTo>
                    <a:lnTo>
                      <a:pt x="276" y="8"/>
                    </a:lnTo>
                    <a:lnTo>
                      <a:pt x="276" y="8"/>
                    </a:lnTo>
                    <a:lnTo>
                      <a:pt x="280" y="13"/>
                    </a:lnTo>
                    <a:lnTo>
                      <a:pt x="283" y="20"/>
                    </a:lnTo>
                    <a:lnTo>
                      <a:pt x="284" y="28"/>
                    </a:lnTo>
                    <a:lnTo>
                      <a:pt x="284" y="38"/>
                    </a:lnTo>
                    <a:lnTo>
                      <a:pt x="283" y="47"/>
                    </a:lnTo>
                    <a:lnTo>
                      <a:pt x="280" y="58"/>
                    </a:lnTo>
                    <a:lnTo>
                      <a:pt x="277" y="70"/>
                    </a:lnTo>
                    <a:lnTo>
                      <a:pt x="272" y="82"/>
                    </a:lnTo>
                    <a:lnTo>
                      <a:pt x="258" y="108"/>
                    </a:lnTo>
                    <a:lnTo>
                      <a:pt x="239" y="135"/>
                    </a:lnTo>
                    <a:lnTo>
                      <a:pt x="218" y="164"/>
                    </a:lnTo>
                    <a:lnTo>
                      <a:pt x="190" y="192"/>
                    </a:lnTo>
                    <a:lnTo>
                      <a:pt x="190" y="192"/>
                    </a:lnTo>
                    <a:lnTo>
                      <a:pt x="166" y="215"/>
                    </a:lnTo>
                    <a:lnTo>
                      <a:pt x="142" y="235"/>
                    </a:lnTo>
                    <a:lnTo>
                      <a:pt x="142" y="219"/>
                    </a:lnTo>
                    <a:lnTo>
                      <a:pt x="142" y="219"/>
                    </a:lnTo>
                    <a:lnTo>
                      <a:pt x="162" y="203"/>
                    </a:lnTo>
                    <a:lnTo>
                      <a:pt x="184" y="184"/>
                    </a:lnTo>
                    <a:lnTo>
                      <a:pt x="184" y="184"/>
                    </a:lnTo>
                    <a:lnTo>
                      <a:pt x="205" y="159"/>
                    </a:lnTo>
                    <a:lnTo>
                      <a:pt x="223" y="136"/>
                    </a:lnTo>
                    <a:lnTo>
                      <a:pt x="239" y="113"/>
                    </a:lnTo>
                    <a:lnTo>
                      <a:pt x="250" y="92"/>
                    </a:lnTo>
                    <a:lnTo>
                      <a:pt x="258" y="71"/>
                    </a:lnTo>
                    <a:lnTo>
                      <a:pt x="260" y="63"/>
                    </a:lnTo>
                    <a:lnTo>
                      <a:pt x="261" y="55"/>
                    </a:lnTo>
                    <a:lnTo>
                      <a:pt x="261" y="47"/>
                    </a:lnTo>
                    <a:lnTo>
                      <a:pt x="260" y="40"/>
                    </a:lnTo>
                    <a:lnTo>
                      <a:pt x="258" y="35"/>
                    </a:lnTo>
                    <a:lnTo>
                      <a:pt x="254" y="29"/>
                    </a:lnTo>
                    <a:lnTo>
                      <a:pt x="254" y="29"/>
                    </a:lnTo>
                    <a:lnTo>
                      <a:pt x="254" y="29"/>
                    </a:lnTo>
                    <a:lnTo>
                      <a:pt x="250" y="27"/>
                    </a:lnTo>
                    <a:lnTo>
                      <a:pt x="246" y="24"/>
                    </a:lnTo>
                    <a:lnTo>
                      <a:pt x="241" y="23"/>
                    </a:lnTo>
                    <a:lnTo>
                      <a:pt x="235" y="23"/>
                    </a:lnTo>
                    <a:lnTo>
                      <a:pt x="223" y="23"/>
                    </a:lnTo>
                    <a:lnTo>
                      <a:pt x="209" y="27"/>
                    </a:lnTo>
                    <a:lnTo>
                      <a:pt x="195" y="32"/>
                    </a:lnTo>
                    <a:lnTo>
                      <a:pt x="177" y="40"/>
                    </a:lnTo>
                    <a:lnTo>
                      <a:pt x="159" y="51"/>
                    </a:lnTo>
                    <a:lnTo>
                      <a:pt x="142" y="65"/>
                    </a:lnTo>
                    <a:lnTo>
                      <a:pt x="142" y="50"/>
                    </a:lnTo>
                    <a:close/>
                    <a:moveTo>
                      <a:pt x="8" y="276"/>
                    </a:moveTo>
                    <a:lnTo>
                      <a:pt x="8" y="276"/>
                    </a:lnTo>
                    <a:lnTo>
                      <a:pt x="4" y="271"/>
                    </a:lnTo>
                    <a:lnTo>
                      <a:pt x="1" y="264"/>
                    </a:lnTo>
                    <a:lnTo>
                      <a:pt x="0" y="256"/>
                    </a:lnTo>
                    <a:lnTo>
                      <a:pt x="0" y="246"/>
                    </a:lnTo>
                    <a:lnTo>
                      <a:pt x="1" y="237"/>
                    </a:lnTo>
                    <a:lnTo>
                      <a:pt x="4" y="226"/>
                    </a:lnTo>
                    <a:lnTo>
                      <a:pt x="6" y="214"/>
                    </a:lnTo>
                    <a:lnTo>
                      <a:pt x="12" y="201"/>
                    </a:lnTo>
                    <a:lnTo>
                      <a:pt x="25" y="176"/>
                    </a:lnTo>
                    <a:lnTo>
                      <a:pt x="44" y="149"/>
                    </a:lnTo>
                    <a:lnTo>
                      <a:pt x="66" y="120"/>
                    </a:lnTo>
                    <a:lnTo>
                      <a:pt x="93" y="93"/>
                    </a:lnTo>
                    <a:lnTo>
                      <a:pt x="93" y="93"/>
                    </a:lnTo>
                    <a:lnTo>
                      <a:pt x="117" y="70"/>
                    </a:lnTo>
                    <a:lnTo>
                      <a:pt x="142" y="50"/>
                    </a:lnTo>
                    <a:lnTo>
                      <a:pt x="142" y="65"/>
                    </a:lnTo>
                    <a:lnTo>
                      <a:pt x="142" y="65"/>
                    </a:lnTo>
                    <a:lnTo>
                      <a:pt x="121" y="81"/>
                    </a:lnTo>
                    <a:lnTo>
                      <a:pt x="100" y="101"/>
                    </a:lnTo>
                    <a:lnTo>
                      <a:pt x="100" y="101"/>
                    </a:lnTo>
                    <a:lnTo>
                      <a:pt x="78" y="124"/>
                    </a:lnTo>
                    <a:lnTo>
                      <a:pt x="60" y="147"/>
                    </a:lnTo>
                    <a:lnTo>
                      <a:pt x="44" y="170"/>
                    </a:lnTo>
                    <a:lnTo>
                      <a:pt x="33" y="192"/>
                    </a:lnTo>
                    <a:lnTo>
                      <a:pt x="25" y="212"/>
                    </a:lnTo>
                    <a:lnTo>
                      <a:pt x="24" y="220"/>
                    </a:lnTo>
                    <a:lnTo>
                      <a:pt x="23" y="230"/>
                    </a:lnTo>
                    <a:lnTo>
                      <a:pt x="23" y="237"/>
                    </a:lnTo>
                    <a:lnTo>
                      <a:pt x="24" y="243"/>
                    </a:lnTo>
                    <a:lnTo>
                      <a:pt x="25" y="249"/>
                    </a:lnTo>
                    <a:lnTo>
                      <a:pt x="29" y="254"/>
                    </a:lnTo>
                    <a:lnTo>
                      <a:pt x="29" y="254"/>
                    </a:lnTo>
                    <a:lnTo>
                      <a:pt x="33" y="257"/>
                    </a:lnTo>
                    <a:lnTo>
                      <a:pt x="37" y="260"/>
                    </a:lnTo>
                    <a:lnTo>
                      <a:pt x="43" y="261"/>
                    </a:lnTo>
                    <a:lnTo>
                      <a:pt x="48" y="261"/>
                    </a:lnTo>
                    <a:lnTo>
                      <a:pt x="60" y="261"/>
                    </a:lnTo>
                    <a:lnTo>
                      <a:pt x="74" y="257"/>
                    </a:lnTo>
                    <a:lnTo>
                      <a:pt x="89" y="252"/>
                    </a:lnTo>
                    <a:lnTo>
                      <a:pt x="107" y="243"/>
                    </a:lnTo>
                    <a:lnTo>
                      <a:pt x="124" y="233"/>
                    </a:lnTo>
                    <a:lnTo>
                      <a:pt x="142" y="219"/>
                    </a:lnTo>
                    <a:lnTo>
                      <a:pt x="142" y="235"/>
                    </a:lnTo>
                    <a:lnTo>
                      <a:pt x="142" y="235"/>
                    </a:lnTo>
                    <a:lnTo>
                      <a:pt x="120" y="250"/>
                    </a:lnTo>
                    <a:lnTo>
                      <a:pt x="100" y="262"/>
                    </a:lnTo>
                    <a:lnTo>
                      <a:pt x="79" y="273"/>
                    </a:lnTo>
                    <a:lnTo>
                      <a:pt x="60" y="280"/>
                    </a:lnTo>
                    <a:lnTo>
                      <a:pt x="44" y="284"/>
                    </a:lnTo>
                    <a:lnTo>
                      <a:pt x="29" y="285"/>
                    </a:lnTo>
                    <a:lnTo>
                      <a:pt x="23" y="284"/>
                    </a:lnTo>
                    <a:lnTo>
                      <a:pt x="17" y="283"/>
                    </a:lnTo>
                    <a:lnTo>
                      <a:pt x="12" y="280"/>
                    </a:lnTo>
                    <a:lnTo>
                      <a:pt x="8" y="276"/>
                    </a:lnTo>
                    <a:lnTo>
                      <a:pt x="8" y="2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6" name="Freeform 125"/>
              <p:cNvSpPr>
                <a:spLocks/>
              </p:cNvSpPr>
              <p:nvPr/>
            </p:nvSpPr>
            <p:spPr bwMode="auto">
              <a:xfrm>
                <a:off x="2365376" y="1966913"/>
                <a:ext cx="92075" cy="95250"/>
              </a:xfrm>
              <a:custGeom>
                <a:avLst/>
                <a:gdLst>
                  <a:gd name="T0" fmla="*/ 0 w 58"/>
                  <a:gd name="T1" fmla="*/ 30 h 60"/>
                  <a:gd name="T2" fmla="*/ 0 w 58"/>
                  <a:gd name="T3" fmla="*/ 30 h 60"/>
                  <a:gd name="T4" fmla="*/ 1 w 58"/>
                  <a:gd name="T5" fmla="*/ 24 h 60"/>
                  <a:gd name="T6" fmla="*/ 3 w 58"/>
                  <a:gd name="T7" fmla="*/ 19 h 60"/>
                  <a:gd name="T8" fmla="*/ 5 w 58"/>
                  <a:gd name="T9" fmla="*/ 14 h 60"/>
                  <a:gd name="T10" fmla="*/ 9 w 58"/>
                  <a:gd name="T11" fmla="*/ 10 h 60"/>
                  <a:gd name="T12" fmla="*/ 13 w 58"/>
                  <a:gd name="T13" fmla="*/ 6 h 60"/>
                  <a:gd name="T14" fmla="*/ 18 w 58"/>
                  <a:gd name="T15" fmla="*/ 3 h 60"/>
                  <a:gd name="T16" fmla="*/ 24 w 58"/>
                  <a:gd name="T17" fmla="*/ 1 h 60"/>
                  <a:gd name="T18" fmla="*/ 30 w 58"/>
                  <a:gd name="T19" fmla="*/ 0 h 60"/>
                  <a:gd name="T20" fmla="*/ 30 w 58"/>
                  <a:gd name="T21" fmla="*/ 0 h 60"/>
                  <a:gd name="T22" fmla="*/ 35 w 58"/>
                  <a:gd name="T23" fmla="*/ 1 h 60"/>
                  <a:gd name="T24" fmla="*/ 41 w 58"/>
                  <a:gd name="T25" fmla="*/ 3 h 60"/>
                  <a:gd name="T26" fmla="*/ 46 w 58"/>
                  <a:gd name="T27" fmla="*/ 6 h 60"/>
                  <a:gd name="T28" fmla="*/ 50 w 58"/>
                  <a:gd name="T29" fmla="*/ 10 h 60"/>
                  <a:gd name="T30" fmla="*/ 54 w 58"/>
                  <a:gd name="T31" fmla="*/ 14 h 60"/>
                  <a:gd name="T32" fmla="*/ 57 w 58"/>
                  <a:gd name="T33" fmla="*/ 19 h 60"/>
                  <a:gd name="T34" fmla="*/ 58 w 58"/>
                  <a:gd name="T35" fmla="*/ 24 h 60"/>
                  <a:gd name="T36" fmla="*/ 58 w 58"/>
                  <a:gd name="T37" fmla="*/ 30 h 60"/>
                  <a:gd name="T38" fmla="*/ 58 w 58"/>
                  <a:gd name="T39" fmla="*/ 30 h 60"/>
                  <a:gd name="T40" fmla="*/ 58 w 58"/>
                  <a:gd name="T41" fmla="*/ 35 h 60"/>
                  <a:gd name="T42" fmla="*/ 57 w 58"/>
                  <a:gd name="T43" fmla="*/ 41 h 60"/>
                  <a:gd name="T44" fmla="*/ 54 w 58"/>
                  <a:gd name="T45" fmla="*/ 46 h 60"/>
                  <a:gd name="T46" fmla="*/ 50 w 58"/>
                  <a:gd name="T47" fmla="*/ 50 h 60"/>
                  <a:gd name="T48" fmla="*/ 46 w 58"/>
                  <a:gd name="T49" fmla="*/ 54 h 60"/>
                  <a:gd name="T50" fmla="*/ 41 w 58"/>
                  <a:gd name="T51" fmla="*/ 57 h 60"/>
                  <a:gd name="T52" fmla="*/ 35 w 58"/>
                  <a:gd name="T53" fmla="*/ 58 h 60"/>
                  <a:gd name="T54" fmla="*/ 30 w 58"/>
                  <a:gd name="T55" fmla="*/ 60 h 60"/>
                  <a:gd name="T56" fmla="*/ 30 w 58"/>
                  <a:gd name="T57" fmla="*/ 60 h 60"/>
                  <a:gd name="T58" fmla="*/ 24 w 58"/>
                  <a:gd name="T59" fmla="*/ 58 h 60"/>
                  <a:gd name="T60" fmla="*/ 18 w 58"/>
                  <a:gd name="T61" fmla="*/ 57 h 60"/>
                  <a:gd name="T62" fmla="*/ 13 w 58"/>
                  <a:gd name="T63" fmla="*/ 54 h 60"/>
                  <a:gd name="T64" fmla="*/ 9 w 58"/>
                  <a:gd name="T65" fmla="*/ 50 h 60"/>
                  <a:gd name="T66" fmla="*/ 5 w 58"/>
                  <a:gd name="T67" fmla="*/ 46 h 60"/>
                  <a:gd name="T68" fmla="*/ 3 w 58"/>
                  <a:gd name="T69" fmla="*/ 41 h 60"/>
                  <a:gd name="T70" fmla="*/ 1 w 58"/>
                  <a:gd name="T71" fmla="*/ 35 h 60"/>
                  <a:gd name="T72" fmla="*/ 0 w 58"/>
                  <a:gd name="T73" fmla="*/ 30 h 60"/>
                  <a:gd name="T74" fmla="*/ 0 w 58"/>
                  <a:gd name="T75"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8" h="60">
                    <a:moveTo>
                      <a:pt x="0" y="30"/>
                    </a:moveTo>
                    <a:lnTo>
                      <a:pt x="0" y="30"/>
                    </a:lnTo>
                    <a:lnTo>
                      <a:pt x="1" y="24"/>
                    </a:lnTo>
                    <a:lnTo>
                      <a:pt x="3" y="19"/>
                    </a:lnTo>
                    <a:lnTo>
                      <a:pt x="5" y="14"/>
                    </a:lnTo>
                    <a:lnTo>
                      <a:pt x="9" y="10"/>
                    </a:lnTo>
                    <a:lnTo>
                      <a:pt x="13" y="6"/>
                    </a:lnTo>
                    <a:lnTo>
                      <a:pt x="18" y="3"/>
                    </a:lnTo>
                    <a:lnTo>
                      <a:pt x="24" y="1"/>
                    </a:lnTo>
                    <a:lnTo>
                      <a:pt x="30" y="0"/>
                    </a:lnTo>
                    <a:lnTo>
                      <a:pt x="30" y="0"/>
                    </a:lnTo>
                    <a:lnTo>
                      <a:pt x="35" y="1"/>
                    </a:lnTo>
                    <a:lnTo>
                      <a:pt x="41" y="3"/>
                    </a:lnTo>
                    <a:lnTo>
                      <a:pt x="46" y="6"/>
                    </a:lnTo>
                    <a:lnTo>
                      <a:pt x="50" y="10"/>
                    </a:lnTo>
                    <a:lnTo>
                      <a:pt x="54" y="14"/>
                    </a:lnTo>
                    <a:lnTo>
                      <a:pt x="57" y="19"/>
                    </a:lnTo>
                    <a:lnTo>
                      <a:pt x="58" y="24"/>
                    </a:lnTo>
                    <a:lnTo>
                      <a:pt x="58" y="30"/>
                    </a:lnTo>
                    <a:lnTo>
                      <a:pt x="58" y="30"/>
                    </a:lnTo>
                    <a:lnTo>
                      <a:pt x="58" y="35"/>
                    </a:lnTo>
                    <a:lnTo>
                      <a:pt x="57" y="41"/>
                    </a:lnTo>
                    <a:lnTo>
                      <a:pt x="54" y="46"/>
                    </a:lnTo>
                    <a:lnTo>
                      <a:pt x="50" y="50"/>
                    </a:lnTo>
                    <a:lnTo>
                      <a:pt x="46" y="54"/>
                    </a:lnTo>
                    <a:lnTo>
                      <a:pt x="41" y="57"/>
                    </a:lnTo>
                    <a:lnTo>
                      <a:pt x="35" y="58"/>
                    </a:lnTo>
                    <a:lnTo>
                      <a:pt x="30" y="60"/>
                    </a:lnTo>
                    <a:lnTo>
                      <a:pt x="30" y="60"/>
                    </a:lnTo>
                    <a:lnTo>
                      <a:pt x="24" y="58"/>
                    </a:lnTo>
                    <a:lnTo>
                      <a:pt x="18" y="57"/>
                    </a:lnTo>
                    <a:lnTo>
                      <a:pt x="13" y="54"/>
                    </a:lnTo>
                    <a:lnTo>
                      <a:pt x="9" y="50"/>
                    </a:lnTo>
                    <a:lnTo>
                      <a:pt x="5" y="46"/>
                    </a:lnTo>
                    <a:lnTo>
                      <a:pt x="3" y="41"/>
                    </a:lnTo>
                    <a:lnTo>
                      <a:pt x="1" y="35"/>
                    </a:lnTo>
                    <a:lnTo>
                      <a:pt x="0" y="30"/>
                    </a:lnTo>
                    <a:lnTo>
                      <a:pt x="0"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组合 203"/>
            <p:cNvGrpSpPr/>
            <p:nvPr/>
          </p:nvGrpSpPr>
          <p:grpSpPr>
            <a:xfrm>
              <a:off x="4837112" y="1519313"/>
              <a:ext cx="381000" cy="484187"/>
              <a:chOff x="1493838" y="1541463"/>
              <a:chExt cx="381000" cy="484187"/>
            </a:xfrm>
            <a:solidFill>
              <a:schemeClr val="accent4">
                <a:lumMod val="60000"/>
                <a:lumOff val="40000"/>
              </a:schemeClr>
            </a:solidFill>
          </p:grpSpPr>
          <p:sp>
            <p:nvSpPr>
              <p:cNvPr id="90" name="Freeform 126"/>
              <p:cNvSpPr>
                <a:spLocks noEditPoints="1"/>
              </p:cNvSpPr>
              <p:nvPr/>
            </p:nvSpPr>
            <p:spPr bwMode="auto">
              <a:xfrm>
                <a:off x="1493838" y="1546225"/>
                <a:ext cx="254000" cy="479425"/>
              </a:xfrm>
              <a:custGeom>
                <a:avLst/>
                <a:gdLst>
                  <a:gd name="T0" fmla="*/ 160 w 160"/>
                  <a:gd name="T1" fmla="*/ 0 h 302"/>
                  <a:gd name="T2" fmla="*/ 160 w 160"/>
                  <a:gd name="T3" fmla="*/ 302 h 302"/>
                  <a:gd name="T4" fmla="*/ 94 w 160"/>
                  <a:gd name="T5" fmla="*/ 302 h 302"/>
                  <a:gd name="T6" fmla="*/ 94 w 160"/>
                  <a:gd name="T7" fmla="*/ 261 h 302"/>
                  <a:gd name="T8" fmla="*/ 136 w 160"/>
                  <a:gd name="T9" fmla="*/ 261 h 302"/>
                  <a:gd name="T10" fmla="*/ 136 w 160"/>
                  <a:gd name="T11" fmla="*/ 116 h 302"/>
                  <a:gd name="T12" fmla="*/ 136 w 160"/>
                  <a:gd name="T13" fmla="*/ 116 h 302"/>
                  <a:gd name="T14" fmla="*/ 94 w 160"/>
                  <a:gd name="T15" fmla="*/ 189 h 302"/>
                  <a:gd name="T16" fmla="*/ 94 w 160"/>
                  <a:gd name="T17" fmla="*/ 124 h 302"/>
                  <a:gd name="T18" fmla="*/ 160 w 160"/>
                  <a:gd name="T19" fmla="*/ 0 h 302"/>
                  <a:gd name="T20" fmla="*/ 94 w 160"/>
                  <a:gd name="T21" fmla="*/ 302 h 302"/>
                  <a:gd name="T22" fmla="*/ 0 w 160"/>
                  <a:gd name="T23" fmla="*/ 302 h 302"/>
                  <a:gd name="T24" fmla="*/ 94 w 160"/>
                  <a:gd name="T25" fmla="*/ 124 h 302"/>
                  <a:gd name="T26" fmla="*/ 94 w 160"/>
                  <a:gd name="T27" fmla="*/ 189 h 302"/>
                  <a:gd name="T28" fmla="*/ 53 w 160"/>
                  <a:gd name="T29" fmla="*/ 261 h 302"/>
                  <a:gd name="T30" fmla="*/ 94 w 160"/>
                  <a:gd name="T31" fmla="*/ 261 h 302"/>
                  <a:gd name="T32" fmla="*/ 94 w 160"/>
                  <a:gd name="T33"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0" h="302">
                    <a:moveTo>
                      <a:pt x="160" y="0"/>
                    </a:moveTo>
                    <a:lnTo>
                      <a:pt x="160" y="302"/>
                    </a:lnTo>
                    <a:lnTo>
                      <a:pt x="94" y="302"/>
                    </a:lnTo>
                    <a:lnTo>
                      <a:pt x="94" y="261"/>
                    </a:lnTo>
                    <a:lnTo>
                      <a:pt x="136" y="261"/>
                    </a:lnTo>
                    <a:lnTo>
                      <a:pt x="136" y="116"/>
                    </a:lnTo>
                    <a:lnTo>
                      <a:pt x="136" y="116"/>
                    </a:lnTo>
                    <a:lnTo>
                      <a:pt x="94" y="189"/>
                    </a:lnTo>
                    <a:lnTo>
                      <a:pt x="94" y="124"/>
                    </a:lnTo>
                    <a:lnTo>
                      <a:pt x="160" y="0"/>
                    </a:lnTo>
                    <a:close/>
                    <a:moveTo>
                      <a:pt x="94" y="302"/>
                    </a:moveTo>
                    <a:lnTo>
                      <a:pt x="0" y="302"/>
                    </a:lnTo>
                    <a:lnTo>
                      <a:pt x="94" y="124"/>
                    </a:lnTo>
                    <a:lnTo>
                      <a:pt x="94" y="189"/>
                    </a:lnTo>
                    <a:lnTo>
                      <a:pt x="53" y="261"/>
                    </a:lnTo>
                    <a:lnTo>
                      <a:pt x="94" y="261"/>
                    </a:lnTo>
                    <a:lnTo>
                      <a:pt x="94" y="3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1" name="Rectangle 127"/>
              <p:cNvSpPr>
                <a:spLocks noChangeArrowheads="1"/>
              </p:cNvSpPr>
              <p:nvPr/>
            </p:nvSpPr>
            <p:spPr bwMode="auto">
              <a:xfrm>
                <a:off x="1811338" y="1541463"/>
                <a:ext cx="63500" cy="471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2" name="Freeform 128"/>
            <p:cNvSpPr>
              <a:spLocks noEditPoints="1"/>
            </p:cNvSpPr>
            <p:nvPr/>
          </p:nvSpPr>
          <p:spPr bwMode="auto">
            <a:xfrm>
              <a:off x="6753225" y="3886275"/>
              <a:ext cx="508000" cy="396875"/>
            </a:xfrm>
            <a:custGeom>
              <a:avLst/>
              <a:gdLst>
                <a:gd name="T0" fmla="*/ 298 w 320"/>
                <a:gd name="T1" fmla="*/ 57 h 250"/>
                <a:gd name="T2" fmla="*/ 320 w 320"/>
                <a:gd name="T3" fmla="*/ 138 h 250"/>
                <a:gd name="T4" fmla="*/ 303 w 320"/>
                <a:gd name="T5" fmla="*/ 212 h 250"/>
                <a:gd name="T6" fmla="*/ 271 w 320"/>
                <a:gd name="T7" fmla="*/ 245 h 250"/>
                <a:gd name="T8" fmla="*/ 263 w 320"/>
                <a:gd name="T9" fmla="*/ 233 h 250"/>
                <a:gd name="T10" fmla="*/ 279 w 320"/>
                <a:gd name="T11" fmla="*/ 214 h 250"/>
                <a:gd name="T12" fmla="*/ 276 w 320"/>
                <a:gd name="T13" fmla="*/ 191 h 250"/>
                <a:gd name="T14" fmla="*/ 261 w 320"/>
                <a:gd name="T15" fmla="*/ 165 h 250"/>
                <a:gd name="T16" fmla="*/ 287 w 320"/>
                <a:gd name="T17" fmla="*/ 165 h 250"/>
                <a:gd name="T18" fmla="*/ 299 w 320"/>
                <a:gd name="T19" fmla="*/ 153 h 250"/>
                <a:gd name="T20" fmla="*/ 299 w 320"/>
                <a:gd name="T21" fmla="*/ 126 h 250"/>
                <a:gd name="T22" fmla="*/ 283 w 320"/>
                <a:gd name="T23" fmla="*/ 112 h 250"/>
                <a:gd name="T24" fmla="*/ 261 w 320"/>
                <a:gd name="T25" fmla="*/ 100 h 250"/>
                <a:gd name="T26" fmla="*/ 278 w 320"/>
                <a:gd name="T27" fmla="*/ 96 h 250"/>
                <a:gd name="T28" fmla="*/ 287 w 320"/>
                <a:gd name="T29" fmla="*/ 74 h 250"/>
                <a:gd name="T30" fmla="*/ 280 w 320"/>
                <a:gd name="T31" fmla="*/ 58 h 250"/>
                <a:gd name="T32" fmla="*/ 238 w 320"/>
                <a:gd name="T33" fmla="*/ 8 h 250"/>
                <a:gd name="T34" fmla="*/ 261 w 320"/>
                <a:gd name="T35" fmla="*/ 50 h 250"/>
                <a:gd name="T36" fmla="*/ 242 w 320"/>
                <a:gd name="T37" fmla="*/ 59 h 250"/>
                <a:gd name="T38" fmla="*/ 238 w 320"/>
                <a:gd name="T39" fmla="*/ 34 h 250"/>
                <a:gd name="T40" fmla="*/ 261 w 320"/>
                <a:gd name="T41" fmla="*/ 247 h 250"/>
                <a:gd name="T42" fmla="*/ 244 w 320"/>
                <a:gd name="T43" fmla="*/ 235 h 250"/>
                <a:gd name="T44" fmla="*/ 261 w 320"/>
                <a:gd name="T45" fmla="*/ 247 h 250"/>
                <a:gd name="T46" fmla="*/ 261 w 320"/>
                <a:gd name="T47" fmla="*/ 113 h 250"/>
                <a:gd name="T48" fmla="*/ 245 w 320"/>
                <a:gd name="T49" fmla="*/ 135 h 250"/>
                <a:gd name="T50" fmla="*/ 252 w 320"/>
                <a:gd name="T51" fmla="*/ 155 h 250"/>
                <a:gd name="T52" fmla="*/ 256 w 320"/>
                <a:gd name="T53" fmla="*/ 174 h 250"/>
                <a:gd name="T54" fmla="*/ 238 w 320"/>
                <a:gd name="T55" fmla="*/ 82 h 250"/>
                <a:gd name="T56" fmla="*/ 255 w 320"/>
                <a:gd name="T57" fmla="*/ 100 h 250"/>
                <a:gd name="T58" fmla="*/ 238 w 320"/>
                <a:gd name="T59" fmla="*/ 8 h 250"/>
                <a:gd name="T60" fmla="*/ 234 w 320"/>
                <a:gd name="T61" fmla="*/ 20 h 250"/>
                <a:gd name="T62" fmla="*/ 219 w 320"/>
                <a:gd name="T63" fmla="*/ 2 h 250"/>
                <a:gd name="T64" fmla="*/ 219 w 320"/>
                <a:gd name="T65" fmla="*/ 215 h 250"/>
                <a:gd name="T66" fmla="*/ 229 w 320"/>
                <a:gd name="T67" fmla="*/ 227 h 250"/>
                <a:gd name="T68" fmla="*/ 238 w 320"/>
                <a:gd name="T69" fmla="*/ 39 h 250"/>
                <a:gd name="T70" fmla="*/ 238 w 320"/>
                <a:gd name="T71" fmla="*/ 174 h 250"/>
                <a:gd name="T72" fmla="*/ 226 w 320"/>
                <a:gd name="T73" fmla="*/ 184 h 250"/>
                <a:gd name="T74" fmla="*/ 225 w 320"/>
                <a:gd name="T75" fmla="*/ 51 h 250"/>
                <a:gd name="T76" fmla="*/ 238 w 320"/>
                <a:gd name="T77" fmla="*/ 39 h 250"/>
                <a:gd name="T78" fmla="*/ 134 w 320"/>
                <a:gd name="T79" fmla="*/ 8 h 250"/>
                <a:gd name="T80" fmla="*/ 219 w 320"/>
                <a:gd name="T81" fmla="*/ 2 h 250"/>
                <a:gd name="T82" fmla="*/ 211 w 320"/>
                <a:gd name="T83" fmla="*/ 16 h 250"/>
                <a:gd name="T84" fmla="*/ 203 w 320"/>
                <a:gd name="T85" fmla="*/ 42 h 250"/>
                <a:gd name="T86" fmla="*/ 219 w 320"/>
                <a:gd name="T87" fmla="*/ 53 h 250"/>
                <a:gd name="T88" fmla="*/ 218 w 320"/>
                <a:gd name="T89" fmla="*/ 210 h 250"/>
                <a:gd name="T90" fmla="*/ 194 w 320"/>
                <a:gd name="T91" fmla="*/ 230 h 250"/>
                <a:gd name="T92" fmla="*/ 125 w 320"/>
                <a:gd name="T93" fmla="*/ 192 h 250"/>
                <a:gd name="T94" fmla="*/ 68 w 320"/>
                <a:gd name="T95" fmla="*/ 164 h 250"/>
                <a:gd name="T96" fmla="*/ 84 w 320"/>
                <a:gd name="T97" fmla="*/ 159 h 250"/>
                <a:gd name="T98" fmla="*/ 104 w 320"/>
                <a:gd name="T99" fmla="*/ 131 h 250"/>
                <a:gd name="T100" fmla="*/ 95 w 320"/>
                <a:gd name="T101" fmla="*/ 100 h 250"/>
                <a:gd name="T102" fmla="*/ 0 w 320"/>
                <a:gd name="T103" fmla="*/ 136 h 250"/>
                <a:gd name="T104" fmla="*/ 5 w 320"/>
                <a:gd name="T105" fmla="*/ 96 h 250"/>
                <a:gd name="T106" fmla="*/ 45 w 320"/>
                <a:gd name="T107" fmla="*/ 44 h 250"/>
                <a:gd name="T108" fmla="*/ 68 w 320"/>
                <a:gd name="T109" fmla="*/ 88 h 250"/>
                <a:gd name="T110" fmla="*/ 38 w 320"/>
                <a:gd name="T111" fmla="*/ 101 h 250"/>
                <a:gd name="T112" fmla="*/ 31 w 320"/>
                <a:gd name="T113" fmla="*/ 135 h 250"/>
                <a:gd name="T114" fmla="*/ 57 w 320"/>
                <a:gd name="T115" fmla="*/ 162 h 250"/>
                <a:gd name="T116" fmla="*/ 42 w 320"/>
                <a:gd name="T117" fmla="*/ 189 h 250"/>
                <a:gd name="T118" fmla="*/ 3 w 320"/>
                <a:gd name="T119" fmla="*/ 1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20" h="250">
                  <a:moveTo>
                    <a:pt x="261" y="19"/>
                  </a:moveTo>
                  <a:lnTo>
                    <a:pt x="261" y="19"/>
                  </a:lnTo>
                  <a:lnTo>
                    <a:pt x="276" y="30"/>
                  </a:lnTo>
                  <a:lnTo>
                    <a:pt x="288" y="42"/>
                  </a:lnTo>
                  <a:lnTo>
                    <a:pt x="298" y="57"/>
                  </a:lnTo>
                  <a:lnTo>
                    <a:pt x="306" y="71"/>
                  </a:lnTo>
                  <a:lnTo>
                    <a:pt x="312" y="88"/>
                  </a:lnTo>
                  <a:lnTo>
                    <a:pt x="316" y="104"/>
                  </a:lnTo>
                  <a:lnTo>
                    <a:pt x="318" y="120"/>
                  </a:lnTo>
                  <a:lnTo>
                    <a:pt x="320" y="138"/>
                  </a:lnTo>
                  <a:lnTo>
                    <a:pt x="320" y="154"/>
                  </a:lnTo>
                  <a:lnTo>
                    <a:pt x="317" y="170"/>
                  </a:lnTo>
                  <a:lnTo>
                    <a:pt x="314" y="185"/>
                  </a:lnTo>
                  <a:lnTo>
                    <a:pt x="310" y="200"/>
                  </a:lnTo>
                  <a:lnTo>
                    <a:pt x="303" y="212"/>
                  </a:lnTo>
                  <a:lnTo>
                    <a:pt x="297" y="223"/>
                  </a:lnTo>
                  <a:lnTo>
                    <a:pt x="290" y="233"/>
                  </a:lnTo>
                  <a:lnTo>
                    <a:pt x="282" y="239"/>
                  </a:lnTo>
                  <a:lnTo>
                    <a:pt x="282" y="239"/>
                  </a:lnTo>
                  <a:lnTo>
                    <a:pt x="271" y="245"/>
                  </a:lnTo>
                  <a:lnTo>
                    <a:pt x="261" y="247"/>
                  </a:lnTo>
                  <a:lnTo>
                    <a:pt x="261" y="233"/>
                  </a:lnTo>
                  <a:lnTo>
                    <a:pt x="261" y="233"/>
                  </a:lnTo>
                  <a:lnTo>
                    <a:pt x="263" y="233"/>
                  </a:lnTo>
                  <a:lnTo>
                    <a:pt x="263" y="233"/>
                  </a:lnTo>
                  <a:lnTo>
                    <a:pt x="263" y="233"/>
                  </a:lnTo>
                  <a:lnTo>
                    <a:pt x="268" y="229"/>
                  </a:lnTo>
                  <a:lnTo>
                    <a:pt x="272" y="224"/>
                  </a:lnTo>
                  <a:lnTo>
                    <a:pt x="276" y="219"/>
                  </a:lnTo>
                  <a:lnTo>
                    <a:pt x="279" y="214"/>
                  </a:lnTo>
                  <a:lnTo>
                    <a:pt x="280" y="208"/>
                  </a:lnTo>
                  <a:lnTo>
                    <a:pt x="280" y="203"/>
                  </a:lnTo>
                  <a:lnTo>
                    <a:pt x="279" y="196"/>
                  </a:lnTo>
                  <a:lnTo>
                    <a:pt x="276" y="191"/>
                  </a:lnTo>
                  <a:lnTo>
                    <a:pt x="276" y="191"/>
                  </a:lnTo>
                  <a:lnTo>
                    <a:pt x="274" y="185"/>
                  </a:lnTo>
                  <a:lnTo>
                    <a:pt x="271" y="181"/>
                  </a:lnTo>
                  <a:lnTo>
                    <a:pt x="267" y="178"/>
                  </a:lnTo>
                  <a:lnTo>
                    <a:pt x="261" y="176"/>
                  </a:lnTo>
                  <a:lnTo>
                    <a:pt x="261" y="165"/>
                  </a:lnTo>
                  <a:lnTo>
                    <a:pt x="261" y="165"/>
                  </a:lnTo>
                  <a:lnTo>
                    <a:pt x="268" y="168"/>
                  </a:lnTo>
                  <a:lnTo>
                    <a:pt x="275" y="168"/>
                  </a:lnTo>
                  <a:lnTo>
                    <a:pt x="280" y="168"/>
                  </a:lnTo>
                  <a:lnTo>
                    <a:pt x="287" y="165"/>
                  </a:lnTo>
                  <a:lnTo>
                    <a:pt x="287" y="165"/>
                  </a:lnTo>
                  <a:lnTo>
                    <a:pt x="287" y="165"/>
                  </a:lnTo>
                  <a:lnTo>
                    <a:pt x="293" y="162"/>
                  </a:lnTo>
                  <a:lnTo>
                    <a:pt x="297" y="158"/>
                  </a:lnTo>
                  <a:lnTo>
                    <a:pt x="299" y="153"/>
                  </a:lnTo>
                  <a:lnTo>
                    <a:pt x="302" y="149"/>
                  </a:lnTo>
                  <a:lnTo>
                    <a:pt x="303" y="143"/>
                  </a:lnTo>
                  <a:lnTo>
                    <a:pt x="303" y="136"/>
                  </a:lnTo>
                  <a:lnTo>
                    <a:pt x="302" y="131"/>
                  </a:lnTo>
                  <a:lnTo>
                    <a:pt x="299" y="126"/>
                  </a:lnTo>
                  <a:lnTo>
                    <a:pt x="299" y="126"/>
                  </a:lnTo>
                  <a:lnTo>
                    <a:pt x="297" y="122"/>
                  </a:lnTo>
                  <a:lnTo>
                    <a:pt x="293" y="118"/>
                  </a:lnTo>
                  <a:lnTo>
                    <a:pt x="288" y="113"/>
                  </a:lnTo>
                  <a:lnTo>
                    <a:pt x="283" y="112"/>
                  </a:lnTo>
                  <a:lnTo>
                    <a:pt x="279" y="111"/>
                  </a:lnTo>
                  <a:lnTo>
                    <a:pt x="272" y="109"/>
                  </a:lnTo>
                  <a:lnTo>
                    <a:pt x="267" y="111"/>
                  </a:lnTo>
                  <a:lnTo>
                    <a:pt x="261" y="112"/>
                  </a:lnTo>
                  <a:lnTo>
                    <a:pt x="261" y="100"/>
                  </a:lnTo>
                  <a:lnTo>
                    <a:pt x="261" y="100"/>
                  </a:lnTo>
                  <a:lnTo>
                    <a:pt x="268" y="100"/>
                  </a:lnTo>
                  <a:lnTo>
                    <a:pt x="274" y="99"/>
                  </a:lnTo>
                  <a:lnTo>
                    <a:pt x="274" y="99"/>
                  </a:lnTo>
                  <a:lnTo>
                    <a:pt x="278" y="96"/>
                  </a:lnTo>
                  <a:lnTo>
                    <a:pt x="282" y="92"/>
                  </a:lnTo>
                  <a:lnTo>
                    <a:pt x="284" y="88"/>
                  </a:lnTo>
                  <a:lnTo>
                    <a:pt x="286" y="84"/>
                  </a:lnTo>
                  <a:lnTo>
                    <a:pt x="287" y="78"/>
                  </a:lnTo>
                  <a:lnTo>
                    <a:pt x="287" y="74"/>
                  </a:lnTo>
                  <a:lnTo>
                    <a:pt x="286" y="69"/>
                  </a:lnTo>
                  <a:lnTo>
                    <a:pt x="284" y="63"/>
                  </a:lnTo>
                  <a:lnTo>
                    <a:pt x="284" y="63"/>
                  </a:lnTo>
                  <a:lnTo>
                    <a:pt x="284" y="63"/>
                  </a:lnTo>
                  <a:lnTo>
                    <a:pt x="280" y="58"/>
                  </a:lnTo>
                  <a:lnTo>
                    <a:pt x="275" y="54"/>
                  </a:lnTo>
                  <a:lnTo>
                    <a:pt x="270" y="51"/>
                  </a:lnTo>
                  <a:lnTo>
                    <a:pt x="261" y="50"/>
                  </a:lnTo>
                  <a:lnTo>
                    <a:pt x="261" y="19"/>
                  </a:lnTo>
                  <a:close/>
                  <a:moveTo>
                    <a:pt x="238" y="8"/>
                  </a:moveTo>
                  <a:lnTo>
                    <a:pt x="238" y="8"/>
                  </a:lnTo>
                  <a:lnTo>
                    <a:pt x="251" y="12"/>
                  </a:lnTo>
                  <a:lnTo>
                    <a:pt x="261" y="19"/>
                  </a:lnTo>
                  <a:lnTo>
                    <a:pt x="261" y="50"/>
                  </a:lnTo>
                  <a:lnTo>
                    <a:pt x="261" y="50"/>
                  </a:lnTo>
                  <a:lnTo>
                    <a:pt x="256" y="50"/>
                  </a:lnTo>
                  <a:lnTo>
                    <a:pt x="251" y="53"/>
                  </a:lnTo>
                  <a:lnTo>
                    <a:pt x="251" y="53"/>
                  </a:lnTo>
                  <a:lnTo>
                    <a:pt x="247" y="55"/>
                  </a:lnTo>
                  <a:lnTo>
                    <a:pt x="242" y="59"/>
                  </a:lnTo>
                  <a:lnTo>
                    <a:pt x="240" y="63"/>
                  </a:lnTo>
                  <a:lnTo>
                    <a:pt x="238" y="67"/>
                  </a:lnTo>
                  <a:lnTo>
                    <a:pt x="238" y="39"/>
                  </a:lnTo>
                  <a:lnTo>
                    <a:pt x="238" y="39"/>
                  </a:lnTo>
                  <a:lnTo>
                    <a:pt x="238" y="34"/>
                  </a:lnTo>
                  <a:lnTo>
                    <a:pt x="238" y="27"/>
                  </a:lnTo>
                  <a:lnTo>
                    <a:pt x="238" y="8"/>
                  </a:lnTo>
                  <a:lnTo>
                    <a:pt x="238" y="8"/>
                  </a:lnTo>
                  <a:close/>
                  <a:moveTo>
                    <a:pt x="261" y="247"/>
                  </a:moveTo>
                  <a:lnTo>
                    <a:pt x="261" y="247"/>
                  </a:lnTo>
                  <a:lnTo>
                    <a:pt x="249" y="250"/>
                  </a:lnTo>
                  <a:lnTo>
                    <a:pt x="238" y="250"/>
                  </a:lnTo>
                  <a:lnTo>
                    <a:pt x="238" y="233"/>
                  </a:lnTo>
                  <a:lnTo>
                    <a:pt x="238" y="233"/>
                  </a:lnTo>
                  <a:lnTo>
                    <a:pt x="244" y="235"/>
                  </a:lnTo>
                  <a:lnTo>
                    <a:pt x="249" y="235"/>
                  </a:lnTo>
                  <a:lnTo>
                    <a:pt x="256" y="235"/>
                  </a:lnTo>
                  <a:lnTo>
                    <a:pt x="261" y="233"/>
                  </a:lnTo>
                  <a:lnTo>
                    <a:pt x="261" y="247"/>
                  </a:lnTo>
                  <a:lnTo>
                    <a:pt x="261" y="247"/>
                  </a:lnTo>
                  <a:close/>
                  <a:moveTo>
                    <a:pt x="261" y="100"/>
                  </a:moveTo>
                  <a:lnTo>
                    <a:pt x="261" y="112"/>
                  </a:lnTo>
                  <a:lnTo>
                    <a:pt x="261" y="112"/>
                  </a:lnTo>
                  <a:lnTo>
                    <a:pt x="261" y="113"/>
                  </a:lnTo>
                  <a:lnTo>
                    <a:pt x="261" y="113"/>
                  </a:lnTo>
                  <a:lnTo>
                    <a:pt x="256" y="116"/>
                  </a:lnTo>
                  <a:lnTo>
                    <a:pt x="252" y="120"/>
                  </a:lnTo>
                  <a:lnTo>
                    <a:pt x="249" y="124"/>
                  </a:lnTo>
                  <a:lnTo>
                    <a:pt x="247" y="130"/>
                  </a:lnTo>
                  <a:lnTo>
                    <a:pt x="245" y="135"/>
                  </a:lnTo>
                  <a:lnTo>
                    <a:pt x="245" y="141"/>
                  </a:lnTo>
                  <a:lnTo>
                    <a:pt x="247" y="146"/>
                  </a:lnTo>
                  <a:lnTo>
                    <a:pt x="249" y="151"/>
                  </a:lnTo>
                  <a:lnTo>
                    <a:pt x="249" y="151"/>
                  </a:lnTo>
                  <a:lnTo>
                    <a:pt x="252" y="155"/>
                  </a:lnTo>
                  <a:lnTo>
                    <a:pt x="255" y="159"/>
                  </a:lnTo>
                  <a:lnTo>
                    <a:pt x="261" y="165"/>
                  </a:lnTo>
                  <a:lnTo>
                    <a:pt x="261" y="176"/>
                  </a:lnTo>
                  <a:lnTo>
                    <a:pt x="261" y="176"/>
                  </a:lnTo>
                  <a:lnTo>
                    <a:pt x="256" y="174"/>
                  </a:lnTo>
                  <a:lnTo>
                    <a:pt x="251" y="173"/>
                  </a:lnTo>
                  <a:lnTo>
                    <a:pt x="244" y="173"/>
                  </a:lnTo>
                  <a:lnTo>
                    <a:pt x="238" y="174"/>
                  </a:lnTo>
                  <a:lnTo>
                    <a:pt x="238" y="82"/>
                  </a:lnTo>
                  <a:lnTo>
                    <a:pt x="238" y="82"/>
                  </a:lnTo>
                  <a:lnTo>
                    <a:pt x="240" y="86"/>
                  </a:lnTo>
                  <a:lnTo>
                    <a:pt x="240" y="86"/>
                  </a:lnTo>
                  <a:lnTo>
                    <a:pt x="244" y="92"/>
                  </a:lnTo>
                  <a:lnTo>
                    <a:pt x="249" y="97"/>
                  </a:lnTo>
                  <a:lnTo>
                    <a:pt x="255" y="100"/>
                  </a:lnTo>
                  <a:lnTo>
                    <a:pt x="261" y="100"/>
                  </a:lnTo>
                  <a:lnTo>
                    <a:pt x="261" y="100"/>
                  </a:lnTo>
                  <a:close/>
                  <a:moveTo>
                    <a:pt x="219" y="2"/>
                  </a:moveTo>
                  <a:lnTo>
                    <a:pt x="219" y="2"/>
                  </a:lnTo>
                  <a:lnTo>
                    <a:pt x="238" y="8"/>
                  </a:lnTo>
                  <a:lnTo>
                    <a:pt x="238" y="27"/>
                  </a:lnTo>
                  <a:lnTo>
                    <a:pt x="238" y="27"/>
                  </a:lnTo>
                  <a:lnTo>
                    <a:pt x="237" y="24"/>
                  </a:lnTo>
                  <a:lnTo>
                    <a:pt x="237" y="24"/>
                  </a:lnTo>
                  <a:lnTo>
                    <a:pt x="234" y="20"/>
                  </a:lnTo>
                  <a:lnTo>
                    <a:pt x="230" y="17"/>
                  </a:lnTo>
                  <a:lnTo>
                    <a:pt x="225" y="15"/>
                  </a:lnTo>
                  <a:lnTo>
                    <a:pt x="219" y="15"/>
                  </a:lnTo>
                  <a:lnTo>
                    <a:pt x="219" y="2"/>
                  </a:lnTo>
                  <a:lnTo>
                    <a:pt x="219" y="2"/>
                  </a:lnTo>
                  <a:close/>
                  <a:moveTo>
                    <a:pt x="238" y="250"/>
                  </a:moveTo>
                  <a:lnTo>
                    <a:pt x="238" y="250"/>
                  </a:lnTo>
                  <a:lnTo>
                    <a:pt x="229" y="247"/>
                  </a:lnTo>
                  <a:lnTo>
                    <a:pt x="219" y="245"/>
                  </a:lnTo>
                  <a:lnTo>
                    <a:pt x="219" y="215"/>
                  </a:lnTo>
                  <a:lnTo>
                    <a:pt x="219" y="215"/>
                  </a:lnTo>
                  <a:lnTo>
                    <a:pt x="221" y="218"/>
                  </a:lnTo>
                  <a:lnTo>
                    <a:pt x="221" y="218"/>
                  </a:lnTo>
                  <a:lnTo>
                    <a:pt x="225" y="223"/>
                  </a:lnTo>
                  <a:lnTo>
                    <a:pt x="229" y="227"/>
                  </a:lnTo>
                  <a:lnTo>
                    <a:pt x="233" y="231"/>
                  </a:lnTo>
                  <a:lnTo>
                    <a:pt x="238" y="233"/>
                  </a:lnTo>
                  <a:lnTo>
                    <a:pt x="238" y="250"/>
                  </a:lnTo>
                  <a:lnTo>
                    <a:pt x="238" y="250"/>
                  </a:lnTo>
                  <a:close/>
                  <a:moveTo>
                    <a:pt x="238" y="39"/>
                  </a:moveTo>
                  <a:lnTo>
                    <a:pt x="238" y="67"/>
                  </a:lnTo>
                  <a:lnTo>
                    <a:pt x="238" y="67"/>
                  </a:lnTo>
                  <a:lnTo>
                    <a:pt x="237" y="74"/>
                  </a:lnTo>
                  <a:lnTo>
                    <a:pt x="238" y="82"/>
                  </a:lnTo>
                  <a:lnTo>
                    <a:pt x="238" y="174"/>
                  </a:lnTo>
                  <a:lnTo>
                    <a:pt x="238" y="174"/>
                  </a:lnTo>
                  <a:lnTo>
                    <a:pt x="236" y="176"/>
                  </a:lnTo>
                  <a:lnTo>
                    <a:pt x="236" y="176"/>
                  </a:lnTo>
                  <a:lnTo>
                    <a:pt x="230" y="180"/>
                  </a:lnTo>
                  <a:lnTo>
                    <a:pt x="226" y="184"/>
                  </a:lnTo>
                  <a:lnTo>
                    <a:pt x="222" y="188"/>
                  </a:lnTo>
                  <a:lnTo>
                    <a:pt x="219" y="193"/>
                  </a:lnTo>
                  <a:lnTo>
                    <a:pt x="219" y="53"/>
                  </a:lnTo>
                  <a:lnTo>
                    <a:pt x="219" y="53"/>
                  </a:lnTo>
                  <a:lnTo>
                    <a:pt x="225" y="51"/>
                  </a:lnTo>
                  <a:lnTo>
                    <a:pt x="229" y="50"/>
                  </a:lnTo>
                  <a:lnTo>
                    <a:pt x="229" y="50"/>
                  </a:lnTo>
                  <a:lnTo>
                    <a:pt x="234" y="46"/>
                  </a:lnTo>
                  <a:lnTo>
                    <a:pt x="238" y="39"/>
                  </a:lnTo>
                  <a:lnTo>
                    <a:pt x="238" y="39"/>
                  </a:lnTo>
                  <a:close/>
                  <a:moveTo>
                    <a:pt x="68" y="31"/>
                  </a:moveTo>
                  <a:lnTo>
                    <a:pt x="68" y="31"/>
                  </a:lnTo>
                  <a:lnTo>
                    <a:pt x="91" y="21"/>
                  </a:lnTo>
                  <a:lnTo>
                    <a:pt x="112" y="13"/>
                  </a:lnTo>
                  <a:lnTo>
                    <a:pt x="134" y="8"/>
                  </a:lnTo>
                  <a:lnTo>
                    <a:pt x="153" y="4"/>
                  </a:lnTo>
                  <a:lnTo>
                    <a:pt x="172" y="1"/>
                  </a:lnTo>
                  <a:lnTo>
                    <a:pt x="190" y="0"/>
                  </a:lnTo>
                  <a:lnTo>
                    <a:pt x="205" y="1"/>
                  </a:lnTo>
                  <a:lnTo>
                    <a:pt x="219" y="2"/>
                  </a:lnTo>
                  <a:lnTo>
                    <a:pt x="219" y="15"/>
                  </a:lnTo>
                  <a:lnTo>
                    <a:pt x="219" y="15"/>
                  </a:lnTo>
                  <a:lnTo>
                    <a:pt x="215" y="15"/>
                  </a:lnTo>
                  <a:lnTo>
                    <a:pt x="211" y="16"/>
                  </a:lnTo>
                  <a:lnTo>
                    <a:pt x="211" y="16"/>
                  </a:lnTo>
                  <a:lnTo>
                    <a:pt x="211" y="16"/>
                  </a:lnTo>
                  <a:lnTo>
                    <a:pt x="206" y="20"/>
                  </a:lnTo>
                  <a:lnTo>
                    <a:pt x="202" y="27"/>
                  </a:lnTo>
                  <a:lnTo>
                    <a:pt x="200" y="34"/>
                  </a:lnTo>
                  <a:lnTo>
                    <a:pt x="203" y="42"/>
                  </a:lnTo>
                  <a:lnTo>
                    <a:pt x="203" y="42"/>
                  </a:lnTo>
                  <a:lnTo>
                    <a:pt x="206" y="46"/>
                  </a:lnTo>
                  <a:lnTo>
                    <a:pt x="210" y="50"/>
                  </a:lnTo>
                  <a:lnTo>
                    <a:pt x="215" y="51"/>
                  </a:lnTo>
                  <a:lnTo>
                    <a:pt x="219" y="53"/>
                  </a:lnTo>
                  <a:lnTo>
                    <a:pt x="219" y="193"/>
                  </a:lnTo>
                  <a:lnTo>
                    <a:pt x="219" y="193"/>
                  </a:lnTo>
                  <a:lnTo>
                    <a:pt x="218" y="199"/>
                  </a:lnTo>
                  <a:lnTo>
                    <a:pt x="218" y="204"/>
                  </a:lnTo>
                  <a:lnTo>
                    <a:pt x="218" y="210"/>
                  </a:lnTo>
                  <a:lnTo>
                    <a:pt x="219" y="215"/>
                  </a:lnTo>
                  <a:lnTo>
                    <a:pt x="219" y="245"/>
                  </a:lnTo>
                  <a:lnTo>
                    <a:pt x="219" y="245"/>
                  </a:lnTo>
                  <a:lnTo>
                    <a:pt x="207" y="238"/>
                  </a:lnTo>
                  <a:lnTo>
                    <a:pt x="194" y="230"/>
                  </a:lnTo>
                  <a:lnTo>
                    <a:pt x="169" y="212"/>
                  </a:lnTo>
                  <a:lnTo>
                    <a:pt x="157" y="203"/>
                  </a:lnTo>
                  <a:lnTo>
                    <a:pt x="145" y="196"/>
                  </a:lnTo>
                  <a:lnTo>
                    <a:pt x="131" y="192"/>
                  </a:lnTo>
                  <a:lnTo>
                    <a:pt x="125" y="192"/>
                  </a:lnTo>
                  <a:lnTo>
                    <a:pt x="118" y="192"/>
                  </a:lnTo>
                  <a:lnTo>
                    <a:pt x="118" y="192"/>
                  </a:lnTo>
                  <a:lnTo>
                    <a:pt x="92" y="193"/>
                  </a:lnTo>
                  <a:lnTo>
                    <a:pt x="68" y="193"/>
                  </a:lnTo>
                  <a:lnTo>
                    <a:pt x="68" y="164"/>
                  </a:lnTo>
                  <a:lnTo>
                    <a:pt x="68" y="164"/>
                  </a:lnTo>
                  <a:lnTo>
                    <a:pt x="76" y="162"/>
                  </a:lnTo>
                  <a:lnTo>
                    <a:pt x="84" y="159"/>
                  </a:lnTo>
                  <a:lnTo>
                    <a:pt x="84" y="159"/>
                  </a:lnTo>
                  <a:lnTo>
                    <a:pt x="84" y="159"/>
                  </a:lnTo>
                  <a:lnTo>
                    <a:pt x="91" y="155"/>
                  </a:lnTo>
                  <a:lnTo>
                    <a:pt x="96" y="150"/>
                  </a:lnTo>
                  <a:lnTo>
                    <a:pt x="100" y="145"/>
                  </a:lnTo>
                  <a:lnTo>
                    <a:pt x="103" y="138"/>
                  </a:lnTo>
                  <a:lnTo>
                    <a:pt x="104" y="131"/>
                  </a:lnTo>
                  <a:lnTo>
                    <a:pt x="104" y="123"/>
                  </a:lnTo>
                  <a:lnTo>
                    <a:pt x="103" y="116"/>
                  </a:lnTo>
                  <a:lnTo>
                    <a:pt x="100" y="109"/>
                  </a:lnTo>
                  <a:lnTo>
                    <a:pt x="100" y="109"/>
                  </a:lnTo>
                  <a:lnTo>
                    <a:pt x="95" y="100"/>
                  </a:lnTo>
                  <a:lnTo>
                    <a:pt x="87" y="93"/>
                  </a:lnTo>
                  <a:lnTo>
                    <a:pt x="77" y="89"/>
                  </a:lnTo>
                  <a:lnTo>
                    <a:pt x="68" y="88"/>
                  </a:lnTo>
                  <a:lnTo>
                    <a:pt x="68" y="31"/>
                  </a:lnTo>
                  <a:close/>
                  <a:moveTo>
                    <a:pt x="0" y="136"/>
                  </a:moveTo>
                  <a:lnTo>
                    <a:pt x="0" y="136"/>
                  </a:lnTo>
                  <a:lnTo>
                    <a:pt x="0" y="124"/>
                  </a:lnTo>
                  <a:lnTo>
                    <a:pt x="0" y="115"/>
                  </a:lnTo>
                  <a:lnTo>
                    <a:pt x="3" y="104"/>
                  </a:lnTo>
                  <a:lnTo>
                    <a:pt x="5" y="96"/>
                  </a:lnTo>
                  <a:lnTo>
                    <a:pt x="10" y="86"/>
                  </a:lnTo>
                  <a:lnTo>
                    <a:pt x="14" y="78"/>
                  </a:lnTo>
                  <a:lnTo>
                    <a:pt x="24" y="65"/>
                  </a:lnTo>
                  <a:lnTo>
                    <a:pt x="35" y="53"/>
                  </a:lnTo>
                  <a:lnTo>
                    <a:pt x="45" y="44"/>
                  </a:lnTo>
                  <a:lnTo>
                    <a:pt x="54" y="38"/>
                  </a:lnTo>
                  <a:lnTo>
                    <a:pt x="54" y="38"/>
                  </a:lnTo>
                  <a:lnTo>
                    <a:pt x="68" y="31"/>
                  </a:lnTo>
                  <a:lnTo>
                    <a:pt x="68" y="88"/>
                  </a:lnTo>
                  <a:lnTo>
                    <a:pt x="68" y="88"/>
                  </a:lnTo>
                  <a:lnTo>
                    <a:pt x="58" y="89"/>
                  </a:lnTo>
                  <a:lnTo>
                    <a:pt x="50" y="92"/>
                  </a:lnTo>
                  <a:lnTo>
                    <a:pt x="50" y="92"/>
                  </a:lnTo>
                  <a:lnTo>
                    <a:pt x="43" y="96"/>
                  </a:lnTo>
                  <a:lnTo>
                    <a:pt x="38" y="101"/>
                  </a:lnTo>
                  <a:lnTo>
                    <a:pt x="34" y="108"/>
                  </a:lnTo>
                  <a:lnTo>
                    <a:pt x="31" y="113"/>
                  </a:lnTo>
                  <a:lnTo>
                    <a:pt x="30" y="122"/>
                  </a:lnTo>
                  <a:lnTo>
                    <a:pt x="30" y="128"/>
                  </a:lnTo>
                  <a:lnTo>
                    <a:pt x="31" y="135"/>
                  </a:lnTo>
                  <a:lnTo>
                    <a:pt x="34" y="143"/>
                  </a:lnTo>
                  <a:lnTo>
                    <a:pt x="34" y="143"/>
                  </a:lnTo>
                  <a:lnTo>
                    <a:pt x="39" y="151"/>
                  </a:lnTo>
                  <a:lnTo>
                    <a:pt x="47" y="158"/>
                  </a:lnTo>
                  <a:lnTo>
                    <a:pt x="57" y="162"/>
                  </a:lnTo>
                  <a:lnTo>
                    <a:pt x="68" y="164"/>
                  </a:lnTo>
                  <a:lnTo>
                    <a:pt x="68" y="193"/>
                  </a:lnTo>
                  <a:lnTo>
                    <a:pt x="68" y="193"/>
                  </a:lnTo>
                  <a:lnTo>
                    <a:pt x="54" y="192"/>
                  </a:lnTo>
                  <a:lnTo>
                    <a:pt x="42" y="189"/>
                  </a:lnTo>
                  <a:lnTo>
                    <a:pt x="31" y="185"/>
                  </a:lnTo>
                  <a:lnTo>
                    <a:pt x="22" y="178"/>
                  </a:lnTo>
                  <a:lnTo>
                    <a:pt x="14" y="172"/>
                  </a:lnTo>
                  <a:lnTo>
                    <a:pt x="8" y="162"/>
                  </a:lnTo>
                  <a:lnTo>
                    <a:pt x="3" y="150"/>
                  </a:lnTo>
                  <a:lnTo>
                    <a:pt x="0" y="136"/>
                  </a:lnTo>
                  <a:lnTo>
                    <a:pt x="0" y="136"/>
                  </a:lnTo>
                  <a:close/>
                </a:path>
              </a:pathLst>
            </a:custGeom>
            <a:solidFill>
              <a:schemeClr val="accent4">
                <a:lumMod val="60000"/>
                <a:lumOff val="40000"/>
              </a:schemeClr>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3" name="组合 206"/>
            <p:cNvGrpSpPr/>
            <p:nvPr/>
          </p:nvGrpSpPr>
          <p:grpSpPr>
            <a:xfrm>
              <a:off x="5237162" y="4283150"/>
              <a:ext cx="495300" cy="644526"/>
              <a:chOff x="1893888" y="4305300"/>
              <a:chExt cx="495300" cy="644526"/>
            </a:xfrm>
            <a:solidFill>
              <a:schemeClr val="accent3"/>
            </a:solidFill>
          </p:grpSpPr>
          <p:sp>
            <p:nvSpPr>
              <p:cNvPr id="82" name="Freeform 129"/>
              <p:cNvSpPr>
                <a:spLocks/>
              </p:cNvSpPr>
              <p:nvPr/>
            </p:nvSpPr>
            <p:spPr bwMode="auto">
              <a:xfrm>
                <a:off x="1893888" y="4305300"/>
                <a:ext cx="495300" cy="496888"/>
              </a:xfrm>
              <a:custGeom>
                <a:avLst/>
                <a:gdLst>
                  <a:gd name="T0" fmla="*/ 83 w 312"/>
                  <a:gd name="T1" fmla="*/ 16 h 313"/>
                  <a:gd name="T2" fmla="*/ 57 w 312"/>
                  <a:gd name="T3" fmla="*/ 41 h 313"/>
                  <a:gd name="T4" fmla="*/ 37 w 312"/>
                  <a:gd name="T5" fmla="*/ 71 h 313"/>
                  <a:gd name="T6" fmla="*/ 25 w 312"/>
                  <a:gd name="T7" fmla="*/ 103 h 313"/>
                  <a:gd name="T8" fmla="*/ 21 w 312"/>
                  <a:gd name="T9" fmla="*/ 140 h 313"/>
                  <a:gd name="T10" fmla="*/ 21 w 312"/>
                  <a:gd name="T11" fmla="*/ 156 h 313"/>
                  <a:gd name="T12" fmla="*/ 27 w 312"/>
                  <a:gd name="T13" fmla="*/ 186 h 313"/>
                  <a:gd name="T14" fmla="*/ 40 w 312"/>
                  <a:gd name="T15" fmla="*/ 213 h 313"/>
                  <a:gd name="T16" fmla="*/ 56 w 312"/>
                  <a:gd name="T17" fmla="*/ 237 h 313"/>
                  <a:gd name="T18" fmla="*/ 76 w 312"/>
                  <a:gd name="T19" fmla="*/ 259 h 313"/>
                  <a:gd name="T20" fmla="*/ 101 w 312"/>
                  <a:gd name="T21" fmla="*/ 275 h 313"/>
                  <a:gd name="T22" fmla="*/ 128 w 312"/>
                  <a:gd name="T23" fmla="*/ 287 h 313"/>
                  <a:gd name="T24" fmla="*/ 157 w 312"/>
                  <a:gd name="T25" fmla="*/ 293 h 313"/>
                  <a:gd name="T26" fmla="*/ 174 w 312"/>
                  <a:gd name="T27" fmla="*/ 294 h 313"/>
                  <a:gd name="T28" fmla="*/ 210 w 312"/>
                  <a:gd name="T29" fmla="*/ 289 h 313"/>
                  <a:gd name="T30" fmla="*/ 243 w 312"/>
                  <a:gd name="T31" fmla="*/ 276 h 313"/>
                  <a:gd name="T32" fmla="*/ 273 w 312"/>
                  <a:gd name="T33" fmla="*/ 257 h 313"/>
                  <a:gd name="T34" fmla="*/ 296 w 312"/>
                  <a:gd name="T35" fmla="*/ 233 h 313"/>
                  <a:gd name="T36" fmla="*/ 312 w 312"/>
                  <a:gd name="T37" fmla="*/ 245 h 313"/>
                  <a:gd name="T38" fmla="*/ 285 w 312"/>
                  <a:gd name="T39" fmla="*/ 274 h 313"/>
                  <a:gd name="T40" fmla="*/ 252 w 312"/>
                  <a:gd name="T41" fmla="*/ 295 h 313"/>
                  <a:gd name="T42" fmla="*/ 214 w 312"/>
                  <a:gd name="T43" fmla="*/ 309 h 313"/>
                  <a:gd name="T44" fmla="*/ 174 w 312"/>
                  <a:gd name="T45" fmla="*/ 313 h 313"/>
                  <a:gd name="T46" fmla="*/ 156 w 312"/>
                  <a:gd name="T47" fmla="*/ 313 h 313"/>
                  <a:gd name="T48" fmla="*/ 122 w 312"/>
                  <a:gd name="T49" fmla="*/ 306 h 313"/>
                  <a:gd name="T50" fmla="*/ 91 w 312"/>
                  <a:gd name="T51" fmla="*/ 293 h 313"/>
                  <a:gd name="T52" fmla="*/ 64 w 312"/>
                  <a:gd name="T53" fmla="*/ 274 h 313"/>
                  <a:gd name="T54" fmla="*/ 40 w 312"/>
                  <a:gd name="T55" fmla="*/ 251 h 313"/>
                  <a:gd name="T56" fmla="*/ 21 w 312"/>
                  <a:gd name="T57" fmla="*/ 222 h 313"/>
                  <a:gd name="T58" fmla="*/ 8 w 312"/>
                  <a:gd name="T59" fmla="*/ 191 h 313"/>
                  <a:gd name="T60" fmla="*/ 2 w 312"/>
                  <a:gd name="T61" fmla="*/ 159 h 313"/>
                  <a:gd name="T62" fmla="*/ 0 w 312"/>
                  <a:gd name="T63" fmla="*/ 140 h 313"/>
                  <a:gd name="T64" fmla="*/ 6 w 312"/>
                  <a:gd name="T65" fmla="*/ 99 h 313"/>
                  <a:gd name="T66" fmla="*/ 19 w 312"/>
                  <a:gd name="T67" fmla="*/ 61 h 313"/>
                  <a:gd name="T68" fmla="*/ 42 w 312"/>
                  <a:gd name="T69" fmla="*/ 27 h 313"/>
                  <a:gd name="T70" fmla="*/ 71 w 312"/>
                  <a:gd name="T7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74" y="294"/>
                    </a:lnTo>
                    <a:lnTo>
                      <a:pt x="193" y="293"/>
                    </a:lnTo>
                    <a:lnTo>
                      <a:pt x="210" y="289"/>
                    </a:lnTo>
                    <a:lnTo>
                      <a:pt x="227" y="285"/>
                    </a:lnTo>
                    <a:lnTo>
                      <a:pt x="243" y="276"/>
                    </a:lnTo>
                    <a:lnTo>
                      <a:pt x="258" y="268"/>
                    </a:lnTo>
                    <a:lnTo>
                      <a:pt x="273" y="257"/>
                    </a:lnTo>
                    <a:lnTo>
                      <a:pt x="285" y="247"/>
                    </a:lnTo>
                    <a:lnTo>
                      <a:pt x="296" y="233"/>
                    </a:lnTo>
                    <a:lnTo>
                      <a:pt x="312" y="245"/>
                    </a:lnTo>
                    <a:lnTo>
                      <a:pt x="312" y="245"/>
                    </a:lnTo>
                    <a:lnTo>
                      <a:pt x="298" y="260"/>
                    </a:lnTo>
                    <a:lnTo>
                      <a:pt x="285" y="274"/>
                    </a:lnTo>
                    <a:lnTo>
                      <a:pt x="268" y="285"/>
                    </a:lnTo>
                    <a:lnTo>
                      <a:pt x="252" y="295"/>
                    </a:lnTo>
                    <a:lnTo>
                      <a:pt x="233" y="303"/>
                    </a:lnTo>
                    <a:lnTo>
                      <a:pt x="214" y="309"/>
                    </a:lnTo>
                    <a:lnTo>
                      <a:pt x="194" y="312"/>
                    </a:lnTo>
                    <a:lnTo>
                      <a:pt x="174" y="313"/>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3" name="Freeform 130"/>
              <p:cNvSpPr>
                <a:spLocks noEditPoints="1"/>
              </p:cNvSpPr>
              <p:nvPr/>
            </p:nvSpPr>
            <p:spPr bwMode="auto">
              <a:xfrm>
                <a:off x="1947863" y="4314825"/>
                <a:ext cx="436563" cy="434975"/>
              </a:xfrm>
              <a:custGeom>
                <a:avLst/>
                <a:gdLst>
                  <a:gd name="T0" fmla="*/ 152 w 275"/>
                  <a:gd name="T1" fmla="*/ 1 h 274"/>
                  <a:gd name="T2" fmla="*/ 191 w 275"/>
                  <a:gd name="T3" fmla="*/ 10 h 274"/>
                  <a:gd name="T4" fmla="*/ 225 w 275"/>
                  <a:gd name="T5" fmla="*/ 32 h 274"/>
                  <a:gd name="T6" fmla="*/ 252 w 275"/>
                  <a:gd name="T7" fmla="*/ 61 h 274"/>
                  <a:gd name="T8" fmla="*/ 268 w 275"/>
                  <a:gd name="T9" fmla="*/ 97 h 274"/>
                  <a:gd name="T10" fmla="*/ 275 w 275"/>
                  <a:gd name="T11" fmla="*/ 138 h 274"/>
                  <a:gd name="T12" fmla="*/ 272 w 275"/>
                  <a:gd name="T13" fmla="*/ 165 h 274"/>
                  <a:gd name="T14" fmla="*/ 259 w 275"/>
                  <a:gd name="T15" fmla="*/ 203 h 274"/>
                  <a:gd name="T16" fmla="*/ 234 w 275"/>
                  <a:gd name="T17" fmla="*/ 235 h 274"/>
                  <a:gd name="T18" fmla="*/ 203 w 275"/>
                  <a:gd name="T19" fmla="*/ 258 h 274"/>
                  <a:gd name="T20" fmla="*/ 165 w 275"/>
                  <a:gd name="T21" fmla="*/ 272 h 274"/>
                  <a:gd name="T22" fmla="*/ 137 w 275"/>
                  <a:gd name="T23" fmla="*/ 274 h 274"/>
                  <a:gd name="T24" fmla="*/ 137 w 275"/>
                  <a:gd name="T25" fmla="*/ 269 h 274"/>
                  <a:gd name="T26" fmla="*/ 164 w 275"/>
                  <a:gd name="T27" fmla="*/ 266 h 274"/>
                  <a:gd name="T28" fmla="*/ 201 w 275"/>
                  <a:gd name="T29" fmla="*/ 253 h 274"/>
                  <a:gd name="T30" fmla="*/ 230 w 275"/>
                  <a:gd name="T31" fmla="*/ 230 h 274"/>
                  <a:gd name="T32" fmla="*/ 253 w 275"/>
                  <a:gd name="T33" fmla="*/ 200 h 274"/>
                  <a:gd name="T34" fmla="*/ 266 w 275"/>
                  <a:gd name="T35" fmla="*/ 163 h 274"/>
                  <a:gd name="T36" fmla="*/ 268 w 275"/>
                  <a:gd name="T37" fmla="*/ 138 h 274"/>
                  <a:gd name="T38" fmla="*/ 263 w 275"/>
                  <a:gd name="T39" fmla="*/ 98 h 274"/>
                  <a:gd name="T40" fmla="*/ 247 w 275"/>
                  <a:gd name="T41" fmla="*/ 65 h 274"/>
                  <a:gd name="T42" fmla="*/ 221 w 275"/>
                  <a:gd name="T43" fmla="*/ 36 h 274"/>
                  <a:gd name="T44" fmla="*/ 188 w 275"/>
                  <a:gd name="T45" fmla="*/ 17 h 274"/>
                  <a:gd name="T46" fmla="*/ 151 w 275"/>
                  <a:gd name="T47" fmla="*/ 8 h 274"/>
                  <a:gd name="T48" fmla="*/ 137 w 275"/>
                  <a:gd name="T49" fmla="*/ 0 h 274"/>
                  <a:gd name="T50" fmla="*/ 137 w 275"/>
                  <a:gd name="T51" fmla="*/ 274 h 274"/>
                  <a:gd name="T52" fmla="*/ 96 w 275"/>
                  <a:gd name="T53" fmla="*/ 269 h 274"/>
                  <a:gd name="T54" fmla="*/ 61 w 275"/>
                  <a:gd name="T55" fmla="*/ 251 h 274"/>
                  <a:gd name="T56" fmla="*/ 31 w 275"/>
                  <a:gd name="T57" fmla="*/ 224 h 274"/>
                  <a:gd name="T58" fmla="*/ 11 w 275"/>
                  <a:gd name="T59" fmla="*/ 191 h 274"/>
                  <a:gd name="T60" fmla="*/ 2 w 275"/>
                  <a:gd name="T61" fmla="*/ 151 h 274"/>
                  <a:gd name="T62" fmla="*/ 2 w 275"/>
                  <a:gd name="T63" fmla="*/ 123 h 274"/>
                  <a:gd name="T64" fmla="*/ 11 w 275"/>
                  <a:gd name="T65" fmla="*/ 84 h 274"/>
                  <a:gd name="T66" fmla="*/ 31 w 275"/>
                  <a:gd name="T67" fmla="*/ 50 h 274"/>
                  <a:gd name="T68" fmla="*/ 61 w 275"/>
                  <a:gd name="T69" fmla="*/ 24 h 274"/>
                  <a:gd name="T70" fmla="*/ 96 w 275"/>
                  <a:gd name="T71" fmla="*/ 6 h 274"/>
                  <a:gd name="T72" fmla="*/ 137 w 275"/>
                  <a:gd name="T73" fmla="*/ 0 h 274"/>
                  <a:gd name="T74" fmla="*/ 125 w 275"/>
                  <a:gd name="T75" fmla="*/ 8 h 274"/>
                  <a:gd name="T76" fmla="*/ 87 w 275"/>
                  <a:gd name="T77" fmla="*/ 17 h 274"/>
                  <a:gd name="T78" fmla="*/ 54 w 275"/>
                  <a:gd name="T79" fmla="*/ 36 h 274"/>
                  <a:gd name="T80" fmla="*/ 29 w 275"/>
                  <a:gd name="T81" fmla="*/ 65 h 274"/>
                  <a:gd name="T82" fmla="*/ 12 w 275"/>
                  <a:gd name="T83" fmla="*/ 98 h 274"/>
                  <a:gd name="T84" fmla="*/ 7 w 275"/>
                  <a:gd name="T85" fmla="*/ 138 h 274"/>
                  <a:gd name="T86" fmla="*/ 10 w 275"/>
                  <a:gd name="T87" fmla="*/ 163 h 274"/>
                  <a:gd name="T88" fmla="*/ 22 w 275"/>
                  <a:gd name="T89" fmla="*/ 200 h 274"/>
                  <a:gd name="T90" fmla="*/ 45 w 275"/>
                  <a:gd name="T91" fmla="*/ 230 h 274"/>
                  <a:gd name="T92" fmla="*/ 75 w 275"/>
                  <a:gd name="T93" fmla="*/ 253 h 274"/>
                  <a:gd name="T94" fmla="*/ 111 w 275"/>
                  <a:gd name="T95" fmla="*/ 266 h 274"/>
                  <a:gd name="T96" fmla="*/ 137 w 275"/>
                  <a:gd name="T97"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74"/>
                    </a:lnTo>
                    <a:lnTo>
                      <a:pt x="137" y="269"/>
                    </a:lnTo>
                    <a:lnTo>
                      <a:pt x="137" y="269"/>
                    </a:lnTo>
                    <a:lnTo>
                      <a:pt x="137" y="269"/>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6"/>
                    </a:lnTo>
                    <a:lnTo>
                      <a:pt x="137" y="0"/>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4" name="Freeform 131"/>
              <p:cNvSpPr>
                <a:spLocks/>
              </p:cNvSpPr>
              <p:nvPr/>
            </p:nvSpPr>
            <p:spPr bwMode="auto">
              <a:xfrm>
                <a:off x="1941513" y="4322763"/>
                <a:ext cx="434975" cy="423863"/>
              </a:xfrm>
              <a:custGeom>
                <a:avLst/>
                <a:gdLst>
                  <a:gd name="T0" fmla="*/ 199 w 274"/>
                  <a:gd name="T1" fmla="*/ 18 h 267"/>
                  <a:gd name="T2" fmla="*/ 203 w 274"/>
                  <a:gd name="T3" fmla="*/ 37 h 267"/>
                  <a:gd name="T4" fmla="*/ 214 w 274"/>
                  <a:gd name="T5" fmla="*/ 35 h 267"/>
                  <a:gd name="T6" fmla="*/ 221 w 274"/>
                  <a:gd name="T7" fmla="*/ 43 h 267"/>
                  <a:gd name="T8" fmla="*/ 238 w 274"/>
                  <a:gd name="T9" fmla="*/ 56 h 267"/>
                  <a:gd name="T10" fmla="*/ 257 w 274"/>
                  <a:gd name="T11" fmla="*/ 80 h 267"/>
                  <a:gd name="T12" fmla="*/ 251 w 274"/>
                  <a:gd name="T13" fmla="*/ 91 h 267"/>
                  <a:gd name="T14" fmla="*/ 256 w 274"/>
                  <a:gd name="T15" fmla="*/ 93 h 267"/>
                  <a:gd name="T16" fmla="*/ 262 w 274"/>
                  <a:gd name="T17" fmla="*/ 85 h 267"/>
                  <a:gd name="T18" fmla="*/ 264 w 274"/>
                  <a:gd name="T19" fmla="*/ 93 h 267"/>
                  <a:gd name="T20" fmla="*/ 259 w 274"/>
                  <a:gd name="T21" fmla="*/ 110 h 267"/>
                  <a:gd name="T22" fmla="*/ 247 w 274"/>
                  <a:gd name="T23" fmla="*/ 112 h 267"/>
                  <a:gd name="T24" fmla="*/ 232 w 274"/>
                  <a:gd name="T25" fmla="*/ 127 h 267"/>
                  <a:gd name="T26" fmla="*/ 220 w 274"/>
                  <a:gd name="T27" fmla="*/ 141 h 267"/>
                  <a:gd name="T28" fmla="*/ 202 w 274"/>
                  <a:gd name="T29" fmla="*/ 154 h 267"/>
                  <a:gd name="T30" fmla="*/ 209 w 274"/>
                  <a:gd name="T31" fmla="*/ 183 h 267"/>
                  <a:gd name="T32" fmla="*/ 218 w 274"/>
                  <a:gd name="T33" fmla="*/ 214 h 267"/>
                  <a:gd name="T34" fmla="*/ 210 w 274"/>
                  <a:gd name="T35" fmla="*/ 237 h 267"/>
                  <a:gd name="T36" fmla="*/ 226 w 274"/>
                  <a:gd name="T37" fmla="*/ 228 h 267"/>
                  <a:gd name="T38" fmla="*/ 247 w 274"/>
                  <a:gd name="T39" fmla="*/ 192 h 267"/>
                  <a:gd name="T40" fmla="*/ 264 w 274"/>
                  <a:gd name="T41" fmla="*/ 141 h 267"/>
                  <a:gd name="T42" fmla="*/ 274 w 274"/>
                  <a:gd name="T43" fmla="*/ 115 h 267"/>
                  <a:gd name="T44" fmla="*/ 155 w 274"/>
                  <a:gd name="T45" fmla="*/ 267 h 267"/>
                  <a:gd name="T46" fmla="*/ 178 w 274"/>
                  <a:gd name="T47" fmla="*/ 246 h 267"/>
                  <a:gd name="T48" fmla="*/ 153 w 274"/>
                  <a:gd name="T49" fmla="*/ 245 h 267"/>
                  <a:gd name="T50" fmla="*/ 145 w 274"/>
                  <a:gd name="T51" fmla="*/ 252 h 267"/>
                  <a:gd name="T52" fmla="*/ 125 w 274"/>
                  <a:gd name="T53" fmla="*/ 248 h 267"/>
                  <a:gd name="T54" fmla="*/ 99 w 274"/>
                  <a:gd name="T55" fmla="*/ 249 h 267"/>
                  <a:gd name="T56" fmla="*/ 121 w 274"/>
                  <a:gd name="T57" fmla="*/ 267 h 267"/>
                  <a:gd name="T58" fmla="*/ 0 w 274"/>
                  <a:gd name="T59" fmla="*/ 129 h 267"/>
                  <a:gd name="T60" fmla="*/ 62 w 274"/>
                  <a:gd name="T61" fmla="*/ 26 h 267"/>
                  <a:gd name="T62" fmla="*/ 19 w 274"/>
                  <a:gd name="T63" fmla="*/ 87 h 267"/>
                  <a:gd name="T64" fmla="*/ 31 w 274"/>
                  <a:gd name="T65" fmla="*/ 84 h 267"/>
                  <a:gd name="T66" fmla="*/ 50 w 274"/>
                  <a:gd name="T67" fmla="*/ 91 h 267"/>
                  <a:gd name="T68" fmla="*/ 60 w 274"/>
                  <a:gd name="T69" fmla="*/ 88 h 267"/>
                  <a:gd name="T70" fmla="*/ 46 w 274"/>
                  <a:gd name="T71" fmla="*/ 106 h 267"/>
                  <a:gd name="T72" fmla="*/ 35 w 274"/>
                  <a:gd name="T73" fmla="*/ 122 h 267"/>
                  <a:gd name="T74" fmla="*/ 45 w 274"/>
                  <a:gd name="T75" fmla="*/ 157 h 267"/>
                  <a:gd name="T76" fmla="*/ 54 w 274"/>
                  <a:gd name="T77" fmla="*/ 180 h 267"/>
                  <a:gd name="T78" fmla="*/ 87 w 274"/>
                  <a:gd name="T79" fmla="*/ 210 h 267"/>
                  <a:gd name="T80" fmla="*/ 95 w 274"/>
                  <a:gd name="T81" fmla="*/ 188 h 267"/>
                  <a:gd name="T82" fmla="*/ 98 w 274"/>
                  <a:gd name="T83" fmla="*/ 169 h 267"/>
                  <a:gd name="T84" fmla="*/ 104 w 274"/>
                  <a:gd name="T85" fmla="*/ 137 h 267"/>
                  <a:gd name="T86" fmla="*/ 117 w 274"/>
                  <a:gd name="T87" fmla="*/ 122 h 267"/>
                  <a:gd name="T88" fmla="*/ 152 w 274"/>
                  <a:gd name="T89" fmla="*/ 125 h 267"/>
                  <a:gd name="T90" fmla="*/ 165 w 274"/>
                  <a:gd name="T91" fmla="*/ 106 h 267"/>
                  <a:gd name="T92" fmla="*/ 161 w 274"/>
                  <a:gd name="T93" fmla="*/ 81 h 267"/>
                  <a:gd name="T94" fmla="*/ 134 w 274"/>
                  <a:gd name="T95" fmla="*/ 58 h 267"/>
                  <a:gd name="T96" fmla="*/ 111 w 274"/>
                  <a:gd name="T97" fmla="*/ 57 h 267"/>
                  <a:gd name="T98" fmla="*/ 92 w 274"/>
                  <a:gd name="T99" fmla="*/ 68 h 267"/>
                  <a:gd name="T100" fmla="*/ 69 w 274"/>
                  <a:gd name="T101" fmla="*/ 64 h 267"/>
                  <a:gd name="T102" fmla="*/ 73 w 274"/>
                  <a:gd name="T103" fmla="*/ 56 h 267"/>
                  <a:gd name="T104" fmla="*/ 80 w 274"/>
                  <a:gd name="T105" fmla="*/ 45 h 267"/>
                  <a:gd name="T106" fmla="*/ 81 w 274"/>
                  <a:gd name="T107" fmla="*/ 38 h 267"/>
                  <a:gd name="T108" fmla="*/ 96 w 274"/>
                  <a:gd name="T109" fmla="*/ 49 h 267"/>
                  <a:gd name="T110" fmla="*/ 119 w 274"/>
                  <a:gd name="T111" fmla="*/ 47 h 267"/>
                  <a:gd name="T112" fmla="*/ 137 w 274"/>
                  <a:gd name="T113" fmla="*/ 45 h 267"/>
                  <a:gd name="T114" fmla="*/ 141 w 274"/>
                  <a:gd name="T115" fmla="*/ 28 h 267"/>
                  <a:gd name="T116" fmla="*/ 161 w 274"/>
                  <a:gd name="T117" fmla="*/ 22 h 267"/>
                  <a:gd name="T118" fmla="*/ 132 w 274"/>
                  <a:gd name="T119" fmla="*/ 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4" h="267">
                    <a:moveTo>
                      <a:pt x="161" y="1"/>
                    </a:moveTo>
                    <a:lnTo>
                      <a:pt x="161" y="1"/>
                    </a:lnTo>
                    <a:lnTo>
                      <a:pt x="169" y="3"/>
                    </a:lnTo>
                    <a:lnTo>
                      <a:pt x="178" y="5"/>
                    </a:lnTo>
                    <a:lnTo>
                      <a:pt x="188" y="8"/>
                    </a:lnTo>
                    <a:lnTo>
                      <a:pt x="201" y="14"/>
                    </a:lnTo>
                    <a:lnTo>
                      <a:pt x="214" y="22"/>
                    </a:lnTo>
                    <a:lnTo>
                      <a:pt x="226" y="31"/>
                    </a:lnTo>
                    <a:lnTo>
                      <a:pt x="238" y="43"/>
                    </a:lnTo>
                    <a:lnTo>
                      <a:pt x="238" y="43"/>
                    </a:lnTo>
                    <a:lnTo>
                      <a:pt x="234" y="39"/>
                    </a:lnTo>
                    <a:lnTo>
                      <a:pt x="225" y="31"/>
                    </a:lnTo>
                    <a:lnTo>
                      <a:pt x="213" y="22"/>
                    </a:lnTo>
                    <a:lnTo>
                      <a:pt x="206" y="19"/>
                    </a:lnTo>
                    <a:lnTo>
                      <a:pt x="199" y="18"/>
                    </a:lnTo>
                    <a:lnTo>
                      <a:pt x="197" y="19"/>
                    </a:lnTo>
                    <a:lnTo>
                      <a:pt x="197" y="19"/>
                    </a:lnTo>
                    <a:lnTo>
                      <a:pt x="198" y="22"/>
                    </a:lnTo>
                    <a:lnTo>
                      <a:pt x="198" y="22"/>
                    </a:lnTo>
                    <a:lnTo>
                      <a:pt x="199" y="24"/>
                    </a:lnTo>
                    <a:lnTo>
                      <a:pt x="199" y="24"/>
                    </a:lnTo>
                    <a:lnTo>
                      <a:pt x="199" y="27"/>
                    </a:lnTo>
                    <a:lnTo>
                      <a:pt x="201" y="30"/>
                    </a:lnTo>
                    <a:lnTo>
                      <a:pt x="201" y="30"/>
                    </a:lnTo>
                    <a:lnTo>
                      <a:pt x="202" y="30"/>
                    </a:lnTo>
                    <a:lnTo>
                      <a:pt x="202" y="30"/>
                    </a:lnTo>
                    <a:lnTo>
                      <a:pt x="203" y="33"/>
                    </a:lnTo>
                    <a:lnTo>
                      <a:pt x="203" y="33"/>
                    </a:lnTo>
                    <a:lnTo>
                      <a:pt x="203" y="34"/>
                    </a:lnTo>
                    <a:lnTo>
                      <a:pt x="203" y="37"/>
                    </a:lnTo>
                    <a:lnTo>
                      <a:pt x="203" y="39"/>
                    </a:lnTo>
                    <a:lnTo>
                      <a:pt x="206" y="39"/>
                    </a:lnTo>
                    <a:lnTo>
                      <a:pt x="206" y="39"/>
                    </a:lnTo>
                    <a:lnTo>
                      <a:pt x="209" y="39"/>
                    </a:lnTo>
                    <a:lnTo>
                      <a:pt x="209" y="39"/>
                    </a:lnTo>
                    <a:lnTo>
                      <a:pt x="210" y="38"/>
                    </a:lnTo>
                    <a:lnTo>
                      <a:pt x="210" y="38"/>
                    </a:lnTo>
                    <a:lnTo>
                      <a:pt x="207" y="35"/>
                    </a:lnTo>
                    <a:lnTo>
                      <a:pt x="207" y="35"/>
                    </a:lnTo>
                    <a:lnTo>
                      <a:pt x="207" y="35"/>
                    </a:lnTo>
                    <a:lnTo>
                      <a:pt x="207" y="35"/>
                    </a:lnTo>
                    <a:lnTo>
                      <a:pt x="209" y="34"/>
                    </a:lnTo>
                    <a:lnTo>
                      <a:pt x="210" y="33"/>
                    </a:lnTo>
                    <a:lnTo>
                      <a:pt x="210" y="33"/>
                    </a:lnTo>
                    <a:lnTo>
                      <a:pt x="214" y="35"/>
                    </a:lnTo>
                    <a:lnTo>
                      <a:pt x="215" y="37"/>
                    </a:lnTo>
                    <a:lnTo>
                      <a:pt x="215" y="37"/>
                    </a:lnTo>
                    <a:lnTo>
                      <a:pt x="217" y="39"/>
                    </a:lnTo>
                    <a:lnTo>
                      <a:pt x="217" y="39"/>
                    </a:lnTo>
                    <a:lnTo>
                      <a:pt x="215" y="41"/>
                    </a:lnTo>
                    <a:lnTo>
                      <a:pt x="215" y="41"/>
                    </a:lnTo>
                    <a:lnTo>
                      <a:pt x="214" y="42"/>
                    </a:lnTo>
                    <a:lnTo>
                      <a:pt x="214" y="42"/>
                    </a:lnTo>
                    <a:lnTo>
                      <a:pt x="215" y="45"/>
                    </a:lnTo>
                    <a:lnTo>
                      <a:pt x="215" y="45"/>
                    </a:lnTo>
                    <a:lnTo>
                      <a:pt x="215" y="45"/>
                    </a:lnTo>
                    <a:lnTo>
                      <a:pt x="217" y="45"/>
                    </a:lnTo>
                    <a:lnTo>
                      <a:pt x="217" y="45"/>
                    </a:lnTo>
                    <a:lnTo>
                      <a:pt x="221" y="43"/>
                    </a:lnTo>
                    <a:lnTo>
                      <a:pt x="221" y="43"/>
                    </a:lnTo>
                    <a:lnTo>
                      <a:pt x="224" y="43"/>
                    </a:lnTo>
                    <a:lnTo>
                      <a:pt x="224" y="43"/>
                    </a:lnTo>
                    <a:lnTo>
                      <a:pt x="225" y="45"/>
                    </a:lnTo>
                    <a:lnTo>
                      <a:pt x="225" y="45"/>
                    </a:lnTo>
                    <a:lnTo>
                      <a:pt x="229" y="47"/>
                    </a:lnTo>
                    <a:lnTo>
                      <a:pt x="229" y="47"/>
                    </a:lnTo>
                    <a:lnTo>
                      <a:pt x="230" y="47"/>
                    </a:lnTo>
                    <a:lnTo>
                      <a:pt x="230" y="47"/>
                    </a:lnTo>
                    <a:lnTo>
                      <a:pt x="232" y="51"/>
                    </a:lnTo>
                    <a:lnTo>
                      <a:pt x="232" y="51"/>
                    </a:lnTo>
                    <a:lnTo>
                      <a:pt x="234" y="53"/>
                    </a:lnTo>
                    <a:lnTo>
                      <a:pt x="234" y="53"/>
                    </a:lnTo>
                    <a:lnTo>
                      <a:pt x="237" y="54"/>
                    </a:lnTo>
                    <a:lnTo>
                      <a:pt x="238" y="56"/>
                    </a:lnTo>
                    <a:lnTo>
                      <a:pt x="238" y="56"/>
                    </a:lnTo>
                    <a:lnTo>
                      <a:pt x="240" y="58"/>
                    </a:lnTo>
                    <a:lnTo>
                      <a:pt x="240" y="58"/>
                    </a:lnTo>
                    <a:lnTo>
                      <a:pt x="245" y="62"/>
                    </a:lnTo>
                    <a:lnTo>
                      <a:pt x="245" y="62"/>
                    </a:lnTo>
                    <a:lnTo>
                      <a:pt x="248" y="65"/>
                    </a:lnTo>
                    <a:lnTo>
                      <a:pt x="248" y="65"/>
                    </a:lnTo>
                    <a:lnTo>
                      <a:pt x="248" y="69"/>
                    </a:lnTo>
                    <a:lnTo>
                      <a:pt x="248" y="69"/>
                    </a:lnTo>
                    <a:lnTo>
                      <a:pt x="249" y="73"/>
                    </a:lnTo>
                    <a:lnTo>
                      <a:pt x="249" y="73"/>
                    </a:lnTo>
                    <a:lnTo>
                      <a:pt x="251" y="76"/>
                    </a:lnTo>
                    <a:lnTo>
                      <a:pt x="251" y="76"/>
                    </a:lnTo>
                    <a:lnTo>
                      <a:pt x="253" y="77"/>
                    </a:lnTo>
                    <a:lnTo>
                      <a:pt x="253" y="77"/>
                    </a:lnTo>
                    <a:lnTo>
                      <a:pt x="257" y="80"/>
                    </a:lnTo>
                    <a:lnTo>
                      <a:pt x="257" y="80"/>
                    </a:lnTo>
                    <a:lnTo>
                      <a:pt x="259" y="81"/>
                    </a:lnTo>
                    <a:lnTo>
                      <a:pt x="259" y="83"/>
                    </a:lnTo>
                    <a:lnTo>
                      <a:pt x="259" y="83"/>
                    </a:lnTo>
                    <a:lnTo>
                      <a:pt x="257" y="84"/>
                    </a:lnTo>
                    <a:lnTo>
                      <a:pt x="257" y="84"/>
                    </a:lnTo>
                    <a:lnTo>
                      <a:pt x="255" y="84"/>
                    </a:lnTo>
                    <a:lnTo>
                      <a:pt x="255" y="84"/>
                    </a:lnTo>
                    <a:lnTo>
                      <a:pt x="255" y="87"/>
                    </a:lnTo>
                    <a:lnTo>
                      <a:pt x="255" y="87"/>
                    </a:lnTo>
                    <a:lnTo>
                      <a:pt x="255" y="88"/>
                    </a:lnTo>
                    <a:lnTo>
                      <a:pt x="255" y="89"/>
                    </a:lnTo>
                    <a:lnTo>
                      <a:pt x="255" y="89"/>
                    </a:lnTo>
                    <a:lnTo>
                      <a:pt x="252" y="91"/>
                    </a:lnTo>
                    <a:lnTo>
                      <a:pt x="251" y="91"/>
                    </a:lnTo>
                    <a:lnTo>
                      <a:pt x="248" y="92"/>
                    </a:lnTo>
                    <a:lnTo>
                      <a:pt x="247" y="93"/>
                    </a:lnTo>
                    <a:lnTo>
                      <a:pt x="247" y="93"/>
                    </a:lnTo>
                    <a:lnTo>
                      <a:pt x="247" y="95"/>
                    </a:lnTo>
                    <a:lnTo>
                      <a:pt x="247" y="95"/>
                    </a:lnTo>
                    <a:lnTo>
                      <a:pt x="249" y="96"/>
                    </a:lnTo>
                    <a:lnTo>
                      <a:pt x="249" y="96"/>
                    </a:lnTo>
                    <a:lnTo>
                      <a:pt x="249" y="95"/>
                    </a:lnTo>
                    <a:lnTo>
                      <a:pt x="249" y="95"/>
                    </a:lnTo>
                    <a:lnTo>
                      <a:pt x="249" y="93"/>
                    </a:lnTo>
                    <a:lnTo>
                      <a:pt x="251" y="93"/>
                    </a:lnTo>
                    <a:lnTo>
                      <a:pt x="251" y="93"/>
                    </a:lnTo>
                    <a:lnTo>
                      <a:pt x="253" y="93"/>
                    </a:lnTo>
                    <a:lnTo>
                      <a:pt x="253" y="93"/>
                    </a:lnTo>
                    <a:lnTo>
                      <a:pt x="256" y="93"/>
                    </a:lnTo>
                    <a:lnTo>
                      <a:pt x="256" y="93"/>
                    </a:lnTo>
                    <a:lnTo>
                      <a:pt x="256" y="92"/>
                    </a:lnTo>
                    <a:lnTo>
                      <a:pt x="256" y="92"/>
                    </a:lnTo>
                    <a:lnTo>
                      <a:pt x="256" y="92"/>
                    </a:lnTo>
                    <a:lnTo>
                      <a:pt x="256" y="89"/>
                    </a:lnTo>
                    <a:lnTo>
                      <a:pt x="256" y="89"/>
                    </a:lnTo>
                    <a:lnTo>
                      <a:pt x="257" y="87"/>
                    </a:lnTo>
                    <a:lnTo>
                      <a:pt x="257" y="87"/>
                    </a:lnTo>
                    <a:lnTo>
                      <a:pt x="257" y="88"/>
                    </a:lnTo>
                    <a:lnTo>
                      <a:pt x="259" y="87"/>
                    </a:lnTo>
                    <a:lnTo>
                      <a:pt x="259" y="87"/>
                    </a:lnTo>
                    <a:lnTo>
                      <a:pt x="260" y="85"/>
                    </a:lnTo>
                    <a:lnTo>
                      <a:pt x="260" y="85"/>
                    </a:lnTo>
                    <a:lnTo>
                      <a:pt x="262" y="85"/>
                    </a:lnTo>
                    <a:lnTo>
                      <a:pt x="262" y="85"/>
                    </a:lnTo>
                    <a:lnTo>
                      <a:pt x="262" y="85"/>
                    </a:lnTo>
                    <a:lnTo>
                      <a:pt x="262" y="83"/>
                    </a:lnTo>
                    <a:lnTo>
                      <a:pt x="262" y="83"/>
                    </a:lnTo>
                    <a:lnTo>
                      <a:pt x="260" y="80"/>
                    </a:lnTo>
                    <a:lnTo>
                      <a:pt x="260" y="80"/>
                    </a:lnTo>
                    <a:lnTo>
                      <a:pt x="260" y="75"/>
                    </a:lnTo>
                    <a:lnTo>
                      <a:pt x="260" y="75"/>
                    </a:lnTo>
                    <a:lnTo>
                      <a:pt x="263" y="80"/>
                    </a:lnTo>
                    <a:lnTo>
                      <a:pt x="266" y="89"/>
                    </a:lnTo>
                    <a:lnTo>
                      <a:pt x="266" y="89"/>
                    </a:lnTo>
                    <a:lnTo>
                      <a:pt x="264" y="89"/>
                    </a:lnTo>
                    <a:lnTo>
                      <a:pt x="264" y="91"/>
                    </a:lnTo>
                    <a:lnTo>
                      <a:pt x="264" y="91"/>
                    </a:lnTo>
                    <a:lnTo>
                      <a:pt x="264" y="93"/>
                    </a:lnTo>
                    <a:lnTo>
                      <a:pt x="264" y="93"/>
                    </a:lnTo>
                    <a:lnTo>
                      <a:pt x="264" y="98"/>
                    </a:lnTo>
                    <a:lnTo>
                      <a:pt x="264" y="98"/>
                    </a:lnTo>
                    <a:lnTo>
                      <a:pt x="264" y="103"/>
                    </a:lnTo>
                    <a:lnTo>
                      <a:pt x="264" y="103"/>
                    </a:lnTo>
                    <a:lnTo>
                      <a:pt x="264" y="107"/>
                    </a:lnTo>
                    <a:lnTo>
                      <a:pt x="264" y="107"/>
                    </a:lnTo>
                    <a:lnTo>
                      <a:pt x="264" y="112"/>
                    </a:lnTo>
                    <a:lnTo>
                      <a:pt x="264" y="112"/>
                    </a:lnTo>
                    <a:lnTo>
                      <a:pt x="263" y="114"/>
                    </a:lnTo>
                    <a:lnTo>
                      <a:pt x="263" y="114"/>
                    </a:lnTo>
                    <a:lnTo>
                      <a:pt x="263" y="115"/>
                    </a:lnTo>
                    <a:lnTo>
                      <a:pt x="262" y="114"/>
                    </a:lnTo>
                    <a:lnTo>
                      <a:pt x="262" y="114"/>
                    </a:lnTo>
                    <a:lnTo>
                      <a:pt x="260" y="110"/>
                    </a:lnTo>
                    <a:lnTo>
                      <a:pt x="259" y="110"/>
                    </a:lnTo>
                    <a:lnTo>
                      <a:pt x="259" y="110"/>
                    </a:lnTo>
                    <a:lnTo>
                      <a:pt x="259" y="108"/>
                    </a:lnTo>
                    <a:lnTo>
                      <a:pt x="256" y="108"/>
                    </a:lnTo>
                    <a:lnTo>
                      <a:pt x="256" y="108"/>
                    </a:lnTo>
                    <a:lnTo>
                      <a:pt x="255" y="108"/>
                    </a:lnTo>
                    <a:lnTo>
                      <a:pt x="253" y="108"/>
                    </a:lnTo>
                    <a:lnTo>
                      <a:pt x="253" y="108"/>
                    </a:lnTo>
                    <a:lnTo>
                      <a:pt x="253" y="111"/>
                    </a:lnTo>
                    <a:lnTo>
                      <a:pt x="253" y="112"/>
                    </a:lnTo>
                    <a:lnTo>
                      <a:pt x="253" y="112"/>
                    </a:lnTo>
                    <a:lnTo>
                      <a:pt x="248" y="111"/>
                    </a:lnTo>
                    <a:lnTo>
                      <a:pt x="248" y="111"/>
                    </a:lnTo>
                    <a:lnTo>
                      <a:pt x="247" y="111"/>
                    </a:lnTo>
                    <a:lnTo>
                      <a:pt x="247" y="112"/>
                    </a:lnTo>
                    <a:lnTo>
                      <a:pt x="247" y="112"/>
                    </a:lnTo>
                    <a:lnTo>
                      <a:pt x="245" y="115"/>
                    </a:lnTo>
                    <a:lnTo>
                      <a:pt x="244" y="116"/>
                    </a:lnTo>
                    <a:lnTo>
                      <a:pt x="244" y="116"/>
                    </a:lnTo>
                    <a:lnTo>
                      <a:pt x="244" y="118"/>
                    </a:lnTo>
                    <a:lnTo>
                      <a:pt x="243" y="121"/>
                    </a:lnTo>
                    <a:lnTo>
                      <a:pt x="243" y="121"/>
                    </a:lnTo>
                    <a:lnTo>
                      <a:pt x="241" y="122"/>
                    </a:lnTo>
                    <a:lnTo>
                      <a:pt x="238" y="122"/>
                    </a:lnTo>
                    <a:lnTo>
                      <a:pt x="238" y="122"/>
                    </a:lnTo>
                    <a:lnTo>
                      <a:pt x="234" y="123"/>
                    </a:lnTo>
                    <a:lnTo>
                      <a:pt x="234" y="123"/>
                    </a:lnTo>
                    <a:lnTo>
                      <a:pt x="234" y="125"/>
                    </a:lnTo>
                    <a:lnTo>
                      <a:pt x="233" y="126"/>
                    </a:lnTo>
                    <a:lnTo>
                      <a:pt x="233" y="126"/>
                    </a:lnTo>
                    <a:lnTo>
                      <a:pt x="232" y="127"/>
                    </a:lnTo>
                    <a:lnTo>
                      <a:pt x="230" y="129"/>
                    </a:lnTo>
                    <a:lnTo>
                      <a:pt x="230" y="129"/>
                    </a:lnTo>
                    <a:lnTo>
                      <a:pt x="230" y="133"/>
                    </a:lnTo>
                    <a:lnTo>
                      <a:pt x="230" y="133"/>
                    </a:lnTo>
                    <a:lnTo>
                      <a:pt x="230" y="134"/>
                    </a:lnTo>
                    <a:lnTo>
                      <a:pt x="230" y="135"/>
                    </a:lnTo>
                    <a:lnTo>
                      <a:pt x="230" y="135"/>
                    </a:lnTo>
                    <a:lnTo>
                      <a:pt x="226" y="137"/>
                    </a:lnTo>
                    <a:lnTo>
                      <a:pt x="226" y="137"/>
                    </a:lnTo>
                    <a:lnTo>
                      <a:pt x="226" y="137"/>
                    </a:lnTo>
                    <a:lnTo>
                      <a:pt x="226" y="138"/>
                    </a:lnTo>
                    <a:lnTo>
                      <a:pt x="225" y="139"/>
                    </a:lnTo>
                    <a:lnTo>
                      <a:pt x="225" y="139"/>
                    </a:lnTo>
                    <a:lnTo>
                      <a:pt x="220" y="141"/>
                    </a:lnTo>
                    <a:lnTo>
                      <a:pt x="220" y="141"/>
                    </a:lnTo>
                    <a:lnTo>
                      <a:pt x="220" y="142"/>
                    </a:lnTo>
                    <a:lnTo>
                      <a:pt x="220" y="144"/>
                    </a:lnTo>
                    <a:lnTo>
                      <a:pt x="218" y="144"/>
                    </a:lnTo>
                    <a:lnTo>
                      <a:pt x="218" y="144"/>
                    </a:lnTo>
                    <a:lnTo>
                      <a:pt x="215" y="144"/>
                    </a:lnTo>
                    <a:lnTo>
                      <a:pt x="213" y="144"/>
                    </a:lnTo>
                    <a:lnTo>
                      <a:pt x="213" y="144"/>
                    </a:lnTo>
                    <a:lnTo>
                      <a:pt x="211" y="145"/>
                    </a:lnTo>
                    <a:lnTo>
                      <a:pt x="209" y="148"/>
                    </a:lnTo>
                    <a:lnTo>
                      <a:pt x="209" y="148"/>
                    </a:lnTo>
                    <a:lnTo>
                      <a:pt x="203" y="152"/>
                    </a:lnTo>
                    <a:lnTo>
                      <a:pt x="203" y="152"/>
                    </a:lnTo>
                    <a:lnTo>
                      <a:pt x="202" y="152"/>
                    </a:lnTo>
                    <a:lnTo>
                      <a:pt x="202" y="154"/>
                    </a:lnTo>
                    <a:lnTo>
                      <a:pt x="202" y="154"/>
                    </a:lnTo>
                    <a:lnTo>
                      <a:pt x="202" y="157"/>
                    </a:lnTo>
                    <a:lnTo>
                      <a:pt x="203" y="158"/>
                    </a:lnTo>
                    <a:lnTo>
                      <a:pt x="203" y="158"/>
                    </a:lnTo>
                    <a:lnTo>
                      <a:pt x="207" y="164"/>
                    </a:lnTo>
                    <a:lnTo>
                      <a:pt x="207" y="164"/>
                    </a:lnTo>
                    <a:lnTo>
                      <a:pt x="209" y="167"/>
                    </a:lnTo>
                    <a:lnTo>
                      <a:pt x="207" y="169"/>
                    </a:lnTo>
                    <a:lnTo>
                      <a:pt x="207" y="169"/>
                    </a:lnTo>
                    <a:lnTo>
                      <a:pt x="206" y="173"/>
                    </a:lnTo>
                    <a:lnTo>
                      <a:pt x="206" y="173"/>
                    </a:lnTo>
                    <a:lnTo>
                      <a:pt x="206" y="176"/>
                    </a:lnTo>
                    <a:lnTo>
                      <a:pt x="206" y="179"/>
                    </a:lnTo>
                    <a:lnTo>
                      <a:pt x="206" y="179"/>
                    </a:lnTo>
                    <a:lnTo>
                      <a:pt x="209" y="183"/>
                    </a:lnTo>
                    <a:lnTo>
                      <a:pt x="209" y="183"/>
                    </a:lnTo>
                    <a:lnTo>
                      <a:pt x="207" y="184"/>
                    </a:lnTo>
                    <a:lnTo>
                      <a:pt x="207" y="186"/>
                    </a:lnTo>
                    <a:lnTo>
                      <a:pt x="207" y="187"/>
                    </a:lnTo>
                    <a:lnTo>
                      <a:pt x="207" y="187"/>
                    </a:lnTo>
                    <a:lnTo>
                      <a:pt x="213" y="191"/>
                    </a:lnTo>
                    <a:lnTo>
                      <a:pt x="213" y="191"/>
                    </a:lnTo>
                    <a:lnTo>
                      <a:pt x="217" y="194"/>
                    </a:lnTo>
                    <a:lnTo>
                      <a:pt x="217" y="194"/>
                    </a:lnTo>
                    <a:lnTo>
                      <a:pt x="217" y="199"/>
                    </a:lnTo>
                    <a:lnTo>
                      <a:pt x="217" y="199"/>
                    </a:lnTo>
                    <a:lnTo>
                      <a:pt x="220" y="204"/>
                    </a:lnTo>
                    <a:lnTo>
                      <a:pt x="221" y="209"/>
                    </a:lnTo>
                    <a:lnTo>
                      <a:pt x="220" y="211"/>
                    </a:lnTo>
                    <a:lnTo>
                      <a:pt x="220" y="211"/>
                    </a:lnTo>
                    <a:lnTo>
                      <a:pt x="218" y="214"/>
                    </a:lnTo>
                    <a:lnTo>
                      <a:pt x="218" y="215"/>
                    </a:lnTo>
                    <a:lnTo>
                      <a:pt x="218" y="215"/>
                    </a:lnTo>
                    <a:lnTo>
                      <a:pt x="220" y="218"/>
                    </a:lnTo>
                    <a:lnTo>
                      <a:pt x="220" y="218"/>
                    </a:lnTo>
                    <a:lnTo>
                      <a:pt x="222" y="219"/>
                    </a:lnTo>
                    <a:lnTo>
                      <a:pt x="222" y="219"/>
                    </a:lnTo>
                    <a:lnTo>
                      <a:pt x="222" y="221"/>
                    </a:lnTo>
                    <a:lnTo>
                      <a:pt x="222" y="221"/>
                    </a:lnTo>
                    <a:lnTo>
                      <a:pt x="218" y="226"/>
                    </a:lnTo>
                    <a:lnTo>
                      <a:pt x="218" y="226"/>
                    </a:lnTo>
                    <a:lnTo>
                      <a:pt x="217" y="230"/>
                    </a:lnTo>
                    <a:lnTo>
                      <a:pt x="217" y="230"/>
                    </a:lnTo>
                    <a:lnTo>
                      <a:pt x="213" y="236"/>
                    </a:lnTo>
                    <a:lnTo>
                      <a:pt x="213" y="236"/>
                    </a:lnTo>
                    <a:lnTo>
                      <a:pt x="210" y="237"/>
                    </a:lnTo>
                    <a:lnTo>
                      <a:pt x="210" y="238"/>
                    </a:lnTo>
                    <a:lnTo>
                      <a:pt x="210" y="238"/>
                    </a:lnTo>
                    <a:lnTo>
                      <a:pt x="209" y="241"/>
                    </a:lnTo>
                    <a:lnTo>
                      <a:pt x="209" y="242"/>
                    </a:lnTo>
                    <a:lnTo>
                      <a:pt x="210" y="241"/>
                    </a:lnTo>
                    <a:lnTo>
                      <a:pt x="210" y="241"/>
                    </a:lnTo>
                    <a:lnTo>
                      <a:pt x="215" y="237"/>
                    </a:lnTo>
                    <a:lnTo>
                      <a:pt x="215" y="237"/>
                    </a:lnTo>
                    <a:lnTo>
                      <a:pt x="221" y="234"/>
                    </a:lnTo>
                    <a:lnTo>
                      <a:pt x="224" y="232"/>
                    </a:lnTo>
                    <a:lnTo>
                      <a:pt x="224" y="232"/>
                    </a:lnTo>
                    <a:lnTo>
                      <a:pt x="225" y="232"/>
                    </a:lnTo>
                    <a:lnTo>
                      <a:pt x="225" y="233"/>
                    </a:lnTo>
                    <a:lnTo>
                      <a:pt x="226" y="228"/>
                    </a:lnTo>
                    <a:lnTo>
                      <a:pt x="226" y="228"/>
                    </a:lnTo>
                    <a:lnTo>
                      <a:pt x="230" y="219"/>
                    </a:lnTo>
                    <a:lnTo>
                      <a:pt x="233" y="217"/>
                    </a:lnTo>
                    <a:lnTo>
                      <a:pt x="233" y="217"/>
                    </a:lnTo>
                    <a:lnTo>
                      <a:pt x="236" y="211"/>
                    </a:lnTo>
                    <a:lnTo>
                      <a:pt x="236" y="211"/>
                    </a:lnTo>
                    <a:lnTo>
                      <a:pt x="238" y="206"/>
                    </a:lnTo>
                    <a:lnTo>
                      <a:pt x="238" y="206"/>
                    </a:lnTo>
                    <a:lnTo>
                      <a:pt x="240" y="204"/>
                    </a:lnTo>
                    <a:lnTo>
                      <a:pt x="241" y="204"/>
                    </a:lnTo>
                    <a:lnTo>
                      <a:pt x="243" y="204"/>
                    </a:lnTo>
                    <a:lnTo>
                      <a:pt x="243" y="200"/>
                    </a:lnTo>
                    <a:lnTo>
                      <a:pt x="243" y="200"/>
                    </a:lnTo>
                    <a:lnTo>
                      <a:pt x="244" y="196"/>
                    </a:lnTo>
                    <a:lnTo>
                      <a:pt x="247" y="192"/>
                    </a:lnTo>
                    <a:lnTo>
                      <a:pt x="247" y="192"/>
                    </a:lnTo>
                    <a:lnTo>
                      <a:pt x="247" y="188"/>
                    </a:lnTo>
                    <a:lnTo>
                      <a:pt x="247" y="186"/>
                    </a:lnTo>
                    <a:lnTo>
                      <a:pt x="247" y="184"/>
                    </a:lnTo>
                    <a:lnTo>
                      <a:pt x="248" y="181"/>
                    </a:lnTo>
                    <a:lnTo>
                      <a:pt x="248" y="181"/>
                    </a:lnTo>
                    <a:lnTo>
                      <a:pt x="252" y="179"/>
                    </a:lnTo>
                    <a:lnTo>
                      <a:pt x="253" y="177"/>
                    </a:lnTo>
                    <a:lnTo>
                      <a:pt x="253" y="177"/>
                    </a:lnTo>
                    <a:lnTo>
                      <a:pt x="256" y="172"/>
                    </a:lnTo>
                    <a:lnTo>
                      <a:pt x="256" y="172"/>
                    </a:lnTo>
                    <a:lnTo>
                      <a:pt x="262" y="164"/>
                    </a:lnTo>
                    <a:lnTo>
                      <a:pt x="263" y="160"/>
                    </a:lnTo>
                    <a:lnTo>
                      <a:pt x="264" y="153"/>
                    </a:lnTo>
                    <a:lnTo>
                      <a:pt x="264" y="153"/>
                    </a:lnTo>
                    <a:lnTo>
                      <a:pt x="264" y="141"/>
                    </a:lnTo>
                    <a:lnTo>
                      <a:pt x="264" y="141"/>
                    </a:lnTo>
                    <a:lnTo>
                      <a:pt x="266" y="138"/>
                    </a:lnTo>
                    <a:lnTo>
                      <a:pt x="267" y="135"/>
                    </a:lnTo>
                    <a:lnTo>
                      <a:pt x="267" y="131"/>
                    </a:lnTo>
                    <a:lnTo>
                      <a:pt x="267" y="131"/>
                    </a:lnTo>
                    <a:lnTo>
                      <a:pt x="266" y="127"/>
                    </a:lnTo>
                    <a:lnTo>
                      <a:pt x="266" y="126"/>
                    </a:lnTo>
                    <a:lnTo>
                      <a:pt x="266" y="126"/>
                    </a:lnTo>
                    <a:lnTo>
                      <a:pt x="267" y="123"/>
                    </a:lnTo>
                    <a:lnTo>
                      <a:pt x="268" y="122"/>
                    </a:lnTo>
                    <a:lnTo>
                      <a:pt x="268" y="122"/>
                    </a:lnTo>
                    <a:lnTo>
                      <a:pt x="271" y="118"/>
                    </a:lnTo>
                    <a:lnTo>
                      <a:pt x="271" y="118"/>
                    </a:lnTo>
                    <a:lnTo>
                      <a:pt x="272" y="114"/>
                    </a:lnTo>
                    <a:lnTo>
                      <a:pt x="274" y="115"/>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55" y="267"/>
                    </a:lnTo>
                    <a:lnTo>
                      <a:pt x="169" y="263"/>
                    </a:lnTo>
                    <a:lnTo>
                      <a:pt x="182" y="259"/>
                    </a:lnTo>
                    <a:lnTo>
                      <a:pt x="186" y="256"/>
                    </a:lnTo>
                    <a:lnTo>
                      <a:pt x="187" y="255"/>
                    </a:lnTo>
                    <a:lnTo>
                      <a:pt x="187" y="255"/>
                    </a:lnTo>
                    <a:lnTo>
                      <a:pt x="187" y="252"/>
                    </a:lnTo>
                    <a:lnTo>
                      <a:pt x="187" y="249"/>
                    </a:lnTo>
                    <a:lnTo>
                      <a:pt x="187" y="249"/>
                    </a:lnTo>
                    <a:lnTo>
                      <a:pt x="187" y="249"/>
                    </a:lnTo>
                    <a:lnTo>
                      <a:pt x="184" y="249"/>
                    </a:lnTo>
                    <a:lnTo>
                      <a:pt x="182" y="248"/>
                    </a:lnTo>
                    <a:lnTo>
                      <a:pt x="182" y="248"/>
                    </a:lnTo>
                    <a:lnTo>
                      <a:pt x="178" y="245"/>
                    </a:lnTo>
                    <a:lnTo>
                      <a:pt x="178" y="246"/>
                    </a:lnTo>
                    <a:lnTo>
                      <a:pt x="178" y="246"/>
                    </a:lnTo>
                    <a:lnTo>
                      <a:pt x="173" y="246"/>
                    </a:lnTo>
                    <a:lnTo>
                      <a:pt x="173" y="246"/>
                    </a:lnTo>
                    <a:lnTo>
                      <a:pt x="168" y="246"/>
                    </a:lnTo>
                    <a:lnTo>
                      <a:pt x="165" y="245"/>
                    </a:lnTo>
                    <a:lnTo>
                      <a:pt x="165" y="245"/>
                    </a:lnTo>
                    <a:lnTo>
                      <a:pt x="161" y="242"/>
                    </a:lnTo>
                    <a:lnTo>
                      <a:pt x="160" y="241"/>
                    </a:lnTo>
                    <a:lnTo>
                      <a:pt x="159" y="242"/>
                    </a:lnTo>
                    <a:lnTo>
                      <a:pt x="159" y="242"/>
                    </a:lnTo>
                    <a:lnTo>
                      <a:pt x="159" y="244"/>
                    </a:lnTo>
                    <a:lnTo>
                      <a:pt x="159" y="244"/>
                    </a:lnTo>
                    <a:lnTo>
                      <a:pt x="157" y="245"/>
                    </a:lnTo>
                    <a:lnTo>
                      <a:pt x="157" y="245"/>
                    </a:lnTo>
                    <a:lnTo>
                      <a:pt x="156" y="245"/>
                    </a:lnTo>
                    <a:lnTo>
                      <a:pt x="153" y="245"/>
                    </a:lnTo>
                    <a:lnTo>
                      <a:pt x="149" y="245"/>
                    </a:lnTo>
                    <a:lnTo>
                      <a:pt x="149" y="245"/>
                    </a:lnTo>
                    <a:lnTo>
                      <a:pt x="145" y="245"/>
                    </a:lnTo>
                    <a:lnTo>
                      <a:pt x="140" y="244"/>
                    </a:lnTo>
                    <a:lnTo>
                      <a:pt x="140" y="244"/>
                    </a:lnTo>
                    <a:lnTo>
                      <a:pt x="138" y="242"/>
                    </a:lnTo>
                    <a:lnTo>
                      <a:pt x="137" y="242"/>
                    </a:lnTo>
                    <a:lnTo>
                      <a:pt x="137" y="242"/>
                    </a:lnTo>
                    <a:lnTo>
                      <a:pt x="136" y="244"/>
                    </a:lnTo>
                    <a:lnTo>
                      <a:pt x="134" y="245"/>
                    </a:lnTo>
                    <a:lnTo>
                      <a:pt x="140" y="248"/>
                    </a:lnTo>
                    <a:lnTo>
                      <a:pt x="144" y="251"/>
                    </a:lnTo>
                    <a:lnTo>
                      <a:pt x="144" y="251"/>
                    </a:lnTo>
                    <a:lnTo>
                      <a:pt x="145" y="252"/>
                    </a:lnTo>
                    <a:lnTo>
                      <a:pt x="145" y="252"/>
                    </a:lnTo>
                    <a:lnTo>
                      <a:pt x="145" y="253"/>
                    </a:lnTo>
                    <a:lnTo>
                      <a:pt x="145" y="253"/>
                    </a:lnTo>
                    <a:lnTo>
                      <a:pt x="142" y="253"/>
                    </a:lnTo>
                    <a:lnTo>
                      <a:pt x="140" y="253"/>
                    </a:lnTo>
                    <a:lnTo>
                      <a:pt x="140" y="253"/>
                    </a:lnTo>
                    <a:lnTo>
                      <a:pt x="134" y="256"/>
                    </a:lnTo>
                    <a:lnTo>
                      <a:pt x="133" y="256"/>
                    </a:lnTo>
                    <a:lnTo>
                      <a:pt x="130" y="256"/>
                    </a:lnTo>
                    <a:lnTo>
                      <a:pt x="130" y="256"/>
                    </a:lnTo>
                    <a:lnTo>
                      <a:pt x="127" y="251"/>
                    </a:lnTo>
                    <a:lnTo>
                      <a:pt x="127" y="251"/>
                    </a:lnTo>
                    <a:lnTo>
                      <a:pt x="127" y="249"/>
                    </a:lnTo>
                    <a:lnTo>
                      <a:pt x="126" y="248"/>
                    </a:lnTo>
                    <a:lnTo>
                      <a:pt x="125" y="248"/>
                    </a:lnTo>
                    <a:lnTo>
                      <a:pt x="125" y="248"/>
                    </a:lnTo>
                    <a:lnTo>
                      <a:pt x="121" y="248"/>
                    </a:lnTo>
                    <a:lnTo>
                      <a:pt x="123" y="252"/>
                    </a:lnTo>
                    <a:lnTo>
                      <a:pt x="123" y="252"/>
                    </a:lnTo>
                    <a:lnTo>
                      <a:pt x="118" y="252"/>
                    </a:lnTo>
                    <a:lnTo>
                      <a:pt x="118" y="252"/>
                    </a:lnTo>
                    <a:lnTo>
                      <a:pt x="115" y="253"/>
                    </a:lnTo>
                    <a:lnTo>
                      <a:pt x="115" y="253"/>
                    </a:lnTo>
                    <a:lnTo>
                      <a:pt x="114" y="252"/>
                    </a:lnTo>
                    <a:lnTo>
                      <a:pt x="114" y="252"/>
                    </a:lnTo>
                    <a:lnTo>
                      <a:pt x="111" y="251"/>
                    </a:lnTo>
                    <a:lnTo>
                      <a:pt x="108" y="251"/>
                    </a:lnTo>
                    <a:lnTo>
                      <a:pt x="108" y="251"/>
                    </a:lnTo>
                    <a:lnTo>
                      <a:pt x="102" y="249"/>
                    </a:lnTo>
                    <a:lnTo>
                      <a:pt x="102" y="249"/>
                    </a:lnTo>
                    <a:lnTo>
                      <a:pt x="99" y="249"/>
                    </a:lnTo>
                    <a:lnTo>
                      <a:pt x="99" y="249"/>
                    </a:lnTo>
                    <a:lnTo>
                      <a:pt x="95" y="252"/>
                    </a:lnTo>
                    <a:lnTo>
                      <a:pt x="92" y="252"/>
                    </a:lnTo>
                    <a:lnTo>
                      <a:pt x="92" y="252"/>
                    </a:lnTo>
                    <a:lnTo>
                      <a:pt x="88" y="252"/>
                    </a:lnTo>
                    <a:lnTo>
                      <a:pt x="85" y="252"/>
                    </a:lnTo>
                    <a:lnTo>
                      <a:pt x="85" y="252"/>
                    </a:lnTo>
                    <a:lnTo>
                      <a:pt x="88" y="255"/>
                    </a:lnTo>
                    <a:lnTo>
                      <a:pt x="98" y="259"/>
                    </a:lnTo>
                    <a:lnTo>
                      <a:pt x="104" y="261"/>
                    </a:lnTo>
                    <a:lnTo>
                      <a:pt x="113" y="264"/>
                    </a:lnTo>
                    <a:lnTo>
                      <a:pt x="122" y="265"/>
                    </a:lnTo>
                    <a:lnTo>
                      <a:pt x="133" y="267"/>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2" y="99"/>
                    </a:lnTo>
                    <a:lnTo>
                      <a:pt x="14" y="98"/>
                    </a:lnTo>
                    <a:lnTo>
                      <a:pt x="15" y="95"/>
                    </a:lnTo>
                    <a:lnTo>
                      <a:pt x="15" y="95"/>
                    </a:lnTo>
                    <a:lnTo>
                      <a:pt x="18" y="89"/>
                    </a:lnTo>
                    <a:lnTo>
                      <a:pt x="18" y="89"/>
                    </a:lnTo>
                    <a:lnTo>
                      <a:pt x="19" y="87"/>
                    </a:lnTo>
                    <a:lnTo>
                      <a:pt x="19" y="87"/>
                    </a:lnTo>
                    <a:lnTo>
                      <a:pt x="23" y="84"/>
                    </a:lnTo>
                    <a:lnTo>
                      <a:pt x="23" y="84"/>
                    </a:lnTo>
                    <a:lnTo>
                      <a:pt x="26" y="77"/>
                    </a:lnTo>
                    <a:lnTo>
                      <a:pt x="26" y="77"/>
                    </a:lnTo>
                    <a:lnTo>
                      <a:pt x="29" y="76"/>
                    </a:lnTo>
                    <a:lnTo>
                      <a:pt x="31" y="76"/>
                    </a:lnTo>
                    <a:lnTo>
                      <a:pt x="31" y="76"/>
                    </a:lnTo>
                    <a:lnTo>
                      <a:pt x="33" y="75"/>
                    </a:lnTo>
                    <a:lnTo>
                      <a:pt x="33" y="75"/>
                    </a:lnTo>
                    <a:lnTo>
                      <a:pt x="33" y="75"/>
                    </a:lnTo>
                    <a:lnTo>
                      <a:pt x="31" y="77"/>
                    </a:lnTo>
                    <a:lnTo>
                      <a:pt x="31" y="80"/>
                    </a:lnTo>
                    <a:lnTo>
                      <a:pt x="31" y="84"/>
                    </a:lnTo>
                    <a:lnTo>
                      <a:pt x="31" y="84"/>
                    </a:lnTo>
                    <a:lnTo>
                      <a:pt x="29" y="91"/>
                    </a:lnTo>
                    <a:lnTo>
                      <a:pt x="29" y="91"/>
                    </a:lnTo>
                    <a:lnTo>
                      <a:pt x="30" y="95"/>
                    </a:lnTo>
                    <a:lnTo>
                      <a:pt x="30" y="95"/>
                    </a:lnTo>
                    <a:lnTo>
                      <a:pt x="31" y="98"/>
                    </a:lnTo>
                    <a:lnTo>
                      <a:pt x="33" y="99"/>
                    </a:lnTo>
                    <a:lnTo>
                      <a:pt x="33" y="99"/>
                    </a:lnTo>
                    <a:lnTo>
                      <a:pt x="41" y="102"/>
                    </a:lnTo>
                    <a:lnTo>
                      <a:pt x="41" y="102"/>
                    </a:lnTo>
                    <a:lnTo>
                      <a:pt x="45" y="96"/>
                    </a:lnTo>
                    <a:lnTo>
                      <a:pt x="45" y="96"/>
                    </a:lnTo>
                    <a:lnTo>
                      <a:pt x="48" y="95"/>
                    </a:lnTo>
                    <a:lnTo>
                      <a:pt x="50" y="93"/>
                    </a:lnTo>
                    <a:lnTo>
                      <a:pt x="50" y="93"/>
                    </a:lnTo>
                    <a:lnTo>
                      <a:pt x="50" y="91"/>
                    </a:lnTo>
                    <a:lnTo>
                      <a:pt x="50" y="89"/>
                    </a:lnTo>
                    <a:lnTo>
                      <a:pt x="52" y="88"/>
                    </a:lnTo>
                    <a:lnTo>
                      <a:pt x="52" y="88"/>
                    </a:lnTo>
                    <a:lnTo>
                      <a:pt x="53" y="85"/>
                    </a:lnTo>
                    <a:lnTo>
                      <a:pt x="54" y="84"/>
                    </a:lnTo>
                    <a:lnTo>
                      <a:pt x="54" y="84"/>
                    </a:lnTo>
                    <a:lnTo>
                      <a:pt x="56" y="81"/>
                    </a:lnTo>
                    <a:lnTo>
                      <a:pt x="56" y="81"/>
                    </a:lnTo>
                    <a:lnTo>
                      <a:pt x="58" y="81"/>
                    </a:lnTo>
                    <a:lnTo>
                      <a:pt x="60" y="81"/>
                    </a:lnTo>
                    <a:lnTo>
                      <a:pt x="60" y="83"/>
                    </a:lnTo>
                    <a:lnTo>
                      <a:pt x="60" y="83"/>
                    </a:lnTo>
                    <a:lnTo>
                      <a:pt x="60" y="85"/>
                    </a:lnTo>
                    <a:lnTo>
                      <a:pt x="60" y="87"/>
                    </a:lnTo>
                    <a:lnTo>
                      <a:pt x="60" y="88"/>
                    </a:lnTo>
                    <a:lnTo>
                      <a:pt x="58" y="89"/>
                    </a:lnTo>
                    <a:lnTo>
                      <a:pt x="58" y="89"/>
                    </a:lnTo>
                    <a:lnTo>
                      <a:pt x="57" y="89"/>
                    </a:lnTo>
                    <a:lnTo>
                      <a:pt x="56" y="91"/>
                    </a:lnTo>
                    <a:lnTo>
                      <a:pt x="56" y="91"/>
                    </a:lnTo>
                    <a:lnTo>
                      <a:pt x="53" y="96"/>
                    </a:lnTo>
                    <a:lnTo>
                      <a:pt x="53" y="96"/>
                    </a:lnTo>
                    <a:lnTo>
                      <a:pt x="52" y="99"/>
                    </a:lnTo>
                    <a:lnTo>
                      <a:pt x="50" y="102"/>
                    </a:lnTo>
                    <a:lnTo>
                      <a:pt x="50" y="102"/>
                    </a:lnTo>
                    <a:lnTo>
                      <a:pt x="48" y="102"/>
                    </a:lnTo>
                    <a:lnTo>
                      <a:pt x="46" y="103"/>
                    </a:lnTo>
                    <a:lnTo>
                      <a:pt x="46" y="103"/>
                    </a:lnTo>
                    <a:lnTo>
                      <a:pt x="46" y="103"/>
                    </a:lnTo>
                    <a:lnTo>
                      <a:pt x="46" y="106"/>
                    </a:lnTo>
                    <a:lnTo>
                      <a:pt x="46" y="107"/>
                    </a:lnTo>
                    <a:lnTo>
                      <a:pt x="46" y="107"/>
                    </a:lnTo>
                    <a:lnTo>
                      <a:pt x="46" y="107"/>
                    </a:lnTo>
                    <a:lnTo>
                      <a:pt x="43" y="108"/>
                    </a:lnTo>
                    <a:lnTo>
                      <a:pt x="42" y="108"/>
                    </a:lnTo>
                    <a:lnTo>
                      <a:pt x="42" y="108"/>
                    </a:lnTo>
                    <a:lnTo>
                      <a:pt x="39" y="108"/>
                    </a:lnTo>
                    <a:lnTo>
                      <a:pt x="39" y="108"/>
                    </a:lnTo>
                    <a:lnTo>
                      <a:pt x="34" y="107"/>
                    </a:lnTo>
                    <a:lnTo>
                      <a:pt x="34" y="107"/>
                    </a:lnTo>
                    <a:lnTo>
                      <a:pt x="33" y="108"/>
                    </a:lnTo>
                    <a:lnTo>
                      <a:pt x="31" y="111"/>
                    </a:lnTo>
                    <a:lnTo>
                      <a:pt x="31" y="111"/>
                    </a:lnTo>
                    <a:lnTo>
                      <a:pt x="33" y="116"/>
                    </a:lnTo>
                    <a:lnTo>
                      <a:pt x="35" y="122"/>
                    </a:lnTo>
                    <a:lnTo>
                      <a:pt x="35" y="122"/>
                    </a:lnTo>
                    <a:lnTo>
                      <a:pt x="35" y="127"/>
                    </a:lnTo>
                    <a:lnTo>
                      <a:pt x="35" y="130"/>
                    </a:lnTo>
                    <a:lnTo>
                      <a:pt x="37" y="131"/>
                    </a:lnTo>
                    <a:lnTo>
                      <a:pt x="37" y="131"/>
                    </a:lnTo>
                    <a:lnTo>
                      <a:pt x="39" y="134"/>
                    </a:lnTo>
                    <a:lnTo>
                      <a:pt x="41" y="137"/>
                    </a:lnTo>
                    <a:lnTo>
                      <a:pt x="41" y="137"/>
                    </a:lnTo>
                    <a:lnTo>
                      <a:pt x="42" y="139"/>
                    </a:lnTo>
                    <a:lnTo>
                      <a:pt x="42" y="144"/>
                    </a:lnTo>
                    <a:lnTo>
                      <a:pt x="45" y="146"/>
                    </a:lnTo>
                    <a:lnTo>
                      <a:pt x="45" y="146"/>
                    </a:lnTo>
                    <a:lnTo>
                      <a:pt x="45" y="153"/>
                    </a:lnTo>
                    <a:lnTo>
                      <a:pt x="45" y="153"/>
                    </a:lnTo>
                    <a:lnTo>
                      <a:pt x="45" y="157"/>
                    </a:lnTo>
                    <a:lnTo>
                      <a:pt x="45" y="161"/>
                    </a:lnTo>
                    <a:lnTo>
                      <a:pt x="45" y="161"/>
                    </a:lnTo>
                    <a:lnTo>
                      <a:pt x="48" y="165"/>
                    </a:lnTo>
                    <a:lnTo>
                      <a:pt x="49" y="167"/>
                    </a:lnTo>
                    <a:lnTo>
                      <a:pt x="49" y="167"/>
                    </a:lnTo>
                    <a:lnTo>
                      <a:pt x="46" y="169"/>
                    </a:lnTo>
                    <a:lnTo>
                      <a:pt x="46" y="171"/>
                    </a:lnTo>
                    <a:lnTo>
                      <a:pt x="46" y="172"/>
                    </a:lnTo>
                    <a:lnTo>
                      <a:pt x="46" y="172"/>
                    </a:lnTo>
                    <a:lnTo>
                      <a:pt x="50" y="175"/>
                    </a:lnTo>
                    <a:lnTo>
                      <a:pt x="52" y="177"/>
                    </a:lnTo>
                    <a:lnTo>
                      <a:pt x="52" y="177"/>
                    </a:lnTo>
                    <a:lnTo>
                      <a:pt x="53" y="179"/>
                    </a:lnTo>
                    <a:lnTo>
                      <a:pt x="54" y="180"/>
                    </a:lnTo>
                    <a:lnTo>
                      <a:pt x="54" y="180"/>
                    </a:lnTo>
                    <a:lnTo>
                      <a:pt x="57" y="180"/>
                    </a:lnTo>
                    <a:lnTo>
                      <a:pt x="58" y="181"/>
                    </a:lnTo>
                    <a:lnTo>
                      <a:pt x="58" y="181"/>
                    </a:lnTo>
                    <a:lnTo>
                      <a:pt x="58" y="187"/>
                    </a:lnTo>
                    <a:lnTo>
                      <a:pt x="64" y="194"/>
                    </a:lnTo>
                    <a:lnTo>
                      <a:pt x="69" y="199"/>
                    </a:lnTo>
                    <a:lnTo>
                      <a:pt x="69" y="199"/>
                    </a:lnTo>
                    <a:lnTo>
                      <a:pt x="69" y="200"/>
                    </a:lnTo>
                    <a:lnTo>
                      <a:pt x="69" y="202"/>
                    </a:lnTo>
                    <a:lnTo>
                      <a:pt x="71" y="202"/>
                    </a:lnTo>
                    <a:lnTo>
                      <a:pt x="71" y="202"/>
                    </a:lnTo>
                    <a:lnTo>
                      <a:pt x="80" y="206"/>
                    </a:lnTo>
                    <a:lnTo>
                      <a:pt x="80" y="206"/>
                    </a:lnTo>
                    <a:lnTo>
                      <a:pt x="83" y="209"/>
                    </a:lnTo>
                    <a:lnTo>
                      <a:pt x="87" y="210"/>
                    </a:lnTo>
                    <a:lnTo>
                      <a:pt x="87" y="210"/>
                    </a:lnTo>
                    <a:lnTo>
                      <a:pt x="88" y="210"/>
                    </a:lnTo>
                    <a:lnTo>
                      <a:pt x="88" y="211"/>
                    </a:lnTo>
                    <a:lnTo>
                      <a:pt x="88" y="210"/>
                    </a:lnTo>
                    <a:lnTo>
                      <a:pt x="88" y="210"/>
                    </a:lnTo>
                    <a:lnTo>
                      <a:pt x="91" y="206"/>
                    </a:lnTo>
                    <a:lnTo>
                      <a:pt x="92" y="203"/>
                    </a:lnTo>
                    <a:lnTo>
                      <a:pt x="92" y="203"/>
                    </a:lnTo>
                    <a:lnTo>
                      <a:pt x="94" y="199"/>
                    </a:lnTo>
                    <a:lnTo>
                      <a:pt x="94" y="198"/>
                    </a:lnTo>
                    <a:lnTo>
                      <a:pt x="94" y="198"/>
                    </a:lnTo>
                    <a:lnTo>
                      <a:pt x="94" y="194"/>
                    </a:lnTo>
                    <a:lnTo>
                      <a:pt x="94" y="194"/>
                    </a:lnTo>
                    <a:lnTo>
                      <a:pt x="94" y="191"/>
                    </a:lnTo>
                    <a:lnTo>
                      <a:pt x="95" y="188"/>
                    </a:lnTo>
                    <a:lnTo>
                      <a:pt x="95" y="188"/>
                    </a:lnTo>
                    <a:lnTo>
                      <a:pt x="96" y="186"/>
                    </a:lnTo>
                    <a:lnTo>
                      <a:pt x="99" y="183"/>
                    </a:lnTo>
                    <a:lnTo>
                      <a:pt x="99" y="183"/>
                    </a:lnTo>
                    <a:lnTo>
                      <a:pt x="100" y="183"/>
                    </a:lnTo>
                    <a:lnTo>
                      <a:pt x="102" y="181"/>
                    </a:lnTo>
                    <a:lnTo>
                      <a:pt x="102" y="181"/>
                    </a:lnTo>
                    <a:lnTo>
                      <a:pt x="102" y="179"/>
                    </a:lnTo>
                    <a:lnTo>
                      <a:pt x="102" y="179"/>
                    </a:lnTo>
                    <a:lnTo>
                      <a:pt x="100" y="177"/>
                    </a:lnTo>
                    <a:lnTo>
                      <a:pt x="100" y="175"/>
                    </a:lnTo>
                    <a:lnTo>
                      <a:pt x="100" y="175"/>
                    </a:lnTo>
                    <a:lnTo>
                      <a:pt x="99" y="171"/>
                    </a:lnTo>
                    <a:lnTo>
                      <a:pt x="98" y="169"/>
                    </a:lnTo>
                    <a:lnTo>
                      <a:pt x="98" y="169"/>
                    </a:lnTo>
                    <a:lnTo>
                      <a:pt x="95" y="167"/>
                    </a:lnTo>
                    <a:lnTo>
                      <a:pt x="94" y="165"/>
                    </a:lnTo>
                    <a:lnTo>
                      <a:pt x="94" y="164"/>
                    </a:lnTo>
                    <a:lnTo>
                      <a:pt x="94" y="164"/>
                    </a:lnTo>
                    <a:lnTo>
                      <a:pt x="95" y="158"/>
                    </a:lnTo>
                    <a:lnTo>
                      <a:pt x="95" y="158"/>
                    </a:lnTo>
                    <a:lnTo>
                      <a:pt x="98" y="154"/>
                    </a:lnTo>
                    <a:lnTo>
                      <a:pt x="98" y="154"/>
                    </a:lnTo>
                    <a:lnTo>
                      <a:pt x="100" y="150"/>
                    </a:lnTo>
                    <a:lnTo>
                      <a:pt x="100" y="150"/>
                    </a:lnTo>
                    <a:lnTo>
                      <a:pt x="103" y="146"/>
                    </a:lnTo>
                    <a:lnTo>
                      <a:pt x="103" y="146"/>
                    </a:lnTo>
                    <a:lnTo>
                      <a:pt x="104" y="137"/>
                    </a:lnTo>
                    <a:lnTo>
                      <a:pt x="104" y="137"/>
                    </a:lnTo>
                    <a:lnTo>
                      <a:pt x="104" y="137"/>
                    </a:lnTo>
                    <a:lnTo>
                      <a:pt x="104" y="137"/>
                    </a:lnTo>
                    <a:lnTo>
                      <a:pt x="104" y="134"/>
                    </a:lnTo>
                    <a:lnTo>
                      <a:pt x="104" y="134"/>
                    </a:lnTo>
                    <a:lnTo>
                      <a:pt x="103" y="129"/>
                    </a:lnTo>
                    <a:lnTo>
                      <a:pt x="103" y="129"/>
                    </a:lnTo>
                    <a:lnTo>
                      <a:pt x="106" y="126"/>
                    </a:lnTo>
                    <a:lnTo>
                      <a:pt x="110" y="125"/>
                    </a:lnTo>
                    <a:lnTo>
                      <a:pt x="110" y="125"/>
                    </a:lnTo>
                    <a:lnTo>
                      <a:pt x="111" y="126"/>
                    </a:lnTo>
                    <a:lnTo>
                      <a:pt x="113" y="127"/>
                    </a:lnTo>
                    <a:lnTo>
                      <a:pt x="114" y="126"/>
                    </a:lnTo>
                    <a:lnTo>
                      <a:pt x="114" y="126"/>
                    </a:lnTo>
                    <a:lnTo>
                      <a:pt x="115" y="123"/>
                    </a:lnTo>
                    <a:lnTo>
                      <a:pt x="117" y="122"/>
                    </a:lnTo>
                    <a:lnTo>
                      <a:pt x="117" y="122"/>
                    </a:lnTo>
                    <a:lnTo>
                      <a:pt x="119" y="121"/>
                    </a:lnTo>
                    <a:lnTo>
                      <a:pt x="121" y="122"/>
                    </a:lnTo>
                    <a:lnTo>
                      <a:pt x="121" y="122"/>
                    </a:lnTo>
                    <a:lnTo>
                      <a:pt x="125" y="123"/>
                    </a:lnTo>
                    <a:lnTo>
                      <a:pt x="129" y="125"/>
                    </a:lnTo>
                    <a:lnTo>
                      <a:pt x="129" y="125"/>
                    </a:lnTo>
                    <a:lnTo>
                      <a:pt x="133" y="126"/>
                    </a:lnTo>
                    <a:lnTo>
                      <a:pt x="137" y="126"/>
                    </a:lnTo>
                    <a:lnTo>
                      <a:pt x="137" y="126"/>
                    </a:lnTo>
                    <a:lnTo>
                      <a:pt x="142" y="126"/>
                    </a:lnTo>
                    <a:lnTo>
                      <a:pt x="145" y="126"/>
                    </a:lnTo>
                    <a:lnTo>
                      <a:pt x="148" y="125"/>
                    </a:lnTo>
                    <a:lnTo>
                      <a:pt x="148" y="125"/>
                    </a:lnTo>
                    <a:lnTo>
                      <a:pt x="150" y="125"/>
                    </a:lnTo>
                    <a:lnTo>
                      <a:pt x="152" y="125"/>
                    </a:lnTo>
                    <a:lnTo>
                      <a:pt x="152" y="123"/>
                    </a:lnTo>
                    <a:lnTo>
                      <a:pt x="152" y="123"/>
                    </a:lnTo>
                    <a:lnTo>
                      <a:pt x="153" y="121"/>
                    </a:lnTo>
                    <a:lnTo>
                      <a:pt x="155" y="118"/>
                    </a:lnTo>
                    <a:lnTo>
                      <a:pt x="155" y="118"/>
                    </a:lnTo>
                    <a:lnTo>
                      <a:pt x="157" y="118"/>
                    </a:lnTo>
                    <a:lnTo>
                      <a:pt x="159" y="115"/>
                    </a:lnTo>
                    <a:lnTo>
                      <a:pt x="159" y="115"/>
                    </a:lnTo>
                    <a:lnTo>
                      <a:pt x="159" y="112"/>
                    </a:lnTo>
                    <a:lnTo>
                      <a:pt x="160" y="111"/>
                    </a:lnTo>
                    <a:lnTo>
                      <a:pt x="160" y="111"/>
                    </a:lnTo>
                    <a:lnTo>
                      <a:pt x="161" y="108"/>
                    </a:lnTo>
                    <a:lnTo>
                      <a:pt x="161" y="108"/>
                    </a:lnTo>
                    <a:lnTo>
                      <a:pt x="164" y="106"/>
                    </a:lnTo>
                    <a:lnTo>
                      <a:pt x="165" y="106"/>
                    </a:lnTo>
                    <a:lnTo>
                      <a:pt x="165" y="106"/>
                    </a:lnTo>
                    <a:lnTo>
                      <a:pt x="165" y="104"/>
                    </a:lnTo>
                    <a:lnTo>
                      <a:pt x="165" y="104"/>
                    </a:lnTo>
                    <a:lnTo>
                      <a:pt x="164" y="102"/>
                    </a:lnTo>
                    <a:lnTo>
                      <a:pt x="163" y="99"/>
                    </a:lnTo>
                    <a:lnTo>
                      <a:pt x="163" y="99"/>
                    </a:lnTo>
                    <a:lnTo>
                      <a:pt x="163" y="98"/>
                    </a:lnTo>
                    <a:lnTo>
                      <a:pt x="161" y="98"/>
                    </a:lnTo>
                    <a:lnTo>
                      <a:pt x="160" y="96"/>
                    </a:lnTo>
                    <a:lnTo>
                      <a:pt x="161" y="93"/>
                    </a:lnTo>
                    <a:lnTo>
                      <a:pt x="161" y="93"/>
                    </a:lnTo>
                    <a:lnTo>
                      <a:pt x="164" y="87"/>
                    </a:lnTo>
                    <a:lnTo>
                      <a:pt x="164" y="84"/>
                    </a:lnTo>
                    <a:lnTo>
                      <a:pt x="161" y="81"/>
                    </a:lnTo>
                    <a:lnTo>
                      <a:pt x="161" y="81"/>
                    </a:lnTo>
                    <a:lnTo>
                      <a:pt x="160" y="77"/>
                    </a:lnTo>
                    <a:lnTo>
                      <a:pt x="157" y="76"/>
                    </a:lnTo>
                    <a:lnTo>
                      <a:pt x="155" y="73"/>
                    </a:lnTo>
                    <a:lnTo>
                      <a:pt x="155" y="73"/>
                    </a:lnTo>
                    <a:lnTo>
                      <a:pt x="153" y="70"/>
                    </a:lnTo>
                    <a:lnTo>
                      <a:pt x="150" y="68"/>
                    </a:lnTo>
                    <a:lnTo>
                      <a:pt x="150" y="68"/>
                    </a:lnTo>
                    <a:lnTo>
                      <a:pt x="149" y="66"/>
                    </a:lnTo>
                    <a:lnTo>
                      <a:pt x="148" y="66"/>
                    </a:lnTo>
                    <a:lnTo>
                      <a:pt x="148" y="66"/>
                    </a:lnTo>
                    <a:lnTo>
                      <a:pt x="144" y="65"/>
                    </a:lnTo>
                    <a:lnTo>
                      <a:pt x="140" y="62"/>
                    </a:lnTo>
                    <a:lnTo>
                      <a:pt x="140" y="62"/>
                    </a:lnTo>
                    <a:lnTo>
                      <a:pt x="137" y="60"/>
                    </a:lnTo>
                    <a:lnTo>
                      <a:pt x="134" y="58"/>
                    </a:lnTo>
                    <a:lnTo>
                      <a:pt x="134" y="58"/>
                    </a:lnTo>
                    <a:lnTo>
                      <a:pt x="130" y="57"/>
                    </a:lnTo>
                    <a:lnTo>
                      <a:pt x="130" y="57"/>
                    </a:lnTo>
                    <a:lnTo>
                      <a:pt x="125" y="57"/>
                    </a:lnTo>
                    <a:lnTo>
                      <a:pt x="125" y="57"/>
                    </a:lnTo>
                    <a:lnTo>
                      <a:pt x="122" y="57"/>
                    </a:lnTo>
                    <a:lnTo>
                      <a:pt x="122" y="57"/>
                    </a:lnTo>
                    <a:lnTo>
                      <a:pt x="117" y="56"/>
                    </a:lnTo>
                    <a:lnTo>
                      <a:pt x="117" y="56"/>
                    </a:lnTo>
                    <a:lnTo>
                      <a:pt x="114" y="56"/>
                    </a:lnTo>
                    <a:lnTo>
                      <a:pt x="114" y="56"/>
                    </a:lnTo>
                    <a:lnTo>
                      <a:pt x="113" y="56"/>
                    </a:lnTo>
                    <a:lnTo>
                      <a:pt x="111" y="54"/>
                    </a:lnTo>
                    <a:lnTo>
                      <a:pt x="111" y="57"/>
                    </a:lnTo>
                    <a:lnTo>
                      <a:pt x="111" y="57"/>
                    </a:lnTo>
                    <a:lnTo>
                      <a:pt x="111" y="61"/>
                    </a:lnTo>
                    <a:lnTo>
                      <a:pt x="111" y="62"/>
                    </a:lnTo>
                    <a:lnTo>
                      <a:pt x="110" y="64"/>
                    </a:lnTo>
                    <a:lnTo>
                      <a:pt x="110" y="64"/>
                    </a:lnTo>
                    <a:lnTo>
                      <a:pt x="106" y="64"/>
                    </a:lnTo>
                    <a:lnTo>
                      <a:pt x="106" y="64"/>
                    </a:lnTo>
                    <a:lnTo>
                      <a:pt x="103" y="64"/>
                    </a:lnTo>
                    <a:lnTo>
                      <a:pt x="100" y="65"/>
                    </a:lnTo>
                    <a:lnTo>
                      <a:pt x="100" y="65"/>
                    </a:lnTo>
                    <a:lnTo>
                      <a:pt x="99" y="66"/>
                    </a:lnTo>
                    <a:lnTo>
                      <a:pt x="95" y="68"/>
                    </a:lnTo>
                    <a:lnTo>
                      <a:pt x="95" y="68"/>
                    </a:lnTo>
                    <a:lnTo>
                      <a:pt x="95" y="68"/>
                    </a:lnTo>
                    <a:lnTo>
                      <a:pt x="95" y="69"/>
                    </a:lnTo>
                    <a:lnTo>
                      <a:pt x="92" y="68"/>
                    </a:lnTo>
                    <a:lnTo>
                      <a:pt x="92" y="68"/>
                    </a:lnTo>
                    <a:lnTo>
                      <a:pt x="91" y="65"/>
                    </a:lnTo>
                    <a:lnTo>
                      <a:pt x="92" y="64"/>
                    </a:lnTo>
                    <a:lnTo>
                      <a:pt x="91" y="64"/>
                    </a:lnTo>
                    <a:lnTo>
                      <a:pt x="88" y="64"/>
                    </a:lnTo>
                    <a:lnTo>
                      <a:pt x="88" y="64"/>
                    </a:lnTo>
                    <a:lnTo>
                      <a:pt x="81" y="65"/>
                    </a:lnTo>
                    <a:lnTo>
                      <a:pt x="79" y="65"/>
                    </a:lnTo>
                    <a:lnTo>
                      <a:pt x="79" y="65"/>
                    </a:lnTo>
                    <a:lnTo>
                      <a:pt x="77" y="65"/>
                    </a:lnTo>
                    <a:lnTo>
                      <a:pt x="75" y="64"/>
                    </a:lnTo>
                    <a:lnTo>
                      <a:pt x="75" y="64"/>
                    </a:lnTo>
                    <a:lnTo>
                      <a:pt x="71" y="62"/>
                    </a:lnTo>
                    <a:lnTo>
                      <a:pt x="69" y="64"/>
                    </a:lnTo>
                    <a:lnTo>
                      <a:pt x="69" y="64"/>
                    </a:lnTo>
                    <a:lnTo>
                      <a:pt x="68" y="65"/>
                    </a:lnTo>
                    <a:lnTo>
                      <a:pt x="68" y="65"/>
                    </a:lnTo>
                    <a:lnTo>
                      <a:pt x="67" y="64"/>
                    </a:lnTo>
                    <a:lnTo>
                      <a:pt x="67" y="64"/>
                    </a:lnTo>
                    <a:lnTo>
                      <a:pt x="65" y="61"/>
                    </a:lnTo>
                    <a:lnTo>
                      <a:pt x="67" y="60"/>
                    </a:lnTo>
                    <a:lnTo>
                      <a:pt x="67" y="60"/>
                    </a:lnTo>
                    <a:lnTo>
                      <a:pt x="71" y="60"/>
                    </a:lnTo>
                    <a:lnTo>
                      <a:pt x="72" y="60"/>
                    </a:lnTo>
                    <a:lnTo>
                      <a:pt x="73" y="58"/>
                    </a:lnTo>
                    <a:lnTo>
                      <a:pt x="73" y="58"/>
                    </a:lnTo>
                    <a:lnTo>
                      <a:pt x="72" y="57"/>
                    </a:lnTo>
                    <a:lnTo>
                      <a:pt x="72" y="56"/>
                    </a:lnTo>
                    <a:lnTo>
                      <a:pt x="73" y="56"/>
                    </a:lnTo>
                    <a:lnTo>
                      <a:pt x="73" y="56"/>
                    </a:lnTo>
                    <a:lnTo>
                      <a:pt x="79" y="54"/>
                    </a:lnTo>
                    <a:lnTo>
                      <a:pt x="79" y="54"/>
                    </a:lnTo>
                    <a:lnTo>
                      <a:pt x="81" y="54"/>
                    </a:lnTo>
                    <a:lnTo>
                      <a:pt x="83" y="54"/>
                    </a:lnTo>
                    <a:lnTo>
                      <a:pt x="85" y="54"/>
                    </a:lnTo>
                    <a:lnTo>
                      <a:pt x="85" y="54"/>
                    </a:lnTo>
                    <a:lnTo>
                      <a:pt x="85" y="54"/>
                    </a:lnTo>
                    <a:lnTo>
                      <a:pt x="87" y="53"/>
                    </a:lnTo>
                    <a:lnTo>
                      <a:pt x="88" y="53"/>
                    </a:lnTo>
                    <a:lnTo>
                      <a:pt x="87" y="51"/>
                    </a:lnTo>
                    <a:lnTo>
                      <a:pt x="87" y="51"/>
                    </a:lnTo>
                    <a:lnTo>
                      <a:pt x="84" y="47"/>
                    </a:lnTo>
                    <a:lnTo>
                      <a:pt x="83" y="46"/>
                    </a:lnTo>
                    <a:lnTo>
                      <a:pt x="81" y="45"/>
                    </a:lnTo>
                    <a:lnTo>
                      <a:pt x="80" y="45"/>
                    </a:lnTo>
                    <a:lnTo>
                      <a:pt x="80" y="45"/>
                    </a:lnTo>
                    <a:lnTo>
                      <a:pt x="79" y="46"/>
                    </a:lnTo>
                    <a:lnTo>
                      <a:pt x="77" y="47"/>
                    </a:lnTo>
                    <a:lnTo>
                      <a:pt x="77" y="47"/>
                    </a:lnTo>
                    <a:lnTo>
                      <a:pt x="76" y="47"/>
                    </a:lnTo>
                    <a:lnTo>
                      <a:pt x="76" y="47"/>
                    </a:lnTo>
                    <a:lnTo>
                      <a:pt x="72" y="45"/>
                    </a:lnTo>
                    <a:lnTo>
                      <a:pt x="72" y="43"/>
                    </a:lnTo>
                    <a:lnTo>
                      <a:pt x="73" y="42"/>
                    </a:lnTo>
                    <a:lnTo>
                      <a:pt x="73" y="42"/>
                    </a:lnTo>
                    <a:lnTo>
                      <a:pt x="76" y="39"/>
                    </a:lnTo>
                    <a:lnTo>
                      <a:pt x="79" y="38"/>
                    </a:lnTo>
                    <a:lnTo>
                      <a:pt x="79" y="38"/>
                    </a:lnTo>
                    <a:lnTo>
                      <a:pt x="80" y="38"/>
                    </a:lnTo>
                    <a:lnTo>
                      <a:pt x="81" y="38"/>
                    </a:lnTo>
                    <a:lnTo>
                      <a:pt x="84" y="41"/>
                    </a:lnTo>
                    <a:lnTo>
                      <a:pt x="87" y="43"/>
                    </a:lnTo>
                    <a:lnTo>
                      <a:pt x="88" y="43"/>
                    </a:lnTo>
                    <a:lnTo>
                      <a:pt x="88" y="43"/>
                    </a:lnTo>
                    <a:lnTo>
                      <a:pt x="91" y="42"/>
                    </a:lnTo>
                    <a:lnTo>
                      <a:pt x="92" y="42"/>
                    </a:lnTo>
                    <a:lnTo>
                      <a:pt x="92" y="42"/>
                    </a:lnTo>
                    <a:lnTo>
                      <a:pt x="94" y="45"/>
                    </a:lnTo>
                    <a:lnTo>
                      <a:pt x="94" y="49"/>
                    </a:lnTo>
                    <a:lnTo>
                      <a:pt x="94" y="49"/>
                    </a:lnTo>
                    <a:lnTo>
                      <a:pt x="94" y="51"/>
                    </a:lnTo>
                    <a:lnTo>
                      <a:pt x="96" y="50"/>
                    </a:lnTo>
                    <a:lnTo>
                      <a:pt x="96" y="50"/>
                    </a:lnTo>
                    <a:lnTo>
                      <a:pt x="98" y="49"/>
                    </a:lnTo>
                    <a:lnTo>
                      <a:pt x="96" y="49"/>
                    </a:lnTo>
                    <a:lnTo>
                      <a:pt x="96" y="47"/>
                    </a:lnTo>
                    <a:lnTo>
                      <a:pt x="100" y="46"/>
                    </a:lnTo>
                    <a:lnTo>
                      <a:pt x="100" y="46"/>
                    </a:lnTo>
                    <a:lnTo>
                      <a:pt x="107" y="45"/>
                    </a:lnTo>
                    <a:lnTo>
                      <a:pt x="110" y="43"/>
                    </a:lnTo>
                    <a:lnTo>
                      <a:pt x="113" y="43"/>
                    </a:lnTo>
                    <a:lnTo>
                      <a:pt x="114" y="45"/>
                    </a:lnTo>
                    <a:lnTo>
                      <a:pt x="114" y="45"/>
                    </a:lnTo>
                    <a:lnTo>
                      <a:pt x="117" y="46"/>
                    </a:lnTo>
                    <a:lnTo>
                      <a:pt x="118" y="46"/>
                    </a:lnTo>
                    <a:lnTo>
                      <a:pt x="118" y="46"/>
                    </a:lnTo>
                    <a:lnTo>
                      <a:pt x="118" y="47"/>
                    </a:lnTo>
                    <a:lnTo>
                      <a:pt x="118" y="49"/>
                    </a:lnTo>
                    <a:lnTo>
                      <a:pt x="119" y="47"/>
                    </a:lnTo>
                    <a:lnTo>
                      <a:pt x="119" y="47"/>
                    </a:lnTo>
                    <a:lnTo>
                      <a:pt x="122" y="46"/>
                    </a:lnTo>
                    <a:lnTo>
                      <a:pt x="125" y="47"/>
                    </a:lnTo>
                    <a:lnTo>
                      <a:pt x="127" y="49"/>
                    </a:lnTo>
                    <a:lnTo>
                      <a:pt x="127" y="49"/>
                    </a:lnTo>
                    <a:lnTo>
                      <a:pt x="127" y="49"/>
                    </a:lnTo>
                    <a:lnTo>
                      <a:pt x="130" y="49"/>
                    </a:lnTo>
                    <a:lnTo>
                      <a:pt x="130" y="49"/>
                    </a:lnTo>
                    <a:lnTo>
                      <a:pt x="133" y="51"/>
                    </a:lnTo>
                    <a:lnTo>
                      <a:pt x="137" y="51"/>
                    </a:lnTo>
                    <a:lnTo>
                      <a:pt x="137" y="51"/>
                    </a:lnTo>
                    <a:lnTo>
                      <a:pt x="140" y="50"/>
                    </a:lnTo>
                    <a:lnTo>
                      <a:pt x="140" y="50"/>
                    </a:lnTo>
                    <a:lnTo>
                      <a:pt x="138" y="47"/>
                    </a:lnTo>
                    <a:lnTo>
                      <a:pt x="138" y="47"/>
                    </a:lnTo>
                    <a:lnTo>
                      <a:pt x="137" y="45"/>
                    </a:lnTo>
                    <a:lnTo>
                      <a:pt x="133" y="43"/>
                    </a:lnTo>
                    <a:lnTo>
                      <a:pt x="133" y="43"/>
                    </a:lnTo>
                    <a:lnTo>
                      <a:pt x="125" y="41"/>
                    </a:lnTo>
                    <a:lnTo>
                      <a:pt x="123" y="39"/>
                    </a:lnTo>
                    <a:lnTo>
                      <a:pt x="126" y="39"/>
                    </a:lnTo>
                    <a:lnTo>
                      <a:pt x="126" y="39"/>
                    </a:lnTo>
                    <a:lnTo>
                      <a:pt x="129" y="38"/>
                    </a:lnTo>
                    <a:lnTo>
                      <a:pt x="127" y="37"/>
                    </a:lnTo>
                    <a:lnTo>
                      <a:pt x="127" y="35"/>
                    </a:lnTo>
                    <a:lnTo>
                      <a:pt x="132" y="33"/>
                    </a:lnTo>
                    <a:lnTo>
                      <a:pt x="132" y="33"/>
                    </a:lnTo>
                    <a:lnTo>
                      <a:pt x="137" y="31"/>
                    </a:lnTo>
                    <a:lnTo>
                      <a:pt x="140" y="31"/>
                    </a:lnTo>
                    <a:lnTo>
                      <a:pt x="141" y="31"/>
                    </a:lnTo>
                    <a:lnTo>
                      <a:pt x="141" y="28"/>
                    </a:lnTo>
                    <a:lnTo>
                      <a:pt x="141" y="28"/>
                    </a:lnTo>
                    <a:lnTo>
                      <a:pt x="141" y="23"/>
                    </a:lnTo>
                    <a:lnTo>
                      <a:pt x="142" y="23"/>
                    </a:lnTo>
                    <a:lnTo>
                      <a:pt x="144" y="23"/>
                    </a:lnTo>
                    <a:lnTo>
                      <a:pt x="144" y="23"/>
                    </a:lnTo>
                    <a:lnTo>
                      <a:pt x="153" y="24"/>
                    </a:lnTo>
                    <a:lnTo>
                      <a:pt x="153" y="24"/>
                    </a:lnTo>
                    <a:lnTo>
                      <a:pt x="155" y="24"/>
                    </a:lnTo>
                    <a:lnTo>
                      <a:pt x="155" y="26"/>
                    </a:lnTo>
                    <a:lnTo>
                      <a:pt x="157" y="24"/>
                    </a:lnTo>
                    <a:lnTo>
                      <a:pt x="157" y="24"/>
                    </a:lnTo>
                    <a:lnTo>
                      <a:pt x="160" y="23"/>
                    </a:lnTo>
                    <a:lnTo>
                      <a:pt x="161" y="23"/>
                    </a:lnTo>
                    <a:lnTo>
                      <a:pt x="161" y="23"/>
                    </a:lnTo>
                    <a:lnTo>
                      <a:pt x="161" y="22"/>
                    </a:lnTo>
                    <a:lnTo>
                      <a:pt x="161" y="22"/>
                    </a:lnTo>
                    <a:lnTo>
                      <a:pt x="159" y="18"/>
                    </a:lnTo>
                    <a:lnTo>
                      <a:pt x="156" y="15"/>
                    </a:lnTo>
                    <a:lnTo>
                      <a:pt x="156" y="15"/>
                    </a:lnTo>
                    <a:lnTo>
                      <a:pt x="155" y="12"/>
                    </a:lnTo>
                    <a:lnTo>
                      <a:pt x="153" y="10"/>
                    </a:lnTo>
                    <a:lnTo>
                      <a:pt x="152" y="7"/>
                    </a:lnTo>
                    <a:lnTo>
                      <a:pt x="150" y="7"/>
                    </a:lnTo>
                    <a:lnTo>
                      <a:pt x="148" y="8"/>
                    </a:lnTo>
                    <a:lnTo>
                      <a:pt x="148" y="8"/>
                    </a:lnTo>
                    <a:lnTo>
                      <a:pt x="144" y="10"/>
                    </a:lnTo>
                    <a:lnTo>
                      <a:pt x="140" y="11"/>
                    </a:lnTo>
                    <a:lnTo>
                      <a:pt x="140" y="11"/>
                    </a:lnTo>
                    <a:lnTo>
                      <a:pt x="134" y="10"/>
                    </a:lnTo>
                    <a:lnTo>
                      <a:pt x="132" y="8"/>
                    </a:lnTo>
                    <a:lnTo>
                      <a:pt x="132" y="8"/>
                    </a:lnTo>
                    <a:lnTo>
                      <a:pt x="136" y="7"/>
                    </a:lnTo>
                    <a:lnTo>
                      <a:pt x="138" y="5"/>
                    </a:lnTo>
                    <a:lnTo>
                      <a:pt x="138" y="5"/>
                    </a:lnTo>
                    <a:lnTo>
                      <a:pt x="138" y="5"/>
                    </a:lnTo>
                    <a:lnTo>
                      <a:pt x="140" y="4"/>
                    </a:lnTo>
                    <a:lnTo>
                      <a:pt x="140" y="4"/>
                    </a:lnTo>
                    <a:lnTo>
                      <a:pt x="137" y="1"/>
                    </a:lnTo>
                    <a:lnTo>
                      <a:pt x="140" y="0"/>
                    </a:lnTo>
                    <a:lnTo>
                      <a:pt x="140" y="0"/>
                    </a:lnTo>
                    <a:lnTo>
                      <a:pt x="149" y="0"/>
                    </a:lnTo>
                    <a:lnTo>
                      <a:pt x="161" y="1"/>
                    </a:lnTo>
                    <a:lnTo>
                      <a:pt x="161"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5" name="Freeform 132"/>
              <p:cNvSpPr>
                <a:spLocks/>
              </p:cNvSpPr>
              <p:nvPr/>
            </p:nvSpPr>
            <p:spPr bwMode="auto">
              <a:xfrm>
                <a:off x="2139951" y="4786313"/>
                <a:ext cx="136525" cy="163513"/>
              </a:xfrm>
              <a:custGeom>
                <a:avLst/>
                <a:gdLst>
                  <a:gd name="T0" fmla="*/ 27 w 86"/>
                  <a:gd name="T1" fmla="*/ 6 h 103"/>
                  <a:gd name="T2" fmla="*/ 27 w 86"/>
                  <a:gd name="T3" fmla="*/ 38 h 103"/>
                  <a:gd name="T4" fmla="*/ 27 w 86"/>
                  <a:gd name="T5" fmla="*/ 38 h 103"/>
                  <a:gd name="T6" fmla="*/ 28 w 86"/>
                  <a:gd name="T7" fmla="*/ 41 h 103"/>
                  <a:gd name="T8" fmla="*/ 34 w 86"/>
                  <a:gd name="T9" fmla="*/ 47 h 103"/>
                  <a:gd name="T10" fmla="*/ 42 w 86"/>
                  <a:gd name="T11" fmla="*/ 55 h 103"/>
                  <a:gd name="T12" fmla="*/ 47 w 86"/>
                  <a:gd name="T13" fmla="*/ 57 h 103"/>
                  <a:gd name="T14" fmla="*/ 54 w 86"/>
                  <a:gd name="T15" fmla="*/ 60 h 103"/>
                  <a:gd name="T16" fmla="*/ 54 w 86"/>
                  <a:gd name="T17" fmla="*/ 60 h 103"/>
                  <a:gd name="T18" fmla="*/ 66 w 86"/>
                  <a:gd name="T19" fmla="*/ 65 h 103"/>
                  <a:gd name="T20" fmla="*/ 78 w 86"/>
                  <a:gd name="T21" fmla="*/ 72 h 103"/>
                  <a:gd name="T22" fmla="*/ 82 w 86"/>
                  <a:gd name="T23" fmla="*/ 75 h 103"/>
                  <a:gd name="T24" fmla="*/ 85 w 86"/>
                  <a:gd name="T25" fmla="*/ 79 h 103"/>
                  <a:gd name="T26" fmla="*/ 86 w 86"/>
                  <a:gd name="T27" fmla="*/ 82 h 103"/>
                  <a:gd name="T28" fmla="*/ 86 w 86"/>
                  <a:gd name="T29" fmla="*/ 86 h 103"/>
                  <a:gd name="T30" fmla="*/ 86 w 86"/>
                  <a:gd name="T31" fmla="*/ 86 h 103"/>
                  <a:gd name="T32" fmla="*/ 85 w 86"/>
                  <a:gd name="T33" fmla="*/ 90 h 103"/>
                  <a:gd name="T34" fmla="*/ 81 w 86"/>
                  <a:gd name="T35" fmla="*/ 93 h 103"/>
                  <a:gd name="T36" fmla="*/ 76 w 86"/>
                  <a:gd name="T37" fmla="*/ 95 h 103"/>
                  <a:gd name="T38" fmla="*/ 66 w 86"/>
                  <a:gd name="T39" fmla="*/ 98 h 103"/>
                  <a:gd name="T40" fmla="*/ 55 w 86"/>
                  <a:gd name="T41" fmla="*/ 101 h 103"/>
                  <a:gd name="T42" fmla="*/ 40 w 86"/>
                  <a:gd name="T43" fmla="*/ 102 h 103"/>
                  <a:gd name="T44" fmla="*/ 21 w 86"/>
                  <a:gd name="T45" fmla="*/ 103 h 103"/>
                  <a:gd name="T46" fmla="*/ 0 w 86"/>
                  <a:gd name="T47" fmla="*/ 103 h 103"/>
                  <a:gd name="T48" fmla="*/ 0 w 86"/>
                  <a:gd name="T49" fmla="*/ 0 h 103"/>
                  <a:gd name="T50" fmla="*/ 27 w 86"/>
                  <a:gd name="T51" fmla="*/ 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103">
                    <a:moveTo>
                      <a:pt x="27" y="6"/>
                    </a:moveTo>
                    <a:lnTo>
                      <a:pt x="27" y="38"/>
                    </a:lnTo>
                    <a:lnTo>
                      <a:pt x="27" y="38"/>
                    </a:lnTo>
                    <a:lnTo>
                      <a:pt x="28" y="41"/>
                    </a:lnTo>
                    <a:lnTo>
                      <a:pt x="34" y="47"/>
                    </a:lnTo>
                    <a:lnTo>
                      <a:pt x="42" y="55"/>
                    </a:lnTo>
                    <a:lnTo>
                      <a:pt x="47" y="57"/>
                    </a:lnTo>
                    <a:lnTo>
                      <a:pt x="54" y="60"/>
                    </a:lnTo>
                    <a:lnTo>
                      <a:pt x="54" y="60"/>
                    </a:lnTo>
                    <a:lnTo>
                      <a:pt x="66" y="65"/>
                    </a:lnTo>
                    <a:lnTo>
                      <a:pt x="78" y="72"/>
                    </a:lnTo>
                    <a:lnTo>
                      <a:pt x="82" y="75"/>
                    </a:lnTo>
                    <a:lnTo>
                      <a:pt x="85" y="79"/>
                    </a:lnTo>
                    <a:lnTo>
                      <a:pt x="86" y="82"/>
                    </a:lnTo>
                    <a:lnTo>
                      <a:pt x="86" y="86"/>
                    </a:lnTo>
                    <a:lnTo>
                      <a:pt x="86" y="86"/>
                    </a:lnTo>
                    <a:lnTo>
                      <a:pt x="85" y="90"/>
                    </a:lnTo>
                    <a:lnTo>
                      <a:pt x="81" y="93"/>
                    </a:lnTo>
                    <a:lnTo>
                      <a:pt x="76" y="95"/>
                    </a:lnTo>
                    <a:lnTo>
                      <a:pt x="66" y="98"/>
                    </a:lnTo>
                    <a:lnTo>
                      <a:pt x="55" y="101"/>
                    </a:lnTo>
                    <a:lnTo>
                      <a:pt x="40" y="102"/>
                    </a:lnTo>
                    <a:lnTo>
                      <a:pt x="21" y="103"/>
                    </a:lnTo>
                    <a:lnTo>
                      <a:pt x="0" y="103"/>
                    </a:lnTo>
                    <a:lnTo>
                      <a:pt x="0" y="0"/>
                    </a:lnTo>
                    <a:lnTo>
                      <a:pt x="27"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6" name="Freeform 133"/>
              <p:cNvSpPr>
                <a:spLocks/>
              </p:cNvSpPr>
              <p:nvPr/>
            </p:nvSpPr>
            <p:spPr bwMode="auto">
              <a:xfrm>
                <a:off x="2024063" y="4786313"/>
                <a:ext cx="130175" cy="163513"/>
              </a:xfrm>
              <a:custGeom>
                <a:avLst/>
                <a:gdLst>
                  <a:gd name="T0" fmla="*/ 63 w 82"/>
                  <a:gd name="T1" fmla="*/ 6 h 103"/>
                  <a:gd name="T2" fmla="*/ 63 w 82"/>
                  <a:gd name="T3" fmla="*/ 38 h 103"/>
                  <a:gd name="T4" fmla="*/ 63 w 82"/>
                  <a:gd name="T5" fmla="*/ 38 h 103"/>
                  <a:gd name="T6" fmla="*/ 62 w 82"/>
                  <a:gd name="T7" fmla="*/ 41 h 103"/>
                  <a:gd name="T8" fmla="*/ 58 w 82"/>
                  <a:gd name="T9" fmla="*/ 47 h 103"/>
                  <a:gd name="T10" fmla="*/ 51 w 82"/>
                  <a:gd name="T11" fmla="*/ 55 h 103"/>
                  <a:gd name="T12" fmla="*/ 46 w 82"/>
                  <a:gd name="T13" fmla="*/ 57 h 103"/>
                  <a:gd name="T14" fmla="*/ 39 w 82"/>
                  <a:gd name="T15" fmla="*/ 60 h 103"/>
                  <a:gd name="T16" fmla="*/ 39 w 82"/>
                  <a:gd name="T17" fmla="*/ 60 h 103"/>
                  <a:gd name="T18" fmla="*/ 25 w 82"/>
                  <a:gd name="T19" fmla="*/ 65 h 103"/>
                  <a:gd name="T20" fmla="*/ 12 w 82"/>
                  <a:gd name="T21" fmla="*/ 72 h 103"/>
                  <a:gd name="T22" fmla="*/ 6 w 82"/>
                  <a:gd name="T23" fmla="*/ 75 h 103"/>
                  <a:gd name="T24" fmla="*/ 4 w 82"/>
                  <a:gd name="T25" fmla="*/ 79 h 103"/>
                  <a:gd name="T26" fmla="*/ 1 w 82"/>
                  <a:gd name="T27" fmla="*/ 82 h 103"/>
                  <a:gd name="T28" fmla="*/ 0 w 82"/>
                  <a:gd name="T29" fmla="*/ 86 h 103"/>
                  <a:gd name="T30" fmla="*/ 0 w 82"/>
                  <a:gd name="T31" fmla="*/ 86 h 103"/>
                  <a:gd name="T32" fmla="*/ 2 w 82"/>
                  <a:gd name="T33" fmla="*/ 90 h 103"/>
                  <a:gd name="T34" fmla="*/ 8 w 82"/>
                  <a:gd name="T35" fmla="*/ 93 h 103"/>
                  <a:gd name="T36" fmla="*/ 15 w 82"/>
                  <a:gd name="T37" fmla="*/ 95 h 103"/>
                  <a:gd name="T38" fmla="*/ 24 w 82"/>
                  <a:gd name="T39" fmla="*/ 98 h 103"/>
                  <a:gd name="T40" fmla="*/ 36 w 82"/>
                  <a:gd name="T41" fmla="*/ 101 h 103"/>
                  <a:gd name="T42" fmla="*/ 50 w 82"/>
                  <a:gd name="T43" fmla="*/ 102 h 103"/>
                  <a:gd name="T44" fmla="*/ 82 w 82"/>
                  <a:gd name="T45" fmla="*/ 103 h 103"/>
                  <a:gd name="T46" fmla="*/ 82 w 82"/>
                  <a:gd name="T47" fmla="*/ 0 h 103"/>
                  <a:gd name="T48" fmla="*/ 63 w 82"/>
                  <a:gd name="T49" fmla="*/ 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2" h="103">
                    <a:moveTo>
                      <a:pt x="63" y="6"/>
                    </a:moveTo>
                    <a:lnTo>
                      <a:pt x="63" y="38"/>
                    </a:lnTo>
                    <a:lnTo>
                      <a:pt x="63" y="38"/>
                    </a:lnTo>
                    <a:lnTo>
                      <a:pt x="62" y="41"/>
                    </a:lnTo>
                    <a:lnTo>
                      <a:pt x="58" y="47"/>
                    </a:lnTo>
                    <a:lnTo>
                      <a:pt x="51" y="55"/>
                    </a:lnTo>
                    <a:lnTo>
                      <a:pt x="46" y="57"/>
                    </a:lnTo>
                    <a:lnTo>
                      <a:pt x="39" y="60"/>
                    </a:lnTo>
                    <a:lnTo>
                      <a:pt x="39" y="60"/>
                    </a:lnTo>
                    <a:lnTo>
                      <a:pt x="25" y="65"/>
                    </a:lnTo>
                    <a:lnTo>
                      <a:pt x="12" y="72"/>
                    </a:lnTo>
                    <a:lnTo>
                      <a:pt x="6" y="75"/>
                    </a:lnTo>
                    <a:lnTo>
                      <a:pt x="4" y="79"/>
                    </a:lnTo>
                    <a:lnTo>
                      <a:pt x="1" y="82"/>
                    </a:lnTo>
                    <a:lnTo>
                      <a:pt x="0" y="86"/>
                    </a:lnTo>
                    <a:lnTo>
                      <a:pt x="0" y="86"/>
                    </a:lnTo>
                    <a:lnTo>
                      <a:pt x="2" y="90"/>
                    </a:lnTo>
                    <a:lnTo>
                      <a:pt x="8" y="93"/>
                    </a:lnTo>
                    <a:lnTo>
                      <a:pt x="15" y="95"/>
                    </a:lnTo>
                    <a:lnTo>
                      <a:pt x="24" y="98"/>
                    </a:lnTo>
                    <a:lnTo>
                      <a:pt x="36" y="101"/>
                    </a:lnTo>
                    <a:lnTo>
                      <a:pt x="50" y="102"/>
                    </a:lnTo>
                    <a:lnTo>
                      <a:pt x="82" y="103"/>
                    </a:lnTo>
                    <a:lnTo>
                      <a:pt x="82" y="0"/>
                    </a:lnTo>
                    <a:lnTo>
                      <a:pt x="63"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7" name="Freeform 134"/>
              <p:cNvSpPr>
                <a:spLocks/>
              </p:cNvSpPr>
              <p:nvPr/>
            </p:nvSpPr>
            <p:spPr bwMode="auto">
              <a:xfrm>
                <a:off x="1893888" y="4305300"/>
                <a:ext cx="495300" cy="496888"/>
              </a:xfrm>
              <a:custGeom>
                <a:avLst/>
                <a:gdLst>
                  <a:gd name="T0" fmla="*/ 83 w 312"/>
                  <a:gd name="T1" fmla="*/ 16 h 313"/>
                  <a:gd name="T2" fmla="*/ 57 w 312"/>
                  <a:gd name="T3" fmla="*/ 41 h 313"/>
                  <a:gd name="T4" fmla="*/ 37 w 312"/>
                  <a:gd name="T5" fmla="*/ 71 h 313"/>
                  <a:gd name="T6" fmla="*/ 25 w 312"/>
                  <a:gd name="T7" fmla="*/ 103 h 313"/>
                  <a:gd name="T8" fmla="*/ 21 w 312"/>
                  <a:gd name="T9" fmla="*/ 140 h 313"/>
                  <a:gd name="T10" fmla="*/ 21 w 312"/>
                  <a:gd name="T11" fmla="*/ 156 h 313"/>
                  <a:gd name="T12" fmla="*/ 27 w 312"/>
                  <a:gd name="T13" fmla="*/ 186 h 313"/>
                  <a:gd name="T14" fmla="*/ 40 w 312"/>
                  <a:gd name="T15" fmla="*/ 213 h 313"/>
                  <a:gd name="T16" fmla="*/ 56 w 312"/>
                  <a:gd name="T17" fmla="*/ 237 h 313"/>
                  <a:gd name="T18" fmla="*/ 76 w 312"/>
                  <a:gd name="T19" fmla="*/ 259 h 313"/>
                  <a:gd name="T20" fmla="*/ 101 w 312"/>
                  <a:gd name="T21" fmla="*/ 275 h 313"/>
                  <a:gd name="T22" fmla="*/ 128 w 312"/>
                  <a:gd name="T23" fmla="*/ 287 h 313"/>
                  <a:gd name="T24" fmla="*/ 157 w 312"/>
                  <a:gd name="T25" fmla="*/ 293 h 313"/>
                  <a:gd name="T26" fmla="*/ 174 w 312"/>
                  <a:gd name="T27" fmla="*/ 294 h 313"/>
                  <a:gd name="T28" fmla="*/ 210 w 312"/>
                  <a:gd name="T29" fmla="*/ 289 h 313"/>
                  <a:gd name="T30" fmla="*/ 243 w 312"/>
                  <a:gd name="T31" fmla="*/ 276 h 313"/>
                  <a:gd name="T32" fmla="*/ 273 w 312"/>
                  <a:gd name="T33" fmla="*/ 257 h 313"/>
                  <a:gd name="T34" fmla="*/ 296 w 312"/>
                  <a:gd name="T35" fmla="*/ 233 h 313"/>
                  <a:gd name="T36" fmla="*/ 312 w 312"/>
                  <a:gd name="T37" fmla="*/ 245 h 313"/>
                  <a:gd name="T38" fmla="*/ 285 w 312"/>
                  <a:gd name="T39" fmla="*/ 274 h 313"/>
                  <a:gd name="T40" fmla="*/ 252 w 312"/>
                  <a:gd name="T41" fmla="*/ 295 h 313"/>
                  <a:gd name="T42" fmla="*/ 214 w 312"/>
                  <a:gd name="T43" fmla="*/ 309 h 313"/>
                  <a:gd name="T44" fmla="*/ 174 w 312"/>
                  <a:gd name="T45" fmla="*/ 313 h 313"/>
                  <a:gd name="T46" fmla="*/ 156 w 312"/>
                  <a:gd name="T47" fmla="*/ 313 h 313"/>
                  <a:gd name="T48" fmla="*/ 122 w 312"/>
                  <a:gd name="T49" fmla="*/ 306 h 313"/>
                  <a:gd name="T50" fmla="*/ 91 w 312"/>
                  <a:gd name="T51" fmla="*/ 293 h 313"/>
                  <a:gd name="T52" fmla="*/ 64 w 312"/>
                  <a:gd name="T53" fmla="*/ 274 h 313"/>
                  <a:gd name="T54" fmla="*/ 40 w 312"/>
                  <a:gd name="T55" fmla="*/ 251 h 313"/>
                  <a:gd name="T56" fmla="*/ 21 w 312"/>
                  <a:gd name="T57" fmla="*/ 222 h 313"/>
                  <a:gd name="T58" fmla="*/ 8 w 312"/>
                  <a:gd name="T59" fmla="*/ 191 h 313"/>
                  <a:gd name="T60" fmla="*/ 2 w 312"/>
                  <a:gd name="T61" fmla="*/ 159 h 313"/>
                  <a:gd name="T62" fmla="*/ 0 w 312"/>
                  <a:gd name="T63" fmla="*/ 140 h 313"/>
                  <a:gd name="T64" fmla="*/ 6 w 312"/>
                  <a:gd name="T65" fmla="*/ 99 h 313"/>
                  <a:gd name="T66" fmla="*/ 19 w 312"/>
                  <a:gd name="T67" fmla="*/ 61 h 313"/>
                  <a:gd name="T68" fmla="*/ 42 w 312"/>
                  <a:gd name="T69" fmla="*/ 27 h 313"/>
                  <a:gd name="T70" fmla="*/ 71 w 312"/>
                  <a:gd name="T7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74" y="294"/>
                    </a:lnTo>
                    <a:lnTo>
                      <a:pt x="193" y="293"/>
                    </a:lnTo>
                    <a:lnTo>
                      <a:pt x="210" y="289"/>
                    </a:lnTo>
                    <a:lnTo>
                      <a:pt x="227" y="285"/>
                    </a:lnTo>
                    <a:lnTo>
                      <a:pt x="243" y="276"/>
                    </a:lnTo>
                    <a:lnTo>
                      <a:pt x="258" y="268"/>
                    </a:lnTo>
                    <a:lnTo>
                      <a:pt x="273" y="257"/>
                    </a:lnTo>
                    <a:lnTo>
                      <a:pt x="285" y="247"/>
                    </a:lnTo>
                    <a:lnTo>
                      <a:pt x="296" y="233"/>
                    </a:lnTo>
                    <a:lnTo>
                      <a:pt x="312" y="245"/>
                    </a:lnTo>
                    <a:lnTo>
                      <a:pt x="312" y="245"/>
                    </a:lnTo>
                    <a:lnTo>
                      <a:pt x="298" y="260"/>
                    </a:lnTo>
                    <a:lnTo>
                      <a:pt x="285" y="274"/>
                    </a:lnTo>
                    <a:lnTo>
                      <a:pt x="268" y="285"/>
                    </a:lnTo>
                    <a:lnTo>
                      <a:pt x="252" y="295"/>
                    </a:lnTo>
                    <a:lnTo>
                      <a:pt x="233" y="303"/>
                    </a:lnTo>
                    <a:lnTo>
                      <a:pt x="214" y="309"/>
                    </a:lnTo>
                    <a:lnTo>
                      <a:pt x="194" y="312"/>
                    </a:lnTo>
                    <a:lnTo>
                      <a:pt x="174" y="313"/>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8" name="Freeform 135"/>
              <p:cNvSpPr>
                <a:spLocks noEditPoints="1"/>
              </p:cNvSpPr>
              <p:nvPr/>
            </p:nvSpPr>
            <p:spPr bwMode="auto">
              <a:xfrm>
                <a:off x="1947863" y="4314825"/>
                <a:ext cx="436563" cy="434975"/>
              </a:xfrm>
              <a:custGeom>
                <a:avLst/>
                <a:gdLst>
                  <a:gd name="T0" fmla="*/ 152 w 275"/>
                  <a:gd name="T1" fmla="*/ 1 h 274"/>
                  <a:gd name="T2" fmla="*/ 191 w 275"/>
                  <a:gd name="T3" fmla="*/ 10 h 274"/>
                  <a:gd name="T4" fmla="*/ 225 w 275"/>
                  <a:gd name="T5" fmla="*/ 32 h 274"/>
                  <a:gd name="T6" fmla="*/ 252 w 275"/>
                  <a:gd name="T7" fmla="*/ 61 h 274"/>
                  <a:gd name="T8" fmla="*/ 268 w 275"/>
                  <a:gd name="T9" fmla="*/ 97 h 274"/>
                  <a:gd name="T10" fmla="*/ 275 w 275"/>
                  <a:gd name="T11" fmla="*/ 138 h 274"/>
                  <a:gd name="T12" fmla="*/ 272 w 275"/>
                  <a:gd name="T13" fmla="*/ 165 h 274"/>
                  <a:gd name="T14" fmla="*/ 259 w 275"/>
                  <a:gd name="T15" fmla="*/ 203 h 274"/>
                  <a:gd name="T16" fmla="*/ 234 w 275"/>
                  <a:gd name="T17" fmla="*/ 235 h 274"/>
                  <a:gd name="T18" fmla="*/ 203 w 275"/>
                  <a:gd name="T19" fmla="*/ 258 h 274"/>
                  <a:gd name="T20" fmla="*/ 165 w 275"/>
                  <a:gd name="T21" fmla="*/ 272 h 274"/>
                  <a:gd name="T22" fmla="*/ 137 w 275"/>
                  <a:gd name="T23" fmla="*/ 274 h 274"/>
                  <a:gd name="T24" fmla="*/ 137 w 275"/>
                  <a:gd name="T25" fmla="*/ 269 h 274"/>
                  <a:gd name="T26" fmla="*/ 164 w 275"/>
                  <a:gd name="T27" fmla="*/ 266 h 274"/>
                  <a:gd name="T28" fmla="*/ 201 w 275"/>
                  <a:gd name="T29" fmla="*/ 253 h 274"/>
                  <a:gd name="T30" fmla="*/ 230 w 275"/>
                  <a:gd name="T31" fmla="*/ 230 h 274"/>
                  <a:gd name="T32" fmla="*/ 253 w 275"/>
                  <a:gd name="T33" fmla="*/ 200 h 274"/>
                  <a:gd name="T34" fmla="*/ 266 w 275"/>
                  <a:gd name="T35" fmla="*/ 163 h 274"/>
                  <a:gd name="T36" fmla="*/ 268 w 275"/>
                  <a:gd name="T37" fmla="*/ 138 h 274"/>
                  <a:gd name="T38" fmla="*/ 263 w 275"/>
                  <a:gd name="T39" fmla="*/ 98 h 274"/>
                  <a:gd name="T40" fmla="*/ 247 w 275"/>
                  <a:gd name="T41" fmla="*/ 65 h 274"/>
                  <a:gd name="T42" fmla="*/ 221 w 275"/>
                  <a:gd name="T43" fmla="*/ 36 h 274"/>
                  <a:gd name="T44" fmla="*/ 188 w 275"/>
                  <a:gd name="T45" fmla="*/ 17 h 274"/>
                  <a:gd name="T46" fmla="*/ 151 w 275"/>
                  <a:gd name="T47" fmla="*/ 8 h 274"/>
                  <a:gd name="T48" fmla="*/ 137 w 275"/>
                  <a:gd name="T49" fmla="*/ 0 h 274"/>
                  <a:gd name="T50" fmla="*/ 137 w 275"/>
                  <a:gd name="T51" fmla="*/ 274 h 274"/>
                  <a:gd name="T52" fmla="*/ 96 w 275"/>
                  <a:gd name="T53" fmla="*/ 269 h 274"/>
                  <a:gd name="T54" fmla="*/ 61 w 275"/>
                  <a:gd name="T55" fmla="*/ 251 h 274"/>
                  <a:gd name="T56" fmla="*/ 31 w 275"/>
                  <a:gd name="T57" fmla="*/ 224 h 274"/>
                  <a:gd name="T58" fmla="*/ 11 w 275"/>
                  <a:gd name="T59" fmla="*/ 191 h 274"/>
                  <a:gd name="T60" fmla="*/ 2 w 275"/>
                  <a:gd name="T61" fmla="*/ 151 h 274"/>
                  <a:gd name="T62" fmla="*/ 2 w 275"/>
                  <a:gd name="T63" fmla="*/ 123 h 274"/>
                  <a:gd name="T64" fmla="*/ 11 w 275"/>
                  <a:gd name="T65" fmla="*/ 84 h 274"/>
                  <a:gd name="T66" fmla="*/ 31 w 275"/>
                  <a:gd name="T67" fmla="*/ 50 h 274"/>
                  <a:gd name="T68" fmla="*/ 61 w 275"/>
                  <a:gd name="T69" fmla="*/ 24 h 274"/>
                  <a:gd name="T70" fmla="*/ 96 w 275"/>
                  <a:gd name="T71" fmla="*/ 6 h 274"/>
                  <a:gd name="T72" fmla="*/ 137 w 275"/>
                  <a:gd name="T73" fmla="*/ 0 h 274"/>
                  <a:gd name="T74" fmla="*/ 125 w 275"/>
                  <a:gd name="T75" fmla="*/ 8 h 274"/>
                  <a:gd name="T76" fmla="*/ 87 w 275"/>
                  <a:gd name="T77" fmla="*/ 17 h 274"/>
                  <a:gd name="T78" fmla="*/ 54 w 275"/>
                  <a:gd name="T79" fmla="*/ 36 h 274"/>
                  <a:gd name="T80" fmla="*/ 29 w 275"/>
                  <a:gd name="T81" fmla="*/ 65 h 274"/>
                  <a:gd name="T82" fmla="*/ 12 w 275"/>
                  <a:gd name="T83" fmla="*/ 98 h 274"/>
                  <a:gd name="T84" fmla="*/ 7 w 275"/>
                  <a:gd name="T85" fmla="*/ 138 h 274"/>
                  <a:gd name="T86" fmla="*/ 10 w 275"/>
                  <a:gd name="T87" fmla="*/ 163 h 274"/>
                  <a:gd name="T88" fmla="*/ 22 w 275"/>
                  <a:gd name="T89" fmla="*/ 200 h 274"/>
                  <a:gd name="T90" fmla="*/ 45 w 275"/>
                  <a:gd name="T91" fmla="*/ 230 h 274"/>
                  <a:gd name="T92" fmla="*/ 75 w 275"/>
                  <a:gd name="T93" fmla="*/ 253 h 274"/>
                  <a:gd name="T94" fmla="*/ 111 w 275"/>
                  <a:gd name="T95" fmla="*/ 266 h 274"/>
                  <a:gd name="T96" fmla="*/ 137 w 275"/>
                  <a:gd name="T97"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74"/>
                    </a:lnTo>
                    <a:lnTo>
                      <a:pt x="137" y="269"/>
                    </a:lnTo>
                    <a:lnTo>
                      <a:pt x="137" y="269"/>
                    </a:lnTo>
                    <a:lnTo>
                      <a:pt x="137" y="269"/>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6"/>
                    </a:lnTo>
                    <a:lnTo>
                      <a:pt x="137" y="0"/>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9" name="Freeform 136"/>
              <p:cNvSpPr>
                <a:spLocks/>
              </p:cNvSpPr>
              <p:nvPr/>
            </p:nvSpPr>
            <p:spPr bwMode="auto">
              <a:xfrm>
                <a:off x="1941513" y="4322763"/>
                <a:ext cx="434975" cy="423863"/>
              </a:xfrm>
              <a:custGeom>
                <a:avLst/>
                <a:gdLst>
                  <a:gd name="T0" fmla="*/ 199 w 274"/>
                  <a:gd name="T1" fmla="*/ 18 h 267"/>
                  <a:gd name="T2" fmla="*/ 203 w 274"/>
                  <a:gd name="T3" fmla="*/ 37 h 267"/>
                  <a:gd name="T4" fmla="*/ 214 w 274"/>
                  <a:gd name="T5" fmla="*/ 35 h 267"/>
                  <a:gd name="T6" fmla="*/ 221 w 274"/>
                  <a:gd name="T7" fmla="*/ 43 h 267"/>
                  <a:gd name="T8" fmla="*/ 238 w 274"/>
                  <a:gd name="T9" fmla="*/ 56 h 267"/>
                  <a:gd name="T10" fmla="*/ 257 w 274"/>
                  <a:gd name="T11" fmla="*/ 80 h 267"/>
                  <a:gd name="T12" fmla="*/ 251 w 274"/>
                  <a:gd name="T13" fmla="*/ 91 h 267"/>
                  <a:gd name="T14" fmla="*/ 256 w 274"/>
                  <a:gd name="T15" fmla="*/ 93 h 267"/>
                  <a:gd name="T16" fmla="*/ 262 w 274"/>
                  <a:gd name="T17" fmla="*/ 85 h 267"/>
                  <a:gd name="T18" fmla="*/ 264 w 274"/>
                  <a:gd name="T19" fmla="*/ 93 h 267"/>
                  <a:gd name="T20" fmla="*/ 259 w 274"/>
                  <a:gd name="T21" fmla="*/ 110 h 267"/>
                  <a:gd name="T22" fmla="*/ 247 w 274"/>
                  <a:gd name="T23" fmla="*/ 112 h 267"/>
                  <a:gd name="T24" fmla="*/ 232 w 274"/>
                  <a:gd name="T25" fmla="*/ 127 h 267"/>
                  <a:gd name="T26" fmla="*/ 220 w 274"/>
                  <a:gd name="T27" fmla="*/ 141 h 267"/>
                  <a:gd name="T28" fmla="*/ 202 w 274"/>
                  <a:gd name="T29" fmla="*/ 154 h 267"/>
                  <a:gd name="T30" fmla="*/ 209 w 274"/>
                  <a:gd name="T31" fmla="*/ 183 h 267"/>
                  <a:gd name="T32" fmla="*/ 218 w 274"/>
                  <a:gd name="T33" fmla="*/ 214 h 267"/>
                  <a:gd name="T34" fmla="*/ 210 w 274"/>
                  <a:gd name="T35" fmla="*/ 237 h 267"/>
                  <a:gd name="T36" fmla="*/ 226 w 274"/>
                  <a:gd name="T37" fmla="*/ 228 h 267"/>
                  <a:gd name="T38" fmla="*/ 247 w 274"/>
                  <a:gd name="T39" fmla="*/ 192 h 267"/>
                  <a:gd name="T40" fmla="*/ 264 w 274"/>
                  <a:gd name="T41" fmla="*/ 141 h 267"/>
                  <a:gd name="T42" fmla="*/ 274 w 274"/>
                  <a:gd name="T43" fmla="*/ 115 h 267"/>
                  <a:gd name="T44" fmla="*/ 155 w 274"/>
                  <a:gd name="T45" fmla="*/ 267 h 267"/>
                  <a:gd name="T46" fmla="*/ 178 w 274"/>
                  <a:gd name="T47" fmla="*/ 246 h 267"/>
                  <a:gd name="T48" fmla="*/ 153 w 274"/>
                  <a:gd name="T49" fmla="*/ 245 h 267"/>
                  <a:gd name="T50" fmla="*/ 145 w 274"/>
                  <a:gd name="T51" fmla="*/ 252 h 267"/>
                  <a:gd name="T52" fmla="*/ 125 w 274"/>
                  <a:gd name="T53" fmla="*/ 248 h 267"/>
                  <a:gd name="T54" fmla="*/ 99 w 274"/>
                  <a:gd name="T55" fmla="*/ 249 h 267"/>
                  <a:gd name="T56" fmla="*/ 121 w 274"/>
                  <a:gd name="T57" fmla="*/ 267 h 267"/>
                  <a:gd name="T58" fmla="*/ 0 w 274"/>
                  <a:gd name="T59" fmla="*/ 129 h 267"/>
                  <a:gd name="T60" fmla="*/ 62 w 274"/>
                  <a:gd name="T61" fmla="*/ 26 h 267"/>
                  <a:gd name="T62" fmla="*/ 19 w 274"/>
                  <a:gd name="T63" fmla="*/ 87 h 267"/>
                  <a:gd name="T64" fmla="*/ 31 w 274"/>
                  <a:gd name="T65" fmla="*/ 84 h 267"/>
                  <a:gd name="T66" fmla="*/ 50 w 274"/>
                  <a:gd name="T67" fmla="*/ 91 h 267"/>
                  <a:gd name="T68" fmla="*/ 60 w 274"/>
                  <a:gd name="T69" fmla="*/ 88 h 267"/>
                  <a:gd name="T70" fmla="*/ 46 w 274"/>
                  <a:gd name="T71" fmla="*/ 106 h 267"/>
                  <a:gd name="T72" fmla="*/ 35 w 274"/>
                  <a:gd name="T73" fmla="*/ 122 h 267"/>
                  <a:gd name="T74" fmla="*/ 45 w 274"/>
                  <a:gd name="T75" fmla="*/ 157 h 267"/>
                  <a:gd name="T76" fmla="*/ 54 w 274"/>
                  <a:gd name="T77" fmla="*/ 180 h 267"/>
                  <a:gd name="T78" fmla="*/ 87 w 274"/>
                  <a:gd name="T79" fmla="*/ 210 h 267"/>
                  <a:gd name="T80" fmla="*/ 95 w 274"/>
                  <a:gd name="T81" fmla="*/ 188 h 267"/>
                  <a:gd name="T82" fmla="*/ 98 w 274"/>
                  <a:gd name="T83" fmla="*/ 169 h 267"/>
                  <a:gd name="T84" fmla="*/ 104 w 274"/>
                  <a:gd name="T85" fmla="*/ 137 h 267"/>
                  <a:gd name="T86" fmla="*/ 117 w 274"/>
                  <a:gd name="T87" fmla="*/ 122 h 267"/>
                  <a:gd name="T88" fmla="*/ 152 w 274"/>
                  <a:gd name="T89" fmla="*/ 125 h 267"/>
                  <a:gd name="T90" fmla="*/ 165 w 274"/>
                  <a:gd name="T91" fmla="*/ 106 h 267"/>
                  <a:gd name="T92" fmla="*/ 161 w 274"/>
                  <a:gd name="T93" fmla="*/ 81 h 267"/>
                  <a:gd name="T94" fmla="*/ 134 w 274"/>
                  <a:gd name="T95" fmla="*/ 58 h 267"/>
                  <a:gd name="T96" fmla="*/ 111 w 274"/>
                  <a:gd name="T97" fmla="*/ 57 h 267"/>
                  <a:gd name="T98" fmla="*/ 92 w 274"/>
                  <a:gd name="T99" fmla="*/ 68 h 267"/>
                  <a:gd name="T100" fmla="*/ 69 w 274"/>
                  <a:gd name="T101" fmla="*/ 64 h 267"/>
                  <a:gd name="T102" fmla="*/ 73 w 274"/>
                  <a:gd name="T103" fmla="*/ 56 h 267"/>
                  <a:gd name="T104" fmla="*/ 80 w 274"/>
                  <a:gd name="T105" fmla="*/ 45 h 267"/>
                  <a:gd name="T106" fmla="*/ 81 w 274"/>
                  <a:gd name="T107" fmla="*/ 38 h 267"/>
                  <a:gd name="T108" fmla="*/ 96 w 274"/>
                  <a:gd name="T109" fmla="*/ 49 h 267"/>
                  <a:gd name="T110" fmla="*/ 119 w 274"/>
                  <a:gd name="T111" fmla="*/ 47 h 267"/>
                  <a:gd name="T112" fmla="*/ 137 w 274"/>
                  <a:gd name="T113" fmla="*/ 45 h 267"/>
                  <a:gd name="T114" fmla="*/ 141 w 274"/>
                  <a:gd name="T115" fmla="*/ 28 h 267"/>
                  <a:gd name="T116" fmla="*/ 161 w 274"/>
                  <a:gd name="T117" fmla="*/ 22 h 267"/>
                  <a:gd name="T118" fmla="*/ 132 w 274"/>
                  <a:gd name="T119" fmla="*/ 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4" h="267">
                    <a:moveTo>
                      <a:pt x="161" y="1"/>
                    </a:moveTo>
                    <a:lnTo>
                      <a:pt x="161" y="1"/>
                    </a:lnTo>
                    <a:lnTo>
                      <a:pt x="169" y="3"/>
                    </a:lnTo>
                    <a:lnTo>
                      <a:pt x="178" y="5"/>
                    </a:lnTo>
                    <a:lnTo>
                      <a:pt x="188" y="8"/>
                    </a:lnTo>
                    <a:lnTo>
                      <a:pt x="201" y="14"/>
                    </a:lnTo>
                    <a:lnTo>
                      <a:pt x="214" y="22"/>
                    </a:lnTo>
                    <a:lnTo>
                      <a:pt x="226" y="31"/>
                    </a:lnTo>
                    <a:lnTo>
                      <a:pt x="238" y="43"/>
                    </a:lnTo>
                    <a:lnTo>
                      <a:pt x="238" y="43"/>
                    </a:lnTo>
                    <a:lnTo>
                      <a:pt x="234" y="39"/>
                    </a:lnTo>
                    <a:lnTo>
                      <a:pt x="225" y="31"/>
                    </a:lnTo>
                    <a:lnTo>
                      <a:pt x="213" y="22"/>
                    </a:lnTo>
                    <a:lnTo>
                      <a:pt x="206" y="19"/>
                    </a:lnTo>
                    <a:lnTo>
                      <a:pt x="199" y="18"/>
                    </a:lnTo>
                    <a:lnTo>
                      <a:pt x="197" y="19"/>
                    </a:lnTo>
                    <a:lnTo>
                      <a:pt x="197" y="19"/>
                    </a:lnTo>
                    <a:lnTo>
                      <a:pt x="198" y="22"/>
                    </a:lnTo>
                    <a:lnTo>
                      <a:pt x="198" y="22"/>
                    </a:lnTo>
                    <a:lnTo>
                      <a:pt x="199" y="24"/>
                    </a:lnTo>
                    <a:lnTo>
                      <a:pt x="199" y="24"/>
                    </a:lnTo>
                    <a:lnTo>
                      <a:pt x="199" y="27"/>
                    </a:lnTo>
                    <a:lnTo>
                      <a:pt x="201" y="30"/>
                    </a:lnTo>
                    <a:lnTo>
                      <a:pt x="201" y="30"/>
                    </a:lnTo>
                    <a:lnTo>
                      <a:pt x="202" y="30"/>
                    </a:lnTo>
                    <a:lnTo>
                      <a:pt x="202" y="30"/>
                    </a:lnTo>
                    <a:lnTo>
                      <a:pt x="203" y="33"/>
                    </a:lnTo>
                    <a:lnTo>
                      <a:pt x="203" y="33"/>
                    </a:lnTo>
                    <a:lnTo>
                      <a:pt x="203" y="34"/>
                    </a:lnTo>
                    <a:lnTo>
                      <a:pt x="203" y="37"/>
                    </a:lnTo>
                    <a:lnTo>
                      <a:pt x="203" y="39"/>
                    </a:lnTo>
                    <a:lnTo>
                      <a:pt x="206" y="39"/>
                    </a:lnTo>
                    <a:lnTo>
                      <a:pt x="206" y="39"/>
                    </a:lnTo>
                    <a:lnTo>
                      <a:pt x="209" y="39"/>
                    </a:lnTo>
                    <a:lnTo>
                      <a:pt x="209" y="39"/>
                    </a:lnTo>
                    <a:lnTo>
                      <a:pt x="210" y="38"/>
                    </a:lnTo>
                    <a:lnTo>
                      <a:pt x="210" y="38"/>
                    </a:lnTo>
                    <a:lnTo>
                      <a:pt x="207" y="35"/>
                    </a:lnTo>
                    <a:lnTo>
                      <a:pt x="207" y="35"/>
                    </a:lnTo>
                    <a:lnTo>
                      <a:pt x="207" y="35"/>
                    </a:lnTo>
                    <a:lnTo>
                      <a:pt x="207" y="35"/>
                    </a:lnTo>
                    <a:lnTo>
                      <a:pt x="209" y="34"/>
                    </a:lnTo>
                    <a:lnTo>
                      <a:pt x="210" y="33"/>
                    </a:lnTo>
                    <a:lnTo>
                      <a:pt x="210" y="33"/>
                    </a:lnTo>
                    <a:lnTo>
                      <a:pt x="214" y="35"/>
                    </a:lnTo>
                    <a:lnTo>
                      <a:pt x="215" y="37"/>
                    </a:lnTo>
                    <a:lnTo>
                      <a:pt x="215" y="37"/>
                    </a:lnTo>
                    <a:lnTo>
                      <a:pt x="217" y="39"/>
                    </a:lnTo>
                    <a:lnTo>
                      <a:pt x="217" y="39"/>
                    </a:lnTo>
                    <a:lnTo>
                      <a:pt x="215" y="41"/>
                    </a:lnTo>
                    <a:lnTo>
                      <a:pt x="215" y="41"/>
                    </a:lnTo>
                    <a:lnTo>
                      <a:pt x="214" y="42"/>
                    </a:lnTo>
                    <a:lnTo>
                      <a:pt x="214" y="42"/>
                    </a:lnTo>
                    <a:lnTo>
                      <a:pt x="215" y="45"/>
                    </a:lnTo>
                    <a:lnTo>
                      <a:pt x="215" y="45"/>
                    </a:lnTo>
                    <a:lnTo>
                      <a:pt x="215" y="45"/>
                    </a:lnTo>
                    <a:lnTo>
                      <a:pt x="217" y="45"/>
                    </a:lnTo>
                    <a:lnTo>
                      <a:pt x="217" y="45"/>
                    </a:lnTo>
                    <a:lnTo>
                      <a:pt x="221" y="43"/>
                    </a:lnTo>
                    <a:lnTo>
                      <a:pt x="221" y="43"/>
                    </a:lnTo>
                    <a:lnTo>
                      <a:pt x="224" y="43"/>
                    </a:lnTo>
                    <a:lnTo>
                      <a:pt x="224" y="43"/>
                    </a:lnTo>
                    <a:lnTo>
                      <a:pt x="225" y="45"/>
                    </a:lnTo>
                    <a:lnTo>
                      <a:pt x="225" y="45"/>
                    </a:lnTo>
                    <a:lnTo>
                      <a:pt x="229" y="47"/>
                    </a:lnTo>
                    <a:lnTo>
                      <a:pt x="229" y="47"/>
                    </a:lnTo>
                    <a:lnTo>
                      <a:pt x="230" y="47"/>
                    </a:lnTo>
                    <a:lnTo>
                      <a:pt x="230" y="47"/>
                    </a:lnTo>
                    <a:lnTo>
                      <a:pt x="232" y="51"/>
                    </a:lnTo>
                    <a:lnTo>
                      <a:pt x="232" y="51"/>
                    </a:lnTo>
                    <a:lnTo>
                      <a:pt x="234" y="53"/>
                    </a:lnTo>
                    <a:lnTo>
                      <a:pt x="234" y="53"/>
                    </a:lnTo>
                    <a:lnTo>
                      <a:pt x="237" y="54"/>
                    </a:lnTo>
                    <a:lnTo>
                      <a:pt x="238" y="56"/>
                    </a:lnTo>
                    <a:lnTo>
                      <a:pt x="238" y="56"/>
                    </a:lnTo>
                    <a:lnTo>
                      <a:pt x="240" y="58"/>
                    </a:lnTo>
                    <a:lnTo>
                      <a:pt x="240" y="58"/>
                    </a:lnTo>
                    <a:lnTo>
                      <a:pt x="245" y="62"/>
                    </a:lnTo>
                    <a:lnTo>
                      <a:pt x="245" y="62"/>
                    </a:lnTo>
                    <a:lnTo>
                      <a:pt x="248" y="65"/>
                    </a:lnTo>
                    <a:lnTo>
                      <a:pt x="248" y="65"/>
                    </a:lnTo>
                    <a:lnTo>
                      <a:pt x="248" y="69"/>
                    </a:lnTo>
                    <a:lnTo>
                      <a:pt x="248" y="69"/>
                    </a:lnTo>
                    <a:lnTo>
                      <a:pt x="249" y="73"/>
                    </a:lnTo>
                    <a:lnTo>
                      <a:pt x="249" y="73"/>
                    </a:lnTo>
                    <a:lnTo>
                      <a:pt x="251" y="76"/>
                    </a:lnTo>
                    <a:lnTo>
                      <a:pt x="251" y="76"/>
                    </a:lnTo>
                    <a:lnTo>
                      <a:pt x="253" y="77"/>
                    </a:lnTo>
                    <a:lnTo>
                      <a:pt x="253" y="77"/>
                    </a:lnTo>
                    <a:lnTo>
                      <a:pt x="257" y="80"/>
                    </a:lnTo>
                    <a:lnTo>
                      <a:pt x="257" y="80"/>
                    </a:lnTo>
                    <a:lnTo>
                      <a:pt x="259" y="81"/>
                    </a:lnTo>
                    <a:lnTo>
                      <a:pt x="259" y="83"/>
                    </a:lnTo>
                    <a:lnTo>
                      <a:pt x="259" y="83"/>
                    </a:lnTo>
                    <a:lnTo>
                      <a:pt x="257" y="84"/>
                    </a:lnTo>
                    <a:lnTo>
                      <a:pt x="257" y="84"/>
                    </a:lnTo>
                    <a:lnTo>
                      <a:pt x="255" y="84"/>
                    </a:lnTo>
                    <a:lnTo>
                      <a:pt x="255" y="84"/>
                    </a:lnTo>
                    <a:lnTo>
                      <a:pt x="255" y="87"/>
                    </a:lnTo>
                    <a:lnTo>
                      <a:pt x="255" y="87"/>
                    </a:lnTo>
                    <a:lnTo>
                      <a:pt x="255" y="88"/>
                    </a:lnTo>
                    <a:lnTo>
                      <a:pt x="255" y="89"/>
                    </a:lnTo>
                    <a:lnTo>
                      <a:pt x="255" y="89"/>
                    </a:lnTo>
                    <a:lnTo>
                      <a:pt x="252" y="91"/>
                    </a:lnTo>
                    <a:lnTo>
                      <a:pt x="251" y="91"/>
                    </a:lnTo>
                    <a:lnTo>
                      <a:pt x="248" y="92"/>
                    </a:lnTo>
                    <a:lnTo>
                      <a:pt x="247" y="93"/>
                    </a:lnTo>
                    <a:lnTo>
                      <a:pt x="247" y="93"/>
                    </a:lnTo>
                    <a:lnTo>
                      <a:pt x="247" y="95"/>
                    </a:lnTo>
                    <a:lnTo>
                      <a:pt x="247" y="95"/>
                    </a:lnTo>
                    <a:lnTo>
                      <a:pt x="249" y="96"/>
                    </a:lnTo>
                    <a:lnTo>
                      <a:pt x="249" y="96"/>
                    </a:lnTo>
                    <a:lnTo>
                      <a:pt x="249" y="95"/>
                    </a:lnTo>
                    <a:lnTo>
                      <a:pt x="249" y="95"/>
                    </a:lnTo>
                    <a:lnTo>
                      <a:pt x="249" y="93"/>
                    </a:lnTo>
                    <a:lnTo>
                      <a:pt x="251" y="93"/>
                    </a:lnTo>
                    <a:lnTo>
                      <a:pt x="251" y="93"/>
                    </a:lnTo>
                    <a:lnTo>
                      <a:pt x="253" y="93"/>
                    </a:lnTo>
                    <a:lnTo>
                      <a:pt x="253" y="93"/>
                    </a:lnTo>
                    <a:lnTo>
                      <a:pt x="256" y="93"/>
                    </a:lnTo>
                    <a:lnTo>
                      <a:pt x="256" y="93"/>
                    </a:lnTo>
                    <a:lnTo>
                      <a:pt x="256" y="92"/>
                    </a:lnTo>
                    <a:lnTo>
                      <a:pt x="256" y="92"/>
                    </a:lnTo>
                    <a:lnTo>
                      <a:pt x="256" y="92"/>
                    </a:lnTo>
                    <a:lnTo>
                      <a:pt x="256" y="89"/>
                    </a:lnTo>
                    <a:lnTo>
                      <a:pt x="256" y="89"/>
                    </a:lnTo>
                    <a:lnTo>
                      <a:pt x="257" y="87"/>
                    </a:lnTo>
                    <a:lnTo>
                      <a:pt x="257" y="87"/>
                    </a:lnTo>
                    <a:lnTo>
                      <a:pt x="257" y="88"/>
                    </a:lnTo>
                    <a:lnTo>
                      <a:pt x="259" y="87"/>
                    </a:lnTo>
                    <a:lnTo>
                      <a:pt x="259" y="87"/>
                    </a:lnTo>
                    <a:lnTo>
                      <a:pt x="260" y="85"/>
                    </a:lnTo>
                    <a:lnTo>
                      <a:pt x="260" y="85"/>
                    </a:lnTo>
                    <a:lnTo>
                      <a:pt x="262" y="85"/>
                    </a:lnTo>
                    <a:lnTo>
                      <a:pt x="262" y="85"/>
                    </a:lnTo>
                    <a:lnTo>
                      <a:pt x="262" y="85"/>
                    </a:lnTo>
                    <a:lnTo>
                      <a:pt x="262" y="83"/>
                    </a:lnTo>
                    <a:lnTo>
                      <a:pt x="262" y="83"/>
                    </a:lnTo>
                    <a:lnTo>
                      <a:pt x="260" y="80"/>
                    </a:lnTo>
                    <a:lnTo>
                      <a:pt x="260" y="80"/>
                    </a:lnTo>
                    <a:lnTo>
                      <a:pt x="260" y="75"/>
                    </a:lnTo>
                    <a:lnTo>
                      <a:pt x="260" y="75"/>
                    </a:lnTo>
                    <a:lnTo>
                      <a:pt x="263" y="80"/>
                    </a:lnTo>
                    <a:lnTo>
                      <a:pt x="266" y="89"/>
                    </a:lnTo>
                    <a:lnTo>
                      <a:pt x="266" y="89"/>
                    </a:lnTo>
                    <a:lnTo>
                      <a:pt x="264" y="89"/>
                    </a:lnTo>
                    <a:lnTo>
                      <a:pt x="264" y="91"/>
                    </a:lnTo>
                    <a:lnTo>
                      <a:pt x="264" y="91"/>
                    </a:lnTo>
                    <a:lnTo>
                      <a:pt x="264" y="93"/>
                    </a:lnTo>
                    <a:lnTo>
                      <a:pt x="264" y="93"/>
                    </a:lnTo>
                    <a:lnTo>
                      <a:pt x="264" y="98"/>
                    </a:lnTo>
                    <a:lnTo>
                      <a:pt x="264" y="98"/>
                    </a:lnTo>
                    <a:lnTo>
                      <a:pt x="264" y="103"/>
                    </a:lnTo>
                    <a:lnTo>
                      <a:pt x="264" y="103"/>
                    </a:lnTo>
                    <a:lnTo>
                      <a:pt x="264" y="107"/>
                    </a:lnTo>
                    <a:lnTo>
                      <a:pt x="264" y="107"/>
                    </a:lnTo>
                    <a:lnTo>
                      <a:pt x="264" y="112"/>
                    </a:lnTo>
                    <a:lnTo>
                      <a:pt x="264" y="112"/>
                    </a:lnTo>
                    <a:lnTo>
                      <a:pt x="263" y="114"/>
                    </a:lnTo>
                    <a:lnTo>
                      <a:pt x="263" y="114"/>
                    </a:lnTo>
                    <a:lnTo>
                      <a:pt x="263" y="115"/>
                    </a:lnTo>
                    <a:lnTo>
                      <a:pt x="262" y="114"/>
                    </a:lnTo>
                    <a:lnTo>
                      <a:pt x="262" y="114"/>
                    </a:lnTo>
                    <a:lnTo>
                      <a:pt x="260" y="110"/>
                    </a:lnTo>
                    <a:lnTo>
                      <a:pt x="259" y="110"/>
                    </a:lnTo>
                    <a:lnTo>
                      <a:pt x="259" y="110"/>
                    </a:lnTo>
                    <a:lnTo>
                      <a:pt x="259" y="108"/>
                    </a:lnTo>
                    <a:lnTo>
                      <a:pt x="256" y="108"/>
                    </a:lnTo>
                    <a:lnTo>
                      <a:pt x="256" y="108"/>
                    </a:lnTo>
                    <a:lnTo>
                      <a:pt x="255" y="108"/>
                    </a:lnTo>
                    <a:lnTo>
                      <a:pt x="253" y="108"/>
                    </a:lnTo>
                    <a:lnTo>
                      <a:pt x="253" y="108"/>
                    </a:lnTo>
                    <a:lnTo>
                      <a:pt x="253" y="111"/>
                    </a:lnTo>
                    <a:lnTo>
                      <a:pt x="253" y="112"/>
                    </a:lnTo>
                    <a:lnTo>
                      <a:pt x="253" y="112"/>
                    </a:lnTo>
                    <a:lnTo>
                      <a:pt x="248" y="111"/>
                    </a:lnTo>
                    <a:lnTo>
                      <a:pt x="248" y="111"/>
                    </a:lnTo>
                    <a:lnTo>
                      <a:pt x="247" y="111"/>
                    </a:lnTo>
                    <a:lnTo>
                      <a:pt x="247" y="112"/>
                    </a:lnTo>
                    <a:lnTo>
                      <a:pt x="247" y="112"/>
                    </a:lnTo>
                    <a:lnTo>
                      <a:pt x="245" y="115"/>
                    </a:lnTo>
                    <a:lnTo>
                      <a:pt x="244" y="116"/>
                    </a:lnTo>
                    <a:lnTo>
                      <a:pt x="244" y="116"/>
                    </a:lnTo>
                    <a:lnTo>
                      <a:pt x="244" y="118"/>
                    </a:lnTo>
                    <a:lnTo>
                      <a:pt x="243" y="121"/>
                    </a:lnTo>
                    <a:lnTo>
                      <a:pt x="243" y="121"/>
                    </a:lnTo>
                    <a:lnTo>
                      <a:pt x="241" y="122"/>
                    </a:lnTo>
                    <a:lnTo>
                      <a:pt x="238" y="122"/>
                    </a:lnTo>
                    <a:lnTo>
                      <a:pt x="238" y="122"/>
                    </a:lnTo>
                    <a:lnTo>
                      <a:pt x="234" y="123"/>
                    </a:lnTo>
                    <a:lnTo>
                      <a:pt x="234" y="123"/>
                    </a:lnTo>
                    <a:lnTo>
                      <a:pt x="234" y="125"/>
                    </a:lnTo>
                    <a:lnTo>
                      <a:pt x="233" y="126"/>
                    </a:lnTo>
                    <a:lnTo>
                      <a:pt x="233" y="126"/>
                    </a:lnTo>
                    <a:lnTo>
                      <a:pt x="232" y="127"/>
                    </a:lnTo>
                    <a:lnTo>
                      <a:pt x="230" y="129"/>
                    </a:lnTo>
                    <a:lnTo>
                      <a:pt x="230" y="129"/>
                    </a:lnTo>
                    <a:lnTo>
                      <a:pt x="230" y="133"/>
                    </a:lnTo>
                    <a:lnTo>
                      <a:pt x="230" y="133"/>
                    </a:lnTo>
                    <a:lnTo>
                      <a:pt x="230" y="134"/>
                    </a:lnTo>
                    <a:lnTo>
                      <a:pt x="230" y="135"/>
                    </a:lnTo>
                    <a:lnTo>
                      <a:pt x="230" y="135"/>
                    </a:lnTo>
                    <a:lnTo>
                      <a:pt x="226" y="137"/>
                    </a:lnTo>
                    <a:lnTo>
                      <a:pt x="226" y="137"/>
                    </a:lnTo>
                    <a:lnTo>
                      <a:pt x="226" y="137"/>
                    </a:lnTo>
                    <a:lnTo>
                      <a:pt x="226" y="138"/>
                    </a:lnTo>
                    <a:lnTo>
                      <a:pt x="225" y="139"/>
                    </a:lnTo>
                    <a:lnTo>
                      <a:pt x="225" y="139"/>
                    </a:lnTo>
                    <a:lnTo>
                      <a:pt x="220" y="141"/>
                    </a:lnTo>
                    <a:lnTo>
                      <a:pt x="220" y="141"/>
                    </a:lnTo>
                    <a:lnTo>
                      <a:pt x="220" y="142"/>
                    </a:lnTo>
                    <a:lnTo>
                      <a:pt x="220" y="144"/>
                    </a:lnTo>
                    <a:lnTo>
                      <a:pt x="218" y="144"/>
                    </a:lnTo>
                    <a:lnTo>
                      <a:pt x="218" y="144"/>
                    </a:lnTo>
                    <a:lnTo>
                      <a:pt x="215" y="144"/>
                    </a:lnTo>
                    <a:lnTo>
                      <a:pt x="213" y="144"/>
                    </a:lnTo>
                    <a:lnTo>
                      <a:pt x="213" y="144"/>
                    </a:lnTo>
                    <a:lnTo>
                      <a:pt x="211" y="145"/>
                    </a:lnTo>
                    <a:lnTo>
                      <a:pt x="209" y="148"/>
                    </a:lnTo>
                    <a:lnTo>
                      <a:pt x="209" y="148"/>
                    </a:lnTo>
                    <a:lnTo>
                      <a:pt x="203" y="152"/>
                    </a:lnTo>
                    <a:lnTo>
                      <a:pt x="203" y="152"/>
                    </a:lnTo>
                    <a:lnTo>
                      <a:pt x="202" y="152"/>
                    </a:lnTo>
                    <a:lnTo>
                      <a:pt x="202" y="154"/>
                    </a:lnTo>
                    <a:lnTo>
                      <a:pt x="202" y="154"/>
                    </a:lnTo>
                    <a:lnTo>
                      <a:pt x="202" y="157"/>
                    </a:lnTo>
                    <a:lnTo>
                      <a:pt x="203" y="158"/>
                    </a:lnTo>
                    <a:lnTo>
                      <a:pt x="203" y="158"/>
                    </a:lnTo>
                    <a:lnTo>
                      <a:pt x="207" y="164"/>
                    </a:lnTo>
                    <a:lnTo>
                      <a:pt x="207" y="164"/>
                    </a:lnTo>
                    <a:lnTo>
                      <a:pt x="209" y="167"/>
                    </a:lnTo>
                    <a:lnTo>
                      <a:pt x="207" y="169"/>
                    </a:lnTo>
                    <a:lnTo>
                      <a:pt x="207" y="169"/>
                    </a:lnTo>
                    <a:lnTo>
                      <a:pt x="206" y="173"/>
                    </a:lnTo>
                    <a:lnTo>
                      <a:pt x="206" y="173"/>
                    </a:lnTo>
                    <a:lnTo>
                      <a:pt x="206" y="176"/>
                    </a:lnTo>
                    <a:lnTo>
                      <a:pt x="206" y="179"/>
                    </a:lnTo>
                    <a:lnTo>
                      <a:pt x="206" y="179"/>
                    </a:lnTo>
                    <a:lnTo>
                      <a:pt x="209" y="183"/>
                    </a:lnTo>
                    <a:lnTo>
                      <a:pt x="209" y="183"/>
                    </a:lnTo>
                    <a:lnTo>
                      <a:pt x="207" y="184"/>
                    </a:lnTo>
                    <a:lnTo>
                      <a:pt x="207" y="186"/>
                    </a:lnTo>
                    <a:lnTo>
                      <a:pt x="207" y="187"/>
                    </a:lnTo>
                    <a:lnTo>
                      <a:pt x="207" y="187"/>
                    </a:lnTo>
                    <a:lnTo>
                      <a:pt x="213" y="191"/>
                    </a:lnTo>
                    <a:lnTo>
                      <a:pt x="213" y="191"/>
                    </a:lnTo>
                    <a:lnTo>
                      <a:pt x="217" y="194"/>
                    </a:lnTo>
                    <a:lnTo>
                      <a:pt x="217" y="194"/>
                    </a:lnTo>
                    <a:lnTo>
                      <a:pt x="217" y="199"/>
                    </a:lnTo>
                    <a:lnTo>
                      <a:pt x="217" y="199"/>
                    </a:lnTo>
                    <a:lnTo>
                      <a:pt x="220" y="204"/>
                    </a:lnTo>
                    <a:lnTo>
                      <a:pt x="221" y="209"/>
                    </a:lnTo>
                    <a:lnTo>
                      <a:pt x="220" y="211"/>
                    </a:lnTo>
                    <a:lnTo>
                      <a:pt x="220" y="211"/>
                    </a:lnTo>
                    <a:lnTo>
                      <a:pt x="218" y="214"/>
                    </a:lnTo>
                    <a:lnTo>
                      <a:pt x="218" y="215"/>
                    </a:lnTo>
                    <a:lnTo>
                      <a:pt x="218" y="215"/>
                    </a:lnTo>
                    <a:lnTo>
                      <a:pt x="220" y="218"/>
                    </a:lnTo>
                    <a:lnTo>
                      <a:pt x="220" y="218"/>
                    </a:lnTo>
                    <a:lnTo>
                      <a:pt x="222" y="219"/>
                    </a:lnTo>
                    <a:lnTo>
                      <a:pt x="222" y="219"/>
                    </a:lnTo>
                    <a:lnTo>
                      <a:pt x="222" y="221"/>
                    </a:lnTo>
                    <a:lnTo>
                      <a:pt x="222" y="221"/>
                    </a:lnTo>
                    <a:lnTo>
                      <a:pt x="218" y="226"/>
                    </a:lnTo>
                    <a:lnTo>
                      <a:pt x="218" y="226"/>
                    </a:lnTo>
                    <a:lnTo>
                      <a:pt x="217" y="230"/>
                    </a:lnTo>
                    <a:lnTo>
                      <a:pt x="217" y="230"/>
                    </a:lnTo>
                    <a:lnTo>
                      <a:pt x="213" y="236"/>
                    </a:lnTo>
                    <a:lnTo>
                      <a:pt x="213" y="236"/>
                    </a:lnTo>
                    <a:lnTo>
                      <a:pt x="210" y="237"/>
                    </a:lnTo>
                    <a:lnTo>
                      <a:pt x="210" y="238"/>
                    </a:lnTo>
                    <a:lnTo>
                      <a:pt x="210" y="238"/>
                    </a:lnTo>
                    <a:lnTo>
                      <a:pt x="209" y="241"/>
                    </a:lnTo>
                    <a:lnTo>
                      <a:pt x="209" y="242"/>
                    </a:lnTo>
                    <a:lnTo>
                      <a:pt x="210" y="241"/>
                    </a:lnTo>
                    <a:lnTo>
                      <a:pt x="210" y="241"/>
                    </a:lnTo>
                    <a:lnTo>
                      <a:pt x="215" y="237"/>
                    </a:lnTo>
                    <a:lnTo>
                      <a:pt x="215" y="237"/>
                    </a:lnTo>
                    <a:lnTo>
                      <a:pt x="221" y="234"/>
                    </a:lnTo>
                    <a:lnTo>
                      <a:pt x="224" y="232"/>
                    </a:lnTo>
                    <a:lnTo>
                      <a:pt x="224" y="232"/>
                    </a:lnTo>
                    <a:lnTo>
                      <a:pt x="225" y="232"/>
                    </a:lnTo>
                    <a:lnTo>
                      <a:pt x="225" y="233"/>
                    </a:lnTo>
                    <a:lnTo>
                      <a:pt x="226" y="228"/>
                    </a:lnTo>
                    <a:lnTo>
                      <a:pt x="226" y="228"/>
                    </a:lnTo>
                    <a:lnTo>
                      <a:pt x="230" y="219"/>
                    </a:lnTo>
                    <a:lnTo>
                      <a:pt x="233" y="217"/>
                    </a:lnTo>
                    <a:lnTo>
                      <a:pt x="233" y="217"/>
                    </a:lnTo>
                    <a:lnTo>
                      <a:pt x="236" y="211"/>
                    </a:lnTo>
                    <a:lnTo>
                      <a:pt x="236" y="211"/>
                    </a:lnTo>
                    <a:lnTo>
                      <a:pt x="238" y="206"/>
                    </a:lnTo>
                    <a:lnTo>
                      <a:pt x="238" y="206"/>
                    </a:lnTo>
                    <a:lnTo>
                      <a:pt x="240" y="204"/>
                    </a:lnTo>
                    <a:lnTo>
                      <a:pt x="241" y="204"/>
                    </a:lnTo>
                    <a:lnTo>
                      <a:pt x="243" y="204"/>
                    </a:lnTo>
                    <a:lnTo>
                      <a:pt x="243" y="200"/>
                    </a:lnTo>
                    <a:lnTo>
                      <a:pt x="243" y="200"/>
                    </a:lnTo>
                    <a:lnTo>
                      <a:pt x="244" y="196"/>
                    </a:lnTo>
                    <a:lnTo>
                      <a:pt x="247" y="192"/>
                    </a:lnTo>
                    <a:lnTo>
                      <a:pt x="247" y="192"/>
                    </a:lnTo>
                    <a:lnTo>
                      <a:pt x="247" y="188"/>
                    </a:lnTo>
                    <a:lnTo>
                      <a:pt x="247" y="186"/>
                    </a:lnTo>
                    <a:lnTo>
                      <a:pt x="247" y="184"/>
                    </a:lnTo>
                    <a:lnTo>
                      <a:pt x="248" y="181"/>
                    </a:lnTo>
                    <a:lnTo>
                      <a:pt x="248" y="181"/>
                    </a:lnTo>
                    <a:lnTo>
                      <a:pt x="252" y="179"/>
                    </a:lnTo>
                    <a:lnTo>
                      <a:pt x="253" y="177"/>
                    </a:lnTo>
                    <a:lnTo>
                      <a:pt x="253" y="177"/>
                    </a:lnTo>
                    <a:lnTo>
                      <a:pt x="256" y="172"/>
                    </a:lnTo>
                    <a:lnTo>
                      <a:pt x="256" y="172"/>
                    </a:lnTo>
                    <a:lnTo>
                      <a:pt x="262" y="164"/>
                    </a:lnTo>
                    <a:lnTo>
                      <a:pt x="263" y="160"/>
                    </a:lnTo>
                    <a:lnTo>
                      <a:pt x="264" y="153"/>
                    </a:lnTo>
                    <a:lnTo>
                      <a:pt x="264" y="153"/>
                    </a:lnTo>
                    <a:lnTo>
                      <a:pt x="264" y="141"/>
                    </a:lnTo>
                    <a:lnTo>
                      <a:pt x="264" y="141"/>
                    </a:lnTo>
                    <a:lnTo>
                      <a:pt x="266" y="138"/>
                    </a:lnTo>
                    <a:lnTo>
                      <a:pt x="267" y="135"/>
                    </a:lnTo>
                    <a:lnTo>
                      <a:pt x="267" y="131"/>
                    </a:lnTo>
                    <a:lnTo>
                      <a:pt x="267" y="131"/>
                    </a:lnTo>
                    <a:lnTo>
                      <a:pt x="266" y="127"/>
                    </a:lnTo>
                    <a:lnTo>
                      <a:pt x="266" y="126"/>
                    </a:lnTo>
                    <a:lnTo>
                      <a:pt x="266" y="126"/>
                    </a:lnTo>
                    <a:lnTo>
                      <a:pt x="267" y="123"/>
                    </a:lnTo>
                    <a:lnTo>
                      <a:pt x="268" y="122"/>
                    </a:lnTo>
                    <a:lnTo>
                      <a:pt x="268" y="122"/>
                    </a:lnTo>
                    <a:lnTo>
                      <a:pt x="271" y="118"/>
                    </a:lnTo>
                    <a:lnTo>
                      <a:pt x="271" y="118"/>
                    </a:lnTo>
                    <a:lnTo>
                      <a:pt x="272" y="114"/>
                    </a:lnTo>
                    <a:lnTo>
                      <a:pt x="274" y="115"/>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55" y="267"/>
                    </a:lnTo>
                    <a:lnTo>
                      <a:pt x="169" y="263"/>
                    </a:lnTo>
                    <a:lnTo>
                      <a:pt x="182" y="259"/>
                    </a:lnTo>
                    <a:lnTo>
                      <a:pt x="186" y="256"/>
                    </a:lnTo>
                    <a:lnTo>
                      <a:pt x="187" y="255"/>
                    </a:lnTo>
                    <a:lnTo>
                      <a:pt x="187" y="255"/>
                    </a:lnTo>
                    <a:lnTo>
                      <a:pt x="187" y="252"/>
                    </a:lnTo>
                    <a:lnTo>
                      <a:pt x="187" y="249"/>
                    </a:lnTo>
                    <a:lnTo>
                      <a:pt x="187" y="249"/>
                    </a:lnTo>
                    <a:lnTo>
                      <a:pt x="187" y="249"/>
                    </a:lnTo>
                    <a:lnTo>
                      <a:pt x="184" y="249"/>
                    </a:lnTo>
                    <a:lnTo>
                      <a:pt x="182" y="248"/>
                    </a:lnTo>
                    <a:lnTo>
                      <a:pt x="182" y="248"/>
                    </a:lnTo>
                    <a:lnTo>
                      <a:pt x="178" y="245"/>
                    </a:lnTo>
                    <a:lnTo>
                      <a:pt x="178" y="246"/>
                    </a:lnTo>
                    <a:lnTo>
                      <a:pt x="178" y="246"/>
                    </a:lnTo>
                    <a:lnTo>
                      <a:pt x="173" y="246"/>
                    </a:lnTo>
                    <a:lnTo>
                      <a:pt x="173" y="246"/>
                    </a:lnTo>
                    <a:lnTo>
                      <a:pt x="168" y="246"/>
                    </a:lnTo>
                    <a:lnTo>
                      <a:pt x="165" y="245"/>
                    </a:lnTo>
                    <a:lnTo>
                      <a:pt x="165" y="245"/>
                    </a:lnTo>
                    <a:lnTo>
                      <a:pt x="161" y="242"/>
                    </a:lnTo>
                    <a:lnTo>
                      <a:pt x="160" y="241"/>
                    </a:lnTo>
                    <a:lnTo>
                      <a:pt x="159" y="242"/>
                    </a:lnTo>
                    <a:lnTo>
                      <a:pt x="159" y="242"/>
                    </a:lnTo>
                    <a:lnTo>
                      <a:pt x="159" y="244"/>
                    </a:lnTo>
                    <a:lnTo>
                      <a:pt x="159" y="244"/>
                    </a:lnTo>
                    <a:lnTo>
                      <a:pt x="157" y="245"/>
                    </a:lnTo>
                    <a:lnTo>
                      <a:pt x="157" y="245"/>
                    </a:lnTo>
                    <a:lnTo>
                      <a:pt x="156" y="245"/>
                    </a:lnTo>
                    <a:lnTo>
                      <a:pt x="153" y="245"/>
                    </a:lnTo>
                    <a:lnTo>
                      <a:pt x="149" y="245"/>
                    </a:lnTo>
                    <a:lnTo>
                      <a:pt x="149" y="245"/>
                    </a:lnTo>
                    <a:lnTo>
                      <a:pt x="145" y="245"/>
                    </a:lnTo>
                    <a:lnTo>
                      <a:pt x="140" y="244"/>
                    </a:lnTo>
                    <a:lnTo>
                      <a:pt x="140" y="244"/>
                    </a:lnTo>
                    <a:lnTo>
                      <a:pt x="138" y="242"/>
                    </a:lnTo>
                    <a:lnTo>
                      <a:pt x="137" y="242"/>
                    </a:lnTo>
                    <a:lnTo>
                      <a:pt x="137" y="242"/>
                    </a:lnTo>
                    <a:lnTo>
                      <a:pt x="136" y="244"/>
                    </a:lnTo>
                    <a:lnTo>
                      <a:pt x="134" y="245"/>
                    </a:lnTo>
                    <a:lnTo>
                      <a:pt x="140" y="248"/>
                    </a:lnTo>
                    <a:lnTo>
                      <a:pt x="144" y="251"/>
                    </a:lnTo>
                    <a:lnTo>
                      <a:pt x="144" y="251"/>
                    </a:lnTo>
                    <a:lnTo>
                      <a:pt x="145" y="252"/>
                    </a:lnTo>
                    <a:lnTo>
                      <a:pt x="145" y="252"/>
                    </a:lnTo>
                    <a:lnTo>
                      <a:pt x="145" y="253"/>
                    </a:lnTo>
                    <a:lnTo>
                      <a:pt x="145" y="253"/>
                    </a:lnTo>
                    <a:lnTo>
                      <a:pt x="142" y="253"/>
                    </a:lnTo>
                    <a:lnTo>
                      <a:pt x="140" y="253"/>
                    </a:lnTo>
                    <a:lnTo>
                      <a:pt x="140" y="253"/>
                    </a:lnTo>
                    <a:lnTo>
                      <a:pt x="134" y="256"/>
                    </a:lnTo>
                    <a:lnTo>
                      <a:pt x="133" y="256"/>
                    </a:lnTo>
                    <a:lnTo>
                      <a:pt x="130" y="256"/>
                    </a:lnTo>
                    <a:lnTo>
                      <a:pt x="130" y="256"/>
                    </a:lnTo>
                    <a:lnTo>
                      <a:pt x="127" y="251"/>
                    </a:lnTo>
                    <a:lnTo>
                      <a:pt x="127" y="251"/>
                    </a:lnTo>
                    <a:lnTo>
                      <a:pt x="127" y="249"/>
                    </a:lnTo>
                    <a:lnTo>
                      <a:pt x="126" y="248"/>
                    </a:lnTo>
                    <a:lnTo>
                      <a:pt x="125" y="248"/>
                    </a:lnTo>
                    <a:lnTo>
                      <a:pt x="125" y="248"/>
                    </a:lnTo>
                    <a:lnTo>
                      <a:pt x="121" y="248"/>
                    </a:lnTo>
                    <a:lnTo>
                      <a:pt x="123" y="252"/>
                    </a:lnTo>
                    <a:lnTo>
                      <a:pt x="123" y="252"/>
                    </a:lnTo>
                    <a:lnTo>
                      <a:pt x="118" y="252"/>
                    </a:lnTo>
                    <a:lnTo>
                      <a:pt x="118" y="252"/>
                    </a:lnTo>
                    <a:lnTo>
                      <a:pt x="115" y="253"/>
                    </a:lnTo>
                    <a:lnTo>
                      <a:pt x="115" y="253"/>
                    </a:lnTo>
                    <a:lnTo>
                      <a:pt x="114" y="252"/>
                    </a:lnTo>
                    <a:lnTo>
                      <a:pt x="114" y="252"/>
                    </a:lnTo>
                    <a:lnTo>
                      <a:pt x="111" y="251"/>
                    </a:lnTo>
                    <a:lnTo>
                      <a:pt x="108" y="251"/>
                    </a:lnTo>
                    <a:lnTo>
                      <a:pt x="108" y="251"/>
                    </a:lnTo>
                    <a:lnTo>
                      <a:pt x="102" y="249"/>
                    </a:lnTo>
                    <a:lnTo>
                      <a:pt x="102" y="249"/>
                    </a:lnTo>
                    <a:lnTo>
                      <a:pt x="99" y="249"/>
                    </a:lnTo>
                    <a:lnTo>
                      <a:pt x="99" y="249"/>
                    </a:lnTo>
                    <a:lnTo>
                      <a:pt x="95" y="252"/>
                    </a:lnTo>
                    <a:lnTo>
                      <a:pt x="92" y="252"/>
                    </a:lnTo>
                    <a:lnTo>
                      <a:pt x="92" y="252"/>
                    </a:lnTo>
                    <a:lnTo>
                      <a:pt x="88" y="252"/>
                    </a:lnTo>
                    <a:lnTo>
                      <a:pt x="85" y="252"/>
                    </a:lnTo>
                    <a:lnTo>
                      <a:pt x="85" y="252"/>
                    </a:lnTo>
                    <a:lnTo>
                      <a:pt x="88" y="255"/>
                    </a:lnTo>
                    <a:lnTo>
                      <a:pt x="98" y="259"/>
                    </a:lnTo>
                    <a:lnTo>
                      <a:pt x="104" y="261"/>
                    </a:lnTo>
                    <a:lnTo>
                      <a:pt x="113" y="264"/>
                    </a:lnTo>
                    <a:lnTo>
                      <a:pt x="122" y="265"/>
                    </a:lnTo>
                    <a:lnTo>
                      <a:pt x="133" y="267"/>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2" y="99"/>
                    </a:lnTo>
                    <a:lnTo>
                      <a:pt x="14" y="98"/>
                    </a:lnTo>
                    <a:lnTo>
                      <a:pt x="15" y="95"/>
                    </a:lnTo>
                    <a:lnTo>
                      <a:pt x="15" y="95"/>
                    </a:lnTo>
                    <a:lnTo>
                      <a:pt x="18" y="89"/>
                    </a:lnTo>
                    <a:lnTo>
                      <a:pt x="18" y="89"/>
                    </a:lnTo>
                    <a:lnTo>
                      <a:pt x="19" y="87"/>
                    </a:lnTo>
                    <a:lnTo>
                      <a:pt x="19" y="87"/>
                    </a:lnTo>
                    <a:lnTo>
                      <a:pt x="23" y="84"/>
                    </a:lnTo>
                    <a:lnTo>
                      <a:pt x="23" y="84"/>
                    </a:lnTo>
                    <a:lnTo>
                      <a:pt x="26" y="77"/>
                    </a:lnTo>
                    <a:lnTo>
                      <a:pt x="26" y="77"/>
                    </a:lnTo>
                    <a:lnTo>
                      <a:pt x="29" y="76"/>
                    </a:lnTo>
                    <a:lnTo>
                      <a:pt x="31" y="76"/>
                    </a:lnTo>
                    <a:lnTo>
                      <a:pt x="31" y="76"/>
                    </a:lnTo>
                    <a:lnTo>
                      <a:pt x="33" y="75"/>
                    </a:lnTo>
                    <a:lnTo>
                      <a:pt x="33" y="75"/>
                    </a:lnTo>
                    <a:lnTo>
                      <a:pt x="33" y="75"/>
                    </a:lnTo>
                    <a:lnTo>
                      <a:pt x="31" y="77"/>
                    </a:lnTo>
                    <a:lnTo>
                      <a:pt x="31" y="80"/>
                    </a:lnTo>
                    <a:lnTo>
                      <a:pt x="31" y="84"/>
                    </a:lnTo>
                    <a:lnTo>
                      <a:pt x="31" y="84"/>
                    </a:lnTo>
                    <a:lnTo>
                      <a:pt x="29" y="91"/>
                    </a:lnTo>
                    <a:lnTo>
                      <a:pt x="29" y="91"/>
                    </a:lnTo>
                    <a:lnTo>
                      <a:pt x="30" y="95"/>
                    </a:lnTo>
                    <a:lnTo>
                      <a:pt x="30" y="95"/>
                    </a:lnTo>
                    <a:lnTo>
                      <a:pt x="31" y="98"/>
                    </a:lnTo>
                    <a:lnTo>
                      <a:pt x="33" y="99"/>
                    </a:lnTo>
                    <a:lnTo>
                      <a:pt x="33" y="99"/>
                    </a:lnTo>
                    <a:lnTo>
                      <a:pt x="41" y="102"/>
                    </a:lnTo>
                    <a:lnTo>
                      <a:pt x="41" y="102"/>
                    </a:lnTo>
                    <a:lnTo>
                      <a:pt x="45" y="96"/>
                    </a:lnTo>
                    <a:lnTo>
                      <a:pt x="45" y="96"/>
                    </a:lnTo>
                    <a:lnTo>
                      <a:pt x="48" y="95"/>
                    </a:lnTo>
                    <a:lnTo>
                      <a:pt x="50" y="93"/>
                    </a:lnTo>
                    <a:lnTo>
                      <a:pt x="50" y="93"/>
                    </a:lnTo>
                    <a:lnTo>
                      <a:pt x="50" y="91"/>
                    </a:lnTo>
                    <a:lnTo>
                      <a:pt x="50" y="89"/>
                    </a:lnTo>
                    <a:lnTo>
                      <a:pt x="52" y="88"/>
                    </a:lnTo>
                    <a:lnTo>
                      <a:pt x="52" y="88"/>
                    </a:lnTo>
                    <a:lnTo>
                      <a:pt x="53" y="85"/>
                    </a:lnTo>
                    <a:lnTo>
                      <a:pt x="54" y="84"/>
                    </a:lnTo>
                    <a:lnTo>
                      <a:pt x="54" y="84"/>
                    </a:lnTo>
                    <a:lnTo>
                      <a:pt x="56" y="81"/>
                    </a:lnTo>
                    <a:lnTo>
                      <a:pt x="56" y="81"/>
                    </a:lnTo>
                    <a:lnTo>
                      <a:pt x="58" y="81"/>
                    </a:lnTo>
                    <a:lnTo>
                      <a:pt x="60" y="81"/>
                    </a:lnTo>
                    <a:lnTo>
                      <a:pt x="60" y="83"/>
                    </a:lnTo>
                    <a:lnTo>
                      <a:pt x="60" y="83"/>
                    </a:lnTo>
                    <a:lnTo>
                      <a:pt x="60" y="85"/>
                    </a:lnTo>
                    <a:lnTo>
                      <a:pt x="60" y="87"/>
                    </a:lnTo>
                    <a:lnTo>
                      <a:pt x="60" y="88"/>
                    </a:lnTo>
                    <a:lnTo>
                      <a:pt x="58" y="89"/>
                    </a:lnTo>
                    <a:lnTo>
                      <a:pt x="58" y="89"/>
                    </a:lnTo>
                    <a:lnTo>
                      <a:pt x="57" y="89"/>
                    </a:lnTo>
                    <a:lnTo>
                      <a:pt x="56" y="91"/>
                    </a:lnTo>
                    <a:lnTo>
                      <a:pt x="56" y="91"/>
                    </a:lnTo>
                    <a:lnTo>
                      <a:pt x="53" y="96"/>
                    </a:lnTo>
                    <a:lnTo>
                      <a:pt x="53" y="96"/>
                    </a:lnTo>
                    <a:lnTo>
                      <a:pt x="52" y="99"/>
                    </a:lnTo>
                    <a:lnTo>
                      <a:pt x="50" y="102"/>
                    </a:lnTo>
                    <a:lnTo>
                      <a:pt x="50" y="102"/>
                    </a:lnTo>
                    <a:lnTo>
                      <a:pt x="48" y="102"/>
                    </a:lnTo>
                    <a:lnTo>
                      <a:pt x="46" y="103"/>
                    </a:lnTo>
                    <a:lnTo>
                      <a:pt x="46" y="103"/>
                    </a:lnTo>
                    <a:lnTo>
                      <a:pt x="46" y="103"/>
                    </a:lnTo>
                    <a:lnTo>
                      <a:pt x="46" y="106"/>
                    </a:lnTo>
                    <a:lnTo>
                      <a:pt x="46" y="107"/>
                    </a:lnTo>
                    <a:lnTo>
                      <a:pt x="46" y="107"/>
                    </a:lnTo>
                    <a:lnTo>
                      <a:pt x="46" y="107"/>
                    </a:lnTo>
                    <a:lnTo>
                      <a:pt x="43" y="108"/>
                    </a:lnTo>
                    <a:lnTo>
                      <a:pt x="42" y="108"/>
                    </a:lnTo>
                    <a:lnTo>
                      <a:pt x="42" y="108"/>
                    </a:lnTo>
                    <a:lnTo>
                      <a:pt x="39" y="108"/>
                    </a:lnTo>
                    <a:lnTo>
                      <a:pt x="39" y="108"/>
                    </a:lnTo>
                    <a:lnTo>
                      <a:pt x="34" y="107"/>
                    </a:lnTo>
                    <a:lnTo>
                      <a:pt x="34" y="107"/>
                    </a:lnTo>
                    <a:lnTo>
                      <a:pt x="33" y="108"/>
                    </a:lnTo>
                    <a:lnTo>
                      <a:pt x="31" y="111"/>
                    </a:lnTo>
                    <a:lnTo>
                      <a:pt x="31" y="111"/>
                    </a:lnTo>
                    <a:lnTo>
                      <a:pt x="33" y="116"/>
                    </a:lnTo>
                    <a:lnTo>
                      <a:pt x="35" y="122"/>
                    </a:lnTo>
                    <a:lnTo>
                      <a:pt x="35" y="122"/>
                    </a:lnTo>
                    <a:lnTo>
                      <a:pt x="35" y="127"/>
                    </a:lnTo>
                    <a:lnTo>
                      <a:pt x="35" y="130"/>
                    </a:lnTo>
                    <a:lnTo>
                      <a:pt x="37" y="131"/>
                    </a:lnTo>
                    <a:lnTo>
                      <a:pt x="37" y="131"/>
                    </a:lnTo>
                    <a:lnTo>
                      <a:pt x="39" y="134"/>
                    </a:lnTo>
                    <a:lnTo>
                      <a:pt x="41" y="137"/>
                    </a:lnTo>
                    <a:lnTo>
                      <a:pt x="41" y="137"/>
                    </a:lnTo>
                    <a:lnTo>
                      <a:pt x="42" y="139"/>
                    </a:lnTo>
                    <a:lnTo>
                      <a:pt x="42" y="144"/>
                    </a:lnTo>
                    <a:lnTo>
                      <a:pt x="45" y="146"/>
                    </a:lnTo>
                    <a:lnTo>
                      <a:pt x="45" y="146"/>
                    </a:lnTo>
                    <a:lnTo>
                      <a:pt x="45" y="153"/>
                    </a:lnTo>
                    <a:lnTo>
                      <a:pt x="45" y="153"/>
                    </a:lnTo>
                    <a:lnTo>
                      <a:pt x="45" y="157"/>
                    </a:lnTo>
                    <a:lnTo>
                      <a:pt x="45" y="161"/>
                    </a:lnTo>
                    <a:lnTo>
                      <a:pt x="45" y="161"/>
                    </a:lnTo>
                    <a:lnTo>
                      <a:pt x="48" y="165"/>
                    </a:lnTo>
                    <a:lnTo>
                      <a:pt x="49" y="167"/>
                    </a:lnTo>
                    <a:lnTo>
                      <a:pt x="49" y="167"/>
                    </a:lnTo>
                    <a:lnTo>
                      <a:pt x="46" y="169"/>
                    </a:lnTo>
                    <a:lnTo>
                      <a:pt x="46" y="171"/>
                    </a:lnTo>
                    <a:lnTo>
                      <a:pt x="46" y="172"/>
                    </a:lnTo>
                    <a:lnTo>
                      <a:pt x="46" y="172"/>
                    </a:lnTo>
                    <a:lnTo>
                      <a:pt x="50" y="175"/>
                    </a:lnTo>
                    <a:lnTo>
                      <a:pt x="52" y="177"/>
                    </a:lnTo>
                    <a:lnTo>
                      <a:pt x="52" y="177"/>
                    </a:lnTo>
                    <a:lnTo>
                      <a:pt x="53" y="179"/>
                    </a:lnTo>
                    <a:lnTo>
                      <a:pt x="54" y="180"/>
                    </a:lnTo>
                    <a:lnTo>
                      <a:pt x="54" y="180"/>
                    </a:lnTo>
                    <a:lnTo>
                      <a:pt x="57" y="180"/>
                    </a:lnTo>
                    <a:lnTo>
                      <a:pt x="58" y="181"/>
                    </a:lnTo>
                    <a:lnTo>
                      <a:pt x="58" y="181"/>
                    </a:lnTo>
                    <a:lnTo>
                      <a:pt x="58" y="187"/>
                    </a:lnTo>
                    <a:lnTo>
                      <a:pt x="64" y="194"/>
                    </a:lnTo>
                    <a:lnTo>
                      <a:pt x="69" y="199"/>
                    </a:lnTo>
                    <a:lnTo>
                      <a:pt x="69" y="199"/>
                    </a:lnTo>
                    <a:lnTo>
                      <a:pt x="69" y="200"/>
                    </a:lnTo>
                    <a:lnTo>
                      <a:pt x="69" y="202"/>
                    </a:lnTo>
                    <a:lnTo>
                      <a:pt x="71" y="202"/>
                    </a:lnTo>
                    <a:lnTo>
                      <a:pt x="71" y="202"/>
                    </a:lnTo>
                    <a:lnTo>
                      <a:pt x="80" y="206"/>
                    </a:lnTo>
                    <a:lnTo>
                      <a:pt x="80" y="206"/>
                    </a:lnTo>
                    <a:lnTo>
                      <a:pt x="83" y="209"/>
                    </a:lnTo>
                    <a:lnTo>
                      <a:pt x="87" y="210"/>
                    </a:lnTo>
                    <a:lnTo>
                      <a:pt x="87" y="210"/>
                    </a:lnTo>
                    <a:lnTo>
                      <a:pt x="88" y="210"/>
                    </a:lnTo>
                    <a:lnTo>
                      <a:pt x="88" y="211"/>
                    </a:lnTo>
                    <a:lnTo>
                      <a:pt x="88" y="210"/>
                    </a:lnTo>
                    <a:lnTo>
                      <a:pt x="88" y="210"/>
                    </a:lnTo>
                    <a:lnTo>
                      <a:pt x="91" y="206"/>
                    </a:lnTo>
                    <a:lnTo>
                      <a:pt x="92" y="203"/>
                    </a:lnTo>
                    <a:lnTo>
                      <a:pt x="92" y="203"/>
                    </a:lnTo>
                    <a:lnTo>
                      <a:pt x="94" y="199"/>
                    </a:lnTo>
                    <a:lnTo>
                      <a:pt x="94" y="198"/>
                    </a:lnTo>
                    <a:lnTo>
                      <a:pt x="94" y="198"/>
                    </a:lnTo>
                    <a:lnTo>
                      <a:pt x="94" y="194"/>
                    </a:lnTo>
                    <a:lnTo>
                      <a:pt x="94" y="194"/>
                    </a:lnTo>
                    <a:lnTo>
                      <a:pt x="94" y="191"/>
                    </a:lnTo>
                    <a:lnTo>
                      <a:pt x="95" y="188"/>
                    </a:lnTo>
                    <a:lnTo>
                      <a:pt x="95" y="188"/>
                    </a:lnTo>
                    <a:lnTo>
                      <a:pt x="96" y="186"/>
                    </a:lnTo>
                    <a:lnTo>
                      <a:pt x="99" y="183"/>
                    </a:lnTo>
                    <a:lnTo>
                      <a:pt x="99" y="183"/>
                    </a:lnTo>
                    <a:lnTo>
                      <a:pt x="100" y="183"/>
                    </a:lnTo>
                    <a:lnTo>
                      <a:pt x="102" y="181"/>
                    </a:lnTo>
                    <a:lnTo>
                      <a:pt x="102" y="181"/>
                    </a:lnTo>
                    <a:lnTo>
                      <a:pt x="102" y="179"/>
                    </a:lnTo>
                    <a:lnTo>
                      <a:pt x="102" y="179"/>
                    </a:lnTo>
                    <a:lnTo>
                      <a:pt x="100" y="177"/>
                    </a:lnTo>
                    <a:lnTo>
                      <a:pt x="100" y="175"/>
                    </a:lnTo>
                    <a:lnTo>
                      <a:pt x="100" y="175"/>
                    </a:lnTo>
                    <a:lnTo>
                      <a:pt x="99" y="171"/>
                    </a:lnTo>
                    <a:lnTo>
                      <a:pt x="98" y="169"/>
                    </a:lnTo>
                    <a:lnTo>
                      <a:pt x="98" y="169"/>
                    </a:lnTo>
                    <a:lnTo>
                      <a:pt x="95" y="167"/>
                    </a:lnTo>
                    <a:lnTo>
                      <a:pt x="94" y="165"/>
                    </a:lnTo>
                    <a:lnTo>
                      <a:pt x="94" y="164"/>
                    </a:lnTo>
                    <a:lnTo>
                      <a:pt x="94" y="164"/>
                    </a:lnTo>
                    <a:lnTo>
                      <a:pt x="95" y="158"/>
                    </a:lnTo>
                    <a:lnTo>
                      <a:pt x="95" y="158"/>
                    </a:lnTo>
                    <a:lnTo>
                      <a:pt x="98" y="154"/>
                    </a:lnTo>
                    <a:lnTo>
                      <a:pt x="98" y="154"/>
                    </a:lnTo>
                    <a:lnTo>
                      <a:pt x="100" y="150"/>
                    </a:lnTo>
                    <a:lnTo>
                      <a:pt x="100" y="150"/>
                    </a:lnTo>
                    <a:lnTo>
                      <a:pt x="103" y="146"/>
                    </a:lnTo>
                    <a:lnTo>
                      <a:pt x="103" y="146"/>
                    </a:lnTo>
                    <a:lnTo>
                      <a:pt x="104" y="137"/>
                    </a:lnTo>
                    <a:lnTo>
                      <a:pt x="104" y="137"/>
                    </a:lnTo>
                    <a:lnTo>
                      <a:pt x="104" y="137"/>
                    </a:lnTo>
                    <a:lnTo>
                      <a:pt x="104" y="137"/>
                    </a:lnTo>
                    <a:lnTo>
                      <a:pt x="104" y="134"/>
                    </a:lnTo>
                    <a:lnTo>
                      <a:pt x="104" y="134"/>
                    </a:lnTo>
                    <a:lnTo>
                      <a:pt x="103" y="129"/>
                    </a:lnTo>
                    <a:lnTo>
                      <a:pt x="103" y="129"/>
                    </a:lnTo>
                    <a:lnTo>
                      <a:pt x="106" y="126"/>
                    </a:lnTo>
                    <a:lnTo>
                      <a:pt x="110" y="125"/>
                    </a:lnTo>
                    <a:lnTo>
                      <a:pt x="110" y="125"/>
                    </a:lnTo>
                    <a:lnTo>
                      <a:pt x="111" y="126"/>
                    </a:lnTo>
                    <a:lnTo>
                      <a:pt x="113" y="127"/>
                    </a:lnTo>
                    <a:lnTo>
                      <a:pt x="114" y="126"/>
                    </a:lnTo>
                    <a:lnTo>
                      <a:pt x="114" y="126"/>
                    </a:lnTo>
                    <a:lnTo>
                      <a:pt x="115" y="123"/>
                    </a:lnTo>
                    <a:lnTo>
                      <a:pt x="117" y="122"/>
                    </a:lnTo>
                    <a:lnTo>
                      <a:pt x="117" y="122"/>
                    </a:lnTo>
                    <a:lnTo>
                      <a:pt x="119" y="121"/>
                    </a:lnTo>
                    <a:lnTo>
                      <a:pt x="121" y="122"/>
                    </a:lnTo>
                    <a:lnTo>
                      <a:pt x="121" y="122"/>
                    </a:lnTo>
                    <a:lnTo>
                      <a:pt x="125" y="123"/>
                    </a:lnTo>
                    <a:lnTo>
                      <a:pt x="129" y="125"/>
                    </a:lnTo>
                    <a:lnTo>
                      <a:pt x="129" y="125"/>
                    </a:lnTo>
                    <a:lnTo>
                      <a:pt x="133" y="126"/>
                    </a:lnTo>
                    <a:lnTo>
                      <a:pt x="137" y="126"/>
                    </a:lnTo>
                    <a:lnTo>
                      <a:pt x="137" y="126"/>
                    </a:lnTo>
                    <a:lnTo>
                      <a:pt x="142" y="126"/>
                    </a:lnTo>
                    <a:lnTo>
                      <a:pt x="145" y="126"/>
                    </a:lnTo>
                    <a:lnTo>
                      <a:pt x="148" y="125"/>
                    </a:lnTo>
                    <a:lnTo>
                      <a:pt x="148" y="125"/>
                    </a:lnTo>
                    <a:lnTo>
                      <a:pt x="150" y="125"/>
                    </a:lnTo>
                    <a:lnTo>
                      <a:pt x="152" y="125"/>
                    </a:lnTo>
                    <a:lnTo>
                      <a:pt x="152" y="123"/>
                    </a:lnTo>
                    <a:lnTo>
                      <a:pt x="152" y="123"/>
                    </a:lnTo>
                    <a:lnTo>
                      <a:pt x="153" y="121"/>
                    </a:lnTo>
                    <a:lnTo>
                      <a:pt x="155" y="118"/>
                    </a:lnTo>
                    <a:lnTo>
                      <a:pt x="155" y="118"/>
                    </a:lnTo>
                    <a:lnTo>
                      <a:pt x="157" y="118"/>
                    </a:lnTo>
                    <a:lnTo>
                      <a:pt x="159" y="115"/>
                    </a:lnTo>
                    <a:lnTo>
                      <a:pt x="159" y="115"/>
                    </a:lnTo>
                    <a:lnTo>
                      <a:pt x="159" y="112"/>
                    </a:lnTo>
                    <a:lnTo>
                      <a:pt x="160" y="111"/>
                    </a:lnTo>
                    <a:lnTo>
                      <a:pt x="160" y="111"/>
                    </a:lnTo>
                    <a:lnTo>
                      <a:pt x="161" y="108"/>
                    </a:lnTo>
                    <a:lnTo>
                      <a:pt x="161" y="108"/>
                    </a:lnTo>
                    <a:lnTo>
                      <a:pt x="164" y="106"/>
                    </a:lnTo>
                    <a:lnTo>
                      <a:pt x="165" y="106"/>
                    </a:lnTo>
                    <a:lnTo>
                      <a:pt x="165" y="106"/>
                    </a:lnTo>
                    <a:lnTo>
                      <a:pt x="165" y="104"/>
                    </a:lnTo>
                    <a:lnTo>
                      <a:pt x="165" y="104"/>
                    </a:lnTo>
                    <a:lnTo>
                      <a:pt x="164" y="102"/>
                    </a:lnTo>
                    <a:lnTo>
                      <a:pt x="163" y="99"/>
                    </a:lnTo>
                    <a:lnTo>
                      <a:pt x="163" y="99"/>
                    </a:lnTo>
                    <a:lnTo>
                      <a:pt x="163" y="98"/>
                    </a:lnTo>
                    <a:lnTo>
                      <a:pt x="161" y="98"/>
                    </a:lnTo>
                    <a:lnTo>
                      <a:pt x="160" y="96"/>
                    </a:lnTo>
                    <a:lnTo>
                      <a:pt x="161" y="93"/>
                    </a:lnTo>
                    <a:lnTo>
                      <a:pt x="161" y="93"/>
                    </a:lnTo>
                    <a:lnTo>
                      <a:pt x="164" y="87"/>
                    </a:lnTo>
                    <a:lnTo>
                      <a:pt x="164" y="84"/>
                    </a:lnTo>
                    <a:lnTo>
                      <a:pt x="161" y="81"/>
                    </a:lnTo>
                    <a:lnTo>
                      <a:pt x="161" y="81"/>
                    </a:lnTo>
                    <a:lnTo>
                      <a:pt x="160" y="77"/>
                    </a:lnTo>
                    <a:lnTo>
                      <a:pt x="157" y="76"/>
                    </a:lnTo>
                    <a:lnTo>
                      <a:pt x="155" y="73"/>
                    </a:lnTo>
                    <a:lnTo>
                      <a:pt x="155" y="73"/>
                    </a:lnTo>
                    <a:lnTo>
                      <a:pt x="153" y="70"/>
                    </a:lnTo>
                    <a:lnTo>
                      <a:pt x="150" y="68"/>
                    </a:lnTo>
                    <a:lnTo>
                      <a:pt x="150" y="68"/>
                    </a:lnTo>
                    <a:lnTo>
                      <a:pt x="149" y="66"/>
                    </a:lnTo>
                    <a:lnTo>
                      <a:pt x="148" y="66"/>
                    </a:lnTo>
                    <a:lnTo>
                      <a:pt x="148" y="66"/>
                    </a:lnTo>
                    <a:lnTo>
                      <a:pt x="144" y="65"/>
                    </a:lnTo>
                    <a:lnTo>
                      <a:pt x="140" y="62"/>
                    </a:lnTo>
                    <a:lnTo>
                      <a:pt x="140" y="62"/>
                    </a:lnTo>
                    <a:lnTo>
                      <a:pt x="137" y="60"/>
                    </a:lnTo>
                    <a:lnTo>
                      <a:pt x="134" y="58"/>
                    </a:lnTo>
                    <a:lnTo>
                      <a:pt x="134" y="58"/>
                    </a:lnTo>
                    <a:lnTo>
                      <a:pt x="130" y="57"/>
                    </a:lnTo>
                    <a:lnTo>
                      <a:pt x="130" y="57"/>
                    </a:lnTo>
                    <a:lnTo>
                      <a:pt x="125" y="57"/>
                    </a:lnTo>
                    <a:lnTo>
                      <a:pt x="125" y="57"/>
                    </a:lnTo>
                    <a:lnTo>
                      <a:pt x="122" y="57"/>
                    </a:lnTo>
                    <a:lnTo>
                      <a:pt x="122" y="57"/>
                    </a:lnTo>
                    <a:lnTo>
                      <a:pt x="117" y="56"/>
                    </a:lnTo>
                    <a:lnTo>
                      <a:pt x="117" y="56"/>
                    </a:lnTo>
                    <a:lnTo>
                      <a:pt x="114" y="56"/>
                    </a:lnTo>
                    <a:lnTo>
                      <a:pt x="114" y="56"/>
                    </a:lnTo>
                    <a:lnTo>
                      <a:pt x="113" y="56"/>
                    </a:lnTo>
                    <a:lnTo>
                      <a:pt x="111" y="54"/>
                    </a:lnTo>
                    <a:lnTo>
                      <a:pt x="111" y="57"/>
                    </a:lnTo>
                    <a:lnTo>
                      <a:pt x="111" y="57"/>
                    </a:lnTo>
                    <a:lnTo>
                      <a:pt x="111" y="61"/>
                    </a:lnTo>
                    <a:lnTo>
                      <a:pt x="111" y="62"/>
                    </a:lnTo>
                    <a:lnTo>
                      <a:pt x="110" y="64"/>
                    </a:lnTo>
                    <a:lnTo>
                      <a:pt x="110" y="64"/>
                    </a:lnTo>
                    <a:lnTo>
                      <a:pt x="106" y="64"/>
                    </a:lnTo>
                    <a:lnTo>
                      <a:pt x="106" y="64"/>
                    </a:lnTo>
                    <a:lnTo>
                      <a:pt x="103" y="64"/>
                    </a:lnTo>
                    <a:lnTo>
                      <a:pt x="100" y="65"/>
                    </a:lnTo>
                    <a:lnTo>
                      <a:pt x="100" y="65"/>
                    </a:lnTo>
                    <a:lnTo>
                      <a:pt x="99" y="66"/>
                    </a:lnTo>
                    <a:lnTo>
                      <a:pt x="95" y="68"/>
                    </a:lnTo>
                    <a:lnTo>
                      <a:pt x="95" y="68"/>
                    </a:lnTo>
                    <a:lnTo>
                      <a:pt x="95" y="68"/>
                    </a:lnTo>
                    <a:lnTo>
                      <a:pt x="95" y="69"/>
                    </a:lnTo>
                    <a:lnTo>
                      <a:pt x="92" y="68"/>
                    </a:lnTo>
                    <a:lnTo>
                      <a:pt x="92" y="68"/>
                    </a:lnTo>
                    <a:lnTo>
                      <a:pt x="91" y="65"/>
                    </a:lnTo>
                    <a:lnTo>
                      <a:pt x="92" y="64"/>
                    </a:lnTo>
                    <a:lnTo>
                      <a:pt x="91" y="64"/>
                    </a:lnTo>
                    <a:lnTo>
                      <a:pt x="88" y="64"/>
                    </a:lnTo>
                    <a:lnTo>
                      <a:pt x="88" y="64"/>
                    </a:lnTo>
                    <a:lnTo>
                      <a:pt x="81" y="65"/>
                    </a:lnTo>
                    <a:lnTo>
                      <a:pt x="79" y="65"/>
                    </a:lnTo>
                    <a:lnTo>
                      <a:pt x="79" y="65"/>
                    </a:lnTo>
                    <a:lnTo>
                      <a:pt x="77" y="65"/>
                    </a:lnTo>
                    <a:lnTo>
                      <a:pt x="75" y="64"/>
                    </a:lnTo>
                    <a:lnTo>
                      <a:pt x="75" y="64"/>
                    </a:lnTo>
                    <a:lnTo>
                      <a:pt x="71" y="62"/>
                    </a:lnTo>
                    <a:lnTo>
                      <a:pt x="69" y="64"/>
                    </a:lnTo>
                    <a:lnTo>
                      <a:pt x="69" y="64"/>
                    </a:lnTo>
                    <a:lnTo>
                      <a:pt x="68" y="65"/>
                    </a:lnTo>
                    <a:lnTo>
                      <a:pt x="68" y="65"/>
                    </a:lnTo>
                    <a:lnTo>
                      <a:pt x="67" y="64"/>
                    </a:lnTo>
                    <a:lnTo>
                      <a:pt x="67" y="64"/>
                    </a:lnTo>
                    <a:lnTo>
                      <a:pt x="65" y="61"/>
                    </a:lnTo>
                    <a:lnTo>
                      <a:pt x="67" y="60"/>
                    </a:lnTo>
                    <a:lnTo>
                      <a:pt x="67" y="60"/>
                    </a:lnTo>
                    <a:lnTo>
                      <a:pt x="71" y="60"/>
                    </a:lnTo>
                    <a:lnTo>
                      <a:pt x="72" y="60"/>
                    </a:lnTo>
                    <a:lnTo>
                      <a:pt x="73" y="58"/>
                    </a:lnTo>
                    <a:lnTo>
                      <a:pt x="73" y="58"/>
                    </a:lnTo>
                    <a:lnTo>
                      <a:pt x="72" y="57"/>
                    </a:lnTo>
                    <a:lnTo>
                      <a:pt x="72" y="56"/>
                    </a:lnTo>
                    <a:lnTo>
                      <a:pt x="73" y="56"/>
                    </a:lnTo>
                    <a:lnTo>
                      <a:pt x="73" y="56"/>
                    </a:lnTo>
                    <a:lnTo>
                      <a:pt x="79" y="54"/>
                    </a:lnTo>
                    <a:lnTo>
                      <a:pt x="79" y="54"/>
                    </a:lnTo>
                    <a:lnTo>
                      <a:pt x="81" y="54"/>
                    </a:lnTo>
                    <a:lnTo>
                      <a:pt x="83" y="54"/>
                    </a:lnTo>
                    <a:lnTo>
                      <a:pt x="85" y="54"/>
                    </a:lnTo>
                    <a:lnTo>
                      <a:pt x="85" y="54"/>
                    </a:lnTo>
                    <a:lnTo>
                      <a:pt x="85" y="54"/>
                    </a:lnTo>
                    <a:lnTo>
                      <a:pt x="87" y="53"/>
                    </a:lnTo>
                    <a:lnTo>
                      <a:pt x="88" y="53"/>
                    </a:lnTo>
                    <a:lnTo>
                      <a:pt x="87" y="51"/>
                    </a:lnTo>
                    <a:lnTo>
                      <a:pt x="87" y="51"/>
                    </a:lnTo>
                    <a:lnTo>
                      <a:pt x="84" y="47"/>
                    </a:lnTo>
                    <a:lnTo>
                      <a:pt x="83" y="46"/>
                    </a:lnTo>
                    <a:lnTo>
                      <a:pt x="81" y="45"/>
                    </a:lnTo>
                    <a:lnTo>
                      <a:pt x="80" y="45"/>
                    </a:lnTo>
                    <a:lnTo>
                      <a:pt x="80" y="45"/>
                    </a:lnTo>
                    <a:lnTo>
                      <a:pt x="79" y="46"/>
                    </a:lnTo>
                    <a:lnTo>
                      <a:pt x="77" y="47"/>
                    </a:lnTo>
                    <a:lnTo>
                      <a:pt x="77" y="47"/>
                    </a:lnTo>
                    <a:lnTo>
                      <a:pt x="76" y="47"/>
                    </a:lnTo>
                    <a:lnTo>
                      <a:pt x="76" y="47"/>
                    </a:lnTo>
                    <a:lnTo>
                      <a:pt x="72" y="45"/>
                    </a:lnTo>
                    <a:lnTo>
                      <a:pt x="72" y="43"/>
                    </a:lnTo>
                    <a:lnTo>
                      <a:pt x="73" y="42"/>
                    </a:lnTo>
                    <a:lnTo>
                      <a:pt x="73" y="42"/>
                    </a:lnTo>
                    <a:lnTo>
                      <a:pt x="76" y="39"/>
                    </a:lnTo>
                    <a:lnTo>
                      <a:pt x="79" y="38"/>
                    </a:lnTo>
                    <a:lnTo>
                      <a:pt x="79" y="38"/>
                    </a:lnTo>
                    <a:lnTo>
                      <a:pt x="80" y="38"/>
                    </a:lnTo>
                    <a:lnTo>
                      <a:pt x="81" y="38"/>
                    </a:lnTo>
                    <a:lnTo>
                      <a:pt x="84" y="41"/>
                    </a:lnTo>
                    <a:lnTo>
                      <a:pt x="87" y="43"/>
                    </a:lnTo>
                    <a:lnTo>
                      <a:pt x="88" y="43"/>
                    </a:lnTo>
                    <a:lnTo>
                      <a:pt x="88" y="43"/>
                    </a:lnTo>
                    <a:lnTo>
                      <a:pt x="91" y="42"/>
                    </a:lnTo>
                    <a:lnTo>
                      <a:pt x="92" y="42"/>
                    </a:lnTo>
                    <a:lnTo>
                      <a:pt x="92" y="42"/>
                    </a:lnTo>
                    <a:lnTo>
                      <a:pt x="94" y="45"/>
                    </a:lnTo>
                    <a:lnTo>
                      <a:pt x="94" y="49"/>
                    </a:lnTo>
                    <a:lnTo>
                      <a:pt x="94" y="49"/>
                    </a:lnTo>
                    <a:lnTo>
                      <a:pt x="94" y="51"/>
                    </a:lnTo>
                    <a:lnTo>
                      <a:pt x="96" y="50"/>
                    </a:lnTo>
                    <a:lnTo>
                      <a:pt x="96" y="50"/>
                    </a:lnTo>
                    <a:lnTo>
                      <a:pt x="98" y="49"/>
                    </a:lnTo>
                    <a:lnTo>
                      <a:pt x="96" y="49"/>
                    </a:lnTo>
                    <a:lnTo>
                      <a:pt x="96" y="47"/>
                    </a:lnTo>
                    <a:lnTo>
                      <a:pt x="100" y="46"/>
                    </a:lnTo>
                    <a:lnTo>
                      <a:pt x="100" y="46"/>
                    </a:lnTo>
                    <a:lnTo>
                      <a:pt x="107" y="45"/>
                    </a:lnTo>
                    <a:lnTo>
                      <a:pt x="110" y="43"/>
                    </a:lnTo>
                    <a:lnTo>
                      <a:pt x="113" y="43"/>
                    </a:lnTo>
                    <a:lnTo>
                      <a:pt x="114" y="45"/>
                    </a:lnTo>
                    <a:lnTo>
                      <a:pt x="114" y="45"/>
                    </a:lnTo>
                    <a:lnTo>
                      <a:pt x="117" y="46"/>
                    </a:lnTo>
                    <a:lnTo>
                      <a:pt x="118" y="46"/>
                    </a:lnTo>
                    <a:lnTo>
                      <a:pt x="118" y="46"/>
                    </a:lnTo>
                    <a:lnTo>
                      <a:pt x="118" y="47"/>
                    </a:lnTo>
                    <a:lnTo>
                      <a:pt x="118" y="49"/>
                    </a:lnTo>
                    <a:lnTo>
                      <a:pt x="119" y="47"/>
                    </a:lnTo>
                    <a:lnTo>
                      <a:pt x="119" y="47"/>
                    </a:lnTo>
                    <a:lnTo>
                      <a:pt x="122" y="46"/>
                    </a:lnTo>
                    <a:lnTo>
                      <a:pt x="125" y="47"/>
                    </a:lnTo>
                    <a:lnTo>
                      <a:pt x="127" y="49"/>
                    </a:lnTo>
                    <a:lnTo>
                      <a:pt x="127" y="49"/>
                    </a:lnTo>
                    <a:lnTo>
                      <a:pt x="127" y="49"/>
                    </a:lnTo>
                    <a:lnTo>
                      <a:pt x="130" y="49"/>
                    </a:lnTo>
                    <a:lnTo>
                      <a:pt x="130" y="49"/>
                    </a:lnTo>
                    <a:lnTo>
                      <a:pt x="133" y="51"/>
                    </a:lnTo>
                    <a:lnTo>
                      <a:pt x="137" y="51"/>
                    </a:lnTo>
                    <a:lnTo>
                      <a:pt x="137" y="51"/>
                    </a:lnTo>
                    <a:lnTo>
                      <a:pt x="140" y="50"/>
                    </a:lnTo>
                    <a:lnTo>
                      <a:pt x="140" y="50"/>
                    </a:lnTo>
                    <a:lnTo>
                      <a:pt x="138" y="47"/>
                    </a:lnTo>
                    <a:lnTo>
                      <a:pt x="138" y="47"/>
                    </a:lnTo>
                    <a:lnTo>
                      <a:pt x="137" y="45"/>
                    </a:lnTo>
                    <a:lnTo>
                      <a:pt x="133" y="43"/>
                    </a:lnTo>
                    <a:lnTo>
                      <a:pt x="133" y="43"/>
                    </a:lnTo>
                    <a:lnTo>
                      <a:pt x="125" y="41"/>
                    </a:lnTo>
                    <a:lnTo>
                      <a:pt x="123" y="39"/>
                    </a:lnTo>
                    <a:lnTo>
                      <a:pt x="126" y="39"/>
                    </a:lnTo>
                    <a:lnTo>
                      <a:pt x="126" y="39"/>
                    </a:lnTo>
                    <a:lnTo>
                      <a:pt x="129" y="38"/>
                    </a:lnTo>
                    <a:lnTo>
                      <a:pt x="127" y="37"/>
                    </a:lnTo>
                    <a:lnTo>
                      <a:pt x="127" y="35"/>
                    </a:lnTo>
                    <a:lnTo>
                      <a:pt x="132" y="33"/>
                    </a:lnTo>
                    <a:lnTo>
                      <a:pt x="132" y="33"/>
                    </a:lnTo>
                    <a:lnTo>
                      <a:pt x="137" y="31"/>
                    </a:lnTo>
                    <a:lnTo>
                      <a:pt x="140" y="31"/>
                    </a:lnTo>
                    <a:lnTo>
                      <a:pt x="141" y="31"/>
                    </a:lnTo>
                    <a:lnTo>
                      <a:pt x="141" y="28"/>
                    </a:lnTo>
                    <a:lnTo>
                      <a:pt x="141" y="28"/>
                    </a:lnTo>
                    <a:lnTo>
                      <a:pt x="141" y="23"/>
                    </a:lnTo>
                    <a:lnTo>
                      <a:pt x="142" y="23"/>
                    </a:lnTo>
                    <a:lnTo>
                      <a:pt x="144" y="23"/>
                    </a:lnTo>
                    <a:lnTo>
                      <a:pt x="144" y="23"/>
                    </a:lnTo>
                    <a:lnTo>
                      <a:pt x="153" y="24"/>
                    </a:lnTo>
                    <a:lnTo>
                      <a:pt x="153" y="24"/>
                    </a:lnTo>
                    <a:lnTo>
                      <a:pt x="155" y="24"/>
                    </a:lnTo>
                    <a:lnTo>
                      <a:pt x="155" y="26"/>
                    </a:lnTo>
                    <a:lnTo>
                      <a:pt x="157" y="24"/>
                    </a:lnTo>
                    <a:lnTo>
                      <a:pt x="157" y="24"/>
                    </a:lnTo>
                    <a:lnTo>
                      <a:pt x="160" y="23"/>
                    </a:lnTo>
                    <a:lnTo>
                      <a:pt x="161" y="23"/>
                    </a:lnTo>
                    <a:lnTo>
                      <a:pt x="161" y="23"/>
                    </a:lnTo>
                    <a:lnTo>
                      <a:pt x="161" y="22"/>
                    </a:lnTo>
                    <a:lnTo>
                      <a:pt x="161" y="22"/>
                    </a:lnTo>
                    <a:lnTo>
                      <a:pt x="159" y="18"/>
                    </a:lnTo>
                    <a:lnTo>
                      <a:pt x="156" y="15"/>
                    </a:lnTo>
                    <a:lnTo>
                      <a:pt x="156" y="15"/>
                    </a:lnTo>
                    <a:lnTo>
                      <a:pt x="155" y="12"/>
                    </a:lnTo>
                    <a:lnTo>
                      <a:pt x="153" y="10"/>
                    </a:lnTo>
                    <a:lnTo>
                      <a:pt x="152" y="7"/>
                    </a:lnTo>
                    <a:lnTo>
                      <a:pt x="150" y="7"/>
                    </a:lnTo>
                    <a:lnTo>
                      <a:pt x="148" y="8"/>
                    </a:lnTo>
                    <a:lnTo>
                      <a:pt x="148" y="8"/>
                    </a:lnTo>
                    <a:lnTo>
                      <a:pt x="144" y="10"/>
                    </a:lnTo>
                    <a:lnTo>
                      <a:pt x="140" y="11"/>
                    </a:lnTo>
                    <a:lnTo>
                      <a:pt x="140" y="11"/>
                    </a:lnTo>
                    <a:lnTo>
                      <a:pt x="134" y="10"/>
                    </a:lnTo>
                    <a:lnTo>
                      <a:pt x="132" y="8"/>
                    </a:lnTo>
                    <a:lnTo>
                      <a:pt x="132" y="8"/>
                    </a:lnTo>
                    <a:lnTo>
                      <a:pt x="136" y="7"/>
                    </a:lnTo>
                    <a:lnTo>
                      <a:pt x="138" y="5"/>
                    </a:lnTo>
                    <a:lnTo>
                      <a:pt x="138" y="5"/>
                    </a:lnTo>
                    <a:lnTo>
                      <a:pt x="138" y="5"/>
                    </a:lnTo>
                    <a:lnTo>
                      <a:pt x="140" y="4"/>
                    </a:lnTo>
                    <a:lnTo>
                      <a:pt x="140" y="4"/>
                    </a:lnTo>
                    <a:lnTo>
                      <a:pt x="137" y="1"/>
                    </a:lnTo>
                    <a:lnTo>
                      <a:pt x="140" y="0"/>
                    </a:lnTo>
                    <a:lnTo>
                      <a:pt x="140" y="0"/>
                    </a:lnTo>
                    <a:lnTo>
                      <a:pt x="149" y="0"/>
                    </a:lnTo>
                    <a:lnTo>
                      <a:pt x="161" y="1"/>
                    </a:lnTo>
                    <a:lnTo>
                      <a:pt x="161"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4" name="组合 198"/>
            <p:cNvGrpSpPr/>
            <p:nvPr/>
          </p:nvGrpSpPr>
          <p:grpSpPr>
            <a:xfrm>
              <a:off x="7189787" y="1792363"/>
              <a:ext cx="323850" cy="576262"/>
              <a:chOff x="3846513" y="1814513"/>
              <a:chExt cx="323850" cy="576262"/>
            </a:xfrm>
            <a:solidFill>
              <a:schemeClr val="accent4">
                <a:lumMod val="60000"/>
                <a:lumOff val="40000"/>
              </a:schemeClr>
            </a:solidFill>
          </p:grpSpPr>
          <p:sp>
            <p:nvSpPr>
              <p:cNvPr id="79" name="Freeform 137"/>
              <p:cNvSpPr>
                <a:spLocks noEditPoints="1"/>
              </p:cNvSpPr>
              <p:nvPr/>
            </p:nvSpPr>
            <p:spPr bwMode="auto">
              <a:xfrm>
                <a:off x="3846513" y="1814513"/>
                <a:ext cx="323850" cy="323850"/>
              </a:xfrm>
              <a:custGeom>
                <a:avLst/>
                <a:gdLst>
                  <a:gd name="T0" fmla="*/ 112 w 204"/>
                  <a:gd name="T1" fmla="*/ 0 h 204"/>
                  <a:gd name="T2" fmla="*/ 141 w 204"/>
                  <a:gd name="T3" fmla="*/ 8 h 204"/>
                  <a:gd name="T4" fmla="*/ 165 w 204"/>
                  <a:gd name="T5" fmla="*/ 22 h 204"/>
                  <a:gd name="T6" fmla="*/ 185 w 204"/>
                  <a:gd name="T7" fmla="*/ 42 h 204"/>
                  <a:gd name="T8" fmla="*/ 199 w 204"/>
                  <a:gd name="T9" fmla="*/ 68 h 204"/>
                  <a:gd name="T10" fmla="*/ 204 w 204"/>
                  <a:gd name="T11" fmla="*/ 96 h 204"/>
                  <a:gd name="T12" fmla="*/ 203 w 204"/>
                  <a:gd name="T13" fmla="*/ 118 h 204"/>
                  <a:gd name="T14" fmla="*/ 195 w 204"/>
                  <a:gd name="T15" fmla="*/ 146 h 204"/>
                  <a:gd name="T16" fmla="*/ 179 w 204"/>
                  <a:gd name="T17" fmla="*/ 171 h 204"/>
                  <a:gd name="T18" fmla="*/ 156 w 204"/>
                  <a:gd name="T19" fmla="*/ 190 h 204"/>
                  <a:gd name="T20" fmla="*/ 129 w 204"/>
                  <a:gd name="T21" fmla="*/ 202 h 204"/>
                  <a:gd name="T22" fmla="*/ 108 w 204"/>
                  <a:gd name="T23" fmla="*/ 204 h 204"/>
                  <a:gd name="T24" fmla="*/ 102 w 204"/>
                  <a:gd name="T25" fmla="*/ 185 h 204"/>
                  <a:gd name="T26" fmla="*/ 107 w 204"/>
                  <a:gd name="T27" fmla="*/ 185 h 204"/>
                  <a:gd name="T28" fmla="*/ 131 w 204"/>
                  <a:gd name="T29" fmla="*/ 180 h 204"/>
                  <a:gd name="T30" fmla="*/ 164 w 204"/>
                  <a:gd name="T31" fmla="*/ 158 h 204"/>
                  <a:gd name="T32" fmla="*/ 183 w 204"/>
                  <a:gd name="T33" fmla="*/ 123 h 204"/>
                  <a:gd name="T34" fmla="*/ 185 w 204"/>
                  <a:gd name="T35" fmla="*/ 97 h 204"/>
                  <a:gd name="T36" fmla="*/ 177 w 204"/>
                  <a:gd name="T37" fmla="*/ 66 h 204"/>
                  <a:gd name="T38" fmla="*/ 148 w 204"/>
                  <a:gd name="T39" fmla="*/ 32 h 204"/>
                  <a:gd name="T40" fmla="*/ 102 w 204"/>
                  <a:gd name="T41" fmla="*/ 19 h 204"/>
                  <a:gd name="T42" fmla="*/ 96 w 204"/>
                  <a:gd name="T43" fmla="*/ 0 h 204"/>
                  <a:gd name="T44" fmla="*/ 102 w 204"/>
                  <a:gd name="T45" fmla="*/ 19 h 204"/>
                  <a:gd name="T46" fmla="*/ 89 w 204"/>
                  <a:gd name="T47" fmla="*/ 20 h 204"/>
                  <a:gd name="T48" fmla="*/ 66 w 204"/>
                  <a:gd name="T49" fmla="*/ 27 h 204"/>
                  <a:gd name="T50" fmla="*/ 31 w 204"/>
                  <a:gd name="T51" fmla="*/ 60 h 204"/>
                  <a:gd name="T52" fmla="*/ 20 w 204"/>
                  <a:gd name="T53" fmla="*/ 89 h 204"/>
                  <a:gd name="T54" fmla="*/ 19 w 204"/>
                  <a:gd name="T55" fmla="*/ 107 h 204"/>
                  <a:gd name="T56" fmla="*/ 35 w 204"/>
                  <a:gd name="T57" fmla="*/ 152 h 204"/>
                  <a:gd name="T58" fmla="*/ 70 w 204"/>
                  <a:gd name="T59" fmla="*/ 179 h 204"/>
                  <a:gd name="T60" fmla="*/ 102 w 204"/>
                  <a:gd name="T61" fmla="*/ 204 h 204"/>
                  <a:gd name="T62" fmla="*/ 83 w 204"/>
                  <a:gd name="T63" fmla="*/ 203 h 204"/>
                  <a:gd name="T64" fmla="*/ 55 w 204"/>
                  <a:gd name="T65" fmla="*/ 194 h 204"/>
                  <a:gd name="T66" fmla="*/ 32 w 204"/>
                  <a:gd name="T67" fmla="*/ 176 h 204"/>
                  <a:gd name="T68" fmla="*/ 13 w 204"/>
                  <a:gd name="T69" fmla="*/ 154 h 204"/>
                  <a:gd name="T70" fmla="*/ 3 w 204"/>
                  <a:gd name="T71" fmla="*/ 127 h 204"/>
                  <a:gd name="T72" fmla="*/ 0 w 204"/>
                  <a:gd name="T73" fmla="*/ 108 h 204"/>
                  <a:gd name="T74" fmla="*/ 3 w 204"/>
                  <a:gd name="T75" fmla="*/ 77 h 204"/>
                  <a:gd name="T76" fmla="*/ 15 w 204"/>
                  <a:gd name="T77" fmla="*/ 50 h 204"/>
                  <a:gd name="T78" fmla="*/ 32 w 204"/>
                  <a:gd name="T79" fmla="*/ 27 h 204"/>
                  <a:gd name="T80" fmla="*/ 57 w 204"/>
                  <a:gd name="T81" fmla="*/ 11 h 204"/>
                  <a:gd name="T82" fmla="*/ 87 w 204"/>
                  <a:gd name="T83" fmla="*/ 1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4" h="204">
                    <a:moveTo>
                      <a:pt x="102" y="0"/>
                    </a:moveTo>
                    <a:lnTo>
                      <a:pt x="102" y="0"/>
                    </a:lnTo>
                    <a:lnTo>
                      <a:pt x="112" y="0"/>
                    </a:lnTo>
                    <a:lnTo>
                      <a:pt x="122" y="1"/>
                    </a:lnTo>
                    <a:lnTo>
                      <a:pt x="131" y="4"/>
                    </a:lnTo>
                    <a:lnTo>
                      <a:pt x="141" y="8"/>
                    </a:lnTo>
                    <a:lnTo>
                      <a:pt x="149" y="11"/>
                    </a:lnTo>
                    <a:lnTo>
                      <a:pt x="157" y="16"/>
                    </a:lnTo>
                    <a:lnTo>
                      <a:pt x="165" y="22"/>
                    </a:lnTo>
                    <a:lnTo>
                      <a:pt x="172" y="28"/>
                    </a:lnTo>
                    <a:lnTo>
                      <a:pt x="179" y="35"/>
                    </a:lnTo>
                    <a:lnTo>
                      <a:pt x="185" y="42"/>
                    </a:lnTo>
                    <a:lnTo>
                      <a:pt x="190" y="50"/>
                    </a:lnTo>
                    <a:lnTo>
                      <a:pt x="195" y="58"/>
                    </a:lnTo>
                    <a:lnTo>
                      <a:pt x="199" y="68"/>
                    </a:lnTo>
                    <a:lnTo>
                      <a:pt x="202" y="77"/>
                    </a:lnTo>
                    <a:lnTo>
                      <a:pt x="203" y="87"/>
                    </a:lnTo>
                    <a:lnTo>
                      <a:pt x="204" y="96"/>
                    </a:lnTo>
                    <a:lnTo>
                      <a:pt x="204" y="96"/>
                    </a:lnTo>
                    <a:lnTo>
                      <a:pt x="204" y="107"/>
                    </a:lnTo>
                    <a:lnTo>
                      <a:pt x="203" y="118"/>
                    </a:lnTo>
                    <a:lnTo>
                      <a:pt x="202" y="127"/>
                    </a:lnTo>
                    <a:lnTo>
                      <a:pt x="199" y="137"/>
                    </a:lnTo>
                    <a:lnTo>
                      <a:pt x="195" y="146"/>
                    </a:lnTo>
                    <a:lnTo>
                      <a:pt x="190" y="154"/>
                    </a:lnTo>
                    <a:lnTo>
                      <a:pt x="184" y="162"/>
                    </a:lnTo>
                    <a:lnTo>
                      <a:pt x="179" y="171"/>
                    </a:lnTo>
                    <a:lnTo>
                      <a:pt x="172" y="177"/>
                    </a:lnTo>
                    <a:lnTo>
                      <a:pt x="164" y="184"/>
                    </a:lnTo>
                    <a:lnTo>
                      <a:pt x="156" y="190"/>
                    </a:lnTo>
                    <a:lnTo>
                      <a:pt x="148" y="194"/>
                    </a:lnTo>
                    <a:lnTo>
                      <a:pt x="138" y="198"/>
                    </a:lnTo>
                    <a:lnTo>
                      <a:pt x="129" y="202"/>
                    </a:lnTo>
                    <a:lnTo>
                      <a:pt x="118" y="203"/>
                    </a:lnTo>
                    <a:lnTo>
                      <a:pt x="108" y="204"/>
                    </a:lnTo>
                    <a:lnTo>
                      <a:pt x="108" y="204"/>
                    </a:lnTo>
                    <a:lnTo>
                      <a:pt x="102" y="204"/>
                    </a:lnTo>
                    <a:lnTo>
                      <a:pt x="102" y="185"/>
                    </a:lnTo>
                    <a:lnTo>
                      <a:pt x="102" y="185"/>
                    </a:lnTo>
                    <a:lnTo>
                      <a:pt x="107" y="185"/>
                    </a:lnTo>
                    <a:lnTo>
                      <a:pt x="107" y="185"/>
                    </a:lnTo>
                    <a:lnTo>
                      <a:pt x="107" y="185"/>
                    </a:lnTo>
                    <a:lnTo>
                      <a:pt x="115" y="184"/>
                    </a:lnTo>
                    <a:lnTo>
                      <a:pt x="123" y="183"/>
                    </a:lnTo>
                    <a:lnTo>
                      <a:pt x="131" y="180"/>
                    </a:lnTo>
                    <a:lnTo>
                      <a:pt x="138" y="177"/>
                    </a:lnTo>
                    <a:lnTo>
                      <a:pt x="152" y="169"/>
                    </a:lnTo>
                    <a:lnTo>
                      <a:pt x="164" y="158"/>
                    </a:lnTo>
                    <a:lnTo>
                      <a:pt x="173" y="145"/>
                    </a:lnTo>
                    <a:lnTo>
                      <a:pt x="180" y="130"/>
                    </a:lnTo>
                    <a:lnTo>
                      <a:pt x="183" y="123"/>
                    </a:lnTo>
                    <a:lnTo>
                      <a:pt x="184" y="115"/>
                    </a:lnTo>
                    <a:lnTo>
                      <a:pt x="185" y="107"/>
                    </a:lnTo>
                    <a:lnTo>
                      <a:pt x="185" y="97"/>
                    </a:lnTo>
                    <a:lnTo>
                      <a:pt x="185" y="97"/>
                    </a:lnTo>
                    <a:lnTo>
                      <a:pt x="183" y="81"/>
                    </a:lnTo>
                    <a:lnTo>
                      <a:pt x="177" y="66"/>
                    </a:lnTo>
                    <a:lnTo>
                      <a:pt x="169" y="53"/>
                    </a:lnTo>
                    <a:lnTo>
                      <a:pt x="160" y="42"/>
                    </a:lnTo>
                    <a:lnTo>
                      <a:pt x="148" y="32"/>
                    </a:lnTo>
                    <a:lnTo>
                      <a:pt x="133" y="26"/>
                    </a:lnTo>
                    <a:lnTo>
                      <a:pt x="118" y="20"/>
                    </a:lnTo>
                    <a:lnTo>
                      <a:pt x="102" y="19"/>
                    </a:lnTo>
                    <a:lnTo>
                      <a:pt x="102" y="0"/>
                    </a:lnTo>
                    <a:close/>
                    <a:moveTo>
                      <a:pt x="96" y="0"/>
                    </a:moveTo>
                    <a:lnTo>
                      <a:pt x="96" y="0"/>
                    </a:lnTo>
                    <a:lnTo>
                      <a:pt x="102" y="0"/>
                    </a:lnTo>
                    <a:lnTo>
                      <a:pt x="102" y="19"/>
                    </a:lnTo>
                    <a:lnTo>
                      <a:pt x="102" y="19"/>
                    </a:lnTo>
                    <a:lnTo>
                      <a:pt x="97" y="19"/>
                    </a:lnTo>
                    <a:lnTo>
                      <a:pt x="97" y="19"/>
                    </a:lnTo>
                    <a:lnTo>
                      <a:pt x="89" y="20"/>
                    </a:lnTo>
                    <a:lnTo>
                      <a:pt x="81" y="22"/>
                    </a:lnTo>
                    <a:lnTo>
                      <a:pt x="73" y="24"/>
                    </a:lnTo>
                    <a:lnTo>
                      <a:pt x="66" y="27"/>
                    </a:lnTo>
                    <a:lnTo>
                      <a:pt x="51" y="37"/>
                    </a:lnTo>
                    <a:lnTo>
                      <a:pt x="41" y="46"/>
                    </a:lnTo>
                    <a:lnTo>
                      <a:pt x="31" y="60"/>
                    </a:lnTo>
                    <a:lnTo>
                      <a:pt x="24" y="74"/>
                    </a:lnTo>
                    <a:lnTo>
                      <a:pt x="22" y="81"/>
                    </a:lnTo>
                    <a:lnTo>
                      <a:pt x="20" y="89"/>
                    </a:lnTo>
                    <a:lnTo>
                      <a:pt x="19" y="99"/>
                    </a:lnTo>
                    <a:lnTo>
                      <a:pt x="19" y="107"/>
                    </a:lnTo>
                    <a:lnTo>
                      <a:pt x="19" y="107"/>
                    </a:lnTo>
                    <a:lnTo>
                      <a:pt x="22" y="123"/>
                    </a:lnTo>
                    <a:lnTo>
                      <a:pt x="27" y="138"/>
                    </a:lnTo>
                    <a:lnTo>
                      <a:pt x="35" y="152"/>
                    </a:lnTo>
                    <a:lnTo>
                      <a:pt x="45" y="162"/>
                    </a:lnTo>
                    <a:lnTo>
                      <a:pt x="57" y="172"/>
                    </a:lnTo>
                    <a:lnTo>
                      <a:pt x="70" y="179"/>
                    </a:lnTo>
                    <a:lnTo>
                      <a:pt x="87" y="184"/>
                    </a:lnTo>
                    <a:lnTo>
                      <a:pt x="102" y="185"/>
                    </a:lnTo>
                    <a:lnTo>
                      <a:pt x="102" y="204"/>
                    </a:lnTo>
                    <a:lnTo>
                      <a:pt x="102" y="204"/>
                    </a:lnTo>
                    <a:lnTo>
                      <a:pt x="92" y="204"/>
                    </a:lnTo>
                    <a:lnTo>
                      <a:pt x="83" y="203"/>
                    </a:lnTo>
                    <a:lnTo>
                      <a:pt x="73" y="200"/>
                    </a:lnTo>
                    <a:lnTo>
                      <a:pt x="64" y="198"/>
                    </a:lnTo>
                    <a:lnTo>
                      <a:pt x="55" y="194"/>
                    </a:lnTo>
                    <a:lnTo>
                      <a:pt x="47" y="188"/>
                    </a:lnTo>
                    <a:lnTo>
                      <a:pt x="39" y="183"/>
                    </a:lnTo>
                    <a:lnTo>
                      <a:pt x="32" y="176"/>
                    </a:lnTo>
                    <a:lnTo>
                      <a:pt x="26" y="169"/>
                    </a:lnTo>
                    <a:lnTo>
                      <a:pt x="19" y="162"/>
                    </a:lnTo>
                    <a:lnTo>
                      <a:pt x="13" y="154"/>
                    </a:lnTo>
                    <a:lnTo>
                      <a:pt x="9" y="146"/>
                    </a:lnTo>
                    <a:lnTo>
                      <a:pt x="5" y="137"/>
                    </a:lnTo>
                    <a:lnTo>
                      <a:pt x="3" y="127"/>
                    </a:lnTo>
                    <a:lnTo>
                      <a:pt x="1" y="118"/>
                    </a:lnTo>
                    <a:lnTo>
                      <a:pt x="0" y="108"/>
                    </a:lnTo>
                    <a:lnTo>
                      <a:pt x="0" y="108"/>
                    </a:lnTo>
                    <a:lnTo>
                      <a:pt x="0" y="97"/>
                    </a:lnTo>
                    <a:lnTo>
                      <a:pt x="1" y="87"/>
                    </a:lnTo>
                    <a:lnTo>
                      <a:pt x="3" y="77"/>
                    </a:lnTo>
                    <a:lnTo>
                      <a:pt x="5" y="68"/>
                    </a:lnTo>
                    <a:lnTo>
                      <a:pt x="9" y="58"/>
                    </a:lnTo>
                    <a:lnTo>
                      <a:pt x="15" y="50"/>
                    </a:lnTo>
                    <a:lnTo>
                      <a:pt x="20" y="42"/>
                    </a:lnTo>
                    <a:lnTo>
                      <a:pt x="26" y="34"/>
                    </a:lnTo>
                    <a:lnTo>
                      <a:pt x="32" y="27"/>
                    </a:lnTo>
                    <a:lnTo>
                      <a:pt x="41" y="20"/>
                    </a:lnTo>
                    <a:lnTo>
                      <a:pt x="49" y="15"/>
                    </a:lnTo>
                    <a:lnTo>
                      <a:pt x="57" y="11"/>
                    </a:lnTo>
                    <a:lnTo>
                      <a:pt x="66" y="7"/>
                    </a:lnTo>
                    <a:lnTo>
                      <a:pt x="76" y="3"/>
                    </a:lnTo>
                    <a:lnTo>
                      <a:pt x="87" y="1"/>
                    </a:lnTo>
                    <a:lnTo>
                      <a:pt x="96" y="0"/>
                    </a:lnTo>
                    <a:lnTo>
                      <a:pt x="9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0" name="Freeform 138"/>
              <p:cNvSpPr>
                <a:spLocks/>
              </p:cNvSpPr>
              <p:nvPr/>
            </p:nvSpPr>
            <p:spPr bwMode="auto">
              <a:xfrm>
                <a:off x="3994151" y="2119313"/>
                <a:ext cx="52388" cy="161925"/>
              </a:xfrm>
              <a:custGeom>
                <a:avLst/>
                <a:gdLst>
                  <a:gd name="T0" fmla="*/ 6 w 33"/>
                  <a:gd name="T1" fmla="*/ 102 h 102"/>
                  <a:gd name="T2" fmla="*/ 33 w 33"/>
                  <a:gd name="T3" fmla="*/ 100 h 102"/>
                  <a:gd name="T4" fmla="*/ 27 w 33"/>
                  <a:gd name="T5" fmla="*/ 0 h 102"/>
                  <a:gd name="T6" fmla="*/ 0 w 33"/>
                  <a:gd name="T7" fmla="*/ 2 h 102"/>
                  <a:gd name="T8" fmla="*/ 6 w 33"/>
                  <a:gd name="T9" fmla="*/ 102 h 102"/>
                </a:gdLst>
                <a:ahLst/>
                <a:cxnLst>
                  <a:cxn ang="0">
                    <a:pos x="T0" y="T1"/>
                  </a:cxn>
                  <a:cxn ang="0">
                    <a:pos x="T2" y="T3"/>
                  </a:cxn>
                  <a:cxn ang="0">
                    <a:pos x="T4" y="T5"/>
                  </a:cxn>
                  <a:cxn ang="0">
                    <a:pos x="T6" y="T7"/>
                  </a:cxn>
                  <a:cxn ang="0">
                    <a:pos x="T8" y="T9"/>
                  </a:cxn>
                </a:cxnLst>
                <a:rect l="0" t="0" r="r" b="b"/>
                <a:pathLst>
                  <a:path w="33" h="102">
                    <a:moveTo>
                      <a:pt x="6" y="102"/>
                    </a:moveTo>
                    <a:lnTo>
                      <a:pt x="33" y="100"/>
                    </a:lnTo>
                    <a:lnTo>
                      <a:pt x="27" y="0"/>
                    </a:lnTo>
                    <a:lnTo>
                      <a:pt x="0" y="2"/>
                    </a:lnTo>
                    <a:lnTo>
                      <a:pt x="6"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1" name="Freeform 139"/>
              <p:cNvSpPr>
                <a:spLocks/>
              </p:cNvSpPr>
              <p:nvPr/>
            </p:nvSpPr>
            <p:spPr bwMode="auto">
              <a:xfrm>
                <a:off x="3986213" y="2171700"/>
                <a:ext cx="77788" cy="219075"/>
              </a:xfrm>
              <a:custGeom>
                <a:avLst/>
                <a:gdLst>
                  <a:gd name="T0" fmla="*/ 5 w 49"/>
                  <a:gd name="T1" fmla="*/ 116 h 138"/>
                  <a:gd name="T2" fmla="*/ 5 w 49"/>
                  <a:gd name="T3" fmla="*/ 116 h 138"/>
                  <a:gd name="T4" fmla="*/ 5 w 49"/>
                  <a:gd name="T5" fmla="*/ 122 h 138"/>
                  <a:gd name="T6" fmla="*/ 7 w 49"/>
                  <a:gd name="T7" fmla="*/ 126 h 138"/>
                  <a:gd name="T8" fmla="*/ 9 w 49"/>
                  <a:gd name="T9" fmla="*/ 128 h 138"/>
                  <a:gd name="T10" fmla="*/ 12 w 49"/>
                  <a:gd name="T11" fmla="*/ 132 h 138"/>
                  <a:gd name="T12" fmla="*/ 16 w 49"/>
                  <a:gd name="T13" fmla="*/ 134 h 138"/>
                  <a:gd name="T14" fmla="*/ 19 w 49"/>
                  <a:gd name="T15" fmla="*/ 136 h 138"/>
                  <a:gd name="T16" fmla="*/ 23 w 49"/>
                  <a:gd name="T17" fmla="*/ 138 h 138"/>
                  <a:gd name="T18" fmla="*/ 28 w 49"/>
                  <a:gd name="T19" fmla="*/ 138 h 138"/>
                  <a:gd name="T20" fmla="*/ 28 w 49"/>
                  <a:gd name="T21" fmla="*/ 138 h 138"/>
                  <a:gd name="T22" fmla="*/ 32 w 49"/>
                  <a:gd name="T23" fmla="*/ 136 h 138"/>
                  <a:gd name="T24" fmla="*/ 37 w 49"/>
                  <a:gd name="T25" fmla="*/ 135 h 138"/>
                  <a:gd name="T26" fmla="*/ 41 w 49"/>
                  <a:gd name="T27" fmla="*/ 132 h 138"/>
                  <a:gd name="T28" fmla="*/ 43 w 49"/>
                  <a:gd name="T29" fmla="*/ 130 h 138"/>
                  <a:gd name="T30" fmla="*/ 46 w 49"/>
                  <a:gd name="T31" fmla="*/ 127 h 138"/>
                  <a:gd name="T32" fmla="*/ 47 w 49"/>
                  <a:gd name="T33" fmla="*/ 123 h 138"/>
                  <a:gd name="T34" fmla="*/ 49 w 49"/>
                  <a:gd name="T35" fmla="*/ 119 h 138"/>
                  <a:gd name="T36" fmla="*/ 49 w 49"/>
                  <a:gd name="T37" fmla="*/ 115 h 138"/>
                  <a:gd name="T38" fmla="*/ 43 w 49"/>
                  <a:gd name="T39" fmla="*/ 20 h 138"/>
                  <a:gd name="T40" fmla="*/ 43 w 49"/>
                  <a:gd name="T41" fmla="*/ 20 h 138"/>
                  <a:gd name="T42" fmla="*/ 43 w 49"/>
                  <a:gd name="T43" fmla="*/ 16 h 138"/>
                  <a:gd name="T44" fmla="*/ 42 w 49"/>
                  <a:gd name="T45" fmla="*/ 12 h 138"/>
                  <a:gd name="T46" fmla="*/ 39 w 49"/>
                  <a:gd name="T47" fmla="*/ 8 h 138"/>
                  <a:gd name="T48" fmla="*/ 37 w 49"/>
                  <a:gd name="T49" fmla="*/ 5 h 138"/>
                  <a:gd name="T50" fmla="*/ 34 w 49"/>
                  <a:gd name="T51" fmla="*/ 2 h 138"/>
                  <a:gd name="T52" fmla="*/ 30 w 49"/>
                  <a:gd name="T53" fmla="*/ 1 h 138"/>
                  <a:gd name="T54" fmla="*/ 26 w 49"/>
                  <a:gd name="T55" fmla="*/ 0 h 138"/>
                  <a:gd name="T56" fmla="*/ 20 w 49"/>
                  <a:gd name="T57" fmla="*/ 0 h 138"/>
                  <a:gd name="T58" fmla="*/ 20 w 49"/>
                  <a:gd name="T59" fmla="*/ 0 h 138"/>
                  <a:gd name="T60" fmla="*/ 16 w 49"/>
                  <a:gd name="T61" fmla="*/ 0 h 138"/>
                  <a:gd name="T62" fmla="*/ 12 w 49"/>
                  <a:gd name="T63" fmla="*/ 1 h 138"/>
                  <a:gd name="T64" fmla="*/ 8 w 49"/>
                  <a:gd name="T65" fmla="*/ 4 h 138"/>
                  <a:gd name="T66" fmla="*/ 5 w 49"/>
                  <a:gd name="T67" fmla="*/ 6 h 138"/>
                  <a:gd name="T68" fmla="*/ 3 w 49"/>
                  <a:gd name="T69" fmla="*/ 11 h 138"/>
                  <a:gd name="T70" fmla="*/ 1 w 49"/>
                  <a:gd name="T71" fmla="*/ 15 h 138"/>
                  <a:gd name="T72" fmla="*/ 0 w 49"/>
                  <a:gd name="T73" fmla="*/ 19 h 138"/>
                  <a:gd name="T74" fmla="*/ 0 w 49"/>
                  <a:gd name="T75" fmla="*/ 23 h 138"/>
                  <a:gd name="T76" fmla="*/ 5 w 49"/>
                  <a:gd name="T77" fmla="*/ 11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9" h="138">
                    <a:moveTo>
                      <a:pt x="5" y="116"/>
                    </a:moveTo>
                    <a:lnTo>
                      <a:pt x="5" y="116"/>
                    </a:lnTo>
                    <a:lnTo>
                      <a:pt x="5" y="122"/>
                    </a:lnTo>
                    <a:lnTo>
                      <a:pt x="7" y="126"/>
                    </a:lnTo>
                    <a:lnTo>
                      <a:pt x="9" y="128"/>
                    </a:lnTo>
                    <a:lnTo>
                      <a:pt x="12" y="132"/>
                    </a:lnTo>
                    <a:lnTo>
                      <a:pt x="16" y="134"/>
                    </a:lnTo>
                    <a:lnTo>
                      <a:pt x="19" y="136"/>
                    </a:lnTo>
                    <a:lnTo>
                      <a:pt x="23" y="138"/>
                    </a:lnTo>
                    <a:lnTo>
                      <a:pt x="28" y="138"/>
                    </a:lnTo>
                    <a:lnTo>
                      <a:pt x="28" y="138"/>
                    </a:lnTo>
                    <a:lnTo>
                      <a:pt x="32" y="136"/>
                    </a:lnTo>
                    <a:lnTo>
                      <a:pt x="37" y="135"/>
                    </a:lnTo>
                    <a:lnTo>
                      <a:pt x="41" y="132"/>
                    </a:lnTo>
                    <a:lnTo>
                      <a:pt x="43" y="130"/>
                    </a:lnTo>
                    <a:lnTo>
                      <a:pt x="46" y="127"/>
                    </a:lnTo>
                    <a:lnTo>
                      <a:pt x="47" y="123"/>
                    </a:lnTo>
                    <a:lnTo>
                      <a:pt x="49" y="119"/>
                    </a:lnTo>
                    <a:lnTo>
                      <a:pt x="49" y="115"/>
                    </a:lnTo>
                    <a:lnTo>
                      <a:pt x="43" y="20"/>
                    </a:lnTo>
                    <a:lnTo>
                      <a:pt x="43" y="20"/>
                    </a:lnTo>
                    <a:lnTo>
                      <a:pt x="43" y="16"/>
                    </a:lnTo>
                    <a:lnTo>
                      <a:pt x="42" y="12"/>
                    </a:lnTo>
                    <a:lnTo>
                      <a:pt x="39" y="8"/>
                    </a:lnTo>
                    <a:lnTo>
                      <a:pt x="37" y="5"/>
                    </a:lnTo>
                    <a:lnTo>
                      <a:pt x="34" y="2"/>
                    </a:lnTo>
                    <a:lnTo>
                      <a:pt x="30" y="1"/>
                    </a:lnTo>
                    <a:lnTo>
                      <a:pt x="26" y="0"/>
                    </a:lnTo>
                    <a:lnTo>
                      <a:pt x="20" y="0"/>
                    </a:lnTo>
                    <a:lnTo>
                      <a:pt x="20" y="0"/>
                    </a:lnTo>
                    <a:lnTo>
                      <a:pt x="16" y="0"/>
                    </a:lnTo>
                    <a:lnTo>
                      <a:pt x="12" y="1"/>
                    </a:lnTo>
                    <a:lnTo>
                      <a:pt x="8" y="4"/>
                    </a:lnTo>
                    <a:lnTo>
                      <a:pt x="5" y="6"/>
                    </a:lnTo>
                    <a:lnTo>
                      <a:pt x="3" y="11"/>
                    </a:lnTo>
                    <a:lnTo>
                      <a:pt x="1" y="15"/>
                    </a:lnTo>
                    <a:lnTo>
                      <a:pt x="0" y="19"/>
                    </a:lnTo>
                    <a:lnTo>
                      <a:pt x="0" y="23"/>
                    </a:lnTo>
                    <a:lnTo>
                      <a:pt x="5" y="1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5" name="Freeform 140"/>
            <p:cNvSpPr>
              <a:spLocks/>
            </p:cNvSpPr>
            <p:nvPr/>
          </p:nvSpPr>
          <p:spPr bwMode="auto">
            <a:xfrm>
              <a:off x="5908675" y="1136725"/>
              <a:ext cx="515938" cy="420688"/>
            </a:xfrm>
            <a:custGeom>
              <a:avLst/>
              <a:gdLst>
                <a:gd name="T0" fmla="*/ 166 w 325"/>
                <a:gd name="T1" fmla="*/ 265 h 265"/>
                <a:gd name="T2" fmla="*/ 166 w 325"/>
                <a:gd name="T3" fmla="*/ 265 h 265"/>
                <a:gd name="T4" fmla="*/ 169 w 325"/>
                <a:gd name="T5" fmla="*/ 263 h 265"/>
                <a:gd name="T6" fmla="*/ 177 w 325"/>
                <a:gd name="T7" fmla="*/ 257 h 265"/>
                <a:gd name="T8" fmla="*/ 189 w 325"/>
                <a:gd name="T9" fmla="*/ 250 h 265"/>
                <a:gd name="T10" fmla="*/ 198 w 325"/>
                <a:gd name="T11" fmla="*/ 246 h 265"/>
                <a:gd name="T12" fmla="*/ 207 w 325"/>
                <a:gd name="T13" fmla="*/ 244 h 265"/>
                <a:gd name="T14" fmla="*/ 218 w 325"/>
                <a:gd name="T15" fmla="*/ 241 h 265"/>
                <a:gd name="T16" fmla="*/ 230 w 325"/>
                <a:gd name="T17" fmla="*/ 240 h 265"/>
                <a:gd name="T18" fmla="*/ 242 w 325"/>
                <a:gd name="T19" fmla="*/ 240 h 265"/>
                <a:gd name="T20" fmla="*/ 257 w 325"/>
                <a:gd name="T21" fmla="*/ 241 h 265"/>
                <a:gd name="T22" fmla="*/ 272 w 325"/>
                <a:gd name="T23" fmla="*/ 242 h 265"/>
                <a:gd name="T24" fmla="*/ 288 w 325"/>
                <a:gd name="T25" fmla="*/ 248 h 265"/>
                <a:gd name="T26" fmla="*/ 306 w 325"/>
                <a:gd name="T27" fmla="*/ 255 h 265"/>
                <a:gd name="T28" fmla="*/ 325 w 325"/>
                <a:gd name="T29" fmla="*/ 263 h 265"/>
                <a:gd name="T30" fmla="*/ 325 w 325"/>
                <a:gd name="T31" fmla="*/ 26 h 265"/>
                <a:gd name="T32" fmla="*/ 325 w 325"/>
                <a:gd name="T33" fmla="*/ 26 h 265"/>
                <a:gd name="T34" fmla="*/ 307 w 325"/>
                <a:gd name="T35" fmla="*/ 18 h 265"/>
                <a:gd name="T36" fmla="*/ 288 w 325"/>
                <a:gd name="T37" fmla="*/ 9 h 265"/>
                <a:gd name="T38" fmla="*/ 265 w 325"/>
                <a:gd name="T39" fmla="*/ 4 h 265"/>
                <a:gd name="T40" fmla="*/ 253 w 325"/>
                <a:gd name="T41" fmla="*/ 1 h 265"/>
                <a:gd name="T42" fmla="*/ 240 w 325"/>
                <a:gd name="T43" fmla="*/ 0 h 265"/>
                <a:gd name="T44" fmla="*/ 226 w 325"/>
                <a:gd name="T45" fmla="*/ 0 h 265"/>
                <a:gd name="T46" fmla="*/ 212 w 325"/>
                <a:gd name="T47" fmla="*/ 1 h 265"/>
                <a:gd name="T48" fmla="*/ 199 w 325"/>
                <a:gd name="T49" fmla="*/ 4 h 265"/>
                <a:gd name="T50" fmla="*/ 187 w 325"/>
                <a:gd name="T51" fmla="*/ 8 h 265"/>
                <a:gd name="T52" fmla="*/ 175 w 325"/>
                <a:gd name="T53" fmla="*/ 16 h 265"/>
                <a:gd name="T54" fmla="*/ 162 w 325"/>
                <a:gd name="T55" fmla="*/ 26 h 265"/>
                <a:gd name="T56" fmla="*/ 0 w 325"/>
                <a:gd name="T57" fmla="*/ 26 h 265"/>
                <a:gd name="T58" fmla="*/ 0 w 325"/>
                <a:gd name="T59" fmla="*/ 264 h 265"/>
                <a:gd name="T60" fmla="*/ 166 w 325"/>
                <a:gd name="T61"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25" h="265">
                  <a:moveTo>
                    <a:pt x="166" y="265"/>
                  </a:moveTo>
                  <a:lnTo>
                    <a:pt x="166" y="265"/>
                  </a:lnTo>
                  <a:lnTo>
                    <a:pt x="169" y="263"/>
                  </a:lnTo>
                  <a:lnTo>
                    <a:pt x="177" y="257"/>
                  </a:lnTo>
                  <a:lnTo>
                    <a:pt x="189" y="250"/>
                  </a:lnTo>
                  <a:lnTo>
                    <a:pt x="198" y="246"/>
                  </a:lnTo>
                  <a:lnTo>
                    <a:pt x="207" y="244"/>
                  </a:lnTo>
                  <a:lnTo>
                    <a:pt x="218" y="241"/>
                  </a:lnTo>
                  <a:lnTo>
                    <a:pt x="230" y="240"/>
                  </a:lnTo>
                  <a:lnTo>
                    <a:pt x="242" y="240"/>
                  </a:lnTo>
                  <a:lnTo>
                    <a:pt x="257" y="241"/>
                  </a:lnTo>
                  <a:lnTo>
                    <a:pt x="272" y="242"/>
                  </a:lnTo>
                  <a:lnTo>
                    <a:pt x="288" y="248"/>
                  </a:lnTo>
                  <a:lnTo>
                    <a:pt x="306" y="255"/>
                  </a:lnTo>
                  <a:lnTo>
                    <a:pt x="325" y="263"/>
                  </a:lnTo>
                  <a:lnTo>
                    <a:pt x="325" y="26"/>
                  </a:lnTo>
                  <a:lnTo>
                    <a:pt x="325" y="26"/>
                  </a:lnTo>
                  <a:lnTo>
                    <a:pt x="307" y="18"/>
                  </a:lnTo>
                  <a:lnTo>
                    <a:pt x="288" y="9"/>
                  </a:lnTo>
                  <a:lnTo>
                    <a:pt x="265" y="4"/>
                  </a:lnTo>
                  <a:lnTo>
                    <a:pt x="253" y="1"/>
                  </a:lnTo>
                  <a:lnTo>
                    <a:pt x="240" y="0"/>
                  </a:lnTo>
                  <a:lnTo>
                    <a:pt x="226" y="0"/>
                  </a:lnTo>
                  <a:lnTo>
                    <a:pt x="212" y="1"/>
                  </a:lnTo>
                  <a:lnTo>
                    <a:pt x="199" y="4"/>
                  </a:lnTo>
                  <a:lnTo>
                    <a:pt x="187" y="8"/>
                  </a:lnTo>
                  <a:lnTo>
                    <a:pt x="175" y="16"/>
                  </a:lnTo>
                  <a:lnTo>
                    <a:pt x="162" y="26"/>
                  </a:lnTo>
                  <a:lnTo>
                    <a:pt x="0" y="26"/>
                  </a:lnTo>
                  <a:lnTo>
                    <a:pt x="0" y="264"/>
                  </a:lnTo>
                  <a:lnTo>
                    <a:pt x="166" y="265"/>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6" name="Freeform 141"/>
            <p:cNvSpPr>
              <a:spLocks noEditPoints="1"/>
            </p:cNvSpPr>
            <p:nvPr/>
          </p:nvSpPr>
          <p:spPr bwMode="auto">
            <a:xfrm>
              <a:off x="5949950" y="3710063"/>
              <a:ext cx="628650" cy="519113"/>
            </a:xfrm>
            <a:custGeom>
              <a:avLst/>
              <a:gdLst>
                <a:gd name="T0" fmla="*/ 365 w 396"/>
                <a:gd name="T1" fmla="*/ 0 h 327"/>
                <a:gd name="T2" fmla="*/ 383 w 396"/>
                <a:gd name="T3" fmla="*/ 5 h 327"/>
                <a:gd name="T4" fmla="*/ 394 w 396"/>
                <a:gd name="T5" fmla="*/ 19 h 327"/>
                <a:gd name="T6" fmla="*/ 396 w 396"/>
                <a:gd name="T7" fmla="*/ 197 h 327"/>
                <a:gd name="T8" fmla="*/ 394 w 396"/>
                <a:gd name="T9" fmla="*/ 210 h 327"/>
                <a:gd name="T10" fmla="*/ 383 w 396"/>
                <a:gd name="T11" fmla="*/ 224 h 327"/>
                <a:gd name="T12" fmla="*/ 365 w 396"/>
                <a:gd name="T13" fmla="*/ 230 h 327"/>
                <a:gd name="T14" fmla="*/ 295 w 396"/>
                <a:gd name="T15" fmla="*/ 260 h 327"/>
                <a:gd name="T16" fmla="*/ 307 w 396"/>
                <a:gd name="T17" fmla="*/ 262 h 327"/>
                <a:gd name="T18" fmla="*/ 321 w 396"/>
                <a:gd name="T19" fmla="*/ 273 h 327"/>
                <a:gd name="T20" fmla="*/ 326 w 396"/>
                <a:gd name="T21" fmla="*/ 291 h 327"/>
                <a:gd name="T22" fmla="*/ 326 w 396"/>
                <a:gd name="T23" fmla="*/ 302 h 327"/>
                <a:gd name="T24" fmla="*/ 318 w 396"/>
                <a:gd name="T25" fmla="*/ 318 h 327"/>
                <a:gd name="T26" fmla="*/ 302 w 396"/>
                <a:gd name="T27" fmla="*/ 326 h 327"/>
                <a:gd name="T28" fmla="*/ 199 w 396"/>
                <a:gd name="T29" fmla="*/ 208 h 327"/>
                <a:gd name="T30" fmla="*/ 348 w 396"/>
                <a:gd name="T31" fmla="*/ 208 h 327"/>
                <a:gd name="T32" fmla="*/ 361 w 396"/>
                <a:gd name="T33" fmla="*/ 204 h 327"/>
                <a:gd name="T34" fmla="*/ 371 w 396"/>
                <a:gd name="T35" fmla="*/ 192 h 327"/>
                <a:gd name="T36" fmla="*/ 373 w 396"/>
                <a:gd name="T37" fmla="*/ 47 h 327"/>
                <a:gd name="T38" fmla="*/ 371 w 396"/>
                <a:gd name="T39" fmla="*/ 36 h 327"/>
                <a:gd name="T40" fmla="*/ 361 w 396"/>
                <a:gd name="T41" fmla="*/ 25 h 327"/>
                <a:gd name="T42" fmla="*/ 348 w 396"/>
                <a:gd name="T43" fmla="*/ 20 h 327"/>
                <a:gd name="T44" fmla="*/ 127 w 396"/>
                <a:gd name="T45" fmla="*/ 260 h 327"/>
                <a:gd name="T46" fmla="*/ 127 w 396"/>
                <a:gd name="T47" fmla="*/ 230 h 327"/>
                <a:gd name="T48" fmla="*/ 199 w 396"/>
                <a:gd name="T49" fmla="*/ 327 h 327"/>
                <a:gd name="T50" fmla="*/ 154 w 396"/>
                <a:gd name="T51" fmla="*/ 288 h 327"/>
                <a:gd name="T52" fmla="*/ 158 w 396"/>
                <a:gd name="T53" fmla="*/ 287 h 327"/>
                <a:gd name="T54" fmla="*/ 159 w 396"/>
                <a:gd name="T55" fmla="*/ 283 h 327"/>
                <a:gd name="T56" fmla="*/ 155 w 396"/>
                <a:gd name="T57" fmla="*/ 277 h 327"/>
                <a:gd name="T58" fmla="*/ 127 w 396"/>
                <a:gd name="T59" fmla="*/ 260 h 327"/>
                <a:gd name="T60" fmla="*/ 199 w 396"/>
                <a:gd name="T61" fmla="*/ 0 h 327"/>
                <a:gd name="T62" fmla="*/ 127 w 396"/>
                <a:gd name="T63" fmla="*/ 0 h 327"/>
                <a:gd name="T64" fmla="*/ 127 w 396"/>
                <a:gd name="T65" fmla="*/ 276 h 327"/>
                <a:gd name="T66" fmla="*/ 97 w 396"/>
                <a:gd name="T67" fmla="*/ 277 h 327"/>
                <a:gd name="T68" fmla="*/ 94 w 396"/>
                <a:gd name="T69" fmla="*/ 283 h 327"/>
                <a:gd name="T70" fmla="*/ 96 w 396"/>
                <a:gd name="T71" fmla="*/ 287 h 327"/>
                <a:gd name="T72" fmla="*/ 100 w 396"/>
                <a:gd name="T73" fmla="*/ 288 h 327"/>
                <a:gd name="T74" fmla="*/ 101 w 396"/>
                <a:gd name="T75" fmla="*/ 327 h 327"/>
                <a:gd name="T76" fmla="*/ 88 w 396"/>
                <a:gd name="T77" fmla="*/ 325 h 327"/>
                <a:gd name="T78" fmla="*/ 74 w 396"/>
                <a:gd name="T79" fmla="*/ 314 h 327"/>
                <a:gd name="T80" fmla="*/ 69 w 396"/>
                <a:gd name="T81" fmla="*/ 295 h 327"/>
                <a:gd name="T82" fmla="*/ 70 w 396"/>
                <a:gd name="T83" fmla="*/ 285 h 327"/>
                <a:gd name="T84" fmla="*/ 78 w 396"/>
                <a:gd name="T85" fmla="*/ 269 h 327"/>
                <a:gd name="T86" fmla="*/ 94 w 396"/>
                <a:gd name="T87" fmla="*/ 260 h 327"/>
                <a:gd name="T88" fmla="*/ 127 w 396"/>
                <a:gd name="T89" fmla="*/ 230 h 327"/>
                <a:gd name="T90" fmla="*/ 25 w 396"/>
                <a:gd name="T91" fmla="*/ 229 h 327"/>
                <a:gd name="T92" fmla="*/ 9 w 396"/>
                <a:gd name="T93" fmla="*/ 220 h 327"/>
                <a:gd name="T94" fmla="*/ 1 w 396"/>
                <a:gd name="T95" fmla="*/ 204 h 327"/>
                <a:gd name="T96" fmla="*/ 0 w 396"/>
                <a:gd name="T97" fmla="*/ 31 h 327"/>
                <a:gd name="T98" fmla="*/ 5 w 396"/>
                <a:gd name="T99" fmla="*/ 13 h 327"/>
                <a:gd name="T100" fmla="*/ 20 w 396"/>
                <a:gd name="T101" fmla="*/ 2 h 327"/>
                <a:gd name="T102" fmla="*/ 127 w 396"/>
                <a:gd name="T103" fmla="*/ 0 h 327"/>
                <a:gd name="T104" fmla="*/ 50 w 396"/>
                <a:gd name="T105" fmla="*/ 20 h 327"/>
                <a:gd name="T106" fmla="*/ 35 w 396"/>
                <a:gd name="T107" fmla="*/ 25 h 327"/>
                <a:gd name="T108" fmla="*/ 25 w 396"/>
                <a:gd name="T109" fmla="*/ 36 h 327"/>
                <a:gd name="T110" fmla="*/ 24 w 396"/>
                <a:gd name="T111" fmla="*/ 182 h 327"/>
                <a:gd name="T112" fmla="*/ 25 w 396"/>
                <a:gd name="T113" fmla="*/ 192 h 327"/>
                <a:gd name="T114" fmla="*/ 35 w 396"/>
                <a:gd name="T115" fmla="*/ 204 h 327"/>
                <a:gd name="T116" fmla="*/ 50 w 396"/>
                <a:gd name="T117" fmla="*/ 208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96" h="327">
                  <a:moveTo>
                    <a:pt x="199" y="0"/>
                  </a:moveTo>
                  <a:lnTo>
                    <a:pt x="365" y="0"/>
                  </a:lnTo>
                  <a:lnTo>
                    <a:pt x="365" y="0"/>
                  </a:lnTo>
                  <a:lnTo>
                    <a:pt x="372" y="0"/>
                  </a:lnTo>
                  <a:lnTo>
                    <a:pt x="377" y="2"/>
                  </a:lnTo>
                  <a:lnTo>
                    <a:pt x="383" y="5"/>
                  </a:lnTo>
                  <a:lnTo>
                    <a:pt x="387" y="9"/>
                  </a:lnTo>
                  <a:lnTo>
                    <a:pt x="391" y="13"/>
                  </a:lnTo>
                  <a:lnTo>
                    <a:pt x="394" y="19"/>
                  </a:lnTo>
                  <a:lnTo>
                    <a:pt x="396" y="24"/>
                  </a:lnTo>
                  <a:lnTo>
                    <a:pt x="396" y="31"/>
                  </a:lnTo>
                  <a:lnTo>
                    <a:pt x="396" y="197"/>
                  </a:lnTo>
                  <a:lnTo>
                    <a:pt x="396" y="197"/>
                  </a:lnTo>
                  <a:lnTo>
                    <a:pt x="396" y="204"/>
                  </a:lnTo>
                  <a:lnTo>
                    <a:pt x="394" y="210"/>
                  </a:lnTo>
                  <a:lnTo>
                    <a:pt x="391" y="215"/>
                  </a:lnTo>
                  <a:lnTo>
                    <a:pt x="387" y="220"/>
                  </a:lnTo>
                  <a:lnTo>
                    <a:pt x="383" y="224"/>
                  </a:lnTo>
                  <a:lnTo>
                    <a:pt x="377" y="227"/>
                  </a:lnTo>
                  <a:lnTo>
                    <a:pt x="372" y="229"/>
                  </a:lnTo>
                  <a:lnTo>
                    <a:pt x="365" y="230"/>
                  </a:lnTo>
                  <a:lnTo>
                    <a:pt x="238" y="230"/>
                  </a:lnTo>
                  <a:lnTo>
                    <a:pt x="238" y="260"/>
                  </a:lnTo>
                  <a:lnTo>
                    <a:pt x="295" y="260"/>
                  </a:lnTo>
                  <a:lnTo>
                    <a:pt x="295" y="260"/>
                  </a:lnTo>
                  <a:lnTo>
                    <a:pt x="302" y="260"/>
                  </a:lnTo>
                  <a:lnTo>
                    <a:pt x="307" y="262"/>
                  </a:lnTo>
                  <a:lnTo>
                    <a:pt x="312" y="265"/>
                  </a:lnTo>
                  <a:lnTo>
                    <a:pt x="318" y="269"/>
                  </a:lnTo>
                  <a:lnTo>
                    <a:pt x="321" y="273"/>
                  </a:lnTo>
                  <a:lnTo>
                    <a:pt x="325" y="279"/>
                  </a:lnTo>
                  <a:lnTo>
                    <a:pt x="326" y="285"/>
                  </a:lnTo>
                  <a:lnTo>
                    <a:pt x="326" y="291"/>
                  </a:lnTo>
                  <a:lnTo>
                    <a:pt x="326" y="295"/>
                  </a:lnTo>
                  <a:lnTo>
                    <a:pt x="326" y="295"/>
                  </a:lnTo>
                  <a:lnTo>
                    <a:pt x="326" y="302"/>
                  </a:lnTo>
                  <a:lnTo>
                    <a:pt x="325" y="308"/>
                  </a:lnTo>
                  <a:lnTo>
                    <a:pt x="321" y="314"/>
                  </a:lnTo>
                  <a:lnTo>
                    <a:pt x="318" y="318"/>
                  </a:lnTo>
                  <a:lnTo>
                    <a:pt x="312" y="322"/>
                  </a:lnTo>
                  <a:lnTo>
                    <a:pt x="307" y="325"/>
                  </a:lnTo>
                  <a:lnTo>
                    <a:pt x="302" y="326"/>
                  </a:lnTo>
                  <a:lnTo>
                    <a:pt x="295" y="327"/>
                  </a:lnTo>
                  <a:lnTo>
                    <a:pt x="199" y="327"/>
                  </a:lnTo>
                  <a:lnTo>
                    <a:pt x="199" y="208"/>
                  </a:lnTo>
                  <a:lnTo>
                    <a:pt x="348" y="208"/>
                  </a:lnTo>
                  <a:lnTo>
                    <a:pt x="348" y="208"/>
                  </a:lnTo>
                  <a:lnTo>
                    <a:pt x="348" y="208"/>
                  </a:lnTo>
                  <a:lnTo>
                    <a:pt x="352" y="207"/>
                  </a:lnTo>
                  <a:lnTo>
                    <a:pt x="357" y="205"/>
                  </a:lnTo>
                  <a:lnTo>
                    <a:pt x="361" y="204"/>
                  </a:lnTo>
                  <a:lnTo>
                    <a:pt x="365" y="200"/>
                  </a:lnTo>
                  <a:lnTo>
                    <a:pt x="368" y="196"/>
                  </a:lnTo>
                  <a:lnTo>
                    <a:pt x="371" y="192"/>
                  </a:lnTo>
                  <a:lnTo>
                    <a:pt x="372" y="188"/>
                  </a:lnTo>
                  <a:lnTo>
                    <a:pt x="373" y="182"/>
                  </a:lnTo>
                  <a:lnTo>
                    <a:pt x="373" y="47"/>
                  </a:lnTo>
                  <a:lnTo>
                    <a:pt x="373" y="47"/>
                  </a:lnTo>
                  <a:lnTo>
                    <a:pt x="372" y="42"/>
                  </a:lnTo>
                  <a:lnTo>
                    <a:pt x="371" y="36"/>
                  </a:lnTo>
                  <a:lnTo>
                    <a:pt x="368" y="32"/>
                  </a:lnTo>
                  <a:lnTo>
                    <a:pt x="365" y="28"/>
                  </a:lnTo>
                  <a:lnTo>
                    <a:pt x="361" y="25"/>
                  </a:lnTo>
                  <a:lnTo>
                    <a:pt x="357" y="23"/>
                  </a:lnTo>
                  <a:lnTo>
                    <a:pt x="352" y="21"/>
                  </a:lnTo>
                  <a:lnTo>
                    <a:pt x="348" y="20"/>
                  </a:lnTo>
                  <a:lnTo>
                    <a:pt x="199" y="20"/>
                  </a:lnTo>
                  <a:lnTo>
                    <a:pt x="199" y="0"/>
                  </a:lnTo>
                  <a:close/>
                  <a:moveTo>
                    <a:pt x="127" y="260"/>
                  </a:moveTo>
                  <a:lnTo>
                    <a:pt x="159" y="260"/>
                  </a:lnTo>
                  <a:lnTo>
                    <a:pt x="159" y="230"/>
                  </a:lnTo>
                  <a:lnTo>
                    <a:pt x="127" y="230"/>
                  </a:lnTo>
                  <a:lnTo>
                    <a:pt x="127" y="208"/>
                  </a:lnTo>
                  <a:lnTo>
                    <a:pt x="199" y="208"/>
                  </a:lnTo>
                  <a:lnTo>
                    <a:pt x="199" y="327"/>
                  </a:lnTo>
                  <a:lnTo>
                    <a:pt x="127" y="327"/>
                  </a:lnTo>
                  <a:lnTo>
                    <a:pt x="127" y="288"/>
                  </a:lnTo>
                  <a:lnTo>
                    <a:pt x="154" y="288"/>
                  </a:lnTo>
                  <a:lnTo>
                    <a:pt x="154" y="288"/>
                  </a:lnTo>
                  <a:lnTo>
                    <a:pt x="155" y="288"/>
                  </a:lnTo>
                  <a:lnTo>
                    <a:pt x="158" y="287"/>
                  </a:lnTo>
                  <a:lnTo>
                    <a:pt x="159" y="284"/>
                  </a:lnTo>
                  <a:lnTo>
                    <a:pt x="159" y="283"/>
                  </a:lnTo>
                  <a:lnTo>
                    <a:pt x="159" y="283"/>
                  </a:lnTo>
                  <a:lnTo>
                    <a:pt x="159" y="280"/>
                  </a:lnTo>
                  <a:lnTo>
                    <a:pt x="158" y="279"/>
                  </a:lnTo>
                  <a:lnTo>
                    <a:pt x="155" y="277"/>
                  </a:lnTo>
                  <a:lnTo>
                    <a:pt x="154" y="276"/>
                  </a:lnTo>
                  <a:lnTo>
                    <a:pt x="127" y="276"/>
                  </a:lnTo>
                  <a:lnTo>
                    <a:pt x="127" y="260"/>
                  </a:lnTo>
                  <a:lnTo>
                    <a:pt x="127" y="260"/>
                  </a:lnTo>
                  <a:close/>
                  <a:moveTo>
                    <a:pt x="127" y="0"/>
                  </a:moveTo>
                  <a:lnTo>
                    <a:pt x="199" y="0"/>
                  </a:lnTo>
                  <a:lnTo>
                    <a:pt x="199" y="20"/>
                  </a:lnTo>
                  <a:lnTo>
                    <a:pt x="127" y="20"/>
                  </a:lnTo>
                  <a:lnTo>
                    <a:pt x="127" y="0"/>
                  </a:lnTo>
                  <a:close/>
                  <a:moveTo>
                    <a:pt x="101" y="260"/>
                  </a:moveTo>
                  <a:lnTo>
                    <a:pt x="127" y="260"/>
                  </a:lnTo>
                  <a:lnTo>
                    <a:pt x="127" y="276"/>
                  </a:lnTo>
                  <a:lnTo>
                    <a:pt x="100" y="276"/>
                  </a:lnTo>
                  <a:lnTo>
                    <a:pt x="100" y="276"/>
                  </a:lnTo>
                  <a:lnTo>
                    <a:pt x="97" y="277"/>
                  </a:lnTo>
                  <a:lnTo>
                    <a:pt x="96" y="279"/>
                  </a:lnTo>
                  <a:lnTo>
                    <a:pt x="94" y="280"/>
                  </a:lnTo>
                  <a:lnTo>
                    <a:pt x="94" y="283"/>
                  </a:lnTo>
                  <a:lnTo>
                    <a:pt x="94" y="283"/>
                  </a:lnTo>
                  <a:lnTo>
                    <a:pt x="94" y="284"/>
                  </a:lnTo>
                  <a:lnTo>
                    <a:pt x="96" y="287"/>
                  </a:lnTo>
                  <a:lnTo>
                    <a:pt x="97" y="288"/>
                  </a:lnTo>
                  <a:lnTo>
                    <a:pt x="100" y="288"/>
                  </a:lnTo>
                  <a:lnTo>
                    <a:pt x="100" y="288"/>
                  </a:lnTo>
                  <a:lnTo>
                    <a:pt x="127" y="288"/>
                  </a:lnTo>
                  <a:lnTo>
                    <a:pt x="127" y="327"/>
                  </a:lnTo>
                  <a:lnTo>
                    <a:pt x="101" y="327"/>
                  </a:lnTo>
                  <a:lnTo>
                    <a:pt x="101" y="327"/>
                  </a:lnTo>
                  <a:lnTo>
                    <a:pt x="94" y="326"/>
                  </a:lnTo>
                  <a:lnTo>
                    <a:pt x="88" y="325"/>
                  </a:lnTo>
                  <a:lnTo>
                    <a:pt x="82" y="322"/>
                  </a:lnTo>
                  <a:lnTo>
                    <a:pt x="78" y="318"/>
                  </a:lnTo>
                  <a:lnTo>
                    <a:pt x="74" y="314"/>
                  </a:lnTo>
                  <a:lnTo>
                    <a:pt x="71" y="308"/>
                  </a:lnTo>
                  <a:lnTo>
                    <a:pt x="70" y="302"/>
                  </a:lnTo>
                  <a:lnTo>
                    <a:pt x="69" y="295"/>
                  </a:lnTo>
                  <a:lnTo>
                    <a:pt x="69" y="291"/>
                  </a:lnTo>
                  <a:lnTo>
                    <a:pt x="69" y="291"/>
                  </a:lnTo>
                  <a:lnTo>
                    <a:pt x="70" y="285"/>
                  </a:lnTo>
                  <a:lnTo>
                    <a:pt x="71" y="279"/>
                  </a:lnTo>
                  <a:lnTo>
                    <a:pt x="74" y="273"/>
                  </a:lnTo>
                  <a:lnTo>
                    <a:pt x="78" y="269"/>
                  </a:lnTo>
                  <a:lnTo>
                    <a:pt x="82" y="265"/>
                  </a:lnTo>
                  <a:lnTo>
                    <a:pt x="88" y="262"/>
                  </a:lnTo>
                  <a:lnTo>
                    <a:pt x="94" y="260"/>
                  </a:lnTo>
                  <a:lnTo>
                    <a:pt x="101" y="260"/>
                  </a:lnTo>
                  <a:lnTo>
                    <a:pt x="101" y="260"/>
                  </a:lnTo>
                  <a:close/>
                  <a:moveTo>
                    <a:pt x="127" y="230"/>
                  </a:moveTo>
                  <a:lnTo>
                    <a:pt x="32" y="230"/>
                  </a:lnTo>
                  <a:lnTo>
                    <a:pt x="32" y="230"/>
                  </a:lnTo>
                  <a:lnTo>
                    <a:pt x="25" y="229"/>
                  </a:lnTo>
                  <a:lnTo>
                    <a:pt x="20" y="227"/>
                  </a:lnTo>
                  <a:lnTo>
                    <a:pt x="14" y="224"/>
                  </a:lnTo>
                  <a:lnTo>
                    <a:pt x="9" y="220"/>
                  </a:lnTo>
                  <a:lnTo>
                    <a:pt x="5" y="215"/>
                  </a:lnTo>
                  <a:lnTo>
                    <a:pt x="2" y="210"/>
                  </a:lnTo>
                  <a:lnTo>
                    <a:pt x="1" y="204"/>
                  </a:lnTo>
                  <a:lnTo>
                    <a:pt x="0" y="197"/>
                  </a:lnTo>
                  <a:lnTo>
                    <a:pt x="0" y="31"/>
                  </a:lnTo>
                  <a:lnTo>
                    <a:pt x="0" y="31"/>
                  </a:lnTo>
                  <a:lnTo>
                    <a:pt x="1" y="24"/>
                  </a:lnTo>
                  <a:lnTo>
                    <a:pt x="2" y="19"/>
                  </a:lnTo>
                  <a:lnTo>
                    <a:pt x="5" y="13"/>
                  </a:lnTo>
                  <a:lnTo>
                    <a:pt x="9" y="9"/>
                  </a:lnTo>
                  <a:lnTo>
                    <a:pt x="14" y="5"/>
                  </a:lnTo>
                  <a:lnTo>
                    <a:pt x="20" y="2"/>
                  </a:lnTo>
                  <a:lnTo>
                    <a:pt x="25" y="0"/>
                  </a:lnTo>
                  <a:lnTo>
                    <a:pt x="32" y="0"/>
                  </a:lnTo>
                  <a:lnTo>
                    <a:pt x="127" y="0"/>
                  </a:lnTo>
                  <a:lnTo>
                    <a:pt x="127" y="20"/>
                  </a:lnTo>
                  <a:lnTo>
                    <a:pt x="50" y="20"/>
                  </a:lnTo>
                  <a:lnTo>
                    <a:pt x="50" y="20"/>
                  </a:lnTo>
                  <a:lnTo>
                    <a:pt x="44" y="21"/>
                  </a:lnTo>
                  <a:lnTo>
                    <a:pt x="40" y="23"/>
                  </a:lnTo>
                  <a:lnTo>
                    <a:pt x="35" y="25"/>
                  </a:lnTo>
                  <a:lnTo>
                    <a:pt x="31" y="28"/>
                  </a:lnTo>
                  <a:lnTo>
                    <a:pt x="28" y="32"/>
                  </a:lnTo>
                  <a:lnTo>
                    <a:pt x="25" y="36"/>
                  </a:lnTo>
                  <a:lnTo>
                    <a:pt x="24" y="42"/>
                  </a:lnTo>
                  <a:lnTo>
                    <a:pt x="24" y="47"/>
                  </a:lnTo>
                  <a:lnTo>
                    <a:pt x="24" y="182"/>
                  </a:lnTo>
                  <a:lnTo>
                    <a:pt x="24" y="182"/>
                  </a:lnTo>
                  <a:lnTo>
                    <a:pt x="24" y="188"/>
                  </a:lnTo>
                  <a:lnTo>
                    <a:pt x="25" y="192"/>
                  </a:lnTo>
                  <a:lnTo>
                    <a:pt x="28" y="196"/>
                  </a:lnTo>
                  <a:lnTo>
                    <a:pt x="31" y="200"/>
                  </a:lnTo>
                  <a:lnTo>
                    <a:pt x="35" y="204"/>
                  </a:lnTo>
                  <a:lnTo>
                    <a:pt x="40" y="205"/>
                  </a:lnTo>
                  <a:lnTo>
                    <a:pt x="44" y="207"/>
                  </a:lnTo>
                  <a:lnTo>
                    <a:pt x="50" y="208"/>
                  </a:lnTo>
                  <a:lnTo>
                    <a:pt x="127" y="208"/>
                  </a:lnTo>
                  <a:lnTo>
                    <a:pt x="127" y="230"/>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Freeform 142"/>
            <p:cNvSpPr>
              <a:spLocks noEditPoints="1"/>
            </p:cNvSpPr>
            <p:nvPr/>
          </p:nvSpPr>
          <p:spPr bwMode="auto">
            <a:xfrm>
              <a:off x="4657725" y="2668663"/>
              <a:ext cx="808038" cy="941388"/>
            </a:xfrm>
            <a:custGeom>
              <a:avLst/>
              <a:gdLst>
                <a:gd name="T0" fmla="*/ 92 w 509"/>
                <a:gd name="T1" fmla="*/ 126 h 593"/>
                <a:gd name="T2" fmla="*/ 147 w 509"/>
                <a:gd name="T3" fmla="*/ 94 h 593"/>
                <a:gd name="T4" fmla="*/ 137 w 509"/>
                <a:gd name="T5" fmla="*/ 133 h 593"/>
                <a:gd name="T6" fmla="*/ 168 w 509"/>
                <a:gd name="T7" fmla="*/ 120 h 593"/>
                <a:gd name="T8" fmla="*/ 157 w 509"/>
                <a:gd name="T9" fmla="*/ 157 h 593"/>
                <a:gd name="T10" fmla="*/ 189 w 509"/>
                <a:gd name="T11" fmla="*/ 144 h 593"/>
                <a:gd name="T12" fmla="*/ 177 w 509"/>
                <a:gd name="T13" fmla="*/ 183 h 593"/>
                <a:gd name="T14" fmla="*/ 210 w 509"/>
                <a:gd name="T15" fmla="*/ 170 h 593"/>
                <a:gd name="T16" fmla="*/ 174 w 509"/>
                <a:gd name="T17" fmla="*/ 228 h 593"/>
                <a:gd name="T18" fmla="*/ 230 w 509"/>
                <a:gd name="T19" fmla="*/ 195 h 593"/>
                <a:gd name="T20" fmla="*/ 219 w 509"/>
                <a:gd name="T21" fmla="*/ 235 h 593"/>
                <a:gd name="T22" fmla="*/ 252 w 509"/>
                <a:gd name="T23" fmla="*/ 221 h 593"/>
                <a:gd name="T24" fmla="*/ 239 w 509"/>
                <a:gd name="T25" fmla="*/ 259 h 593"/>
                <a:gd name="T26" fmla="*/ 272 w 509"/>
                <a:gd name="T27" fmla="*/ 245 h 593"/>
                <a:gd name="T28" fmla="*/ 261 w 509"/>
                <a:gd name="T29" fmla="*/ 285 h 593"/>
                <a:gd name="T30" fmla="*/ 294 w 509"/>
                <a:gd name="T31" fmla="*/ 271 h 593"/>
                <a:gd name="T32" fmla="*/ 258 w 509"/>
                <a:gd name="T33" fmla="*/ 329 h 593"/>
                <a:gd name="T34" fmla="*/ 314 w 509"/>
                <a:gd name="T35" fmla="*/ 297 h 593"/>
                <a:gd name="T36" fmla="*/ 302 w 509"/>
                <a:gd name="T37" fmla="*/ 336 h 593"/>
                <a:gd name="T38" fmla="*/ 334 w 509"/>
                <a:gd name="T39" fmla="*/ 323 h 593"/>
                <a:gd name="T40" fmla="*/ 323 w 509"/>
                <a:gd name="T41" fmla="*/ 362 h 593"/>
                <a:gd name="T42" fmla="*/ 356 w 509"/>
                <a:gd name="T43" fmla="*/ 347 h 593"/>
                <a:gd name="T44" fmla="*/ 344 w 509"/>
                <a:gd name="T45" fmla="*/ 386 h 593"/>
                <a:gd name="T46" fmla="*/ 376 w 509"/>
                <a:gd name="T47" fmla="*/ 373 h 593"/>
                <a:gd name="T48" fmla="*/ 341 w 509"/>
                <a:gd name="T49" fmla="*/ 431 h 593"/>
                <a:gd name="T50" fmla="*/ 397 w 509"/>
                <a:gd name="T51" fmla="*/ 398 h 593"/>
                <a:gd name="T52" fmla="*/ 386 w 509"/>
                <a:gd name="T53" fmla="*/ 438 h 593"/>
                <a:gd name="T54" fmla="*/ 418 w 509"/>
                <a:gd name="T55" fmla="*/ 424 h 593"/>
                <a:gd name="T56" fmla="*/ 406 w 509"/>
                <a:gd name="T57" fmla="*/ 463 h 593"/>
                <a:gd name="T58" fmla="*/ 438 w 509"/>
                <a:gd name="T59" fmla="*/ 450 h 593"/>
                <a:gd name="T60" fmla="*/ 426 w 509"/>
                <a:gd name="T61" fmla="*/ 488 h 593"/>
                <a:gd name="T62" fmla="*/ 459 w 509"/>
                <a:gd name="T63" fmla="*/ 474 h 593"/>
                <a:gd name="T64" fmla="*/ 424 w 509"/>
                <a:gd name="T65" fmla="*/ 532 h 593"/>
                <a:gd name="T66" fmla="*/ 480 w 509"/>
                <a:gd name="T67" fmla="*/ 500 h 593"/>
                <a:gd name="T68" fmla="*/ 437 w 509"/>
                <a:gd name="T69" fmla="*/ 593 h 593"/>
                <a:gd name="T70" fmla="*/ 70 w 509"/>
                <a:gd name="T71" fmla="*/ 82 h 593"/>
                <a:gd name="T72" fmla="*/ 77 w 509"/>
                <a:gd name="T73" fmla="*/ 80 h 593"/>
                <a:gd name="T74" fmla="*/ 82 w 509"/>
                <a:gd name="T75" fmla="*/ 78 h 593"/>
                <a:gd name="T76" fmla="*/ 88 w 509"/>
                <a:gd name="T77" fmla="*/ 65 h 593"/>
                <a:gd name="T78" fmla="*/ 84 w 509"/>
                <a:gd name="T79" fmla="*/ 52 h 593"/>
                <a:gd name="T80" fmla="*/ 81 w 509"/>
                <a:gd name="T81" fmla="*/ 49 h 593"/>
                <a:gd name="T82" fmla="*/ 74 w 509"/>
                <a:gd name="T83" fmla="*/ 45 h 593"/>
                <a:gd name="T84" fmla="*/ 70 w 509"/>
                <a:gd name="T85" fmla="*/ 2 h 593"/>
                <a:gd name="T86" fmla="*/ 141 w 509"/>
                <a:gd name="T87" fmla="*/ 86 h 593"/>
                <a:gd name="T88" fmla="*/ 0 w 509"/>
                <a:gd name="T89" fmla="*/ 59 h 593"/>
                <a:gd name="T90" fmla="*/ 70 w 509"/>
                <a:gd name="T91" fmla="*/ 45 h 593"/>
                <a:gd name="T92" fmla="*/ 65 w 509"/>
                <a:gd name="T93" fmla="*/ 46 h 593"/>
                <a:gd name="T94" fmla="*/ 59 w 509"/>
                <a:gd name="T95" fmla="*/ 49 h 593"/>
                <a:gd name="T96" fmla="*/ 53 w 509"/>
                <a:gd name="T97" fmla="*/ 61 h 593"/>
                <a:gd name="T98" fmla="*/ 57 w 509"/>
                <a:gd name="T99" fmla="*/ 75 h 593"/>
                <a:gd name="T100" fmla="*/ 57 w 509"/>
                <a:gd name="T101" fmla="*/ 75 h 593"/>
                <a:gd name="T102" fmla="*/ 63 w 509"/>
                <a:gd name="T103" fmla="*/ 79 h 593"/>
                <a:gd name="T104" fmla="*/ 70 w 509"/>
                <a:gd name="T105" fmla="*/ 82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09" h="593">
                  <a:moveTo>
                    <a:pt x="141" y="86"/>
                  </a:moveTo>
                  <a:lnTo>
                    <a:pt x="92" y="126"/>
                  </a:lnTo>
                  <a:lnTo>
                    <a:pt x="99" y="134"/>
                  </a:lnTo>
                  <a:lnTo>
                    <a:pt x="147" y="94"/>
                  </a:lnTo>
                  <a:lnTo>
                    <a:pt x="162" y="111"/>
                  </a:lnTo>
                  <a:lnTo>
                    <a:pt x="137" y="133"/>
                  </a:lnTo>
                  <a:lnTo>
                    <a:pt x="142" y="140"/>
                  </a:lnTo>
                  <a:lnTo>
                    <a:pt x="168" y="120"/>
                  </a:lnTo>
                  <a:lnTo>
                    <a:pt x="183" y="137"/>
                  </a:lnTo>
                  <a:lnTo>
                    <a:pt x="157" y="157"/>
                  </a:lnTo>
                  <a:lnTo>
                    <a:pt x="164" y="166"/>
                  </a:lnTo>
                  <a:lnTo>
                    <a:pt x="189" y="144"/>
                  </a:lnTo>
                  <a:lnTo>
                    <a:pt x="203" y="161"/>
                  </a:lnTo>
                  <a:lnTo>
                    <a:pt x="177" y="183"/>
                  </a:lnTo>
                  <a:lnTo>
                    <a:pt x="184" y="191"/>
                  </a:lnTo>
                  <a:lnTo>
                    <a:pt x="210" y="170"/>
                  </a:lnTo>
                  <a:lnTo>
                    <a:pt x="225" y="187"/>
                  </a:lnTo>
                  <a:lnTo>
                    <a:pt x="174" y="228"/>
                  </a:lnTo>
                  <a:lnTo>
                    <a:pt x="181" y="236"/>
                  </a:lnTo>
                  <a:lnTo>
                    <a:pt x="230" y="195"/>
                  </a:lnTo>
                  <a:lnTo>
                    <a:pt x="245" y="213"/>
                  </a:lnTo>
                  <a:lnTo>
                    <a:pt x="219" y="235"/>
                  </a:lnTo>
                  <a:lnTo>
                    <a:pt x="226" y="241"/>
                  </a:lnTo>
                  <a:lnTo>
                    <a:pt x="252" y="221"/>
                  </a:lnTo>
                  <a:lnTo>
                    <a:pt x="267" y="239"/>
                  </a:lnTo>
                  <a:lnTo>
                    <a:pt x="239" y="259"/>
                  </a:lnTo>
                  <a:lnTo>
                    <a:pt x="246" y="267"/>
                  </a:lnTo>
                  <a:lnTo>
                    <a:pt x="272" y="245"/>
                  </a:lnTo>
                  <a:lnTo>
                    <a:pt x="287" y="263"/>
                  </a:lnTo>
                  <a:lnTo>
                    <a:pt x="261" y="285"/>
                  </a:lnTo>
                  <a:lnTo>
                    <a:pt x="267" y="293"/>
                  </a:lnTo>
                  <a:lnTo>
                    <a:pt x="294" y="271"/>
                  </a:lnTo>
                  <a:lnTo>
                    <a:pt x="307" y="289"/>
                  </a:lnTo>
                  <a:lnTo>
                    <a:pt x="258" y="329"/>
                  </a:lnTo>
                  <a:lnTo>
                    <a:pt x="264" y="338"/>
                  </a:lnTo>
                  <a:lnTo>
                    <a:pt x="314" y="297"/>
                  </a:lnTo>
                  <a:lnTo>
                    <a:pt x="329" y="314"/>
                  </a:lnTo>
                  <a:lnTo>
                    <a:pt x="302" y="336"/>
                  </a:lnTo>
                  <a:lnTo>
                    <a:pt x="308" y="343"/>
                  </a:lnTo>
                  <a:lnTo>
                    <a:pt x="334" y="323"/>
                  </a:lnTo>
                  <a:lnTo>
                    <a:pt x="349" y="340"/>
                  </a:lnTo>
                  <a:lnTo>
                    <a:pt x="323" y="362"/>
                  </a:lnTo>
                  <a:lnTo>
                    <a:pt x="329" y="369"/>
                  </a:lnTo>
                  <a:lnTo>
                    <a:pt x="356" y="347"/>
                  </a:lnTo>
                  <a:lnTo>
                    <a:pt x="369" y="366"/>
                  </a:lnTo>
                  <a:lnTo>
                    <a:pt x="344" y="386"/>
                  </a:lnTo>
                  <a:lnTo>
                    <a:pt x="350" y="394"/>
                  </a:lnTo>
                  <a:lnTo>
                    <a:pt x="376" y="373"/>
                  </a:lnTo>
                  <a:lnTo>
                    <a:pt x="391" y="390"/>
                  </a:lnTo>
                  <a:lnTo>
                    <a:pt x="341" y="431"/>
                  </a:lnTo>
                  <a:lnTo>
                    <a:pt x="348" y="439"/>
                  </a:lnTo>
                  <a:lnTo>
                    <a:pt x="397" y="398"/>
                  </a:lnTo>
                  <a:lnTo>
                    <a:pt x="411" y="416"/>
                  </a:lnTo>
                  <a:lnTo>
                    <a:pt x="386" y="438"/>
                  </a:lnTo>
                  <a:lnTo>
                    <a:pt x="391" y="446"/>
                  </a:lnTo>
                  <a:lnTo>
                    <a:pt x="418" y="424"/>
                  </a:lnTo>
                  <a:lnTo>
                    <a:pt x="432" y="442"/>
                  </a:lnTo>
                  <a:lnTo>
                    <a:pt x="406" y="463"/>
                  </a:lnTo>
                  <a:lnTo>
                    <a:pt x="413" y="470"/>
                  </a:lnTo>
                  <a:lnTo>
                    <a:pt x="438" y="450"/>
                  </a:lnTo>
                  <a:lnTo>
                    <a:pt x="453" y="467"/>
                  </a:lnTo>
                  <a:lnTo>
                    <a:pt x="426" y="488"/>
                  </a:lnTo>
                  <a:lnTo>
                    <a:pt x="433" y="496"/>
                  </a:lnTo>
                  <a:lnTo>
                    <a:pt x="459" y="474"/>
                  </a:lnTo>
                  <a:lnTo>
                    <a:pt x="474" y="492"/>
                  </a:lnTo>
                  <a:lnTo>
                    <a:pt x="424" y="532"/>
                  </a:lnTo>
                  <a:lnTo>
                    <a:pt x="430" y="541"/>
                  </a:lnTo>
                  <a:lnTo>
                    <a:pt x="480" y="500"/>
                  </a:lnTo>
                  <a:lnTo>
                    <a:pt x="509" y="535"/>
                  </a:lnTo>
                  <a:lnTo>
                    <a:pt x="437" y="593"/>
                  </a:lnTo>
                  <a:lnTo>
                    <a:pt x="70" y="145"/>
                  </a:lnTo>
                  <a:lnTo>
                    <a:pt x="70" y="82"/>
                  </a:lnTo>
                  <a:lnTo>
                    <a:pt x="70" y="82"/>
                  </a:lnTo>
                  <a:lnTo>
                    <a:pt x="77" y="80"/>
                  </a:lnTo>
                  <a:lnTo>
                    <a:pt x="82" y="78"/>
                  </a:lnTo>
                  <a:lnTo>
                    <a:pt x="82" y="78"/>
                  </a:lnTo>
                  <a:lnTo>
                    <a:pt x="86" y="72"/>
                  </a:lnTo>
                  <a:lnTo>
                    <a:pt x="88" y="65"/>
                  </a:lnTo>
                  <a:lnTo>
                    <a:pt x="88" y="59"/>
                  </a:lnTo>
                  <a:lnTo>
                    <a:pt x="84" y="52"/>
                  </a:lnTo>
                  <a:lnTo>
                    <a:pt x="84" y="52"/>
                  </a:lnTo>
                  <a:lnTo>
                    <a:pt x="81" y="49"/>
                  </a:lnTo>
                  <a:lnTo>
                    <a:pt x="78" y="46"/>
                  </a:lnTo>
                  <a:lnTo>
                    <a:pt x="74" y="45"/>
                  </a:lnTo>
                  <a:lnTo>
                    <a:pt x="70" y="45"/>
                  </a:lnTo>
                  <a:lnTo>
                    <a:pt x="70" y="2"/>
                  </a:lnTo>
                  <a:lnTo>
                    <a:pt x="72" y="0"/>
                  </a:lnTo>
                  <a:lnTo>
                    <a:pt x="141" y="86"/>
                  </a:lnTo>
                  <a:close/>
                  <a:moveTo>
                    <a:pt x="70" y="145"/>
                  </a:moveTo>
                  <a:lnTo>
                    <a:pt x="0" y="59"/>
                  </a:lnTo>
                  <a:lnTo>
                    <a:pt x="70" y="2"/>
                  </a:lnTo>
                  <a:lnTo>
                    <a:pt x="70" y="45"/>
                  </a:lnTo>
                  <a:lnTo>
                    <a:pt x="70" y="45"/>
                  </a:lnTo>
                  <a:lnTo>
                    <a:pt x="65" y="46"/>
                  </a:lnTo>
                  <a:lnTo>
                    <a:pt x="59" y="49"/>
                  </a:lnTo>
                  <a:lnTo>
                    <a:pt x="59" y="49"/>
                  </a:lnTo>
                  <a:lnTo>
                    <a:pt x="54" y="55"/>
                  </a:lnTo>
                  <a:lnTo>
                    <a:pt x="53" y="61"/>
                  </a:lnTo>
                  <a:lnTo>
                    <a:pt x="53" y="68"/>
                  </a:lnTo>
                  <a:lnTo>
                    <a:pt x="57" y="75"/>
                  </a:lnTo>
                  <a:lnTo>
                    <a:pt x="57" y="75"/>
                  </a:lnTo>
                  <a:lnTo>
                    <a:pt x="57" y="75"/>
                  </a:lnTo>
                  <a:lnTo>
                    <a:pt x="59" y="78"/>
                  </a:lnTo>
                  <a:lnTo>
                    <a:pt x="63" y="79"/>
                  </a:lnTo>
                  <a:lnTo>
                    <a:pt x="66" y="80"/>
                  </a:lnTo>
                  <a:lnTo>
                    <a:pt x="70" y="82"/>
                  </a:lnTo>
                  <a:lnTo>
                    <a:pt x="70" y="145"/>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Freeform 143"/>
            <p:cNvSpPr>
              <a:spLocks noEditPoints="1"/>
            </p:cNvSpPr>
            <p:nvPr/>
          </p:nvSpPr>
          <p:spPr bwMode="auto">
            <a:xfrm>
              <a:off x="4513262" y="2946475"/>
              <a:ext cx="339725" cy="684213"/>
            </a:xfrm>
            <a:custGeom>
              <a:avLst/>
              <a:gdLst>
                <a:gd name="T0" fmla="*/ 194 w 214"/>
                <a:gd name="T1" fmla="*/ 431 h 431"/>
                <a:gd name="T2" fmla="*/ 169 w 214"/>
                <a:gd name="T3" fmla="*/ 408 h 431"/>
                <a:gd name="T4" fmla="*/ 209 w 214"/>
                <a:gd name="T5" fmla="*/ 349 h 431"/>
                <a:gd name="T6" fmla="*/ 203 w 214"/>
                <a:gd name="T7" fmla="*/ 341 h 431"/>
                <a:gd name="T8" fmla="*/ 188 w 214"/>
                <a:gd name="T9" fmla="*/ 337 h 431"/>
                <a:gd name="T10" fmla="*/ 180 w 214"/>
                <a:gd name="T11" fmla="*/ 344 h 431"/>
                <a:gd name="T12" fmla="*/ 179 w 214"/>
                <a:gd name="T13" fmla="*/ 353 h 431"/>
                <a:gd name="T14" fmla="*/ 171 w 214"/>
                <a:gd name="T15" fmla="*/ 347 h 431"/>
                <a:gd name="T16" fmla="*/ 125 w 214"/>
                <a:gd name="T17" fmla="*/ 385 h 431"/>
                <a:gd name="T18" fmla="*/ 50 w 214"/>
                <a:gd name="T19" fmla="*/ 194 h 431"/>
                <a:gd name="T20" fmla="*/ 54 w 214"/>
                <a:gd name="T21" fmla="*/ 186 h 431"/>
                <a:gd name="T22" fmla="*/ 81 w 214"/>
                <a:gd name="T23" fmla="*/ 176 h 431"/>
                <a:gd name="T24" fmla="*/ 74 w 214"/>
                <a:gd name="T25" fmla="*/ 173 h 431"/>
                <a:gd name="T26" fmla="*/ 50 w 214"/>
                <a:gd name="T27" fmla="*/ 115 h 431"/>
                <a:gd name="T28" fmla="*/ 99 w 214"/>
                <a:gd name="T29" fmla="*/ 61 h 431"/>
                <a:gd name="T30" fmla="*/ 111 w 214"/>
                <a:gd name="T31" fmla="*/ 65 h 431"/>
                <a:gd name="T32" fmla="*/ 144 w 214"/>
                <a:gd name="T33" fmla="*/ 146 h 431"/>
                <a:gd name="T34" fmla="*/ 144 w 214"/>
                <a:gd name="T35" fmla="*/ 156 h 431"/>
                <a:gd name="T36" fmla="*/ 168 w 214"/>
                <a:gd name="T37" fmla="*/ 347 h 431"/>
                <a:gd name="T38" fmla="*/ 163 w 214"/>
                <a:gd name="T39" fmla="*/ 348 h 431"/>
                <a:gd name="T40" fmla="*/ 153 w 214"/>
                <a:gd name="T41" fmla="*/ 357 h 431"/>
                <a:gd name="T42" fmla="*/ 150 w 214"/>
                <a:gd name="T43" fmla="*/ 359 h 431"/>
                <a:gd name="T44" fmla="*/ 135 w 214"/>
                <a:gd name="T45" fmla="*/ 357 h 431"/>
                <a:gd name="T46" fmla="*/ 129 w 214"/>
                <a:gd name="T47" fmla="*/ 366 h 431"/>
                <a:gd name="T48" fmla="*/ 130 w 214"/>
                <a:gd name="T49" fmla="*/ 381 h 431"/>
                <a:gd name="T50" fmla="*/ 125 w 214"/>
                <a:gd name="T51" fmla="*/ 385 h 431"/>
                <a:gd name="T52" fmla="*/ 50 w 214"/>
                <a:gd name="T53" fmla="*/ 77 h 431"/>
                <a:gd name="T54" fmla="*/ 87 w 214"/>
                <a:gd name="T55" fmla="*/ 28 h 431"/>
                <a:gd name="T56" fmla="*/ 77 w 214"/>
                <a:gd name="T57" fmla="*/ 14 h 431"/>
                <a:gd name="T58" fmla="*/ 62 w 214"/>
                <a:gd name="T59" fmla="*/ 3 h 431"/>
                <a:gd name="T60" fmla="*/ 50 w 214"/>
                <a:gd name="T61" fmla="*/ 0 h 431"/>
                <a:gd name="T62" fmla="*/ 45 w 214"/>
                <a:gd name="T63" fmla="*/ 191 h 431"/>
                <a:gd name="T64" fmla="*/ 11 w 214"/>
                <a:gd name="T65" fmla="*/ 108 h 431"/>
                <a:gd name="T66" fmla="*/ 12 w 214"/>
                <a:gd name="T67" fmla="*/ 96 h 431"/>
                <a:gd name="T68" fmla="*/ 4 w 214"/>
                <a:gd name="T69" fmla="*/ 61 h 431"/>
                <a:gd name="T70" fmla="*/ 1 w 214"/>
                <a:gd name="T71" fmla="*/ 35 h 431"/>
                <a:gd name="T72" fmla="*/ 15 w 214"/>
                <a:gd name="T73" fmla="*/ 12 h 431"/>
                <a:gd name="T74" fmla="*/ 30 w 214"/>
                <a:gd name="T75" fmla="*/ 3 h 431"/>
                <a:gd name="T76" fmla="*/ 50 w 214"/>
                <a:gd name="T77" fmla="*/ 77 h 431"/>
                <a:gd name="T78" fmla="*/ 50 w 214"/>
                <a:gd name="T79" fmla="*/ 115 h 431"/>
                <a:gd name="T80" fmla="*/ 43 w 214"/>
                <a:gd name="T81" fmla="*/ 98 h 431"/>
                <a:gd name="T82" fmla="*/ 47 w 214"/>
                <a:gd name="T83" fmla="*/ 88 h 431"/>
                <a:gd name="T84" fmla="*/ 22 w 214"/>
                <a:gd name="T85" fmla="*/ 99 h 431"/>
                <a:gd name="T86" fmla="*/ 19 w 214"/>
                <a:gd name="T87" fmla="*/ 111 h 431"/>
                <a:gd name="T88" fmla="*/ 47 w 214"/>
                <a:gd name="T89" fmla="*/ 181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4" h="431">
                  <a:moveTo>
                    <a:pt x="168" y="228"/>
                  </a:moveTo>
                  <a:lnTo>
                    <a:pt x="214" y="349"/>
                  </a:lnTo>
                  <a:lnTo>
                    <a:pt x="194" y="431"/>
                  </a:lnTo>
                  <a:lnTo>
                    <a:pt x="168" y="413"/>
                  </a:lnTo>
                  <a:lnTo>
                    <a:pt x="168" y="405"/>
                  </a:lnTo>
                  <a:lnTo>
                    <a:pt x="169" y="408"/>
                  </a:lnTo>
                  <a:lnTo>
                    <a:pt x="196" y="397"/>
                  </a:lnTo>
                  <a:lnTo>
                    <a:pt x="209" y="349"/>
                  </a:lnTo>
                  <a:lnTo>
                    <a:pt x="209" y="349"/>
                  </a:lnTo>
                  <a:lnTo>
                    <a:pt x="206" y="345"/>
                  </a:lnTo>
                  <a:lnTo>
                    <a:pt x="206" y="345"/>
                  </a:lnTo>
                  <a:lnTo>
                    <a:pt x="203" y="341"/>
                  </a:lnTo>
                  <a:lnTo>
                    <a:pt x="199" y="337"/>
                  </a:lnTo>
                  <a:lnTo>
                    <a:pt x="194" y="336"/>
                  </a:lnTo>
                  <a:lnTo>
                    <a:pt x="188" y="337"/>
                  </a:lnTo>
                  <a:lnTo>
                    <a:pt x="188" y="337"/>
                  </a:lnTo>
                  <a:lnTo>
                    <a:pt x="184" y="340"/>
                  </a:lnTo>
                  <a:lnTo>
                    <a:pt x="180" y="344"/>
                  </a:lnTo>
                  <a:lnTo>
                    <a:pt x="179" y="348"/>
                  </a:lnTo>
                  <a:lnTo>
                    <a:pt x="179" y="353"/>
                  </a:lnTo>
                  <a:lnTo>
                    <a:pt x="179" y="353"/>
                  </a:lnTo>
                  <a:lnTo>
                    <a:pt x="176" y="351"/>
                  </a:lnTo>
                  <a:lnTo>
                    <a:pt x="173" y="348"/>
                  </a:lnTo>
                  <a:lnTo>
                    <a:pt x="171" y="347"/>
                  </a:lnTo>
                  <a:lnTo>
                    <a:pt x="168" y="347"/>
                  </a:lnTo>
                  <a:lnTo>
                    <a:pt x="168" y="228"/>
                  </a:lnTo>
                  <a:close/>
                  <a:moveTo>
                    <a:pt x="125" y="385"/>
                  </a:moveTo>
                  <a:lnTo>
                    <a:pt x="51" y="194"/>
                  </a:lnTo>
                  <a:lnTo>
                    <a:pt x="51" y="194"/>
                  </a:lnTo>
                  <a:lnTo>
                    <a:pt x="50" y="194"/>
                  </a:lnTo>
                  <a:lnTo>
                    <a:pt x="50" y="183"/>
                  </a:lnTo>
                  <a:lnTo>
                    <a:pt x="50" y="183"/>
                  </a:lnTo>
                  <a:lnTo>
                    <a:pt x="54" y="186"/>
                  </a:lnTo>
                  <a:lnTo>
                    <a:pt x="60" y="184"/>
                  </a:lnTo>
                  <a:lnTo>
                    <a:pt x="81" y="176"/>
                  </a:lnTo>
                  <a:lnTo>
                    <a:pt x="81" y="176"/>
                  </a:lnTo>
                  <a:lnTo>
                    <a:pt x="81" y="176"/>
                  </a:lnTo>
                  <a:lnTo>
                    <a:pt x="79" y="175"/>
                  </a:lnTo>
                  <a:lnTo>
                    <a:pt x="74" y="173"/>
                  </a:lnTo>
                  <a:lnTo>
                    <a:pt x="73" y="172"/>
                  </a:lnTo>
                  <a:lnTo>
                    <a:pt x="70" y="168"/>
                  </a:lnTo>
                  <a:lnTo>
                    <a:pt x="50" y="115"/>
                  </a:lnTo>
                  <a:lnTo>
                    <a:pt x="50" y="80"/>
                  </a:lnTo>
                  <a:lnTo>
                    <a:pt x="99" y="61"/>
                  </a:lnTo>
                  <a:lnTo>
                    <a:pt x="99" y="61"/>
                  </a:lnTo>
                  <a:lnTo>
                    <a:pt x="104" y="61"/>
                  </a:lnTo>
                  <a:lnTo>
                    <a:pt x="107" y="62"/>
                  </a:lnTo>
                  <a:lnTo>
                    <a:pt x="111" y="65"/>
                  </a:lnTo>
                  <a:lnTo>
                    <a:pt x="114" y="69"/>
                  </a:lnTo>
                  <a:lnTo>
                    <a:pt x="144" y="146"/>
                  </a:lnTo>
                  <a:lnTo>
                    <a:pt x="144" y="146"/>
                  </a:lnTo>
                  <a:lnTo>
                    <a:pt x="144" y="149"/>
                  </a:lnTo>
                  <a:lnTo>
                    <a:pt x="144" y="153"/>
                  </a:lnTo>
                  <a:lnTo>
                    <a:pt x="144" y="156"/>
                  </a:lnTo>
                  <a:lnTo>
                    <a:pt x="141" y="158"/>
                  </a:lnTo>
                  <a:lnTo>
                    <a:pt x="168" y="228"/>
                  </a:lnTo>
                  <a:lnTo>
                    <a:pt x="168" y="347"/>
                  </a:lnTo>
                  <a:lnTo>
                    <a:pt x="168" y="347"/>
                  </a:lnTo>
                  <a:lnTo>
                    <a:pt x="163" y="348"/>
                  </a:lnTo>
                  <a:lnTo>
                    <a:pt x="163" y="348"/>
                  </a:lnTo>
                  <a:lnTo>
                    <a:pt x="157" y="349"/>
                  </a:lnTo>
                  <a:lnTo>
                    <a:pt x="154" y="353"/>
                  </a:lnTo>
                  <a:lnTo>
                    <a:pt x="153" y="357"/>
                  </a:lnTo>
                  <a:lnTo>
                    <a:pt x="153" y="363"/>
                  </a:lnTo>
                  <a:lnTo>
                    <a:pt x="153" y="363"/>
                  </a:lnTo>
                  <a:lnTo>
                    <a:pt x="150" y="359"/>
                  </a:lnTo>
                  <a:lnTo>
                    <a:pt x="145" y="357"/>
                  </a:lnTo>
                  <a:lnTo>
                    <a:pt x="141" y="356"/>
                  </a:lnTo>
                  <a:lnTo>
                    <a:pt x="135" y="357"/>
                  </a:lnTo>
                  <a:lnTo>
                    <a:pt x="135" y="357"/>
                  </a:lnTo>
                  <a:lnTo>
                    <a:pt x="131" y="360"/>
                  </a:lnTo>
                  <a:lnTo>
                    <a:pt x="129" y="366"/>
                  </a:lnTo>
                  <a:lnTo>
                    <a:pt x="127" y="370"/>
                  </a:lnTo>
                  <a:lnTo>
                    <a:pt x="127" y="376"/>
                  </a:lnTo>
                  <a:lnTo>
                    <a:pt x="130" y="381"/>
                  </a:lnTo>
                  <a:lnTo>
                    <a:pt x="168" y="405"/>
                  </a:lnTo>
                  <a:lnTo>
                    <a:pt x="168" y="413"/>
                  </a:lnTo>
                  <a:lnTo>
                    <a:pt x="125" y="385"/>
                  </a:lnTo>
                  <a:lnTo>
                    <a:pt x="125" y="385"/>
                  </a:lnTo>
                  <a:close/>
                  <a:moveTo>
                    <a:pt x="50" y="0"/>
                  </a:moveTo>
                  <a:lnTo>
                    <a:pt x="50" y="77"/>
                  </a:lnTo>
                  <a:lnTo>
                    <a:pt x="95" y="49"/>
                  </a:lnTo>
                  <a:lnTo>
                    <a:pt x="87" y="28"/>
                  </a:lnTo>
                  <a:lnTo>
                    <a:pt x="87" y="28"/>
                  </a:lnTo>
                  <a:lnTo>
                    <a:pt x="84" y="23"/>
                  </a:lnTo>
                  <a:lnTo>
                    <a:pt x="81" y="18"/>
                  </a:lnTo>
                  <a:lnTo>
                    <a:pt x="77" y="14"/>
                  </a:lnTo>
                  <a:lnTo>
                    <a:pt x="72" y="10"/>
                  </a:lnTo>
                  <a:lnTo>
                    <a:pt x="68" y="5"/>
                  </a:lnTo>
                  <a:lnTo>
                    <a:pt x="62" y="3"/>
                  </a:lnTo>
                  <a:lnTo>
                    <a:pt x="56" y="1"/>
                  </a:lnTo>
                  <a:lnTo>
                    <a:pt x="50" y="0"/>
                  </a:lnTo>
                  <a:lnTo>
                    <a:pt x="50" y="0"/>
                  </a:lnTo>
                  <a:close/>
                  <a:moveTo>
                    <a:pt x="50" y="194"/>
                  </a:moveTo>
                  <a:lnTo>
                    <a:pt x="50" y="194"/>
                  </a:lnTo>
                  <a:lnTo>
                    <a:pt x="45" y="191"/>
                  </a:lnTo>
                  <a:lnTo>
                    <a:pt x="41" y="186"/>
                  </a:lnTo>
                  <a:lnTo>
                    <a:pt x="11" y="108"/>
                  </a:lnTo>
                  <a:lnTo>
                    <a:pt x="11" y="108"/>
                  </a:lnTo>
                  <a:lnTo>
                    <a:pt x="9" y="104"/>
                  </a:lnTo>
                  <a:lnTo>
                    <a:pt x="11" y="99"/>
                  </a:lnTo>
                  <a:lnTo>
                    <a:pt x="12" y="96"/>
                  </a:lnTo>
                  <a:lnTo>
                    <a:pt x="16" y="92"/>
                  </a:lnTo>
                  <a:lnTo>
                    <a:pt x="4" y="61"/>
                  </a:lnTo>
                  <a:lnTo>
                    <a:pt x="4" y="61"/>
                  </a:lnTo>
                  <a:lnTo>
                    <a:pt x="1" y="53"/>
                  </a:lnTo>
                  <a:lnTo>
                    <a:pt x="0" y="43"/>
                  </a:lnTo>
                  <a:lnTo>
                    <a:pt x="1" y="35"/>
                  </a:lnTo>
                  <a:lnTo>
                    <a:pt x="4" y="27"/>
                  </a:lnTo>
                  <a:lnTo>
                    <a:pt x="8" y="19"/>
                  </a:lnTo>
                  <a:lnTo>
                    <a:pt x="15" y="12"/>
                  </a:lnTo>
                  <a:lnTo>
                    <a:pt x="22" y="7"/>
                  </a:lnTo>
                  <a:lnTo>
                    <a:pt x="30" y="3"/>
                  </a:lnTo>
                  <a:lnTo>
                    <a:pt x="30" y="3"/>
                  </a:lnTo>
                  <a:lnTo>
                    <a:pt x="39" y="0"/>
                  </a:lnTo>
                  <a:lnTo>
                    <a:pt x="50" y="0"/>
                  </a:lnTo>
                  <a:lnTo>
                    <a:pt x="50" y="77"/>
                  </a:lnTo>
                  <a:lnTo>
                    <a:pt x="43" y="81"/>
                  </a:lnTo>
                  <a:lnTo>
                    <a:pt x="50" y="80"/>
                  </a:lnTo>
                  <a:lnTo>
                    <a:pt x="50" y="115"/>
                  </a:lnTo>
                  <a:lnTo>
                    <a:pt x="45" y="100"/>
                  </a:lnTo>
                  <a:lnTo>
                    <a:pt x="45" y="100"/>
                  </a:lnTo>
                  <a:lnTo>
                    <a:pt x="43" y="98"/>
                  </a:lnTo>
                  <a:lnTo>
                    <a:pt x="45" y="93"/>
                  </a:lnTo>
                  <a:lnTo>
                    <a:pt x="46" y="91"/>
                  </a:lnTo>
                  <a:lnTo>
                    <a:pt x="47" y="88"/>
                  </a:lnTo>
                  <a:lnTo>
                    <a:pt x="26" y="96"/>
                  </a:lnTo>
                  <a:lnTo>
                    <a:pt x="26" y="96"/>
                  </a:lnTo>
                  <a:lnTo>
                    <a:pt x="22" y="99"/>
                  </a:lnTo>
                  <a:lnTo>
                    <a:pt x="19" y="103"/>
                  </a:lnTo>
                  <a:lnTo>
                    <a:pt x="19" y="107"/>
                  </a:lnTo>
                  <a:lnTo>
                    <a:pt x="19" y="111"/>
                  </a:lnTo>
                  <a:lnTo>
                    <a:pt x="45" y="177"/>
                  </a:lnTo>
                  <a:lnTo>
                    <a:pt x="45" y="177"/>
                  </a:lnTo>
                  <a:lnTo>
                    <a:pt x="47" y="181"/>
                  </a:lnTo>
                  <a:lnTo>
                    <a:pt x="50" y="183"/>
                  </a:lnTo>
                  <a:lnTo>
                    <a:pt x="50" y="194"/>
                  </a:lnTo>
                  <a:close/>
                </a:path>
              </a:pathLst>
            </a:custGeom>
            <a:solidFill>
              <a:schemeClr val="accent1">
                <a:lumMod val="60000"/>
                <a:lumOff val="40000"/>
              </a:schemeClr>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9" name="组合 213"/>
            <p:cNvGrpSpPr/>
            <p:nvPr/>
          </p:nvGrpSpPr>
          <p:grpSpPr>
            <a:xfrm>
              <a:off x="5500687" y="3032200"/>
              <a:ext cx="571500" cy="574675"/>
              <a:chOff x="2157413" y="3054350"/>
              <a:chExt cx="571500" cy="574675"/>
            </a:xfrm>
            <a:solidFill>
              <a:schemeClr val="accent4">
                <a:lumMod val="60000"/>
                <a:lumOff val="40000"/>
              </a:schemeClr>
            </a:solidFill>
          </p:grpSpPr>
          <p:sp>
            <p:nvSpPr>
              <p:cNvPr id="77" name="Freeform 144"/>
              <p:cNvSpPr>
                <a:spLocks noEditPoints="1"/>
              </p:cNvSpPr>
              <p:nvPr/>
            </p:nvSpPr>
            <p:spPr bwMode="auto">
              <a:xfrm>
                <a:off x="2157413" y="3054350"/>
                <a:ext cx="571500" cy="574675"/>
              </a:xfrm>
              <a:custGeom>
                <a:avLst/>
                <a:gdLst>
                  <a:gd name="T0" fmla="*/ 180 w 360"/>
                  <a:gd name="T1" fmla="*/ 0 h 362"/>
                  <a:gd name="T2" fmla="*/ 232 w 360"/>
                  <a:gd name="T3" fmla="*/ 8 h 362"/>
                  <a:gd name="T4" fmla="*/ 280 w 360"/>
                  <a:gd name="T5" fmla="*/ 31 h 362"/>
                  <a:gd name="T6" fmla="*/ 319 w 360"/>
                  <a:gd name="T7" fmla="*/ 67 h 362"/>
                  <a:gd name="T8" fmla="*/ 346 w 360"/>
                  <a:gd name="T9" fmla="*/ 111 h 362"/>
                  <a:gd name="T10" fmla="*/ 358 w 360"/>
                  <a:gd name="T11" fmla="*/ 163 h 362"/>
                  <a:gd name="T12" fmla="*/ 358 w 360"/>
                  <a:gd name="T13" fmla="*/ 199 h 362"/>
                  <a:gd name="T14" fmla="*/ 346 w 360"/>
                  <a:gd name="T15" fmla="*/ 251 h 362"/>
                  <a:gd name="T16" fmla="*/ 319 w 360"/>
                  <a:gd name="T17" fmla="*/ 295 h 362"/>
                  <a:gd name="T18" fmla="*/ 280 w 360"/>
                  <a:gd name="T19" fmla="*/ 331 h 362"/>
                  <a:gd name="T20" fmla="*/ 232 w 360"/>
                  <a:gd name="T21" fmla="*/ 354 h 362"/>
                  <a:gd name="T22" fmla="*/ 180 w 360"/>
                  <a:gd name="T23" fmla="*/ 362 h 362"/>
                  <a:gd name="T24" fmla="*/ 180 w 360"/>
                  <a:gd name="T25" fmla="*/ 314 h 362"/>
                  <a:gd name="T26" fmla="*/ 193 w 360"/>
                  <a:gd name="T27" fmla="*/ 318 h 362"/>
                  <a:gd name="T28" fmla="*/ 201 w 360"/>
                  <a:gd name="T29" fmla="*/ 329 h 362"/>
                  <a:gd name="T30" fmla="*/ 237 w 360"/>
                  <a:gd name="T31" fmla="*/ 320 h 362"/>
                  <a:gd name="T32" fmla="*/ 268 w 360"/>
                  <a:gd name="T33" fmla="*/ 302 h 362"/>
                  <a:gd name="T34" fmla="*/ 293 w 360"/>
                  <a:gd name="T35" fmla="*/ 278 h 362"/>
                  <a:gd name="T36" fmla="*/ 312 w 360"/>
                  <a:gd name="T37" fmla="*/ 248 h 362"/>
                  <a:gd name="T38" fmla="*/ 325 w 360"/>
                  <a:gd name="T39" fmla="*/ 215 h 362"/>
                  <a:gd name="T40" fmla="*/ 322 w 360"/>
                  <a:gd name="T41" fmla="*/ 199 h 362"/>
                  <a:gd name="T42" fmla="*/ 312 w 360"/>
                  <a:gd name="T43" fmla="*/ 180 h 362"/>
                  <a:gd name="T44" fmla="*/ 316 w 360"/>
                  <a:gd name="T45" fmla="*/ 167 h 362"/>
                  <a:gd name="T46" fmla="*/ 327 w 360"/>
                  <a:gd name="T47" fmla="*/ 159 h 362"/>
                  <a:gd name="T48" fmla="*/ 318 w 360"/>
                  <a:gd name="T49" fmla="*/ 123 h 362"/>
                  <a:gd name="T50" fmla="*/ 300 w 360"/>
                  <a:gd name="T51" fmla="*/ 94 h 362"/>
                  <a:gd name="T52" fmla="*/ 277 w 360"/>
                  <a:gd name="T53" fmla="*/ 67 h 362"/>
                  <a:gd name="T54" fmla="*/ 247 w 360"/>
                  <a:gd name="T55" fmla="*/ 48 h 362"/>
                  <a:gd name="T56" fmla="*/ 214 w 360"/>
                  <a:gd name="T57" fmla="*/ 35 h 362"/>
                  <a:gd name="T58" fmla="*/ 199 w 360"/>
                  <a:gd name="T59" fmla="*/ 39 h 362"/>
                  <a:gd name="T60" fmla="*/ 180 w 360"/>
                  <a:gd name="T61" fmla="*/ 48 h 362"/>
                  <a:gd name="T62" fmla="*/ 180 w 360"/>
                  <a:gd name="T63" fmla="*/ 0 h 362"/>
                  <a:gd name="T64" fmla="*/ 180 w 360"/>
                  <a:gd name="T65" fmla="*/ 48 h 362"/>
                  <a:gd name="T66" fmla="*/ 161 w 360"/>
                  <a:gd name="T67" fmla="*/ 39 h 362"/>
                  <a:gd name="T68" fmla="*/ 146 w 360"/>
                  <a:gd name="T69" fmla="*/ 35 h 362"/>
                  <a:gd name="T70" fmla="*/ 112 w 360"/>
                  <a:gd name="T71" fmla="*/ 48 h 362"/>
                  <a:gd name="T72" fmla="*/ 82 w 360"/>
                  <a:gd name="T73" fmla="*/ 67 h 362"/>
                  <a:gd name="T74" fmla="*/ 59 w 360"/>
                  <a:gd name="T75" fmla="*/ 94 h 362"/>
                  <a:gd name="T76" fmla="*/ 42 w 360"/>
                  <a:gd name="T77" fmla="*/ 123 h 362"/>
                  <a:gd name="T78" fmla="*/ 32 w 360"/>
                  <a:gd name="T79" fmla="*/ 159 h 362"/>
                  <a:gd name="T80" fmla="*/ 43 w 360"/>
                  <a:gd name="T81" fmla="*/ 167 h 362"/>
                  <a:gd name="T82" fmla="*/ 47 w 360"/>
                  <a:gd name="T83" fmla="*/ 180 h 362"/>
                  <a:gd name="T84" fmla="*/ 37 w 360"/>
                  <a:gd name="T85" fmla="*/ 199 h 362"/>
                  <a:gd name="T86" fmla="*/ 33 w 360"/>
                  <a:gd name="T87" fmla="*/ 215 h 362"/>
                  <a:gd name="T88" fmla="*/ 46 w 360"/>
                  <a:gd name="T89" fmla="*/ 248 h 362"/>
                  <a:gd name="T90" fmla="*/ 66 w 360"/>
                  <a:gd name="T91" fmla="*/ 278 h 362"/>
                  <a:gd name="T92" fmla="*/ 92 w 360"/>
                  <a:gd name="T93" fmla="*/ 302 h 362"/>
                  <a:gd name="T94" fmla="*/ 123 w 360"/>
                  <a:gd name="T95" fmla="*/ 320 h 362"/>
                  <a:gd name="T96" fmla="*/ 158 w 360"/>
                  <a:gd name="T97" fmla="*/ 329 h 362"/>
                  <a:gd name="T98" fmla="*/ 161 w 360"/>
                  <a:gd name="T99" fmla="*/ 322 h 362"/>
                  <a:gd name="T100" fmla="*/ 180 w 360"/>
                  <a:gd name="T101" fmla="*/ 314 h 362"/>
                  <a:gd name="T102" fmla="*/ 180 w 360"/>
                  <a:gd name="T103" fmla="*/ 362 h 362"/>
                  <a:gd name="T104" fmla="*/ 126 w 360"/>
                  <a:gd name="T105" fmla="*/ 354 h 362"/>
                  <a:gd name="T106" fmla="*/ 78 w 360"/>
                  <a:gd name="T107" fmla="*/ 331 h 362"/>
                  <a:gd name="T108" fmla="*/ 40 w 360"/>
                  <a:gd name="T109" fmla="*/ 295 h 362"/>
                  <a:gd name="T110" fmla="*/ 13 w 360"/>
                  <a:gd name="T111" fmla="*/ 251 h 362"/>
                  <a:gd name="T112" fmla="*/ 0 w 360"/>
                  <a:gd name="T113" fmla="*/ 199 h 362"/>
                  <a:gd name="T114" fmla="*/ 0 w 360"/>
                  <a:gd name="T115" fmla="*/ 163 h 362"/>
                  <a:gd name="T116" fmla="*/ 13 w 360"/>
                  <a:gd name="T117" fmla="*/ 111 h 362"/>
                  <a:gd name="T118" fmla="*/ 40 w 360"/>
                  <a:gd name="T119" fmla="*/ 67 h 362"/>
                  <a:gd name="T120" fmla="*/ 78 w 360"/>
                  <a:gd name="T121" fmla="*/ 31 h 362"/>
                  <a:gd name="T122" fmla="*/ 126 w 360"/>
                  <a:gd name="T123" fmla="*/ 8 h 362"/>
                  <a:gd name="T124" fmla="*/ 180 w 360"/>
                  <a:gd name="T125"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0" h="362">
                    <a:moveTo>
                      <a:pt x="180" y="0"/>
                    </a:moveTo>
                    <a:lnTo>
                      <a:pt x="180" y="0"/>
                    </a:lnTo>
                    <a:lnTo>
                      <a:pt x="180" y="0"/>
                    </a:lnTo>
                    <a:lnTo>
                      <a:pt x="197" y="2"/>
                    </a:lnTo>
                    <a:lnTo>
                      <a:pt x="216" y="4"/>
                    </a:lnTo>
                    <a:lnTo>
                      <a:pt x="232" y="8"/>
                    </a:lnTo>
                    <a:lnTo>
                      <a:pt x="250" y="15"/>
                    </a:lnTo>
                    <a:lnTo>
                      <a:pt x="265" y="22"/>
                    </a:lnTo>
                    <a:lnTo>
                      <a:pt x="280" y="31"/>
                    </a:lnTo>
                    <a:lnTo>
                      <a:pt x="295" y="42"/>
                    </a:lnTo>
                    <a:lnTo>
                      <a:pt x="307" y="53"/>
                    </a:lnTo>
                    <a:lnTo>
                      <a:pt x="319" y="67"/>
                    </a:lnTo>
                    <a:lnTo>
                      <a:pt x="329" y="80"/>
                    </a:lnTo>
                    <a:lnTo>
                      <a:pt x="338" y="95"/>
                    </a:lnTo>
                    <a:lnTo>
                      <a:pt x="346" y="111"/>
                    </a:lnTo>
                    <a:lnTo>
                      <a:pt x="352" y="127"/>
                    </a:lnTo>
                    <a:lnTo>
                      <a:pt x="356" y="145"/>
                    </a:lnTo>
                    <a:lnTo>
                      <a:pt x="358" y="163"/>
                    </a:lnTo>
                    <a:lnTo>
                      <a:pt x="360" y="180"/>
                    </a:lnTo>
                    <a:lnTo>
                      <a:pt x="360" y="180"/>
                    </a:lnTo>
                    <a:lnTo>
                      <a:pt x="358" y="199"/>
                    </a:lnTo>
                    <a:lnTo>
                      <a:pt x="356" y="217"/>
                    </a:lnTo>
                    <a:lnTo>
                      <a:pt x="352" y="234"/>
                    </a:lnTo>
                    <a:lnTo>
                      <a:pt x="346" y="251"/>
                    </a:lnTo>
                    <a:lnTo>
                      <a:pt x="338" y="267"/>
                    </a:lnTo>
                    <a:lnTo>
                      <a:pt x="329" y="282"/>
                    </a:lnTo>
                    <a:lnTo>
                      <a:pt x="319" y="295"/>
                    </a:lnTo>
                    <a:lnTo>
                      <a:pt x="307" y="309"/>
                    </a:lnTo>
                    <a:lnTo>
                      <a:pt x="295" y="320"/>
                    </a:lnTo>
                    <a:lnTo>
                      <a:pt x="280" y="331"/>
                    </a:lnTo>
                    <a:lnTo>
                      <a:pt x="265" y="340"/>
                    </a:lnTo>
                    <a:lnTo>
                      <a:pt x="250" y="347"/>
                    </a:lnTo>
                    <a:lnTo>
                      <a:pt x="232" y="354"/>
                    </a:lnTo>
                    <a:lnTo>
                      <a:pt x="216" y="358"/>
                    </a:lnTo>
                    <a:lnTo>
                      <a:pt x="197" y="360"/>
                    </a:lnTo>
                    <a:lnTo>
                      <a:pt x="180" y="362"/>
                    </a:lnTo>
                    <a:lnTo>
                      <a:pt x="180" y="362"/>
                    </a:lnTo>
                    <a:lnTo>
                      <a:pt x="180" y="314"/>
                    </a:lnTo>
                    <a:lnTo>
                      <a:pt x="180" y="314"/>
                    </a:lnTo>
                    <a:lnTo>
                      <a:pt x="180" y="314"/>
                    </a:lnTo>
                    <a:lnTo>
                      <a:pt x="186" y="314"/>
                    </a:lnTo>
                    <a:lnTo>
                      <a:pt x="193" y="318"/>
                    </a:lnTo>
                    <a:lnTo>
                      <a:pt x="199" y="322"/>
                    </a:lnTo>
                    <a:lnTo>
                      <a:pt x="201" y="329"/>
                    </a:lnTo>
                    <a:lnTo>
                      <a:pt x="201" y="329"/>
                    </a:lnTo>
                    <a:lnTo>
                      <a:pt x="214" y="327"/>
                    </a:lnTo>
                    <a:lnTo>
                      <a:pt x="226" y="324"/>
                    </a:lnTo>
                    <a:lnTo>
                      <a:pt x="237" y="320"/>
                    </a:lnTo>
                    <a:lnTo>
                      <a:pt x="247" y="314"/>
                    </a:lnTo>
                    <a:lnTo>
                      <a:pt x="258" y="309"/>
                    </a:lnTo>
                    <a:lnTo>
                      <a:pt x="268" y="302"/>
                    </a:lnTo>
                    <a:lnTo>
                      <a:pt x="277" y="294"/>
                    </a:lnTo>
                    <a:lnTo>
                      <a:pt x="285" y="286"/>
                    </a:lnTo>
                    <a:lnTo>
                      <a:pt x="293" y="278"/>
                    </a:lnTo>
                    <a:lnTo>
                      <a:pt x="300" y="268"/>
                    </a:lnTo>
                    <a:lnTo>
                      <a:pt x="307" y="259"/>
                    </a:lnTo>
                    <a:lnTo>
                      <a:pt x="312" y="248"/>
                    </a:lnTo>
                    <a:lnTo>
                      <a:pt x="318" y="237"/>
                    </a:lnTo>
                    <a:lnTo>
                      <a:pt x="322" y="226"/>
                    </a:lnTo>
                    <a:lnTo>
                      <a:pt x="325" y="215"/>
                    </a:lnTo>
                    <a:lnTo>
                      <a:pt x="327" y="203"/>
                    </a:lnTo>
                    <a:lnTo>
                      <a:pt x="327" y="203"/>
                    </a:lnTo>
                    <a:lnTo>
                      <a:pt x="322" y="199"/>
                    </a:lnTo>
                    <a:lnTo>
                      <a:pt x="316" y="194"/>
                    </a:lnTo>
                    <a:lnTo>
                      <a:pt x="314" y="188"/>
                    </a:lnTo>
                    <a:lnTo>
                      <a:pt x="312" y="180"/>
                    </a:lnTo>
                    <a:lnTo>
                      <a:pt x="312" y="180"/>
                    </a:lnTo>
                    <a:lnTo>
                      <a:pt x="314" y="174"/>
                    </a:lnTo>
                    <a:lnTo>
                      <a:pt x="316" y="167"/>
                    </a:lnTo>
                    <a:lnTo>
                      <a:pt x="322" y="163"/>
                    </a:lnTo>
                    <a:lnTo>
                      <a:pt x="327" y="159"/>
                    </a:lnTo>
                    <a:lnTo>
                      <a:pt x="327" y="159"/>
                    </a:lnTo>
                    <a:lnTo>
                      <a:pt x="325" y="146"/>
                    </a:lnTo>
                    <a:lnTo>
                      <a:pt x="322" y="136"/>
                    </a:lnTo>
                    <a:lnTo>
                      <a:pt x="318" y="123"/>
                    </a:lnTo>
                    <a:lnTo>
                      <a:pt x="312" y="113"/>
                    </a:lnTo>
                    <a:lnTo>
                      <a:pt x="307" y="103"/>
                    </a:lnTo>
                    <a:lnTo>
                      <a:pt x="300" y="94"/>
                    </a:lnTo>
                    <a:lnTo>
                      <a:pt x="293" y="84"/>
                    </a:lnTo>
                    <a:lnTo>
                      <a:pt x="285" y="75"/>
                    </a:lnTo>
                    <a:lnTo>
                      <a:pt x="277" y="67"/>
                    </a:lnTo>
                    <a:lnTo>
                      <a:pt x="268" y="60"/>
                    </a:lnTo>
                    <a:lnTo>
                      <a:pt x="258" y="53"/>
                    </a:lnTo>
                    <a:lnTo>
                      <a:pt x="247" y="48"/>
                    </a:lnTo>
                    <a:lnTo>
                      <a:pt x="237" y="42"/>
                    </a:lnTo>
                    <a:lnTo>
                      <a:pt x="226" y="38"/>
                    </a:lnTo>
                    <a:lnTo>
                      <a:pt x="214" y="35"/>
                    </a:lnTo>
                    <a:lnTo>
                      <a:pt x="201" y="33"/>
                    </a:lnTo>
                    <a:lnTo>
                      <a:pt x="201" y="33"/>
                    </a:lnTo>
                    <a:lnTo>
                      <a:pt x="199" y="39"/>
                    </a:lnTo>
                    <a:lnTo>
                      <a:pt x="193" y="44"/>
                    </a:lnTo>
                    <a:lnTo>
                      <a:pt x="186" y="46"/>
                    </a:lnTo>
                    <a:lnTo>
                      <a:pt x="180" y="48"/>
                    </a:lnTo>
                    <a:lnTo>
                      <a:pt x="180" y="48"/>
                    </a:lnTo>
                    <a:lnTo>
                      <a:pt x="180" y="0"/>
                    </a:lnTo>
                    <a:close/>
                    <a:moveTo>
                      <a:pt x="180" y="0"/>
                    </a:moveTo>
                    <a:lnTo>
                      <a:pt x="180" y="0"/>
                    </a:lnTo>
                    <a:lnTo>
                      <a:pt x="180" y="48"/>
                    </a:lnTo>
                    <a:lnTo>
                      <a:pt x="180" y="48"/>
                    </a:lnTo>
                    <a:lnTo>
                      <a:pt x="173" y="46"/>
                    </a:lnTo>
                    <a:lnTo>
                      <a:pt x="166" y="44"/>
                    </a:lnTo>
                    <a:lnTo>
                      <a:pt x="161" y="39"/>
                    </a:lnTo>
                    <a:lnTo>
                      <a:pt x="158" y="33"/>
                    </a:lnTo>
                    <a:lnTo>
                      <a:pt x="158" y="33"/>
                    </a:lnTo>
                    <a:lnTo>
                      <a:pt x="146" y="35"/>
                    </a:lnTo>
                    <a:lnTo>
                      <a:pt x="134" y="38"/>
                    </a:lnTo>
                    <a:lnTo>
                      <a:pt x="123" y="42"/>
                    </a:lnTo>
                    <a:lnTo>
                      <a:pt x="112" y="48"/>
                    </a:lnTo>
                    <a:lnTo>
                      <a:pt x="101" y="53"/>
                    </a:lnTo>
                    <a:lnTo>
                      <a:pt x="92" y="60"/>
                    </a:lnTo>
                    <a:lnTo>
                      <a:pt x="82" y="67"/>
                    </a:lnTo>
                    <a:lnTo>
                      <a:pt x="74" y="75"/>
                    </a:lnTo>
                    <a:lnTo>
                      <a:pt x="66" y="84"/>
                    </a:lnTo>
                    <a:lnTo>
                      <a:pt x="59" y="94"/>
                    </a:lnTo>
                    <a:lnTo>
                      <a:pt x="52" y="103"/>
                    </a:lnTo>
                    <a:lnTo>
                      <a:pt x="46" y="113"/>
                    </a:lnTo>
                    <a:lnTo>
                      <a:pt x="42" y="123"/>
                    </a:lnTo>
                    <a:lnTo>
                      <a:pt x="37" y="136"/>
                    </a:lnTo>
                    <a:lnTo>
                      <a:pt x="33" y="146"/>
                    </a:lnTo>
                    <a:lnTo>
                      <a:pt x="32" y="159"/>
                    </a:lnTo>
                    <a:lnTo>
                      <a:pt x="32" y="159"/>
                    </a:lnTo>
                    <a:lnTo>
                      <a:pt x="37" y="163"/>
                    </a:lnTo>
                    <a:lnTo>
                      <a:pt x="43" y="167"/>
                    </a:lnTo>
                    <a:lnTo>
                      <a:pt x="46" y="174"/>
                    </a:lnTo>
                    <a:lnTo>
                      <a:pt x="47" y="180"/>
                    </a:lnTo>
                    <a:lnTo>
                      <a:pt x="47" y="180"/>
                    </a:lnTo>
                    <a:lnTo>
                      <a:pt x="46" y="188"/>
                    </a:lnTo>
                    <a:lnTo>
                      <a:pt x="43" y="194"/>
                    </a:lnTo>
                    <a:lnTo>
                      <a:pt x="37" y="199"/>
                    </a:lnTo>
                    <a:lnTo>
                      <a:pt x="32" y="203"/>
                    </a:lnTo>
                    <a:lnTo>
                      <a:pt x="32" y="203"/>
                    </a:lnTo>
                    <a:lnTo>
                      <a:pt x="33" y="215"/>
                    </a:lnTo>
                    <a:lnTo>
                      <a:pt x="37" y="226"/>
                    </a:lnTo>
                    <a:lnTo>
                      <a:pt x="42" y="237"/>
                    </a:lnTo>
                    <a:lnTo>
                      <a:pt x="46" y="248"/>
                    </a:lnTo>
                    <a:lnTo>
                      <a:pt x="52" y="259"/>
                    </a:lnTo>
                    <a:lnTo>
                      <a:pt x="59" y="268"/>
                    </a:lnTo>
                    <a:lnTo>
                      <a:pt x="66" y="278"/>
                    </a:lnTo>
                    <a:lnTo>
                      <a:pt x="74" y="286"/>
                    </a:lnTo>
                    <a:lnTo>
                      <a:pt x="82" y="294"/>
                    </a:lnTo>
                    <a:lnTo>
                      <a:pt x="92" y="302"/>
                    </a:lnTo>
                    <a:lnTo>
                      <a:pt x="101" y="309"/>
                    </a:lnTo>
                    <a:lnTo>
                      <a:pt x="112" y="314"/>
                    </a:lnTo>
                    <a:lnTo>
                      <a:pt x="123" y="320"/>
                    </a:lnTo>
                    <a:lnTo>
                      <a:pt x="134" y="324"/>
                    </a:lnTo>
                    <a:lnTo>
                      <a:pt x="146" y="327"/>
                    </a:lnTo>
                    <a:lnTo>
                      <a:pt x="158" y="329"/>
                    </a:lnTo>
                    <a:lnTo>
                      <a:pt x="158" y="329"/>
                    </a:lnTo>
                    <a:lnTo>
                      <a:pt x="158" y="329"/>
                    </a:lnTo>
                    <a:lnTo>
                      <a:pt x="161" y="322"/>
                    </a:lnTo>
                    <a:lnTo>
                      <a:pt x="166" y="318"/>
                    </a:lnTo>
                    <a:lnTo>
                      <a:pt x="173" y="314"/>
                    </a:lnTo>
                    <a:lnTo>
                      <a:pt x="180" y="314"/>
                    </a:lnTo>
                    <a:lnTo>
                      <a:pt x="180" y="362"/>
                    </a:lnTo>
                    <a:lnTo>
                      <a:pt x="180" y="362"/>
                    </a:lnTo>
                    <a:lnTo>
                      <a:pt x="180" y="362"/>
                    </a:lnTo>
                    <a:lnTo>
                      <a:pt x="161" y="360"/>
                    </a:lnTo>
                    <a:lnTo>
                      <a:pt x="143" y="358"/>
                    </a:lnTo>
                    <a:lnTo>
                      <a:pt x="126" y="354"/>
                    </a:lnTo>
                    <a:lnTo>
                      <a:pt x="109" y="347"/>
                    </a:lnTo>
                    <a:lnTo>
                      <a:pt x="93" y="340"/>
                    </a:lnTo>
                    <a:lnTo>
                      <a:pt x="78" y="331"/>
                    </a:lnTo>
                    <a:lnTo>
                      <a:pt x="65" y="320"/>
                    </a:lnTo>
                    <a:lnTo>
                      <a:pt x="52" y="309"/>
                    </a:lnTo>
                    <a:lnTo>
                      <a:pt x="40" y="295"/>
                    </a:lnTo>
                    <a:lnTo>
                      <a:pt x="29" y="282"/>
                    </a:lnTo>
                    <a:lnTo>
                      <a:pt x="21" y="267"/>
                    </a:lnTo>
                    <a:lnTo>
                      <a:pt x="13" y="251"/>
                    </a:lnTo>
                    <a:lnTo>
                      <a:pt x="8" y="234"/>
                    </a:lnTo>
                    <a:lnTo>
                      <a:pt x="2" y="217"/>
                    </a:lnTo>
                    <a:lnTo>
                      <a:pt x="0" y="199"/>
                    </a:lnTo>
                    <a:lnTo>
                      <a:pt x="0" y="180"/>
                    </a:lnTo>
                    <a:lnTo>
                      <a:pt x="0" y="180"/>
                    </a:lnTo>
                    <a:lnTo>
                      <a:pt x="0" y="163"/>
                    </a:lnTo>
                    <a:lnTo>
                      <a:pt x="2" y="145"/>
                    </a:lnTo>
                    <a:lnTo>
                      <a:pt x="8" y="127"/>
                    </a:lnTo>
                    <a:lnTo>
                      <a:pt x="13" y="111"/>
                    </a:lnTo>
                    <a:lnTo>
                      <a:pt x="21" y="95"/>
                    </a:lnTo>
                    <a:lnTo>
                      <a:pt x="29" y="80"/>
                    </a:lnTo>
                    <a:lnTo>
                      <a:pt x="40" y="67"/>
                    </a:lnTo>
                    <a:lnTo>
                      <a:pt x="52" y="53"/>
                    </a:lnTo>
                    <a:lnTo>
                      <a:pt x="65" y="42"/>
                    </a:lnTo>
                    <a:lnTo>
                      <a:pt x="78" y="31"/>
                    </a:lnTo>
                    <a:lnTo>
                      <a:pt x="93" y="22"/>
                    </a:lnTo>
                    <a:lnTo>
                      <a:pt x="109" y="15"/>
                    </a:lnTo>
                    <a:lnTo>
                      <a:pt x="126" y="8"/>
                    </a:lnTo>
                    <a:lnTo>
                      <a:pt x="143" y="4"/>
                    </a:lnTo>
                    <a:lnTo>
                      <a:pt x="161" y="2"/>
                    </a:lnTo>
                    <a:lnTo>
                      <a:pt x="180" y="0"/>
                    </a:lnTo>
                    <a:lnTo>
                      <a:pt x="18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8" name="Freeform 145"/>
              <p:cNvSpPr>
                <a:spLocks/>
              </p:cNvSpPr>
              <p:nvPr/>
            </p:nvSpPr>
            <p:spPr bwMode="auto">
              <a:xfrm>
                <a:off x="2336801" y="3235325"/>
                <a:ext cx="285750" cy="150813"/>
              </a:xfrm>
              <a:custGeom>
                <a:avLst/>
                <a:gdLst>
                  <a:gd name="T0" fmla="*/ 13 w 180"/>
                  <a:gd name="T1" fmla="*/ 0 h 95"/>
                  <a:gd name="T2" fmla="*/ 54 w 180"/>
                  <a:gd name="T3" fmla="*/ 42 h 95"/>
                  <a:gd name="T4" fmla="*/ 54 w 180"/>
                  <a:gd name="T5" fmla="*/ 42 h 95"/>
                  <a:gd name="T6" fmla="*/ 60 w 180"/>
                  <a:gd name="T7" fmla="*/ 39 h 95"/>
                  <a:gd name="T8" fmla="*/ 67 w 180"/>
                  <a:gd name="T9" fmla="*/ 39 h 95"/>
                  <a:gd name="T10" fmla="*/ 67 w 180"/>
                  <a:gd name="T11" fmla="*/ 39 h 95"/>
                  <a:gd name="T12" fmla="*/ 75 w 180"/>
                  <a:gd name="T13" fmla="*/ 41 h 95"/>
                  <a:gd name="T14" fmla="*/ 83 w 180"/>
                  <a:gd name="T15" fmla="*/ 45 h 95"/>
                  <a:gd name="T16" fmla="*/ 88 w 180"/>
                  <a:gd name="T17" fmla="*/ 50 h 95"/>
                  <a:gd name="T18" fmla="*/ 92 w 180"/>
                  <a:gd name="T19" fmla="*/ 58 h 95"/>
                  <a:gd name="T20" fmla="*/ 180 w 180"/>
                  <a:gd name="T21" fmla="*/ 58 h 95"/>
                  <a:gd name="T22" fmla="*/ 180 w 180"/>
                  <a:gd name="T23" fmla="*/ 76 h 95"/>
                  <a:gd name="T24" fmla="*/ 92 w 180"/>
                  <a:gd name="T25" fmla="*/ 76 h 95"/>
                  <a:gd name="T26" fmla="*/ 92 w 180"/>
                  <a:gd name="T27" fmla="*/ 76 h 95"/>
                  <a:gd name="T28" fmla="*/ 88 w 180"/>
                  <a:gd name="T29" fmla="*/ 84 h 95"/>
                  <a:gd name="T30" fmla="*/ 83 w 180"/>
                  <a:gd name="T31" fmla="*/ 89 h 95"/>
                  <a:gd name="T32" fmla="*/ 75 w 180"/>
                  <a:gd name="T33" fmla="*/ 93 h 95"/>
                  <a:gd name="T34" fmla="*/ 67 w 180"/>
                  <a:gd name="T35" fmla="*/ 95 h 95"/>
                  <a:gd name="T36" fmla="*/ 67 w 180"/>
                  <a:gd name="T37" fmla="*/ 95 h 95"/>
                  <a:gd name="T38" fmla="*/ 61 w 180"/>
                  <a:gd name="T39" fmla="*/ 95 h 95"/>
                  <a:gd name="T40" fmla="*/ 56 w 180"/>
                  <a:gd name="T41" fmla="*/ 92 h 95"/>
                  <a:gd name="T42" fmla="*/ 50 w 180"/>
                  <a:gd name="T43" fmla="*/ 91 h 95"/>
                  <a:gd name="T44" fmla="*/ 46 w 180"/>
                  <a:gd name="T45" fmla="*/ 87 h 95"/>
                  <a:gd name="T46" fmla="*/ 44 w 180"/>
                  <a:gd name="T47" fmla="*/ 83 h 95"/>
                  <a:gd name="T48" fmla="*/ 41 w 180"/>
                  <a:gd name="T49" fmla="*/ 77 h 95"/>
                  <a:gd name="T50" fmla="*/ 40 w 180"/>
                  <a:gd name="T51" fmla="*/ 73 h 95"/>
                  <a:gd name="T52" fmla="*/ 38 w 180"/>
                  <a:gd name="T53" fmla="*/ 66 h 95"/>
                  <a:gd name="T54" fmla="*/ 38 w 180"/>
                  <a:gd name="T55" fmla="*/ 66 h 95"/>
                  <a:gd name="T56" fmla="*/ 40 w 180"/>
                  <a:gd name="T57" fmla="*/ 61 h 95"/>
                  <a:gd name="T58" fmla="*/ 41 w 180"/>
                  <a:gd name="T59" fmla="*/ 54 h 95"/>
                  <a:gd name="T60" fmla="*/ 0 w 180"/>
                  <a:gd name="T61" fmla="*/ 13 h 95"/>
                  <a:gd name="T62" fmla="*/ 13 w 180"/>
                  <a:gd name="T6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0" h="95">
                    <a:moveTo>
                      <a:pt x="13" y="0"/>
                    </a:moveTo>
                    <a:lnTo>
                      <a:pt x="54" y="42"/>
                    </a:lnTo>
                    <a:lnTo>
                      <a:pt x="54" y="42"/>
                    </a:lnTo>
                    <a:lnTo>
                      <a:pt x="60" y="39"/>
                    </a:lnTo>
                    <a:lnTo>
                      <a:pt x="67" y="39"/>
                    </a:lnTo>
                    <a:lnTo>
                      <a:pt x="67" y="39"/>
                    </a:lnTo>
                    <a:lnTo>
                      <a:pt x="75" y="41"/>
                    </a:lnTo>
                    <a:lnTo>
                      <a:pt x="83" y="45"/>
                    </a:lnTo>
                    <a:lnTo>
                      <a:pt x="88" y="50"/>
                    </a:lnTo>
                    <a:lnTo>
                      <a:pt x="92" y="58"/>
                    </a:lnTo>
                    <a:lnTo>
                      <a:pt x="180" y="58"/>
                    </a:lnTo>
                    <a:lnTo>
                      <a:pt x="180" y="76"/>
                    </a:lnTo>
                    <a:lnTo>
                      <a:pt x="92" y="76"/>
                    </a:lnTo>
                    <a:lnTo>
                      <a:pt x="92" y="76"/>
                    </a:lnTo>
                    <a:lnTo>
                      <a:pt x="88" y="84"/>
                    </a:lnTo>
                    <a:lnTo>
                      <a:pt x="83" y="89"/>
                    </a:lnTo>
                    <a:lnTo>
                      <a:pt x="75" y="93"/>
                    </a:lnTo>
                    <a:lnTo>
                      <a:pt x="67" y="95"/>
                    </a:lnTo>
                    <a:lnTo>
                      <a:pt x="67" y="95"/>
                    </a:lnTo>
                    <a:lnTo>
                      <a:pt x="61" y="95"/>
                    </a:lnTo>
                    <a:lnTo>
                      <a:pt x="56" y="92"/>
                    </a:lnTo>
                    <a:lnTo>
                      <a:pt x="50" y="91"/>
                    </a:lnTo>
                    <a:lnTo>
                      <a:pt x="46" y="87"/>
                    </a:lnTo>
                    <a:lnTo>
                      <a:pt x="44" y="83"/>
                    </a:lnTo>
                    <a:lnTo>
                      <a:pt x="41" y="77"/>
                    </a:lnTo>
                    <a:lnTo>
                      <a:pt x="40" y="73"/>
                    </a:lnTo>
                    <a:lnTo>
                      <a:pt x="38" y="66"/>
                    </a:lnTo>
                    <a:lnTo>
                      <a:pt x="38" y="66"/>
                    </a:lnTo>
                    <a:lnTo>
                      <a:pt x="40" y="61"/>
                    </a:lnTo>
                    <a:lnTo>
                      <a:pt x="41" y="54"/>
                    </a:lnTo>
                    <a:lnTo>
                      <a:pt x="0" y="13"/>
                    </a:lnTo>
                    <a:lnTo>
                      <a:pt x="1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0" name="组合 211"/>
            <p:cNvGrpSpPr/>
            <p:nvPr/>
          </p:nvGrpSpPr>
          <p:grpSpPr>
            <a:xfrm>
              <a:off x="5394325" y="3770388"/>
              <a:ext cx="447675" cy="422275"/>
              <a:chOff x="2051051" y="3792538"/>
              <a:chExt cx="447675" cy="422275"/>
            </a:xfrm>
            <a:solidFill>
              <a:schemeClr val="accent1"/>
            </a:solidFill>
          </p:grpSpPr>
          <p:sp>
            <p:nvSpPr>
              <p:cNvPr id="75" name="Freeform 146"/>
              <p:cNvSpPr>
                <a:spLocks/>
              </p:cNvSpPr>
              <p:nvPr/>
            </p:nvSpPr>
            <p:spPr bwMode="auto">
              <a:xfrm>
                <a:off x="2051051" y="3879850"/>
                <a:ext cx="447675" cy="334963"/>
              </a:xfrm>
              <a:custGeom>
                <a:avLst/>
                <a:gdLst>
                  <a:gd name="T0" fmla="*/ 86 w 282"/>
                  <a:gd name="T1" fmla="*/ 0 h 211"/>
                  <a:gd name="T2" fmla="*/ 115 w 282"/>
                  <a:gd name="T3" fmla="*/ 6 h 211"/>
                  <a:gd name="T4" fmla="*/ 141 w 282"/>
                  <a:gd name="T5" fmla="*/ 20 h 211"/>
                  <a:gd name="T6" fmla="*/ 153 w 282"/>
                  <a:gd name="T7" fmla="*/ 11 h 211"/>
                  <a:gd name="T8" fmla="*/ 182 w 282"/>
                  <a:gd name="T9" fmla="*/ 1 h 211"/>
                  <a:gd name="T10" fmla="*/ 198 w 282"/>
                  <a:gd name="T11" fmla="*/ 0 h 211"/>
                  <a:gd name="T12" fmla="*/ 214 w 282"/>
                  <a:gd name="T13" fmla="*/ 1 h 211"/>
                  <a:gd name="T14" fmla="*/ 245 w 282"/>
                  <a:gd name="T15" fmla="*/ 14 h 211"/>
                  <a:gd name="T16" fmla="*/ 268 w 282"/>
                  <a:gd name="T17" fmla="*/ 35 h 211"/>
                  <a:gd name="T18" fmla="*/ 278 w 282"/>
                  <a:gd name="T19" fmla="*/ 57 h 211"/>
                  <a:gd name="T20" fmla="*/ 282 w 282"/>
                  <a:gd name="T21" fmla="*/ 73 h 211"/>
                  <a:gd name="T22" fmla="*/ 282 w 282"/>
                  <a:gd name="T23" fmla="*/ 81 h 211"/>
                  <a:gd name="T24" fmla="*/ 281 w 282"/>
                  <a:gd name="T25" fmla="*/ 102 h 211"/>
                  <a:gd name="T26" fmla="*/ 274 w 282"/>
                  <a:gd name="T27" fmla="*/ 123 h 211"/>
                  <a:gd name="T28" fmla="*/ 263 w 282"/>
                  <a:gd name="T29" fmla="*/ 145 h 211"/>
                  <a:gd name="T30" fmla="*/ 248 w 282"/>
                  <a:gd name="T31" fmla="*/ 165 h 211"/>
                  <a:gd name="T32" fmla="*/ 228 w 282"/>
                  <a:gd name="T33" fmla="*/ 184 h 211"/>
                  <a:gd name="T34" fmla="*/ 203 w 282"/>
                  <a:gd name="T35" fmla="*/ 199 h 211"/>
                  <a:gd name="T36" fmla="*/ 172 w 282"/>
                  <a:gd name="T37" fmla="*/ 209 h 211"/>
                  <a:gd name="T38" fmla="*/ 137 w 282"/>
                  <a:gd name="T39" fmla="*/ 211 h 211"/>
                  <a:gd name="T40" fmla="*/ 118 w 282"/>
                  <a:gd name="T41" fmla="*/ 211 h 211"/>
                  <a:gd name="T42" fmla="*/ 86 w 282"/>
                  <a:gd name="T43" fmla="*/ 203 h 211"/>
                  <a:gd name="T44" fmla="*/ 58 w 282"/>
                  <a:gd name="T45" fmla="*/ 191 h 211"/>
                  <a:gd name="T46" fmla="*/ 38 w 282"/>
                  <a:gd name="T47" fmla="*/ 173 h 211"/>
                  <a:gd name="T48" fmla="*/ 22 w 282"/>
                  <a:gd name="T49" fmla="*/ 153 h 211"/>
                  <a:gd name="T50" fmla="*/ 11 w 282"/>
                  <a:gd name="T51" fmla="*/ 133 h 211"/>
                  <a:gd name="T52" fmla="*/ 4 w 282"/>
                  <a:gd name="T53" fmla="*/ 111 h 211"/>
                  <a:gd name="T54" fmla="*/ 0 w 282"/>
                  <a:gd name="T55" fmla="*/ 81 h 211"/>
                  <a:gd name="T56" fmla="*/ 0 w 282"/>
                  <a:gd name="T57" fmla="*/ 73 h 211"/>
                  <a:gd name="T58" fmla="*/ 4 w 282"/>
                  <a:gd name="T59" fmla="*/ 57 h 211"/>
                  <a:gd name="T60" fmla="*/ 15 w 282"/>
                  <a:gd name="T61" fmla="*/ 35 h 211"/>
                  <a:gd name="T62" fmla="*/ 38 w 282"/>
                  <a:gd name="T63" fmla="*/ 14 h 211"/>
                  <a:gd name="T64" fmla="*/ 68 w 282"/>
                  <a:gd name="T65" fmla="*/ 1 h 211"/>
                  <a:gd name="T66" fmla="*/ 86 w 282"/>
                  <a:gd name="T6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2" h="211">
                    <a:moveTo>
                      <a:pt x="86" y="0"/>
                    </a:moveTo>
                    <a:lnTo>
                      <a:pt x="86" y="0"/>
                    </a:lnTo>
                    <a:lnTo>
                      <a:pt x="100" y="1"/>
                    </a:lnTo>
                    <a:lnTo>
                      <a:pt x="115" y="6"/>
                    </a:lnTo>
                    <a:lnTo>
                      <a:pt x="129" y="11"/>
                    </a:lnTo>
                    <a:lnTo>
                      <a:pt x="141" y="20"/>
                    </a:lnTo>
                    <a:lnTo>
                      <a:pt x="141" y="20"/>
                    </a:lnTo>
                    <a:lnTo>
                      <a:pt x="153" y="11"/>
                    </a:lnTo>
                    <a:lnTo>
                      <a:pt x="167" y="6"/>
                    </a:lnTo>
                    <a:lnTo>
                      <a:pt x="182" y="1"/>
                    </a:lnTo>
                    <a:lnTo>
                      <a:pt x="198" y="0"/>
                    </a:lnTo>
                    <a:lnTo>
                      <a:pt x="198" y="0"/>
                    </a:lnTo>
                    <a:lnTo>
                      <a:pt x="206" y="0"/>
                    </a:lnTo>
                    <a:lnTo>
                      <a:pt x="214" y="1"/>
                    </a:lnTo>
                    <a:lnTo>
                      <a:pt x="230" y="6"/>
                    </a:lnTo>
                    <a:lnTo>
                      <a:pt x="245" y="14"/>
                    </a:lnTo>
                    <a:lnTo>
                      <a:pt x="258" y="23"/>
                    </a:lnTo>
                    <a:lnTo>
                      <a:pt x="268" y="35"/>
                    </a:lnTo>
                    <a:lnTo>
                      <a:pt x="275" y="49"/>
                    </a:lnTo>
                    <a:lnTo>
                      <a:pt x="278" y="57"/>
                    </a:lnTo>
                    <a:lnTo>
                      <a:pt x="281" y="65"/>
                    </a:lnTo>
                    <a:lnTo>
                      <a:pt x="282" y="73"/>
                    </a:lnTo>
                    <a:lnTo>
                      <a:pt x="282" y="81"/>
                    </a:lnTo>
                    <a:lnTo>
                      <a:pt x="282" y="81"/>
                    </a:lnTo>
                    <a:lnTo>
                      <a:pt x="282" y="91"/>
                    </a:lnTo>
                    <a:lnTo>
                      <a:pt x="281" y="102"/>
                    </a:lnTo>
                    <a:lnTo>
                      <a:pt x="278" y="112"/>
                    </a:lnTo>
                    <a:lnTo>
                      <a:pt x="274" y="123"/>
                    </a:lnTo>
                    <a:lnTo>
                      <a:pt x="270" y="134"/>
                    </a:lnTo>
                    <a:lnTo>
                      <a:pt x="263" y="145"/>
                    </a:lnTo>
                    <a:lnTo>
                      <a:pt x="256" y="156"/>
                    </a:lnTo>
                    <a:lnTo>
                      <a:pt x="248" y="165"/>
                    </a:lnTo>
                    <a:lnTo>
                      <a:pt x="239" y="175"/>
                    </a:lnTo>
                    <a:lnTo>
                      <a:pt x="228" y="184"/>
                    </a:lnTo>
                    <a:lnTo>
                      <a:pt x="216" y="192"/>
                    </a:lnTo>
                    <a:lnTo>
                      <a:pt x="203" y="199"/>
                    </a:lnTo>
                    <a:lnTo>
                      <a:pt x="188" y="205"/>
                    </a:lnTo>
                    <a:lnTo>
                      <a:pt x="172" y="209"/>
                    </a:lnTo>
                    <a:lnTo>
                      <a:pt x="156" y="211"/>
                    </a:lnTo>
                    <a:lnTo>
                      <a:pt x="137" y="211"/>
                    </a:lnTo>
                    <a:lnTo>
                      <a:pt x="137" y="211"/>
                    </a:lnTo>
                    <a:lnTo>
                      <a:pt x="118" y="211"/>
                    </a:lnTo>
                    <a:lnTo>
                      <a:pt x="100" y="209"/>
                    </a:lnTo>
                    <a:lnTo>
                      <a:pt x="86" y="203"/>
                    </a:lnTo>
                    <a:lnTo>
                      <a:pt x="71" y="198"/>
                    </a:lnTo>
                    <a:lnTo>
                      <a:pt x="58" y="191"/>
                    </a:lnTo>
                    <a:lnTo>
                      <a:pt x="48" y="183"/>
                    </a:lnTo>
                    <a:lnTo>
                      <a:pt x="38" y="173"/>
                    </a:lnTo>
                    <a:lnTo>
                      <a:pt x="29" y="164"/>
                    </a:lnTo>
                    <a:lnTo>
                      <a:pt x="22" y="153"/>
                    </a:lnTo>
                    <a:lnTo>
                      <a:pt x="15" y="144"/>
                    </a:lnTo>
                    <a:lnTo>
                      <a:pt x="11" y="133"/>
                    </a:lnTo>
                    <a:lnTo>
                      <a:pt x="7" y="121"/>
                    </a:lnTo>
                    <a:lnTo>
                      <a:pt x="4" y="111"/>
                    </a:lnTo>
                    <a:lnTo>
                      <a:pt x="2" y="100"/>
                    </a:lnTo>
                    <a:lnTo>
                      <a:pt x="0" y="81"/>
                    </a:lnTo>
                    <a:lnTo>
                      <a:pt x="0" y="81"/>
                    </a:lnTo>
                    <a:lnTo>
                      <a:pt x="0" y="73"/>
                    </a:lnTo>
                    <a:lnTo>
                      <a:pt x="2" y="65"/>
                    </a:lnTo>
                    <a:lnTo>
                      <a:pt x="4" y="57"/>
                    </a:lnTo>
                    <a:lnTo>
                      <a:pt x="7" y="49"/>
                    </a:lnTo>
                    <a:lnTo>
                      <a:pt x="15" y="35"/>
                    </a:lnTo>
                    <a:lnTo>
                      <a:pt x="25" y="23"/>
                    </a:lnTo>
                    <a:lnTo>
                      <a:pt x="38" y="14"/>
                    </a:lnTo>
                    <a:lnTo>
                      <a:pt x="52" y="6"/>
                    </a:lnTo>
                    <a:lnTo>
                      <a:pt x="68" y="1"/>
                    </a:lnTo>
                    <a:lnTo>
                      <a:pt x="76" y="0"/>
                    </a:lnTo>
                    <a:lnTo>
                      <a:pt x="86" y="0"/>
                    </a:lnTo>
                    <a:lnTo>
                      <a:pt x="8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6" name="Freeform 147"/>
              <p:cNvSpPr>
                <a:spLocks/>
              </p:cNvSpPr>
              <p:nvPr/>
            </p:nvSpPr>
            <p:spPr bwMode="auto">
              <a:xfrm>
                <a:off x="2178051" y="3792538"/>
                <a:ext cx="107950" cy="153988"/>
              </a:xfrm>
              <a:custGeom>
                <a:avLst/>
                <a:gdLst>
                  <a:gd name="T0" fmla="*/ 60 w 68"/>
                  <a:gd name="T1" fmla="*/ 97 h 97"/>
                  <a:gd name="T2" fmla="*/ 60 w 68"/>
                  <a:gd name="T3" fmla="*/ 97 h 97"/>
                  <a:gd name="T4" fmla="*/ 65 w 68"/>
                  <a:gd name="T5" fmla="*/ 85 h 97"/>
                  <a:gd name="T6" fmla="*/ 68 w 68"/>
                  <a:gd name="T7" fmla="*/ 71 h 97"/>
                  <a:gd name="T8" fmla="*/ 68 w 68"/>
                  <a:gd name="T9" fmla="*/ 58 h 97"/>
                  <a:gd name="T10" fmla="*/ 66 w 68"/>
                  <a:gd name="T11" fmla="*/ 46 h 97"/>
                  <a:gd name="T12" fmla="*/ 62 w 68"/>
                  <a:gd name="T13" fmla="*/ 33 h 97"/>
                  <a:gd name="T14" fmla="*/ 56 w 68"/>
                  <a:gd name="T15" fmla="*/ 21 h 97"/>
                  <a:gd name="T16" fmla="*/ 49 w 68"/>
                  <a:gd name="T17" fmla="*/ 10 h 97"/>
                  <a:gd name="T18" fmla="*/ 39 w 68"/>
                  <a:gd name="T19" fmla="*/ 0 h 97"/>
                  <a:gd name="T20" fmla="*/ 0 w 68"/>
                  <a:gd name="T21" fmla="*/ 6 h 97"/>
                  <a:gd name="T22" fmla="*/ 0 w 68"/>
                  <a:gd name="T23" fmla="*/ 6 h 97"/>
                  <a:gd name="T24" fmla="*/ 14 w 68"/>
                  <a:gd name="T25" fmla="*/ 15 h 97"/>
                  <a:gd name="T26" fmla="*/ 24 w 68"/>
                  <a:gd name="T27" fmla="*/ 23 h 97"/>
                  <a:gd name="T28" fmla="*/ 35 w 68"/>
                  <a:gd name="T29" fmla="*/ 32 h 97"/>
                  <a:gd name="T30" fmla="*/ 43 w 68"/>
                  <a:gd name="T31" fmla="*/ 42 h 97"/>
                  <a:gd name="T32" fmla="*/ 50 w 68"/>
                  <a:gd name="T33" fmla="*/ 54 h 97"/>
                  <a:gd name="T34" fmla="*/ 56 w 68"/>
                  <a:gd name="T35" fmla="*/ 66 h 97"/>
                  <a:gd name="T36" fmla="*/ 58 w 68"/>
                  <a:gd name="T37" fmla="*/ 81 h 97"/>
                  <a:gd name="T38" fmla="*/ 60 w 68"/>
                  <a:gd name="T39" fmla="*/ 97 h 97"/>
                  <a:gd name="T40" fmla="*/ 60 w 68"/>
                  <a:gd name="T41" fmla="*/ 9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8" h="97">
                    <a:moveTo>
                      <a:pt x="60" y="97"/>
                    </a:moveTo>
                    <a:lnTo>
                      <a:pt x="60" y="97"/>
                    </a:lnTo>
                    <a:lnTo>
                      <a:pt x="65" y="85"/>
                    </a:lnTo>
                    <a:lnTo>
                      <a:pt x="68" y="71"/>
                    </a:lnTo>
                    <a:lnTo>
                      <a:pt x="68" y="58"/>
                    </a:lnTo>
                    <a:lnTo>
                      <a:pt x="66" y="46"/>
                    </a:lnTo>
                    <a:lnTo>
                      <a:pt x="62" y="33"/>
                    </a:lnTo>
                    <a:lnTo>
                      <a:pt x="56" y="21"/>
                    </a:lnTo>
                    <a:lnTo>
                      <a:pt x="49" y="10"/>
                    </a:lnTo>
                    <a:lnTo>
                      <a:pt x="39" y="0"/>
                    </a:lnTo>
                    <a:lnTo>
                      <a:pt x="0" y="6"/>
                    </a:lnTo>
                    <a:lnTo>
                      <a:pt x="0" y="6"/>
                    </a:lnTo>
                    <a:lnTo>
                      <a:pt x="14" y="15"/>
                    </a:lnTo>
                    <a:lnTo>
                      <a:pt x="24" y="23"/>
                    </a:lnTo>
                    <a:lnTo>
                      <a:pt x="35" y="32"/>
                    </a:lnTo>
                    <a:lnTo>
                      <a:pt x="43" y="42"/>
                    </a:lnTo>
                    <a:lnTo>
                      <a:pt x="50" y="54"/>
                    </a:lnTo>
                    <a:lnTo>
                      <a:pt x="56" y="66"/>
                    </a:lnTo>
                    <a:lnTo>
                      <a:pt x="58" y="81"/>
                    </a:lnTo>
                    <a:lnTo>
                      <a:pt x="60" y="97"/>
                    </a:lnTo>
                    <a:lnTo>
                      <a:pt x="60" y="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1" name="组合 200"/>
            <p:cNvGrpSpPr/>
            <p:nvPr/>
          </p:nvGrpSpPr>
          <p:grpSpPr>
            <a:xfrm>
              <a:off x="6534150" y="1208163"/>
              <a:ext cx="676275" cy="555625"/>
              <a:chOff x="3190876" y="1230313"/>
              <a:chExt cx="676275" cy="555625"/>
            </a:xfrm>
            <a:solidFill>
              <a:schemeClr val="accent3"/>
            </a:solidFill>
          </p:grpSpPr>
          <p:sp>
            <p:nvSpPr>
              <p:cNvPr id="72" name="Freeform 148"/>
              <p:cNvSpPr>
                <a:spLocks/>
              </p:cNvSpPr>
              <p:nvPr/>
            </p:nvSpPr>
            <p:spPr bwMode="auto">
              <a:xfrm>
                <a:off x="3209926" y="1257300"/>
                <a:ext cx="657225" cy="528638"/>
              </a:xfrm>
              <a:custGeom>
                <a:avLst/>
                <a:gdLst>
                  <a:gd name="T0" fmla="*/ 0 w 414"/>
                  <a:gd name="T1" fmla="*/ 117 h 333"/>
                  <a:gd name="T2" fmla="*/ 10 w 414"/>
                  <a:gd name="T3" fmla="*/ 102 h 333"/>
                  <a:gd name="T4" fmla="*/ 316 w 414"/>
                  <a:gd name="T5" fmla="*/ 306 h 333"/>
                  <a:gd name="T6" fmla="*/ 316 w 414"/>
                  <a:gd name="T7" fmla="*/ 306 h 333"/>
                  <a:gd name="T8" fmla="*/ 325 w 414"/>
                  <a:gd name="T9" fmla="*/ 310 h 333"/>
                  <a:gd name="T10" fmla="*/ 335 w 414"/>
                  <a:gd name="T11" fmla="*/ 313 h 333"/>
                  <a:gd name="T12" fmla="*/ 343 w 414"/>
                  <a:gd name="T13" fmla="*/ 313 h 333"/>
                  <a:gd name="T14" fmla="*/ 352 w 414"/>
                  <a:gd name="T15" fmla="*/ 312 h 333"/>
                  <a:gd name="T16" fmla="*/ 362 w 414"/>
                  <a:gd name="T17" fmla="*/ 309 h 333"/>
                  <a:gd name="T18" fmla="*/ 371 w 414"/>
                  <a:gd name="T19" fmla="*/ 304 h 333"/>
                  <a:gd name="T20" fmla="*/ 378 w 414"/>
                  <a:gd name="T21" fmla="*/ 297 h 333"/>
                  <a:gd name="T22" fmla="*/ 385 w 414"/>
                  <a:gd name="T23" fmla="*/ 289 h 333"/>
                  <a:gd name="T24" fmla="*/ 385 w 414"/>
                  <a:gd name="T25" fmla="*/ 289 h 333"/>
                  <a:gd name="T26" fmla="*/ 390 w 414"/>
                  <a:gd name="T27" fmla="*/ 279 h 333"/>
                  <a:gd name="T28" fmla="*/ 393 w 414"/>
                  <a:gd name="T29" fmla="*/ 270 h 333"/>
                  <a:gd name="T30" fmla="*/ 394 w 414"/>
                  <a:gd name="T31" fmla="*/ 260 h 333"/>
                  <a:gd name="T32" fmla="*/ 394 w 414"/>
                  <a:gd name="T33" fmla="*/ 251 h 333"/>
                  <a:gd name="T34" fmla="*/ 391 w 414"/>
                  <a:gd name="T35" fmla="*/ 241 h 333"/>
                  <a:gd name="T36" fmla="*/ 387 w 414"/>
                  <a:gd name="T37" fmla="*/ 232 h 333"/>
                  <a:gd name="T38" fmla="*/ 382 w 414"/>
                  <a:gd name="T39" fmla="*/ 225 h 333"/>
                  <a:gd name="T40" fmla="*/ 375 w 414"/>
                  <a:gd name="T41" fmla="*/ 218 h 333"/>
                  <a:gd name="T42" fmla="*/ 69 w 414"/>
                  <a:gd name="T43" fmla="*/ 14 h 333"/>
                  <a:gd name="T44" fmla="*/ 79 w 414"/>
                  <a:gd name="T45" fmla="*/ 0 h 333"/>
                  <a:gd name="T46" fmla="*/ 389 w 414"/>
                  <a:gd name="T47" fmla="*/ 207 h 333"/>
                  <a:gd name="T48" fmla="*/ 389 w 414"/>
                  <a:gd name="T49" fmla="*/ 207 h 333"/>
                  <a:gd name="T50" fmla="*/ 398 w 414"/>
                  <a:gd name="T51" fmla="*/ 216 h 333"/>
                  <a:gd name="T52" fmla="*/ 405 w 414"/>
                  <a:gd name="T53" fmla="*/ 225 h 333"/>
                  <a:gd name="T54" fmla="*/ 410 w 414"/>
                  <a:gd name="T55" fmla="*/ 236 h 333"/>
                  <a:gd name="T56" fmla="*/ 414 w 414"/>
                  <a:gd name="T57" fmla="*/ 248 h 333"/>
                  <a:gd name="T58" fmla="*/ 414 w 414"/>
                  <a:gd name="T59" fmla="*/ 262 h 333"/>
                  <a:gd name="T60" fmla="*/ 413 w 414"/>
                  <a:gd name="T61" fmla="*/ 275 h 333"/>
                  <a:gd name="T62" fmla="*/ 409 w 414"/>
                  <a:gd name="T63" fmla="*/ 287 h 333"/>
                  <a:gd name="T64" fmla="*/ 402 w 414"/>
                  <a:gd name="T65" fmla="*/ 300 h 333"/>
                  <a:gd name="T66" fmla="*/ 402 w 414"/>
                  <a:gd name="T67" fmla="*/ 300 h 333"/>
                  <a:gd name="T68" fmla="*/ 393 w 414"/>
                  <a:gd name="T69" fmla="*/ 312 h 333"/>
                  <a:gd name="T70" fmla="*/ 382 w 414"/>
                  <a:gd name="T71" fmla="*/ 320 h 333"/>
                  <a:gd name="T72" fmla="*/ 371 w 414"/>
                  <a:gd name="T73" fmla="*/ 327 h 333"/>
                  <a:gd name="T74" fmla="*/ 359 w 414"/>
                  <a:gd name="T75" fmla="*/ 331 h 333"/>
                  <a:gd name="T76" fmla="*/ 347 w 414"/>
                  <a:gd name="T77" fmla="*/ 333 h 333"/>
                  <a:gd name="T78" fmla="*/ 335 w 414"/>
                  <a:gd name="T79" fmla="*/ 332 h 333"/>
                  <a:gd name="T80" fmla="*/ 322 w 414"/>
                  <a:gd name="T81" fmla="*/ 329 h 333"/>
                  <a:gd name="T82" fmla="*/ 310 w 414"/>
                  <a:gd name="T83" fmla="*/ 323 h 333"/>
                  <a:gd name="T84" fmla="*/ 0 w 414"/>
                  <a:gd name="T85" fmla="*/ 117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14" h="333">
                    <a:moveTo>
                      <a:pt x="0" y="117"/>
                    </a:moveTo>
                    <a:lnTo>
                      <a:pt x="10" y="102"/>
                    </a:lnTo>
                    <a:lnTo>
                      <a:pt x="316" y="306"/>
                    </a:lnTo>
                    <a:lnTo>
                      <a:pt x="316" y="306"/>
                    </a:lnTo>
                    <a:lnTo>
                      <a:pt x="325" y="310"/>
                    </a:lnTo>
                    <a:lnTo>
                      <a:pt x="335" y="313"/>
                    </a:lnTo>
                    <a:lnTo>
                      <a:pt x="343" y="313"/>
                    </a:lnTo>
                    <a:lnTo>
                      <a:pt x="352" y="312"/>
                    </a:lnTo>
                    <a:lnTo>
                      <a:pt x="362" y="309"/>
                    </a:lnTo>
                    <a:lnTo>
                      <a:pt x="371" y="304"/>
                    </a:lnTo>
                    <a:lnTo>
                      <a:pt x="378" y="297"/>
                    </a:lnTo>
                    <a:lnTo>
                      <a:pt x="385" y="289"/>
                    </a:lnTo>
                    <a:lnTo>
                      <a:pt x="385" y="289"/>
                    </a:lnTo>
                    <a:lnTo>
                      <a:pt x="390" y="279"/>
                    </a:lnTo>
                    <a:lnTo>
                      <a:pt x="393" y="270"/>
                    </a:lnTo>
                    <a:lnTo>
                      <a:pt x="394" y="260"/>
                    </a:lnTo>
                    <a:lnTo>
                      <a:pt x="394" y="251"/>
                    </a:lnTo>
                    <a:lnTo>
                      <a:pt x="391" y="241"/>
                    </a:lnTo>
                    <a:lnTo>
                      <a:pt x="387" y="232"/>
                    </a:lnTo>
                    <a:lnTo>
                      <a:pt x="382" y="225"/>
                    </a:lnTo>
                    <a:lnTo>
                      <a:pt x="375" y="218"/>
                    </a:lnTo>
                    <a:lnTo>
                      <a:pt x="69" y="14"/>
                    </a:lnTo>
                    <a:lnTo>
                      <a:pt x="79" y="0"/>
                    </a:lnTo>
                    <a:lnTo>
                      <a:pt x="389" y="207"/>
                    </a:lnTo>
                    <a:lnTo>
                      <a:pt x="389" y="207"/>
                    </a:lnTo>
                    <a:lnTo>
                      <a:pt x="398" y="216"/>
                    </a:lnTo>
                    <a:lnTo>
                      <a:pt x="405" y="225"/>
                    </a:lnTo>
                    <a:lnTo>
                      <a:pt x="410" y="236"/>
                    </a:lnTo>
                    <a:lnTo>
                      <a:pt x="414" y="248"/>
                    </a:lnTo>
                    <a:lnTo>
                      <a:pt x="414" y="262"/>
                    </a:lnTo>
                    <a:lnTo>
                      <a:pt x="413" y="275"/>
                    </a:lnTo>
                    <a:lnTo>
                      <a:pt x="409" y="287"/>
                    </a:lnTo>
                    <a:lnTo>
                      <a:pt x="402" y="300"/>
                    </a:lnTo>
                    <a:lnTo>
                      <a:pt x="402" y="300"/>
                    </a:lnTo>
                    <a:lnTo>
                      <a:pt x="393" y="312"/>
                    </a:lnTo>
                    <a:lnTo>
                      <a:pt x="382" y="320"/>
                    </a:lnTo>
                    <a:lnTo>
                      <a:pt x="371" y="327"/>
                    </a:lnTo>
                    <a:lnTo>
                      <a:pt x="359" y="331"/>
                    </a:lnTo>
                    <a:lnTo>
                      <a:pt x="347" y="333"/>
                    </a:lnTo>
                    <a:lnTo>
                      <a:pt x="335" y="332"/>
                    </a:lnTo>
                    <a:lnTo>
                      <a:pt x="322" y="329"/>
                    </a:lnTo>
                    <a:lnTo>
                      <a:pt x="310" y="323"/>
                    </a:lnTo>
                    <a:lnTo>
                      <a:pt x="0" y="1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3" name="Freeform 149"/>
              <p:cNvSpPr>
                <a:spLocks/>
              </p:cNvSpPr>
              <p:nvPr/>
            </p:nvSpPr>
            <p:spPr bwMode="auto">
              <a:xfrm>
                <a:off x="3190876" y="1230313"/>
                <a:ext cx="176213" cy="246063"/>
              </a:xfrm>
              <a:custGeom>
                <a:avLst/>
                <a:gdLst>
                  <a:gd name="T0" fmla="*/ 5 w 111"/>
                  <a:gd name="T1" fmla="*/ 154 h 155"/>
                  <a:gd name="T2" fmla="*/ 5 w 111"/>
                  <a:gd name="T3" fmla="*/ 154 h 155"/>
                  <a:gd name="T4" fmla="*/ 9 w 111"/>
                  <a:gd name="T5" fmla="*/ 155 h 155"/>
                  <a:gd name="T6" fmla="*/ 15 w 111"/>
                  <a:gd name="T7" fmla="*/ 155 h 155"/>
                  <a:gd name="T8" fmla="*/ 19 w 111"/>
                  <a:gd name="T9" fmla="*/ 154 h 155"/>
                  <a:gd name="T10" fmla="*/ 23 w 111"/>
                  <a:gd name="T11" fmla="*/ 150 h 155"/>
                  <a:gd name="T12" fmla="*/ 110 w 111"/>
                  <a:gd name="T13" fmla="*/ 20 h 155"/>
                  <a:gd name="T14" fmla="*/ 110 w 111"/>
                  <a:gd name="T15" fmla="*/ 20 h 155"/>
                  <a:gd name="T16" fmla="*/ 111 w 111"/>
                  <a:gd name="T17" fmla="*/ 15 h 155"/>
                  <a:gd name="T18" fmla="*/ 111 w 111"/>
                  <a:gd name="T19" fmla="*/ 11 h 155"/>
                  <a:gd name="T20" fmla="*/ 110 w 111"/>
                  <a:gd name="T21" fmla="*/ 5 h 155"/>
                  <a:gd name="T22" fmla="*/ 106 w 111"/>
                  <a:gd name="T23" fmla="*/ 2 h 155"/>
                  <a:gd name="T24" fmla="*/ 106 w 111"/>
                  <a:gd name="T25" fmla="*/ 2 h 155"/>
                  <a:gd name="T26" fmla="*/ 101 w 111"/>
                  <a:gd name="T27" fmla="*/ 0 h 155"/>
                  <a:gd name="T28" fmla="*/ 96 w 111"/>
                  <a:gd name="T29" fmla="*/ 0 h 155"/>
                  <a:gd name="T30" fmla="*/ 92 w 111"/>
                  <a:gd name="T31" fmla="*/ 2 h 155"/>
                  <a:gd name="T32" fmla="*/ 89 w 111"/>
                  <a:gd name="T33" fmla="*/ 5 h 155"/>
                  <a:gd name="T34" fmla="*/ 1 w 111"/>
                  <a:gd name="T35" fmla="*/ 136 h 155"/>
                  <a:gd name="T36" fmla="*/ 1 w 111"/>
                  <a:gd name="T37" fmla="*/ 136 h 155"/>
                  <a:gd name="T38" fmla="*/ 0 w 111"/>
                  <a:gd name="T39" fmla="*/ 140 h 155"/>
                  <a:gd name="T40" fmla="*/ 0 w 111"/>
                  <a:gd name="T41" fmla="*/ 146 h 155"/>
                  <a:gd name="T42" fmla="*/ 1 w 111"/>
                  <a:gd name="T43" fmla="*/ 150 h 155"/>
                  <a:gd name="T44" fmla="*/ 5 w 111"/>
                  <a:gd name="T45" fmla="*/ 154 h 155"/>
                  <a:gd name="T46" fmla="*/ 5 w 111"/>
                  <a:gd name="T47" fmla="*/ 15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1" h="155">
                    <a:moveTo>
                      <a:pt x="5" y="154"/>
                    </a:moveTo>
                    <a:lnTo>
                      <a:pt x="5" y="154"/>
                    </a:lnTo>
                    <a:lnTo>
                      <a:pt x="9" y="155"/>
                    </a:lnTo>
                    <a:lnTo>
                      <a:pt x="15" y="155"/>
                    </a:lnTo>
                    <a:lnTo>
                      <a:pt x="19" y="154"/>
                    </a:lnTo>
                    <a:lnTo>
                      <a:pt x="23" y="150"/>
                    </a:lnTo>
                    <a:lnTo>
                      <a:pt x="110" y="20"/>
                    </a:lnTo>
                    <a:lnTo>
                      <a:pt x="110" y="20"/>
                    </a:lnTo>
                    <a:lnTo>
                      <a:pt x="111" y="15"/>
                    </a:lnTo>
                    <a:lnTo>
                      <a:pt x="111" y="11"/>
                    </a:lnTo>
                    <a:lnTo>
                      <a:pt x="110" y="5"/>
                    </a:lnTo>
                    <a:lnTo>
                      <a:pt x="106" y="2"/>
                    </a:lnTo>
                    <a:lnTo>
                      <a:pt x="106" y="2"/>
                    </a:lnTo>
                    <a:lnTo>
                      <a:pt x="101" y="0"/>
                    </a:lnTo>
                    <a:lnTo>
                      <a:pt x="96" y="0"/>
                    </a:lnTo>
                    <a:lnTo>
                      <a:pt x="92" y="2"/>
                    </a:lnTo>
                    <a:lnTo>
                      <a:pt x="89" y="5"/>
                    </a:lnTo>
                    <a:lnTo>
                      <a:pt x="1" y="136"/>
                    </a:lnTo>
                    <a:lnTo>
                      <a:pt x="1" y="136"/>
                    </a:lnTo>
                    <a:lnTo>
                      <a:pt x="0" y="140"/>
                    </a:lnTo>
                    <a:lnTo>
                      <a:pt x="0" y="146"/>
                    </a:lnTo>
                    <a:lnTo>
                      <a:pt x="1" y="150"/>
                    </a:lnTo>
                    <a:lnTo>
                      <a:pt x="5" y="154"/>
                    </a:lnTo>
                    <a:lnTo>
                      <a:pt x="5"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4" name="Freeform 150"/>
              <p:cNvSpPr>
                <a:spLocks/>
              </p:cNvSpPr>
              <p:nvPr/>
            </p:nvSpPr>
            <p:spPr bwMode="auto">
              <a:xfrm>
                <a:off x="3287713" y="1400175"/>
                <a:ext cx="504825" cy="323850"/>
              </a:xfrm>
              <a:custGeom>
                <a:avLst/>
                <a:gdLst>
                  <a:gd name="T0" fmla="*/ 0 w 318"/>
                  <a:gd name="T1" fmla="*/ 19 h 204"/>
                  <a:gd name="T2" fmla="*/ 11 w 318"/>
                  <a:gd name="T3" fmla="*/ 0 h 204"/>
                  <a:gd name="T4" fmla="*/ 284 w 318"/>
                  <a:gd name="T5" fmla="*/ 182 h 204"/>
                  <a:gd name="T6" fmla="*/ 284 w 318"/>
                  <a:gd name="T7" fmla="*/ 182 h 204"/>
                  <a:gd name="T8" fmla="*/ 292 w 318"/>
                  <a:gd name="T9" fmla="*/ 186 h 204"/>
                  <a:gd name="T10" fmla="*/ 302 w 318"/>
                  <a:gd name="T11" fmla="*/ 188 h 204"/>
                  <a:gd name="T12" fmla="*/ 310 w 318"/>
                  <a:gd name="T13" fmla="*/ 188 h 204"/>
                  <a:gd name="T14" fmla="*/ 318 w 318"/>
                  <a:gd name="T15" fmla="*/ 185 h 204"/>
                  <a:gd name="T16" fmla="*/ 318 w 318"/>
                  <a:gd name="T17" fmla="*/ 185 h 204"/>
                  <a:gd name="T18" fmla="*/ 317 w 318"/>
                  <a:gd name="T19" fmla="*/ 186 h 204"/>
                  <a:gd name="T20" fmla="*/ 317 w 318"/>
                  <a:gd name="T21" fmla="*/ 186 h 204"/>
                  <a:gd name="T22" fmla="*/ 313 w 318"/>
                  <a:gd name="T23" fmla="*/ 192 h 204"/>
                  <a:gd name="T24" fmla="*/ 307 w 318"/>
                  <a:gd name="T25" fmla="*/ 197 h 204"/>
                  <a:gd name="T26" fmla="*/ 302 w 318"/>
                  <a:gd name="T27" fmla="*/ 200 h 204"/>
                  <a:gd name="T28" fmla="*/ 295 w 318"/>
                  <a:gd name="T29" fmla="*/ 203 h 204"/>
                  <a:gd name="T30" fmla="*/ 288 w 318"/>
                  <a:gd name="T31" fmla="*/ 204 h 204"/>
                  <a:gd name="T32" fmla="*/ 282 w 318"/>
                  <a:gd name="T33" fmla="*/ 203 h 204"/>
                  <a:gd name="T34" fmla="*/ 276 w 318"/>
                  <a:gd name="T35" fmla="*/ 201 h 204"/>
                  <a:gd name="T36" fmla="*/ 269 w 318"/>
                  <a:gd name="T37" fmla="*/ 199 h 204"/>
                  <a:gd name="T38" fmla="*/ 0 w 318"/>
                  <a:gd name="T39" fmla="*/ 19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8" h="204">
                    <a:moveTo>
                      <a:pt x="0" y="19"/>
                    </a:moveTo>
                    <a:lnTo>
                      <a:pt x="11" y="0"/>
                    </a:lnTo>
                    <a:lnTo>
                      <a:pt x="284" y="182"/>
                    </a:lnTo>
                    <a:lnTo>
                      <a:pt x="284" y="182"/>
                    </a:lnTo>
                    <a:lnTo>
                      <a:pt x="292" y="186"/>
                    </a:lnTo>
                    <a:lnTo>
                      <a:pt x="302" y="188"/>
                    </a:lnTo>
                    <a:lnTo>
                      <a:pt x="310" y="188"/>
                    </a:lnTo>
                    <a:lnTo>
                      <a:pt x="318" y="185"/>
                    </a:lnTo>
                    <a:lnTo>
                      <a:pt x="318" y="185"/>
                    </a:lnTo>
                    <a:lnTo>
                      <a:pt x="317" y="186"/>
                    </a:lnTo>
                    <a:lnTo>
                      <a:pt x="317" y="186"/>
                    </a:lnTo>
                    <a:lnTo>
                      <a:pt x="313" y="192"/>
                    </a:lnTo>
                    <a:lnTo>
                      <a:pt x="307" y="197"/>
                    </a:lnTo>
                    <a:lnTo>
                      <a:pt x="302" y="200"/>
                    </a:lnTo>
                    <a:lnTo>
                      <a:pt x="295" y="203"/>
                    </a:lnTo>
                    <a:lnTo>
                      <a:pt x="288" y="204"/>
                    </a:lnTo>
                    <a:lnTo>
                      <a:pt x="282" y="203"/>
                    </a:lnTo>
                    <a:lnTo>
                      <a:pt x="276" y="201"/>
                    </a:lnTo>
                    <a:lnTo>
                      <a:pt x="269" y="199"/>
                    </a:lnTo>
                    <a:lnTo>
                      <a:pt x="0"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2" name="Freeform 151"/>
            <p:cNvSpPr>
              <a:spLocks noEditPoints="1"/>
            </p:cNvSpPr>
            <p:nvPr/>
          </p:nvSpPr>
          <p:spPr bwMode="auto">
            <a:xfrm>
              <a:off x="4895850" y="3610050"/>
              <a:ext cx="381000" cy="660400"/>
            </a:xfrm>
            <a:custGeom>
              <a:avLst/>
              <a:gdLst>
                <a:gd name="T0" fmla="*/ 144 w 240"/>
                <a:gd name="T1" fmla="*/ 352 h 416"/>
                <a:gd name="T2" fmla="*/ 154 w 240"/>
                <a:gd name="T3" fmla="*/ 354 h 416"/>
                <a:gd name="T4" fmla="*/ 164 w 240"/>
                <a:gd name="T5" fmla="*/ 359 h 416"/>
                <a:gd name="T6" fmla="*/ 171 w 240"/>
                <a:gd name="T7" fmla="*/ 366 h 416"/>
                <a:gd name="T8" fmla="*/ 175 w 240"/>
                <a:gd name="T9" fmla="*/ 375 h 416"/>
                <a:gd name="T10" fmla="*/ 176 w 240"/>
                <a:gd name="T11" fmla="*/ 382 h 416"/>
                <a:gd name="T12" fmla="*/ 175 w 240"/>
                <a:gd name="T13" fmla="*/ 394 h 416"/>
                <a:gd name="T14" fmla="*/ 168 w 240"/>
                <a:gd name="T15" fmla="*/ 405 h 416"/>
                <a:gd name="T16" fmla="*/ 158 w 240"/>
                <a:gd name="T17" fmla="*/ 413 h 416"/>
                <a:gd name="T18" fmla="*/ 152 w 240"/>
                <a:gd name="T19" fmla="*/ 415 h 416"/>
                <a:gd name="T20" fmla="*/ 144 w 240"/>
                <a:gd name="T21" fmla="*/ 352 h 416"/>
                <a:gd name="T22" fmla="*/ 144 w 240"/>
                <a:gd name="T23" fmla="*/ 325 h 416"/>
                <a:gd name="T24" fmla="*/ 144 w 240"/>
                <a:gd name="T25" fmla="*/ 141 h 416"/>
                <a:gd name="T26" fmla="*/ 163 w 240"/>
                <a:gd name="T27" fmla="*/ 160 h 416"/>
                <a:gd name="T28" fmla="*/ 175 w 240"/>
                <a:gd name="T29" fmla="*/ 189 h 416"/>
                <a:gd name="T30" fmla="*/ 188 w 240"/>
                <a:gd name="T31" fmla="*/ 243 h 416"/>
                <a:gd name="T32" fmla="*/ 192 w 240"/>
                <a:gd name="T33" fmla="*/ 251 h 416"/>
                <a:gd name="T34" fmla="*/ 205 w 240"/>
                <a:gd name="T35" fmla="*/ 260 h 416"/>
                <a:gd name="T36" fmla="*/ 225 w 240"/>
                <a:gd name="T37" fmla="*/ 264 h 416"/>
                <a:gd name="T38" fmla="*/ 240 w 240"/>
                <a:gd name="T39" fmla="*/ 300 h 416"/>
                <a:gd name="T40" fmla="*/ 135 w 240"/>
                <a:gd name="T41" fmla="*/ 352 h 416"/>
                <a:gd name="T42" fmla="*/ 144 w 240"/>
                <a:gd name="T43" fmla="*/ 352 h 416"/>
                <a:gd name="T44" fmla="*/ 144 w 240"/>
                <a:gd name="T45" fmla="*/ 416 h 416"/>
                <a:gd name="T46" fmla="*/ 134 w 240"/>
                <a:gd name="T47" fmla="*/ 415 h 416"/>
                <a:gd name="T48" fmla="*/ 125 w 240"/>
                <a:gd name="T49" fmla="*/ 409 h 416"/>
                <a:gd name="T50" fmla="*/ 118 w 240"/>
                <a:gd name="T51" fmla="*/ 403 h 416"/>
                <a:gd name="T52" fmla="*/ 112 w 240"/>
                <a:gd name="T53" fmla="*/ 392 h 416"/>
                <a:gd name="T54" fmla="*/ 112 w 240"/>
                <a:gd name="T55" fmla="*/ 386 h 416"/>
                <a:gd name="T56" fmla="*/ 114 w 240"/>
                <a:gd name="T57" fmla="*/ 374 h 416"/>
                <a:gd name="T58" fmla="*/ 121 w 240"/>
                <a:gd name="T59" fmla="*/ 363 h 416"/>
                <a:gd name="T60" fmla="*/ 130 w 240"/>
                <a:gd name="T61" fmla="*/ 355 h 416"/>
                <a:gd name="T62" fmla="*/ 135 w 240"/>
                <a:gd name="T63" fmla="*/ 352 h 416"/>
                <a:gd name="T64" fmla="*/ 144 w 240"/>
                <a:gd name="T65" fmla="*/ 141 h 416"/>
                <a:gd name="T66" fmla="*/ 122 w 240"/>
                <a:gd name="T67" fmla="*/ 130 h 416"/>
                <a:gd name="T68" fmla="*/ 98 w 240"/>
                <a:gd name="T69" fmla="*/ 126 h 416"/>
                <a:gd name="T70" fmla="*/ 69 w 240"/>
                <a:gd name="T71" fmla="*/ 19 h 416"/>
                <a:gd name="T72" fmla="*/ 65 w 240"/>
                <a:gd name="T73" fmla="*/ 10 h 416"/>
                <a:gd name="T74" fmla="*/ 58 w 240"/>
                <a:gd name="T75" fmla="*/ 4 h 416"/>
                <a:gd name="T76" fmla="*/ 49 w 240"/>
                <a:gd name="T77" fmla="*/ 0 h 416"/>
                <a:gd name="T78" fmla="*/ 39 w 240"/>
                <a:gd name="T79" fmla="*/ 2 h 416"/>
                <a:gd name="T80" fmla="*/ 34 w 240"/>
                <a:gd name="T81" fmla="*/ 3 h 416"/>
                <a:gd name="T82" fmla="*/ 26 w 240"/>
                <a:gd name="T83" fmla="*/ 10 h 416"/>
                <a:gd name="T84" fmla="*/ 22 w 240"/>
                <a:gd name="T85" fmla="*/ 18 h 416"/>
                <a:gd name="T86" fmla="*/ 20 w 240"/>
                <a:gd name="T87" fmla="*/ 27 h 416"/>
                <a:gd name="T88" fmla="*/ 49 w 240"/>
                <a:gd name="T89" fmla="*/ 139 h 416"/>
                <a:gd name="T90" fmla="*/ 38 w 240"/>
                <a:gd name="T91" fmla="*/ 145 h 416"/>
                <a:gd name="T92" fmla="*/ 20 w 240"/>
                <a:gd name="T93" fmla="*/ 164 h 416"/>
                <a:gd name="T94" fmla="*/ 11 w 240"/>
                <a:gd name="T95" fmla="*/ 187 h 416"/>
                <a:gd name="T96" fmla="*/ 8 w 240"/>
                <a:gd name="T97" fmla="*/ 216 h 416"/>
                <a:gd name="T98" fmla="*/ 11 w 240"/>
                <a:gd name="T99" fmla="*/ 232 h 416"/>
                <a:gd name="T100" fmla="*/ 26 w 240"/>
                <a:gd name="T101" fmla="*/ 285 h 416"/>
                <a:gd name="T102" fmla="*/ 26 w 240"/>
                <a:gd name="T103" fmla="*/ 294 h 416"/>
                <a:gd name="T104" fmla="*/ 20 w 240"/>
                <a:gd name="T105" fmla="*/ 308 h 416"/>
                <a:gd name="T106" fmla="*/ 5 w 240"/>
                <a:gd name="T107" fmla="*/ 321 h 416"/>
                <a:gd name="T108" fmla="*/ 10 w 240"/>
                <a:gd name="T109" fmla="*/ 361 h 416"/>
                <a:gd name="T110" fmla="*/ 144 w 240"/>
                <a:gd name="T111" fmla="*/ 141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40" h="416">
                  <a:moveTo>
                    <a:pt x="144" y="352"/>
                  </a:moveTo>
                  <a:lnTo>
                    <a:pt x="144" y="352"/>
                  </a:lnTo>
                  <a:lnTo>
                    <a:pt x="149" y="352"/>
                  </a:lnTo>
                  <a:lnTo>
                    <a:pt x="154" y="354"/>
                  </a:lnTo>
                  <a:lnTo>
                    <a:pt x="160" y="355"/>
                  </a:lnTo>
                  <a:lnTo>
                    <a:pt x="164" y="359"/>
                  </a:lnTo>
                  <a:lnTo>
                    <a:pt x="168" y="362"/>
                  </a:lnTo>
                  <a:lnTo>
                    <a:pt x="171" y="366"/>
                  </a:lnTo>
                  <a:lnTo>
                    <a:pt x="173" y="371"/>
                  </a:lnTo>
                  <a:lnTo>
                    <a:pt x="175" y="375"/>
                  </a:lnTo>
                  <a:lnTo>
                    <a:pt x="175" y="375"/>
                  </a:lnTo>
                  <a:lnTo>
                    <a:pt x="176" y="382"/>
                  </a:lnTo>
                  <a:lnTo>
                    <a:pt x="176" y="389"/>
                  </a:lnTo>
                  <a:lnTo>
                    <a:pt x="175" y="394"/>
                  </a:lnTo>
                  <a:lnTo>
                    <a:pt x="172" y="400"/>
                  </a:lnTo>
                  <a:lnTo>
                    <a:pt x="168" y="405"/>
                  </a:lnTo>
                  <a:lnTo>
                    <a:pt x="164" y="409"/>
                  </a:lnTo>
                  <a:lnTo>
                    <a:pt x="158" y="413"/>
                  </a:lnTo>
                  <a:lnTo>
                    <a:pt x="152" y="415"/>
                  </a:lnTo>
                  <a:lnTo>
                    <a:pt x="152" y="415"/>
                  </a:lnTo>
                  <a:lnTo>
                    <a:pt x="144" y="416"/>
                  </a:lnTo>
                  <a:lnTo>
                    <a:pt x="144" y="352"/>
                  </a:lnTo>
                  <a:lnTo>
                    <a:pt x="144" y="352"/>
                  </a:lnTo>
                  <a:close/>
                  <a:moveTo>
                    <a:pt x="144" y="325"/>
                  </a:moveTo>
                  <a:lnTo>
                    <a:pt x="144" y="141"/>
                  </a:lnTo>
                  <a:lnTo>
                    <a:pt x="144" y="141"/>
                  </a:lnTo>
                  <a:lnTo>
                    <a:pt x="154" y="149"/>
                  </a:lnTo>
                  <a:lnTo>
                    <a:pt x="163" y="160"/>
                  </a:lnTo>
                  <a:lnTo>
                    <a:pt x="169" y="174"/>
                  </a:lnTo>
                  <a:lnTo>
                    <a:pt x="175" y="189"/>
                  </a:lnTo>
                  <a:lnTo>
                    <a:pt x="175" y="189"/>
                  </a:lnTo>
                  <a:lnTo>
                    <a:pt x="188" y="243"/>
                  </a:lnTo>
                  <a:lnTo>
                    <a:pt x="188" y="243"/>
                  </a:lnTo>
                  <a:lnTo>
                    <a:pt x="192" y="251"/>
                  </a:lnTo>
                  <a:lnTo>
                    <a:pt x="198" y="256"/>
                  </a:lnTo>
                  <a:lnTo>
                    <a:pt x="205" y="260"/>
                  </a:lnTo>
                  <a:lnTo>
                    <a:pt x="211" y="263"/>
                  </a:lnTo>
                  <a:lnTo>
                    <a:pt x="225" y="264"/>
                  </a:lnTo>
                  <a:lnTo>
                    <a:pt x="230" y="264"/>
                  </a:lnTo>
                  <a:lnTo>
                    <a:pt x="240" y="300"/>
                  </a:lnTo>
                  <a:lnTo>
                    <a:pt x="144" y="325"/>
                  </a:lnTo>
                  <a:close/>
                  <a:moveTo>
                    <a:pt x="135" y="352"/>
                  </a:moveTo>
                  <a:lnTo>
                    <a:pt x="135" y="352"/>
                  </a:lnTo>
                  <a:lnTo>
                    <a:pt x="144" y="352"/>
                  </a:lnTo>
                  <a:lnTo>
                    <a:pt x="144" y="416"/>
                  </a:lnTo>
                  <a:lnTo>
                    <a:pt x="144" y="416"/>
                  </a:lnTo>
                  <a:lnTo>
                    <a:pt x="138" y="416"/>
                  </a:lnTo>
                  <a:lnTo>
                    <a:pt x="134" y="415"/>
                  </a:lnTo>
                  <a:lnTo>
                    <a:pt x="129" y="412"/>
                  </a:lnTo>
                  <a:lnTo>
                    <a:pt x="125" y="409"/>
                  </a:lnTo>
                  <a:lnTo>
                    <a:pt x="121" y="407"/>
                  </a:lnTo>
                  <a:lnTo>
                    <a:pt x="118" y="403"/>
                  </a:lnTo>
                  <a:lnTo>
                    <a:pt x="115" y="397"/>
                  </a:lnTo>
                  <a:lnTo>
                    <a:pt x="112" y="392"/>
                  </a:lnTo>
                  <a:lnTo>
                    <a:pt x="112" y="392"/>
                  </a:lnTo>
                  <a:lnTo>
                    <a:pt x="112" y="386"/>
                  </a:lnTo>
                  <a:lnTo>
                    <a:pt x="112" y="380"/>
                  </a:lnTo>
                  <a:lnTo>
                    <a:pt x="114" y="374"/>
                  </a:lnTo>
                  <a:lnTo>
                    <a:pt x="117" y="367"/>
                  </a:lnTo>
                  <a:lnTo>
                    <a:pt x="121" y="363"/>
                  </a:lnTo>
                  <a:lnTo>
                    <a:pt x="125" y="359"/>
                  </a:lnTo>
                  <a:lnTo>
                    <a:pt x="130" y="355"/>
                  </a:lnTo>
                  <a:lnTo>
                    <a:pt x="135" y="352"/>
                  </a:lnTo>
                  <a:lnTo>
                    <a:pt x="135" y="352"/>
                  </a:lnTo>
                  <a:close/>
                  <a:moveTo>
                    <a:pt x="144" y="141"/>
                  </a:moveTo>
                  <a:lnTo>
                    <a:pt x="144" y="141"/>
                  </a:lnTo>
                  <a:lnTo>
                    <a:pt x="133" y="134"/>
                  </a:lnTo>
                  <a:lnTo>
                    <a:pt x="122" y="130"/>
                  </a:lnTo>
                  <a:lnTo>
                    <a:pt x="110" y="128"/>
                  </a:lnTo>
                  <a:lnTo>
                    <a:pt x="98" y="126"/>
                  </a:lnTo>
                  <a:lnTo>
                    <a:pt x="69" y="19"/>
                  </a:lnTo>
                  <a:lnTo>
                    <a:pt x="69" y="19"/>
                  </a:lnTo>
                  <a:lnTo>
                    <a:pt x="68" y="15"/>
                  </a:lnTo>
                  <a:lnTo>
                    <a:pt x="65" y="10"/>
                  </a:lnTo>
                  <a:lnTo>
                    <a:pt x="61" y="7"/>
                  </a:lnTo>
                  <a:lnTo>
                    <a:pt x="58" y="4"/>
                  </a:lnTo>
                  <a:lnTo>
                    <a:pt x="53" y="2"/>
                  </a:lnTo>
                  <a:lnTo>
                    <a:pt x="49" y="0"/>
                  </a:lnTo>
                  <a:lnTo>
                    <a:pt x="43" y="0"/>
                  </a:lnTo>
                  <a:lnTo>
                    <a:pt x="39" y="2"/>
                  </a:lnTo>
                  <a:lnTo>
                    <a:pt x="39" y="2"/>
                  </a:lnTo>
                  <a:lnTo>
                    <a:pt x="34" y="3"/>
                  </a:lnTo>
                  <a:lnTo>
                    <a:pt x="30" y="6"/>
                  </a:lnTo>
                  <a:lnTo>
                    <a:pt x="26" y="10"/>
                  </a:lnTo>
                  <a:lnTo>
                    <a:pt x="23" y="13"/>
                  </a:lnTo>
                  <a:lnTo>
                    <a:pt x="22" y="18"/>
                  </a:lnTo>
                  <a:lnTo>
                    <a:pt x="20" y="22"/>
                  </a:lnTo>
                  <a:lnTo>
                    <a:pt x="20" y="27"/>
                  </a:lnTo>
                  <a:lnTo>
                    <a:pt x="20" y="32"/>
                  </a:lnTo>
                  <a:lnTo>
                    <a:pt x="49" y="139"/>
                  </a:lnTo>
                  <a:lnTo>
                    <a:pt x="49" y="139"/>
                  </a:lnTo>
                  <a:lnTo>
                    <a:pt x="38" y="145"/>
                  </a:lnTo>
                  <a:lnTo>
                    <a:pt x="28" y="155"/>
                  </a:lnTo>
                  <a:lnTo>
                    <a:pt x="20" y="164"/>
                  </a:lnTo>
                  <a:lnTo>
                    <a:pt x="15" y="175"/>
                  </a:lnTo>
                  <a:lnTo>
                    <a:pt x="11" y="187"/>
                  </a:lnTo>
                  <a:lnTo>
                    <a:pt x="8" y="201"/>
                  </a:lnTo>
                  <a:lnTo>
                    <a:pt x="8" y="216"/>
                  </a:lnTo>
                  <a:lnTo>
                    <a:pt x="11" y="232"/>
                  </a:lnTo>
                  <a:lnTo>
                    <a:pt x="11" y="232"/>
                  </a:lnTo>
                  <a:lnTo>
                    <a:pt x="26" y="285"/>
                  </a:lnTo>
                  <a:lnTo>
                    <a:pt x="26" y="285"/>
                  </a:lnTo>
                  <a:lnTo>
                    <a:pt x="26" y="285"/>
                  </a:lnTo>
                  <a:lnTo>
                    <a:pt x="26" y="294"/>
                  </a:lnTo>
                  <a:lnTo>
                    <a:pt x="24" y="301"/>
                  </a:lnTo>
                  <a:lnTo>
                    <a:pt x="20" y="308"/>
                  </a:lnTo>
                  <a:lnTo>
                    <a:pt x="15" y="313"/>
                  </a:lnTo>
                  <a:lnTo>
                    <a:pt x="5" y="321"/>
                  </a:lnTo>
                  <a:lnTo>
                    <a:pt x="0" y="324"/>
                  </a:lnTo>
                  <a:lnTo>
                    <a:pt x="10" y="361"/>
                  </a:lnTo>
                  <a:lnTo>
                    <a:pt x="144" y="325"/>
                  </a:lnTo>
                  <a:lnTo>
                    <a:pt x="144" y="141"/>
                  </a:ln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3" name="Freeform 152"/>
            <p:cNvSpPr>
              <a:spLocks noEditPoints="1"/>
            </p:cNvSpPr>
            <p:nvPr/>
          </p:nvSpPr>
          <p:spPr bwMode="auto">
            <a:xfrm>
              <a:off x="7267575" y="2746450"/>
              <a:ext cx="547688" cy="595313"/>
            </a:xfrm>
            <a:custGeom>
              <a:avLst/>
              <a:gdLst>
                <a:gd name="T0" fmla="*/ 268 w 345"/>
                <a:gd name="T1" fmla="*/ 172 h 375"/>
                <a:gd name="T2" fmla="*/ 258 w 345"/>
                <a:gd name="T3" fmla="*/ 130 h 375"/>
                <a:gd name="T4" fmla="*/ 264 w 345"/>
                <a:gd name="T5" fmla="*/ 252 h 375"/>
                <a:gd name="T6" fmla="*/ 296 w 345"/>
                <a:gd name="T7" fmla="*/ 291 h 375"/>
                <a:gd name="T8" fmla="*/ 281 w 345"/>
                <a:gd name="T9" fmla="*/ 295 h 375"/>
                <a:gd name="T10" fmla="*/ 281 w 345"/>
                <a:gd name="T11" fmla="*/ 50 h 375"/>
                <a:gd name="T12" fmla="*/ 296 w 345"/>
                <a:gd name="T13" fmla="*/ 53 h 375"/>
                <a:gd name="T14" fmla="*/ 264 w 345"/>
                <a:gd name="T15" fmla="*/ 94 h 375"/>
                <a:gd name="T16" fmla="*/ 284 w 345"/>
                <a:gd name="T17" fmla="*/ 172 h 375"/>
                <a:gd name="T18" fmla="*/ 336 w 345"/>
                <a:gd name="T19" fmla="*/ 164 h 375"/>
                <a:gd name="T20" fmla="*/ 344 w 345"/>
                <a:gd name="T21" fmla="*/ 176 h 375"/>
                <a:gd name="T22" fmla="*/ 289 w 345"/>
                <a:gd name="T23" fmla="*/ 180 h 375"/>
                <a:gd name="T24" fmla="*/ 173 w 345"/>
                <a:gd name="T25" fmla="*/ 77 h 375"/>
                <a:gd name="T26" fmla="*/ 243 w 345"/>
                <a:gd name="T27" fmla="*/ 108 h 375"/>
                <a:gd name="T28" fmla="*/ 245 w 345"/>
                <a:gd name="T29" fmla="*/ 236 h 375"/>
                <a:gd name="T30" fmla="*/ 222 w 345"/>
                <a:gd name="T31" fmla="*/ 345 h 375"/>
                <a:gd name="T32" fmla="*/ 178 w 345"/>
                <a:gd name="T33" fmla="*/ 375 h 375"/>
                <a:gd name="T34" fmla="*/ 207 w 345"/>
                <a:gd name="T35" fmla="*/ 242 h 375"/>
                <a:gd name="T36" fmla="*/ 238 w 345"/>
                <a:gd name="T37" fmla="*/ 211 h 375"/>
                <a:gd name="T38" fmla="*/ 248 w 345"/>
                <a:gd name="T39" fmla="*/ 157 h 375"/>
                <a:gd name="T40" fmla="*/ 203 w 345"/>
                <a:gd name="T41" fmla="*/ 103 h 375"/>
                <a:gd name="T42" fmla="*/ 173 w 345"/>
                <a:gd name="T43" fmla="*/ 77 h 375"/>
                <a:gd name="T44" fmla="*/ 250 w 345"/>
                <a:gd name="T45" fmla="*/ 91 h 375"/>
                <a:gd name="T46" fmla="*/ 258 w 345"/>
                <a:gd name="T47" fmla="*/ 73 h 375"/>
                <a:gd name="T48" fmla="*/ 250 w 345"/>
                <a:gd name="T49" fmla="*/ 255 h 375"/>
                <a:gd name="T50" fmla="*/ 258 w 345"/>
                <a:gd name="T51" fmla="*/ 249 h 375"/>
                <a:gd name="T52" fmla="*/ 180 w 345"/>
                <a:gd name="T53" fmla="*/ 6 h 375"/>
                <a:gd name="T54" fmla="*/ 176 w 345"/>
                <a:gd name="T55" fmla="*/ 60 h 375"/>
                <a:gd name="T56" fmla="*/ 157 w 345"/>
                <a:gd name="T57" fmla="*/ 374 h 375"/>
                <a:gd name="T58" fmla="*/ 120 w 345"/>
                <a:gd name="T59" fmla="*/ 337 h 375"/>
                <a:gd name="T60" fmla="*/ 93 w 345"/>
                <a:gd name="T61" fmla="*/ 224 h 375"/>
                <a:gd name="T62" fmla="*/ 111 w 345"/>
                <a:gd name="T63" fmla="*/ 100 h 375"/>
                <a:gd name="T64" fmla="*/ 173 w 345"/>
                <a:gd name="T65" fmla="*/ 96 h 375"/>
                <a:gd name="T66" fmla="*/ 119 w 345"/>
                <a:gd name="T67" fmla="*/ 119 h 375"/>
                <a:gd name="T68" fmla="*/ 97 w 345"/>
                <a:gd name="T69" fmla="*/ 183 h 375"/>
                <a:gd name="T70" fmla="*/ 126 w 345"/>
                <a:gd name="T71" fmla="*/ 232 h 375"/>
                <a:gd name="T72" fmla="*/ 139 w 345"/>
                <a:gd name="T73" fmla="*/ 290 h 375"/>
                <a:gd name="T74" fmla="*/ 173 w 345"/>
                <a:gd name="T75" fmla="*/ 60 h 375"/>
                <a:gd name="T76" fmla="*/ 164 w 345"/>
                <a:gd name="T77" fmla="*/ 54 h 375"/>
                <a:gd name="T78" fmla="*/ 169 w 345"/>
                <a:gd name="T79" fmla="*/ 0 h 375"/>
                <a:gd name="T80" fmla="*/ 93 w 345"/>
                <a:gd name="T81" fmla="*/ 264 h 375"/>
                <a:gd name="T82" fmla="*/ 93 w 345"/>
                <a:gd name="T83" fmla="*/ 252 h 375"/>
                <a:gd name="T84" fmla="*/ 86 w 345"/>
                <a:gd name="T85" fmla="*/ 96 h 375"/>
                <a:gd name="T86" fmla="*/ 94 w 345"/>
                <a:gd name="T87" fmla="*/ 84 h 375"/>
                <a:gd name="T88" fmla="*/ 82 w 345"/>
                <a:gd name="T89" fmla="*/ 203 h 375"/>
                <a:gd name="T90" fmla="*/ 80 w 345"/>
                <a:gd name="T91" fmla="*/ 152 h 375"/>
                <a:gd name="T92" fmla="*/ 86 w 345"/>
                <a:gd name="T93" fmla="*/ 96 h 375"/>
                <a:gd name="T94" fmla="*/ 50 w 345"/>
                <a:gd name="T95" fmla="*/ 64 h 375"/>
                <a:gd name="T96" fmla="*/ 53 w 345"/>
                <a:gd name="T97" fmla="*/ 49 h 375"/>
                <a:gd name="T98" fmla="*/ 86 w 345"/>
                <a:gd name="T99" fmla="*/ 249 h 375"/>
                <a:gd name="T100" fmla="*/ 53 w 345"/>
                <a:gd name="T101" fmla="*/ 297 h 375"/>
                <a:gd name="T102" fmla="*/ 50 w 345"/>
                <a:gd name="T103" fmla="*/ 282 h 375"/>
                <a:gd name="T104" fmla="*/ 86 w 345"/>
                <a:gd name="T105" fmla="*/ 249 h 375"/>
                <a:gd name="T106" fmla="*/ 57 w 345"/>
                <a:gd name="T107" fmla="*/ 167 h 375"/>
                <a:gd name="T108" fmla="*/ 54 w 345"/>
                <a:gd name="T109" fmla="*/ 180 h 375"/>
                <a:gd name="T110" fmla="*/ 0 w 345"/>
                <a:gd name="T111" fmla="*/ 176 h 375"/>
                <a:gd name="T112" fmla="*/ 8 w 345"/>
                <a:gd name="T113" fmla="*/ 164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5" h="375">
                  <a:moveTo>
                    <a:pt x="258" y="130"/>
                  </a:moveTo>
                  <a:lnTo>
                    <a:pt x="258" y="130"/>
                  </a:lnTo>
                  <a:lnTo>
                    <a:pt x="262" y="141"/>
                  </a:lnTo>
                  <a:lnTo>
                    <a:pt x="266" y="150"/>
                  </a:lnTo>
                  <a:lnTo>
                    <a:pt x="268" y="161"/>
                  </a:lnTo>
                  <a:lnTo>
                    <a:pt x="268" y="172"/>
                  </a:lnTo>
                  <a:lnTo>
                    <a:pt x="268" y="172"/>
                  </a:lnTo>
                  <a:lnTo>
                    <a:pt x="268" y="184"/>
                  </a:lnTo>
                  <a:lnTo>
                    <a:pt x="266" y="194"/>
                  </a:lnTo>
                  <a:lnTo>
                    <a:pt x="262" y="205"/>
                  </a:lnTo>
                  <a:lnTo>
                    <a:pt x="258" y="214"/>
                  </a:lnTo>
                  <a:lnTo>
                    <a:pt x="258" y="130"/>
                  </a:lnTo>
                  <a:lnTo>
                    <a:pt x="258" y="130"/>
                  </a:lnTo>
                  <a:close/>
                  <a:moveTo>
                    <a:pt x="258" y="272"/>
                  </a:moveTo>
                  <a:lnTo>
                    <a:pt x="258" y="249"/>
                  </a:lnTo>
                  <a:lnTo>
                    <a:pt x="258" y="249"/>
                  </a:lnTo>
                  <a:lnTo>
                    <a:pt x="261" y="251"/>
                  </a:lnTo>
                  <a:lnTo>
                    <a:pt x="264" y="252"/>
                  </a:lnTo>
                  <a:lnTo>
                    <a:pt x="264" y="252"/>
                  </a:lnTo>
                  <a:lnTo>
                    <a:pt x="295" y="282"/>
                  </a:lnTo>
                  <a:lnTo>
                    <a:pt x="295" y="282"/>
                  </a:lnTo>
                  <a:lnTo>
                    <a:pt x="296" y="286"/>
                  </a:lnTo>
                  <a:lnTo>
                    <a:pt x="296" y="289"/>
                  </a:lnTo>
                  <a:lnTo>
                    <a:pt x="296" y="291"/>
                  </a:lnTo>
                  <a:lnTo>
                    <a:pt x="295" y="295"/>
                  </a:lnTo>
                  <a:lnTo>
                    <a:pt x="295" y="295"/>
                  </a:lnTo>
                  <a:lnTo>
                    <a:pt x="291" y="297"/>
                  </a:lnTo>
                  <a:lnTo>
                    <a:pt x="288" y="298"/>
                  </a:lnTo>
                  <a:lnTo>
                    <a:pt x="284" y="297"/>
                  </a:lnTo>
                  <a:lnTo>
                    <a:pt x="281" y="295"/>
                  </a:lnTo>
                  <a:lnTo>
                    <a:pt x="258" y="272"/>
                  </a:lnTo>
                  <a:lnTo>
                    <a:pt x="258" y="272"/>
                  </a:lnTo>
                  <a:close/>
                  <a:moveTo>
                    <a:pt x="258" y="96"/>
                  </a:moveTo>
                  <a:lnTo>
                    <a:pt x="258" y="73"/>
                  </a:lnTo>
                  <a:lnTo>
                    <a:pt x="281" y="50"/>
                  </a:lnTo>
                  <a:lnTo>
                    <a:pt x="281" y="50"/>
                  </a:lnTo>
                  <a:lnTo>
                    <a:pt x="284" y="49"/>
                  </a:lnTo>
                  <a:lnTo>
                    <a:pt x="288" y="48"/>
                  </a:lnTo>
                  <a:lnTo>
                    <a:pt x="291" y="49"/>
                  </a:lnTo>
                  <a:lnTo>
                    <a:pt x="295" y="50"/>
                  </a:lnTo>
                  <a:lnTo>
                    <a:pt x="295" y="50"/>
                  </a:lnTo>
                  <a:lnTo>
                    <a:pt x="296" y="53"/>
                  </a:lnTo>
                  <a:lnTo>
                    <a:pt x="296" y="57"/>
                  </a:lnTo>
                  <a:lnTo>
                    <a:pt x="296" y="60"/>
                  </a:lnTo>
                  <a:lnTo>
                    <a:pt x="295" y="64"/>
                  </a:lnTo>
                  <a:lnTo>
                    <a:pt x="264" y="94"/>
                  </a:lnTo>
                  <a:lnTo>
                    <a:pt x="264" y="94"/>
                  </a:lnTo>
                  <a:lnTo>
                    <a:pt x="264" y="94"/>
                  </a:lnTo>
                  <a:lnTo>
                    <a:pt x="261" y="95"/>
                  </a:lnTo>
                  <a:lnTo>
                    <a:pt x="258" y="96"/>
                  </a:lnTo>
                  <a:lnTo>
                    <a:pt x="258" y="96"/>
                  </a:lnTo>
                  <a:close/>
                  <a:moveTo>
                    <a:pt x="284" y="172"/>
                  </a:moveTo>
                  <a:lnTo>
                    <a:pt x="284" y="172"/>
                  </a:lnTo>
                  <a:lnTo>
                    <a:pt x="284" y="172"/>
                  </a:lnTo>
                  <a:lnTo>
                    <a:pt x="285" y="169"/>
                  </a:lnTo>
                  <a:lnTo>
                    <a:pt x="287" y="167"/>
                  </a:lnTo>
                  <a:lnTo>
                    <a:pt x="289" y="164"/>
                  </a:lnTo>
                  <a:lnTo>
                    <a:pt x="294" y="164"/>
                  </a:lnTo>
                  <a:lnTo>
                    <a:pt x="336" y="164"/>
                  </a:lnTo>
                  <a:lnTo>
                    <a:pt x="336" y="164"/>
                  </a:lnTo>
                  <a:lnTo>
                    <a:pt x="340" y="164"/>
                  </a:lnTo>
                  <a:lnTo>
                    <a:pt x="342" y="167"/>
                  </a:lnTo>
                  <a:lnTo>
                    <a:pt x="344" y="169"/>
                  </a:lnTo>
                  <a:lnTo>
                    <a:pt x="345" y="172"/>
                  </a:lnTo>
                  <a:lnTo>
                    <a:pt x="345" y="172"/>
                  </a:lnTo>
                  <a:lnTo>
                    <a:pt x="344" y="176"/>
                  </a:lnTo>
                  <a:lnTo>
                    <a:pt x="342" y="179"/>
                  </a:lnTo>
                  <a:lnTo>
                    <a:pt x="340" y="180"/>
                  </a:lnTo>
                  <a:lnTo>
                    <a:pt x="336" y="182"/>
                  </a:lnTo>
                  <a:lnTo>
                    <a:pt x="294" y="182"/>
                  </a:lnTo>
                  <a:lnTo>
                    <a:pt x="294" y="182"/>
                  </a:lnTo>
                  <a:lnTo>
                    <a:pt x="289" y="180"/>
                  </a:lnTo>
                  <a:lnTo>
                    <a:pt x="287" y="179"/>
                  </a:lnTo>
                  <a:lnTo>
                    <a:pt x="285" y="176"/>
                  </a:lnTo>
                  <a:lnTo>
                    <a:pt x="284" y="172"/>
                  </a:lnTo>
                  <a:lnTo>
                    <a:pt x="284" y="172"/>
                  </a:lnTo>
                  <a:close/>
                  <a:moveTo>
                    <a:pt x="173" y="77"/>
                  </a:moveTo>
                  <a:lnTo>
                    <a:pt x="173" y="77"/>
                  </a:lnTo>
                  <a:lnTo>
                    <a:pt x="187" y="79"/>
                  </a:lnTo>
                  <a:lnTo>
                    <a:pt x="200" y="81"/>
                  </a:lnTo>
                  <a:lnTo>
                    <a:pt x="212" y="85"/>
                  </a:lnTo>
                  <a:lnTo>
                    <a:pt x="224" y="92"/>
                  </a:lnTo>
                  <a:lnTo>
                    <a:pt x="235" y="100"/>
                  </a:lnTo>
                  <a:lnTo>
                    <a:pt x="243" y="108"/>
                  </a:lnTo>
                  <a:lnTo>
                    <a:pt x="252" y="119"/>
                  </a:lnTo>
                  <a:lnTo>
                    <a:pt x="258" y="130"/>
                  </a:lnTo>
                  <a:lnTo>
                    <a:pt x="258" y="214"/>
                  </a:lnTo>
                  <a:lnTo>
                    <a:pt x="258" y="214"/>
                  </a:lnTo>
                  <a:lnTo>
                    <a:pt x="252" y="225"/>
                  </a:lnTo>
                  <a:lnTo>
                    <a:pt x="245" y="236"/>
                  </a:lnTo>
                  <a:lnTo>
                    <a:pt x="235" y="245"/>
                  </a:lnTo>
                  <a:lnTo>
                    <a:pt x="224" y="252"/>
                  </a:lnTo>
                  <a:lnTo>
                    <a:pt x="224" y="328"/>
                  </a:lnTo>
                  <a:lnTo>
                    <a:pt x="224" y="328"/>
                  </a:lnTo>
                  <a:lnTo>
                    <a:pt x="224" y="337"/>
                  </a:lnTo>
                  <a:lnTo>
                    <a:pt x="222" y="345"/>
                  </a:lnTo>
                  <a:lnTo>
                    <a:pt x="216" y="354"/>
                  </a:lnTo>
                  <a:lnTo>
                    <a:pt x="211" y="360"/>
                  </a:lnTo>
                  <a:lnTo>
                    <a:pt x="204" y="367"/>
                  </a:lnTo>
                  <a:lnTo>
                    <a:pt x="196" y="371"/>
                  </a:lnTo>
                  <a:lnTo>
                    <a:pt x="188" y="374"/>
                  </a:lnTo>
                  <a:lnTo>
                    <a:pt x="178" y="375"/>
                  </a:lnTo>
                  <a:lnTo>
                    <a:pt x="173" y="375"/>
                  </a:lnTo>
                  <a:lnTo>
                    <a:pt x="173" y="290"/>
                  </a:lnTo>
                  <a:lnTo>
                    <a:pt x="206" y="290"/>
                  </a:lnTo>
                  <a:lnTo>
                    <a:pt x="206" y="247"/>
                  </a:lnTo>
                  <a:lnTo>
                    <a:pt x="206" y="247"/>
                  </a:lnTo>
                  <a:lnTo>
                    <a:pt x="207" y="242"/>
                  </a:lnTo>
                  <a:lnTo>
                    <a:pt x="211" y="238"/>
                  </a:lnTo>
                  <a:lnTo>
                    <a:pt x="211" y="238"/>
                  </a:lnTo>
                  <a:lnTo>
                    <a:pt x="219" y="233"/>
                  </a:lnTo>
                  <a:lnTo>
                    <a:pt x="226" y="226"/>
                  </a:lnTo>
                  <a:lnTo>
                    <a:pt x="233" y="219"/>
                  </a:lnTo>
                  <a:lnTo>
                    <a:pt x="238" y="211"/>
                  </a:lnTo>
                  <a:lnTo>
                    <a:pt x="242" y="202"/>
                  </a:lnTo>
                  <a:lnTo>
                    <a:pt x="246" y="192"/>
                  </a:lnTo>
                  <a:lnTo>
                    <a:pt x="248" y="183"/>
                  </a:lnTo>
                  <a:lnTo>
                    <a:pt x="249" y="172"/>
                  </a:lnTo>
                  <a:lnTo>
                    <a:pt x="249" y="172"/>
                  </a:lnTo>
                  <a:lnTo>
                    <a:pt x="248" y="157"/>
                  </a:lnTo>
                  <a:lnTo>
                    <a:pt x="242" y="144"/>
                  </a:lnTo>
                  <a:lnTo>
                    <a:pt x="235" y="130"/>
                  </a:lnTo>
                  <a:lnTo>
                    <a:pt x="226" y="119"/>
                  </a:lnTo>
                  <a:lnTo>
                    <a:pt x="226" y="119"/>
                  </a:lnTo>
                  <a:lnTo>
                    <a:pt x="215" y="110"/>
                  </a:lnTo>
                  <a:lnTo>
                    <a:pt x="203" y="103"/>
                  </a:lnTo>
                  <a:lnTo>
                    <a:pt x="188" y="99"/>
                  </a:lnTo>
                  <a:lnTo>
                    <a:pt x="173" y="96"/>
                  </a:lnTo>
                  <a:lnTo>
                    <a:pt x="173" y="96"/>
                  </a:lnTo>
                  <a:lnTo>
                    <a:pt x="173" y="77"/>
                  </a:lnTo>
                  <a:lnTo>
                    <a:pt x="173" y="77"/>
                  </a:lnTo>
                  <a:lnTo>
                    <a:pt x="173" y="77"/>
                  </a:lnTo>
                  <a:close/>
                  <a:moveTo>
                    <a:pt x="258" y="73"/>
                  </a:moveTo>
                  <a:lnTo>
                    <a:pt x="252" y="81"/>
                  </a:lnTo>
                  <a:lnTo>
                    <a:pt x="252" y="81"/>
                  </a:lnTo>
                  <a:lnTo>
                    <a:pt x="250" y="84"/>
                  </a:lnTo>
                  <a:lnTo>
                    <a:pt x="249" y="87"/>
                  </a:lnTo>
                  <a:lnTo>
                    <a:pt x="250" y="91"/>
                  </a:lnTo>
                  <a:lnTo>
                    <a:pt x="252" y="94"/>
                  </a:lnTo>
                  <a:lnTo>
                    <a:pt x="252" y="94"/>
                  </a:lnTo>
                  <a:lnTo>
                    <a:pt x="254" y="95"/>
                  </a:lnTo>
                  <a:lnTo>
                    <a:pt x="258" y="96"/>
                  </a:lnTo>
                  <a:lnTo>
                    <a:pt x="258" y="73"/>
                  </a:lnTo>
                  <a:lnTo>
                    <a:pt x="258" y="73"/>
                  </a:lnTo>
                  <a:close/>
                  <a:moveTo>
                    <a:pt x="258" y="249"/>
                  </a:moveTo>
                  <a:lnTo>
                    <a:pt x="258" y="249"/>
                  </a:lnTo>
                  <a:lnTo>
                    <a:pt x="254" y="251"/>
                  </a:lnTo>
                  <a:lnTo>
                    <a:pt x="252" y="252"/>
                  </a:lnTo>
                  <a:lnTo>
                    <a:pt x="252" y="252"/>
                  </a:lnTo>
                  <a:lnTo>
                    <a:pt x="250" y="255"/>
                  </a:lnTo>
                  <a:lnTo>
                    <a:pt x="249" y="259"/>
                  </a:lnTo>
                  <a:lnTo>
                    <a:pt x="250" y="261"/>
                  </a:lnTo>
                  <a:lnTo>
                    <a:pt x="252" y="264"/>
                  </a:lnTo>
                  <a:lnTo>
                    <a:pt x="258" y="272"/>
                  </a:lnTo>
                  <a:lnTo>
                    <a:pt x="258" y="249"/>
                  </a:lnTo>
                  <a:lnTo>
                    <a:pt x="258" y="249"/>
                  </a:lnTo>
                  <a:close/>
                  <a:moveTo>
                    <a:pt x="173" y="60"/>
                  </a:moveTo>
                  <a:lnTo>
                    <a:pt x="173" y="0"/>
                  </a:lnTo>
                  <a:lnTo>
                    <a:pt x="173" y="0"/>
                  </a:lnTo>
                  <a:lnTo>
                    <a:pt x="176" y="1"/>
                  </a:lnTo>
                  <a:lnTo>
                    <a:pt x="178" y="3"/>
                  </a:lnTo>
                  <a:lnTo>
                    <a:pt x="180" y="6"/>
                  </a:lnTo>
                  <a:lnTo>
                    <a:pt x="181" y="8"/>
                  </a:lnTo>
                  <a:lnTo>
                    <a:pt x="181" y="52"/>
                  </a:lnTo>
                  <a:lnTo>
                    <a:pt x="181" y="52"/>
                  </a:lnTo>
                  <a:lnTo>
                    <a:pt x="180" y="54"/>
                  </a:lnTo>
                  <a:lnTo>
                    <a:pt x="178" y="57"/>
                  </a:lnTo>
                  <a:lnTo>
                    <a:pt x="176" y="60"/>
                  </a:lnTo>
                  <a:lnTo>
                    <a:pt x="173" y="60"/>
                  </a:lnTo>
                  <a:lnTo>
                    <a:pt x="173" y="60"/>
                  </a:lnTo>
                  <a:close/>
                  <a:moveTo>
                    <a:pt x="173" y="375"/>
                  </a:moveTo>
                  <a:lnTo>
                    <a:pt x="166" y="375"/>
                  </a:lnTo>
                  <a:lnTo>
                    <a:pt x="166" y="375"/>
                  </a:lnTo>
                  <a:lnTo>
                    <a:pt x="157" y="374"/>
                  </a:lnTo>
                  <a:lnTo>
                    <a:pt x="147" y="371"/>
                  </a:lnTo>
                  <a:lnTo>
                    <a:pt x="139" y="367"/>
                  </a:lnTo>
                  <a:lnTo>
                    <a:pt x="132" y="360"/>
                  </a:lnTo>
                  <a:lnTo>
                    <a:pt x="127" y="354"/>
                  </a:lnTo>
                  <a:lnTo>
                    <a:pt x="123" y="345"/>
                  </a:lnTo>
                  <a:lnTo>
                    <a:pt x="120" y="337"/>
                  </a:lnTo>
                  <a:lnTo>
                    <a:pt x="119" y="328"/>
                  </a:lnTo>
                  <a:lnTo>
                    <a:pt x="119" y="252"/>
                  </a:lnTo>
                  <a:lnTo>
                    <a:pt x="119" y="252"/>
                  </a:lnTo>
                  <a:lnTo>
                    <a:pt x="109" y="244"/>
                  </a:lnTo>
                  <a:lnTo>
                    <a:pt x="100" y="234"/>
                  </a:lnTo>
                  <a:lnTo>
                    <a:pt x="93" y="224"/>
                  </a:lnTo>
                  <a:lnTo>
                    <a:pt x="86" y="213"/>
                  </a:lnTo>
                  <a:lnTo>
                    <a:pt x="86" y="131"/>
                  </a:lnTo>
                  <a:lnTo>
                    <a:pt x="86" y="131"/>
                  </a:lnTo>
                  <a:lnTo>
                    <a:pt x="93" y="121"/>
                  </a:lnTo>
                  <a:lnTo>
                    <a:pt x="101" y="110"/>
                  </a:lnTo>
                  <a:lnTo>
                    <a:pt x="111" y="100"/>
                  </a:lnTo>
                  <a:lnTo>
                    <a:pt x="122" y="92"/>
                  </a:lnTo>
                  <a:lnTo>
                    <a:pt x="132" y="85"/>
                  </a:lnTo>
                  <a:lnTo>
                    <a:pt x="146" y="81"/>
                  </a:lnTo>
                  <a:lnTo>
                    <a:pt x="158" y="79"/>
                  </a:lnTo>
                  <a:lnTo>
                    <a:pt x="173" y="77"/>
                  </a:lnTo>
                  <a:lnTo>
                    <a:pt x="173" y="96"/>
                  </a:lnTo>
                  <a:lnTo>
                    <a:pt x="173" y="96"/>
                  </a:lnTo>
                  <a:lnTo>
                    <a:pt x="158" y="99"/>
                  </a:lnTo>
                  <a:lnTo>
                    <a:pt x="143" y="103"/>
                  </a:lnTo>
                  <a:lnTo>
                    <a:pt x="131" y="110"/>
                  </a:lnTo>
                  <a:lnTo>
                    <a:pt x="119" y="119"/>
                  </a:lnTo>
                  <a:lnTo>
                    <a:pt x="119" y="119"/>
                  </a:lnTo>
                  <a:lnTo>
                    <a:pt x="109" y="130"/>
                  </a:lnTo>
                  <a:lnTo>
                    <a:pt x="103" y="144"/>
                  </a:lnTo>
                  <a:lnTo>
                    <a:pt x="99" y="157"/>
                  </a:lnTo>
                  <a:lnTo>
                    <a:pt x="97" y="172"/>
                  </a:lnTo>
                  <a:lnTo>
                    <a:pt x="97" y="172"/>
                  </a:lnTo>
                  <a:lnTo>
                    <a:pt x="97" y="183"/>
                  </a:lnTo>
                  <a:lnTo>
                    <a:pt x="100" y="192"/>
                  </a:lnTo>
                  <a:lnTo>
                    <a:pt x="103" y="202"/>
                  </a:lnTo>
                  <a:lnTo>
                    <a:pt x="107" y="210"/>
                  </a:lnTo>
                  <a:lnTo>
                    <a:pt x="112" y="218"/>
                  </a:lnTo>
                  <a:lnTo>
                    <a:pt x="119" y="226"/>
                  </a:lnTo>
                  <a:lnTo>
                    <a:pt x="126" y="232"/>
                  </a:lnTo>
                  <a:lnTo>
                    <a:pt x="134" y="237"/>
                  </a:lnTo>
                  <a:lnTo>
                    <a:pt x="134" y="237"/>
                  </a:lnTo>
                  <a:lnTo>
                    <a:pt x="134" y="237"/>
                  </a:lnTo>
                  <a:lnTo>
                    <a:pt x="138" y="241"/>
                  </a:lnTo>
                  <a:lnTo>
                    <a:pt x="139" y="247"/>
                  </a:lnTo>
                  <a:lnTo>
                    <a:pt x="139" y="290"/>
                  </a:lnTo>
                  <a:lnTo>
                    <a:pt x="173" y="290"/>
                  </a:lnTo>
                  <a:lnTo>
                    <a:pt x="173" y="375"/>
                  </a:lnTo>
                  <a:lnTo>
                    <a:pt x="173" y="375"/>
                  </a:lnTo>
                  <a:close/>
                  <a:moveTo>
                    <a:pt x="173" y="0"/>
                  </a:moveTo>
                  <a:lnTo>
                    <a:pt x="173" y="60"/>
                  </a:lnTo>
                  <a:lnTo>
                    <a:pt x="173" y="60"/>
                  </a:lnTo>
                  <a:lnTo>
                    <a:pt x="172" y="60"/>
                  </a:lnTo>
                  <a:lnTo>
                    <a:pt x="172" y="60"/>
                  </a:lnTo>
                  <a:lnTo>
                    <a:pt x="172" y="60"/>
                  </a:lnTo>
                  <a:lnTo>
                    <a:pt x="169" y="60"/>
                  </a:lnTo>
                  <a:lnTo>
                    <a:pt x="166" y="58"/>
                  </a:lnTo>
                  <a:lnTo>
                    <a:pt x="164" y="54"/>
                  </a:lnTo>
                  <a:lnTo>
                    <a:pt x="164" y="52"/>
                  </a:lnTo>
                  <a:lnTo>
                    <a:pt x="164" y="8"/>
                  </a:lnTo>
                  <a:lnTo>
                    <a:pt x="164" y="8"/>
                  </a:lnTo>
                  <a:lnTo>
                    <a:pt x="164" y="6"/>
                  </a:lnTo>
                  <a:lnTo>
                    <a:pt x="166" y="3"/>
                  </a:lnTo>
                  <a:lnTo>
                    <a:pt x="169" y="0"/>
                  </a:lnTo>
                  <a:lnTo>
                    <a:pt x="172" y="0"/>
                  </a:lnTo>
                  <a:lnTo>
                    <a:pt x="172" y="0"/>
                  </a:lnTo>
                  <a:lnTo>
                    <a:pt x="173" y="0"/>
                  </a:lnTo>
                  <a:lnTo>
                    <a:pt x="173" y="0"/>
                  </a:lnTo>
                  <a:close/>
                  <a:moveTo>
                    <a:pt x="86" y="271"/>
                  </a:moveTo>
                  <a:lnTo>
                    <a:pt x="93" y="264"/>
                  </a:lnTo>
                  <a:lnTo>
                    <a:pt x="93" y="264"/>
                  </a:lnTo>
                  <a:lnTo>
                    <a:pt x="94" y="261"/>
                  </a:lnTo>
                  <a:lnTo>
                    <a:pt x="96" y="259"/>
                  </a:lnTo>
                  <a:lnTo>
                    <a:pt x="94" y="255"/>
                  </a:lnTo>
                  <a:lnTo>
                    <a:pt x="93" y="252"/>
                  </a:lnTo>
                  <a:lnTo>
                    <a:pt x="93" y="252"/>
                  </a:lnTo>
                  <a:lnTo>
                    <a:pt x="90" y="251"/>
                  </a:lnTo>
                  <a:lnTo>
                    <a:pt x="86" y="249"/>
                  </a:lnTo>
                  <a:lnTo>
                    <a:pt x="86" y="271"/>
                  </a:lnTo>
                  <a:lnTo>
                    <a:pt x="86" y="271"/>
                  </a:lnTo>
                  <a:close/>
                  <a:moveTo>
                    <a:pt x="86" y="96"/>
                  </a:moveTo>
                  <a:lnTo>
                    <a:pt x="86" y="96"/>
                  </a:lnTo>
                  <a:lnTo>
                    <a:pt x="90" y="95"/>
                  </a:lnTo>
                  <a:lnTo>
                    <a:pt x="93" y="94"/>
                  </a:lnTo>
                  <a:lnTo>
                    <a:pt x="93" y="94"/>
                  </a:lnTo>
                  <a:lnTo>
                    <a:pt x="94" y="91"/>
                  </a:lnTo>
                  <a:lnTo>
                    <a:pt x="96" y="87"/>
                  </a:lnTo>
                  <a:lnTo>
                    <a:pt x="94" y="84"/>
                  </a:lnTo>
                  <a:lnTo>
                    <a:pt x="93" y="81"/>
                  </a:lnTo>
                  <a:lnTo>
                    <a:pt x="86" y="75"/>
                  </a:lnTo>
                  <a:lnTo>
                    <a:pt x="86" y="96"/>
                  </a:lnTo>
                  <a:close/>
                  <a:moveTo>
                    <a:pt x="86" y="213"/>
                  </a:moveTo>
                  <a:lnTo>
                    <a:pt x="86" y="213"/>
                  </a:lnTo>
                  <a:lnTo>
                    <a:pt x="82" y="203"/>
                  </a:lnTo>
                  <a:lnTo>
                    <a:pt x="80" y="194"/>
                  </a:lnTo>
                  <a:lnTo>
                    <a:pt x="78" y="183"/>
                  </a:lnTo>
                  <a:lnTo>
                    <a:pt x="77" y="172"/>
                  </a:lnTo>
                  <a:lnTo>
                    <a:pt x="77" y="172"/>
                  </a:lnTo>
                  <a:lnTo>
                    <a:pt x="78" y="161"/>
                  </a:lnTo>
                  <a:lnTo>
                    <a:pt x="80" y="152"/>
                  </a:lnTo>
                  <a:lnTo>
                    <a:pt x="82" y="141"/>
                  </a:lnTo>
                  <a:lnTo>
                    <a:pt x="86" y="131"/>
                  </a:lnTo>
                  <a:lnTo>
                    <a:pt x="86" y="213"/>
                  </a:lnTo>
                  <a:lnTo>
                    <a:pt x="86" y="213"/>
                  </a:lnTo>
                  <a:close/>
                  <a:moveTo>
                    <a:pt x="86" y="75"/>
                  </a:moveTo>
                  <a:lnTo>
                    <a:pt x="86" y="96"/>
                  </a:lnTo>
                  <a:lnTo>
                    <a:pt x="86" y="96"/>
                  </a:lnTo>
                  <a:lnTo>
                    <a:pt x="84" y="95"/>
                  </a:lnTo>
                  <a:lnTo>
                    <a:pt x="80" y="94"/>
                  </a:lnTo>
                  <a:lnTo>
                    <a:pt x="80" y="94"/>
                  </a:lnTo>
                  <a:lnTo>
                    <a:pt x="50" y="64"/>
                  </a:lnTo>
                  <a:lnTo>
                    <a:pt x="50" y="64"/>
                  </a:lnTo>
                  <a:lnTo>
                    <a:pt x="48" y="60"/>
                  </a:lnTo>
                  <a:lnTo>
                    <a:pt x="47" y="57"/>
                  </a:lnTo>
                  <a:lnTo>
                    <a:pt x="48" y="53"/>
                  </a:lnTo>
                  <a:lnTo>
                    <a:pt x="50" y="50"/>
                  </a:lnTo>
                  <a:lnTo>
                    <a:pt x="50" y="50"/>
                  </a:lnTo>
                  <a:lnTo>
                    <a:pt x="53" y="49"/>
                  </a:lnTo>
                  <a:lnTo>
                    <a:pt x="57" y="48"/>
                  </a:lnTo>
                  <a:lnTo>
                    <a:pt x="59" y="49"/>
                  </a:lnTo>
                  <a:lnTo>
                    <a:pt x="62" y="50"/>
                  </a:lnTo>
                  <a:lnTo>
                    <a:pt x="86" y="75"/>
                  </a:lnTo>
                  <a:lnTo>
                    <a:pt x="86" y="75"/>
                  </a:lnTo>
                  <a:close/>
                  <a:moveTo>
                    <a:pt x="86" y="249"/>
                  </a:moveTo>
                  <a:lnTo>
                    <a:pt x="86" y="271"/>
                  </a:lnTo>
                  <a:lnTo>
                    <a:pt x="62" y="295"/>
                  </a:lnTo>
                  <a:lnTo>
                    <a:pt x="62" y="295"/>
                  </a:lnTo>
                  <a:lnTo>
                    <a:pt x="59" y="297"/>
                  </a:lnTo>
                  <a:lnTo>
                    <a:pt x="57" y="298"/>
                  </a:lnTo>
                  <a:lnTo>
                    <a:pt x="53" y="297"/>
                  </a:lnTo>
                  <a:lnTo>
                    <a:pt x="50" y="295"/>
                  </a:lnTo>
                  <a:lnTo>
                    <a:pt x="50" y="295"/>
                  </a:lnTo>
                  <a:lnTo>
                    <a:pt x="48" y="291"/>
                  </a:lnTo>
                  <a:lnTo>
                    <a:pt x="47" y="289"/>
                  </a:lnTo>
                  <a:lnTo>
                    <a:pt x="48" y="286"/>
                  </a:lnTo>
                  <a:lnTo>
                    <a:pt x="50" y="282"/>
                  </a:lnTo>
                  <a:lnTo>
                    <a:pt x="80" y="252"/>
                  </a:lnTo>
                  <a:lnTo>
                    <a:pt x="80" y="252"/>
                  </a:lnTo>
                  <a:lnTo>
                    <a:pt x="80" y="252"/>
                  </a:lnTo>
                  <a:lnTo>
                    <a:pt x="84" y="251"/>
                  </a:lnTo>
                  <a:lnTo>
                    <a:pt x="86" y="249"/>
                  </a:lnTo>
                  <a:lnTo>
                    <a:pt x="86" y="249"/>
                  </a:lnTo>
                  <a:close/>
                  <a:moveTo>
                    <a:pt x="8" y="164"/>
                  </a:moveTo>
                  <a:lnTo>
                    <a:pt x="8" y="164"/>
                  </a:lnTo>
                  <a:lnTo>
                    <a:pt x="51" y="164"/>
                  </a:lnTo>
                  <a:lnTo>
                    <a:pt x="51" y="164"/>
                  </a:lnTo>
                  <a:lnTo>
                    <a:pt x="54" y="164"/>
                  </a:lnTo>
                  <a:lnTo>
                    <a:pt x="57" y="167"/>
                  </a:lnTo>
                  <a:lnTo>
                    <a:pt x="59" y="169"/>
                  </a:lnTo>
                  <a:lnTo>
                    <a:pt x="59" y="172"/>
                  </a:lnTo>
                  <a:lnTo>
                    <a:pt x="59" y="172"/>
                  </a:lnTo>
                  <a:lnTo>
                    <a:pt x="59" y="176"/>
                  </a:lnTo>
                  <a:lnTo>
                    <a:pt x="57" y="179"/>
                  </a:lnTo>
                  <a:lnTo>
                    <a:pt x="54" y="180"/>
                  </a:lnTo>
                  <a:lnTo>
                    <a:pt x="51" y="182"/>
                  </a:lnTo>
                  <a:lnTo>
                    <a:pt x="8" y="182"/>
                  </a:lnTo>
                  <a:lnTo>
                    <a:pt x="8" y="182"/>
                  </a:lnTo>
                  <a:lnTo>
                    <a:pt x="5" y="180"/>
                  </a:lnTo>
                  <a:lnTo>
                    <a:pt x="2" y="179"/>
                  </a:lnTo>
                  <a:lnTo>
                    <a:pt x="0" y="176"/>
                  </a:lnTo>
                  <a:lnTo>
                    <a:pt x="0" y="172"/>
                  </a:lnTo>
                  <a:lnTo>
                    <a:pt x="0" y="172"/>
                  </a:lnTo>
                  <a:lnTo>
                    <a:pt x="0" y="169"/>
                  </a:lnTo>
                  <a:lnTo>
                    <a:pt x="2" y="167"/>
                  </a:lnTo>
                  <a:lnTo>
                    <a:pt x="5" y="164"/>
                  </a:lnTo>
                  <a:lnTo>
                    <a:pt x="8" y="164"/>
                  </a:lnTo>
                  <a:lnTo>
                    <a:pt x="8" y="164"/>
                  </a:lnTo>
                  <a:close/>
                </a:path>
              </a:pathLst>
            </a:custGeom>
            <a:solidFill>
              <a:schemeClr val="accent4">
                <a:lumMod val="60000"/>
                <a:lumOff val="40000"/>
              </a:schemeClr>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4" name="Freeform 153"/>
            <p:cNvSpPr>
              <a:spLocks noEditPoints="1"/>
            </p:cNvSpPr>
            <p:nvPr/>
          </p:nvSpPr>
          <p:spPr bwMode="auto">
            <a:xfrm>
              <a:off x="5272087" y="1201813"/>
              <a:ext cx="515938" cy="504825"/>
            </a:xfrm>
            <a:custGeom>
              <a:avLst/>
              <a:gdLst>
                <a:gd name="T0" fmla="*/ 200 w 325"/>
                <a:gd name="T1" fmla="*/ 35 h 318"/>
                <a:gd name="T2" fmla="*/ 214 w 325"/>
                <a:gd name="T3" fmla="*/ 29 h 318"/>
                <a:gd name="T4" fmla="*/ 215 w 325"/>
                <a:gd name="T5" fmla="*/ 16 h 318"/>
                <a:gd name="T6" fmla="*/ 321 w 325"/>
                <a:gd name="T7" fmla="*/ 177 h 318"/>
                <a:gd name="T8" fmla="*/ 325 w 325"/>
                <a:gd name="T9" fmla="*/ 196 h 318"/>
                <a:gd name="T10" fmla="*/ 314 w 325"/>
                <a:gd name="T11" fmla="*/ 218 h 318"/>
                <a:gd name="T12" fmla="*/ 291 w 325"/>
                <a:gd name="T13" fmla="*/ 158 h 318"/>
                <a:gd name="T14" fmla="*/ 293 w 325"/>
                <a:gd name="T15" fmla="*/ 154 h 318"/>
                <a:gd name="T16" fmla="*/ 194 w 325"/>
                <a:gd name="T17" fmla="*/ 174 h 318"/>
                <a:gd name="T18" fmla="*/ 276 w 325"/>
                <a:gd name="T19" fmla="*/ 126 h 318"/>
                <a:gd name="T20" fmla="*/ 194 w 325"/>
                <a:gd name="T21" fmla="*/ 168 h 318"/>
                <a:gd name="T22" fmla="*/ 261 w 325"/>
                <a:gd name="T23" fmla="*/ 98 h 318"/>
                <a:gd name="T24" fmla="*/ 257 w 325"/>
                <a:gd name="T25" fmla="*/ 96 h 318"/>
                <a:gd name="T26" fmla="*/ 244 w 325"/>
                <a:gd name="T27" fmla="*/ 73 h 318"/>
                <a:gd name="T28" fmla="*/ 244 w 325"/>
                <a:gd name="T29" fmla="*/ 67 h 318"/>
                <a:gd name="T30" fmla="*/ 15 w 325"/>
                <a:gd name="T31" fmla="*/ 116 h 318"/>
                <a:gd name="T32" fmla="*/ 16 w 325"/>
                <a:gd name="T33" fmla="*/ 126 h 318"/>
                <a:gd name="T34" fmla="*/ 34 w 325"/>
                <a:gd name="T35" fmla="*/ 131 h 318"/>
                <a:gd name="T36" fmla="*/ 41 w 325"/>
                <a:gd name="T37" fmla="*/ 117 h 318"/>
                <a:gd name="T38" fmla="*/ 31 w 325"/>
                <a:gd name="T39" fmla="*/ 107 h 318"/>
                <a:gd name="T40" fmla="*/ 51 w 325"/>
                <a:gd name="T41" fmla="*/ 107 h 318"/>
                <a:gd name="T42" fmla="*/ 64 w 325"/>
                <a:gd name="T43" fmla="*/ 113 h 318"/>
                <a:gd name="T44" fmla="*/ 76 w 325"/>
                <a:gd name="T45" fmla="*/ 104 h 318"/>
                <a:gd name="T46" fmla="*/ 70 w 325"/>
                <a:gd name="T47" fmla="*/ 89 h 318"/>
                <a:gd name="T48" fmla="*/ 85 w 325"/>
                <a:gd name="T49" fmla="*/ 81 h 318"/>
                <a:gd name="T50" fmla="*/ 95 w 325"/>
                <a:gd name="T51" fmla="*/ 93 h 318"/>
                <a:gd name="T52" fmla="*/ 108 w 325"/>
                <a:gd name="T53" fmla="*/ 88 h 318"/>
                <a:gd name="T54" fmla="*/ 110 w 325"/>
                <a:gd name="T55" fmla="*/ 74 h 318"/>
                <a:gd name="T56" fmla="*/ 121 w 325"/>
                <a:gd name="T57" fmla="*/ 56 h 318"/>
                <a:gd name="T58" fmla="*/ 125 w 325"/>
                <a:gd name="T59" fmla="*/ 71 h 318"/>
                <a:gd name="T60" fmla="*/ 140 w 325"/>
                <a:gd name="T61" fmla="*/ 73 h 318"/>
                <a:gd name="T62" fmla="*/ 145 w 325"/>
                <a:gd name="T63" fmla="*/ 54 h 318"/>
                <a:gd name="T64" fmla="*/ 156 w 325"/>
                <a:gd name="T65" fmla="*/ 38 h 318"/>
                <a:gd name="T66" fmla="*/ 157 w 325"/>
                <a:gd name="T67" fmla="*/ 47 h 318"/>
                <a:gd name="T68" fmla="*/ 175 w 325"/>
                <a:gd name="T69" fmla="*/ 52 h 318"/>
                <a:gd name="T70" fmla="*/ 181 w 325"/>
                <a:gd name="T71" fmla="*/ 40 h 318"/>
                <a:gd name="T72" fmla="*/ 172 w 325"/>
                <a:gd name="T73" fmla="*/ 28 h 318"/>
                <a:gd name="T74" fmla="*/ 192 w 325"/>
                <a:gd name="T75" fmla="*/ 28 h 318"/>
                <a:gd name="T76" fmla="*/ 47 w 325"/>
                <a:gd name="T77" fmla="*/ 174 h 318"/>
                <a:gd name="T78" fmla="*/ 46 w 325"/>
                <a:gd name="T79" fmla="*/ 178 h 318"/>
                <a:gd name="T80" fmla="*/ 194 w 325"/>
                <a:gd name="T81" fmla="*/ 100 h 318"/>
                <a:gd name="T82" fmla="*/ 62 w 325"/>
                <a:gd name="T83" fmla="*/ 204 h 318"/>
                <a:gd name="T84" fmla="*/ 66 w 325"/>
                <a:gd name="T85" fmla="*/ 208 h 318"/>
                <a:gd name="T86" fmla="*/ 80 w 325"/>
                <a:gd name="T87" fmla="*/ 231 h 318"/>
                <a:gd name="T88" fmla="*/ 79 w 325"/>
                <a:gd name="T89" fmla="*/ 235 h 318"/>
                <a:gd name="T90" fmla="*/ 194 w 325"/>
                <a:gd name="T91" fmla="*/ 174 h 318"/>
                <a:gd name="T92" fmla="*/ 93 w 325"/>
                <a:gd name="T93" fmla="*/ 261 h 318"/>
                <a:gd name="T94" fmla="*/ 98 w 325"/>
                <a:gd name="T95" fmla="*/ 265 h 318"/>
                <a:gd name="T96" fmla="*/ 142 w 325"/>
                <a:gd name="T97" fmla="*/ 314 h 318"/>
                <a:gd name="T98" fmla="*/ 123 w 325"/>
                <a:gd name="T99" fmla="*/ 318 h 318"/>
                <a:gd name="T100" fmla="*/ 102 w 325"/>
                <a:gd name="T101" fmla="*/ 306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5" h="318">
                  <a:moveTo>
                    <a:pt x="194" y="31"/>
                  </a:moveTo>
                  <a:lnTo>
                    <a:pt x="194" y="31"/>
                  </a:lnTo>
                  <a:lnTo>
                    <a:pt x="196" y="33"/>
                  </a:lnTo>
                  <a:lnTo>
                    <a:pt x="200" y="35"/>
                  </a:lnTo>
                  <a:lnTo>
                    <a:pt x="206" y="35"/>
                  </a:lnTo>
                  <a:lnTo>
                    <a:pt x="210" y="33"/>
                  </a:lnTo>
                  <a:lnTo>
                    <a:pt x="210" y="33"/>
                  </a:lnTo>
                  <a:lnTo>
                    <a:pt x="214" y="29"/>
                  </a:lnTo>
                  <a:lnTo>
                    <a:pt x="215" y="25"/>
                  </a:lnTo>
                  <a:lnTo>
                    <a:pt x="217" y="20"/>
                  </a:lnTo>
                  <a:lnTo>
                    <a:pt x="215" y="16"/>
                  </a:lnTo>
                  <a:lnTo>
                    <a:pt x="215" y="16"/>
                  </a:lnTo>
                  <a:lnTo>
                    <a:pt x="211" y="12"/>
                  </a:lnTo>
                  <a:lnTo>
                    <a:pt x="207" y="9"/>
                  </a:lnTo>
                  <a:lnTo>
                    <a:pt x="223" y="0"/>
                  </a:lnTo>
                  <a:lnTo>
                    <a:pt x="321" y="177"/>
                  </a:lnTo>
                  <a:lnTo>
                    <a:pt x="321" y="177"/>
                  </a:lnTo>
                  <a:lnTo>
                    <a:pt x="324" y="182"/>
                  </a:lnTo>
                  <a:lnTo>
                    <a:pt x="325" y="189"/>
                  </a:lnTo>
                  <a:lnTo>
                    <a:pt x="325" y="196"/>
                  </a:lnTo>
                  <a:lnTo>
                    <a:pt x="324" y="201"/>
                  </a:lnTo>
                  <a:lnTo>
                    <a:pt x="322" y="208"/>
                  </a:lnTo>
                  <a:lnTo>
                    <a:pt x="318" y="212"/>
                  </a:lnTo>
                  <a:lnTo>
                    <a:pt x="314" y="218"/>
                  </a:lnTo>
                  <a:lnTo>
                    <a:pt x="309" y="222"/>
                  </a:lnTo>
                  <a:lnTo>
                    <a:pt x="194" y="285"/>
                  </a:lnTo>
                  <a:lnTo>
                    <a:pt x="194" y="212"/>
                  </a:lnTo>
                  <a:lnTo>
                    <a:pt x="291" y="158"/>
                  </a:lnTo>
                  <a:lnTo>
                    <a:pt x="291" y="158"/>
                  </a:lnTo>
                  <a:lnTo>
                    <a:pt x="293" y="155"/>
                  </a:lnTo>
                  <a:lnTo>
                    <a:pt x="293" y="154"/>
                  </a:lnTo>
                  <a:lnTo>
                    <a:pt x="293" y="154"/>
                  </a:lnTo>
                  <a:lnTo>
                    <a:pt x="291" y="153"/>
                  </a:lnTo>
                  <a:lnTo>
                    <a:pt x="288" y="153"/>
                  </a:lnTo>
                  <a:lnTo>
                    <a:pt x="194" y="205"/>
                  </a:lnTo>
                  <a:lnTo>
                    <a:pt x="194" y="174"/>
                  </a:lnTo>
                  <a:lnTo>
                    <a:pt x="275" y="130"/>
                  </a:lnTo>
                  <a:lnTo>
                    <a:pt x="275" y="130"/>
                  </a:lnTo>
                  <a:lnTo>
                    <a:pt x="276" y="127"/>
                  </a:lnTo>
                  <a:lnTo>
                    <a:pt x="276" y="126"/>
                  </a:lnTo>
                  <a:lnTo>
                    <a:pt x="276" y="126"/>
                  </a:lnTo>
                  <a:lnTo>
                    <a:pt x="275" y="124"/>
                  </a:lnTo>
                  <a:lnTo>
                    <a:pt x="272" y="124"/>
                  </a:lnTo>
                  <a:lnTo>
                    <a:pt x="194" y="168"/>
                  </a:lnTo>
                  <a:lnTo>
                    <a:pt x="194" y="138"/>
                  </a:lnTo>
                  <a:lnTo>
                    <a:pt x="260" y="101"/>
                  </a:lnTo>
                  <a:lnTo>
                    <a:pt x="260" y="101"/>
                  </a:lnTo>
                  <a:lnTo>
                    <a:pt x="261" y="98"/>
                  </a:lnTo>
                  <a:lnTo>
                    <a:pt x="261" y="97"/>
                  </a:lnTo>
                  <a:lnTo>
                    <a:pt x="261" y="97"/>
                  </a:lnTo>
                  <a:lnTo>
                    <a:pt x="259" y="96"/>
                  </a:lnTo>
                  <a:lnTo>
                    <a:pt x="257" y="96"/>
                  </a:lnTo>
                  <a:lnTo>
                    <a:pt x="194" y="131"/>
                  </a:lnTo>
                  <a:lnTo>
                    <a:pt x="194" y="100"/>
                  </a:lnTo>
                  <a:lnTo>
                    <a:pt x="244" y="73"/>
                  </a:lnTo>
                  <a:lnTo>
                    <a:pt x="244" y="73"/>
                  </a:lnTo>
                  <a:lnTo>
                    <a:pt x="245" y="70"/>
                  </a:lnTo>
                  <a:lnTo>
                    <a:pt x="245" y="69"/>
                  </a:lnTo>
                  <a:lnTo>
                    <a:pt x="245" y="69"/>
                  </a:lnTo>
                  <a:lnTo>
                    <a:pt x="244" y="67"/>
                  </a:lnTo>
                  <a:lnTo>
                    <a:pt x="241" y="67"/>
                  </a:lnTo>
                  <a:lnTo>
                    <a:pt x="194" y="93"/>
                  </a:lnTo>
                  <a:lnTo>
                    <a:pt x="194" y="31"/>
                  </a:lnTo>
                  <a:close/>
                  <a:moveTo>
                    <a:pt x="15" y="116"/>
                  </a:moveTo>
                  <a:lnTo>
                    <a:pt x="15" y="116"/>
                  </a:lnTo>
                  <a:lnTo>
                    <a:pt x="15" y="120"/>
                  </a:lnTo>
                  <a:lnTo>
                    <a:pt x="16" y="126"/>
                  </a:lnTo>
                  <a:lnTo>
                    <a:pt x="16" y="126"/>
                  </a:lnTo>
                  <a:lnTo>
                    <a:pt x="19" y="130"/>
                  </a:lnTo>
                  <a:lnTo>
                    <a:pt x="24" y="132"/>
                  </a:lnTo>
                  <a:lnTo>
                    <a:pt x="28" y="132"/>
                  </a:lnTo>
                  <a:lnTo>
                    <a:pt x="34" y="131"/>
                  </a:lnTo>
                  <a:lnTo>
                    <a:pt x="34" y="131"/>
                  </a:lnTo>
                  <a:lnTo>
                    <a:pt x="38" y="127"/>
                  </a:lnTo>
                  <a:lnTo>
                    <a:pt x="41" y="123"/>
                  </a:lnTo>
                  <a:lnTo>
                    <a:pt x="41" y="117"/>
                  </a:lnTo>
                  <a:lnTo>
                    <a:pt x="39" y="113"/>
                  </a:lnTo>
                  <a:lnTo>
                    <a:pt x="39" y="113"/>
                  </a:lnTo>
                  <a:lnTo>
                    <a:pt x="35" y="109"/>
                  </a:lnTo>
                  <a:lnTo>
                    <a:pt x="31" y="107"/>
                  </a:lnTo>
                  <a:lnTo>
                    <a:pt x="50" y="96"/>
                  </a:lnTo>
                  <a:lnTo>
                    <a:pt x="50" y="96"/>
                  </a:lnTo>
                  <a:lnTo>
                    <a:pt x="50" y="101"/>
                  </a:lnTo>
                  <a:lnTo>
                    <a:pt x="51" y="107"/>
                  </a:lnTo>
                  <a:lnTo>
                    <a:pt x="51" y="107"/>
                  </a:lnTo>
                  <a:lnTo>
                    <a:pt x="54" y="111"/>
                  </a:lnTo>
                  <a:lnTo>
                    <a:pt x="60" y="112"/>
                  </a:lnTo>
                  <a:lnTo>
                    <a:pt x="64" y="113"/>
                  </a:lnTo>
                  <a:lnTo>
                    <a:pt x="69" y="111"/>
                  </a:lnTo>
                  <a:lnTo>
                    <a:pt x="69" y="111"/>
                  </a:lnTo>
                  <a:lnTo>
                    <a:pt x="73" y="108"/>
                  </a:lnTo>
                  <a:lnTo>
                    <a:pt x="76" y="104"/>
                  </a:lnTo>
                  <a:lnTo>
                    <a:pt x="76" y="98"/>
                  </a:lnTo>
                  <a:lnTo>
                    <a:pt x="75" y="93"/>
                  </a:lnTo>
                  <a:lnTo>
                    <a:pt x="75" y="93"/>
                  </a:lnTo>
                  <a:lnTo>
                    <a:pt x="70" y="89"/>
                  </a:lnTo>
                  <a:lnTo>
                    <a:pt x="66" y="88"/>
                  </a:lnTo>
                  <a:lnTo>
                    <a:pt x="85" y="77"/>
                  </a:lnTo>
                  <a:lnTo>
                    <a:pt x="85" y="77"/>
                  </a:lnTo>
                  <a:lnTo>
                    <a:pt x="85" y="81"/>
                  </a:lnTo>
                  <a:lnTo>
                    <a:pt x="87" y="86"/>
                  </a:lnTo>
                  <a:lnTo>
                    <a:pt x="87" y="86"/>
                  </a:lnTo>
                  <a:lnTo>
                    <a:pt x="89" y="90"/>
                  </a:lnTo>
                  <a:lnTo>
                    <a:pt x="95" y="93"/>
                  </a:lnTo>
                  <a:lnTo>
                    <a:pt x="99" y="93"/>
                  </a:lnTo>
                  <a:lnTo>
                    <a:pt x="104" y="92"/>
                  </a:lnTo>
                  <a:lnTo>
                    <a:pt x="104" y="92"/>
                  </a:lnTo>
                  <a:lnTo>
                    <a:pt x="108" y="88"/>
                  </a:lnTo>
                  <a:lnTo>
                    <a:pt x="111" y="84"/>
                  </a:lnTo>
                  <a:lnTo>
                    <a:pt x="111" y="78"/>
                  </a:lnTo>
                  <a:lnTo>
                    <a:pt x="110" y="74"/>
                  </a:lnTo>
                  <a:lnTo>
                    <a:pt x="110" y="74"/>
                  </a:lnTo>
                  <a:lnTo>
                    <a:pt x="106" y="70"/>
                  </a:lnTo>
                  <a:lnTo>
                    <a:pt x="102" y="67"/>
                  </a:lnTo>
                  <a:lnTo>
                    <a:pt x="121" y="56"/>
                  </a:lnTo>
                  <a:lnTo>
                    <a:pt x="121" y="56"/>
                  </a:lnTo>
                  <a:lnTo>
                    <a:pt x="121" y="62"/>
                  </a:lnTo>
                  <a:lnTo>
                    <a:pt x="122" y="67"/>
                  </a:lnTo>
                  <a:lnTo>
                    <a:pt x="122" y="67"/>
                  </a:lnTo>
                  <a:lnTo>
                    <a:pt x="125" y="71"/>
                  </a:lnTo>
                  <a:lnTo>
                    <a:pt x="130" y="73"/>
                  </a:lnTo>
                  <a:lnTo>
                    <a:pt x="134" y="74"/>
                  </a:lnTo>
                  <a:lnTo>
                    <a:pt x="140" y="73"/>
                  </a:lnTo>
                  <a:lnTo>
                    <a:pt x="140" y="73"/>
                  </a:lnTo>
                  <a:lnTo>
                    <a:pt x="144" y="69"/>
                  </a:lnTo>
                  <a:lnTo>
                    <a:pt x="146" y="65"/>
                  </a:lnTo>
                  <a:lnTo>
                    <a:pt x="146" y="59"/>
                  </a:lnTo>
                  <a:lnTo>
                    <a:pt x="145" y="54"/>
                  </a:lnTo>
                  <a:lnTo>
                    <a:pt x="145" y="54"/>
                  </a:lnTo>
                  <a:lnTo>
                    <a:pt x="141" y="50"/>
                  </a:lnTo>
                  <a:lnTo>
                    <a:pt x="137" y="48"/>
                  </a:lnTo>
                  <a:lnTo>
                    <a:pt x="156" y="38"/>
                  </a:lnTo>
                  <a:lnTo>
                    <a:pt x="156" y="38"/>
                  </a:lnTo>
                  <a:lnTo>
                    <a:pt x="154" y="43"/>
                  </a:lnTo>
                  <a:lnTo>
                    <a:pt x="157" y="47"/>
                  </a:lnTo>
                  <a:lnTo>
                    <a:pt x="157" y="47"/>
                  </a:lnTo>
                  <a:lnTo>
                    <a:pt x="160" y="51"/>
                  </a:lnTo>
                  <a:lnTo>
                    <a:pt x="164" y="54"/>
                  </a:lnTo>
                  <a:lnTo>
                    <a:pt x="169" y="54"/>
                  </a:lnTo>
                  <a:lnTo>
                    <a:pt x="175" y="52"/>
                  </a:lnTo>
                  <a:lnTo>
                    <a:pt x="175" y="52"/>
                  </a:lnTo>
                  <a:lnTo>
                    <a:pt x="179" y="50"/>
                  </a:lnTo>
                  <a:lnTo>
                    <a:pt x="180" y="44"/>
                  </a:lnTo>
                  <a:lnTo>
                    <a:pt x="181" y="40"/>
                  </a:lnTo>
                  <a:lnTo>
                    <a:pt x="180" y="35"/>
                  </a:lnTo>
                  <a:lnTo>
                    <a:pt x="180" y="35"/>
                  </a:lnTo>
                  <a:lnTo>
                    <a:pt x="176" y="31"/>
                  </a:lnTo>
                  <a:lnTo>
                    <a:pt x="172" y="28"/>
                  </a:lnTo>
                  <a:lnTo>
                    <a:pt x="191" y="19"/>
                  </a:lnTo>
                  <a:lnTo>
                    <a:pt x="191" y="19"/>
                  </a:lnTo>
                  <a:lnTo>
                    <a:pt x="190" y="23"/>
                  </a:lnTo>
                  <a:lnTo>
                    <a:pt x="192" y="28"/>
                  </a:lnTo>
                  <a:lnTo>
                    <a:pt x="192" y="28"/>
                  </a:lnTo>
                  <a:lnTo>
                    <a:pt x="194" y="31"/>
                  </a:lnTo>
                  <a:lnTo>
                    <a:pt x="194" y="93"/>
                  </a:lnTo>
                  <a:lnTo>
                    <a:pt x="47" y="174"/>
                  </a:lnTo>
                  <a:lnTo>
                    <a:pt x="47" y="174"/>
                  </a:lnTo>
                  <a:lnTo>
                    <a:pt x="46" y="176"/>
                  </a:lnTo>
                  <a:lnTo>
                    <a:pt x="46" y="178"/>
                  </a:lnTo>
                  <a:lnTo>
                    <a:pt x="46" y="178"/>
                  </a:lnTo>
                  <a:lnTo>
                    <a:pt x="49" y="180"/>
                  </a:lnTo>
                  <a:lnTo>
                    <a:pt x="50" y="180"/>
                  </a:lnTo>
                  <a:lnTo>
                    <a:pt x="50" y="180"/>
                  </a:lnTo>
                  <a:lnTo>
                    <a:pt x="194" y="100"/>
                  </a:lnTo>
                  <a:lnTo>
                    <a:pt x="194" y="131"/>
                  </a:lnTo>
                  <a:lnTo>
                    <a:pt x="64" y="203"/>
                  </a:lnTo>
                  <a:lnTo>
                    <a:pt x="64" y="203"/>
                  </a:lnTo>
                  <a:lnTo>
                    <a:pt x="62" y="204"/>
                  </a:lnTo>
                  <a:lnTo>
                    <a:pt x="62" y="207"/>
                  </a:lnTo>
                  <a:lnTo>
                    <a:pt x="62" y="207"/>
                  </a:lnTo>
                  <a:lnTo>
                    <a:pt x="64" y="208"/>
                  </a:lnTo>
                  <a:lnTo>
                    <a:pt x="66" y="208"/>
                  </a:lnTo>
                  <a:lnTo>
                    <a:pt x="66" y="208"/>
                  </a:lnTo>
                  <a:lnTo>
                    <a:pt x="194" y="138"/>
                  </a:lnTo>
                  <a:lnTo>
                    <a:pt x="194" y="168"/>
                  </a:lnTo>
                  <a:lnTo>
                    <a:pt x="80" y="231"/>
                  </a:lnTo>
                  <a:lnTo>
                    <a:pt x="80" y="231"/>
                  </a:lnTo>
                  <a:lnTo>
                    <a:pt x="77" y="233"/>
                  </a:lnTo>
                  <a:lnTo>
                    <a:pt x="79" y="235"/>
                  </a:lnTo>
                  <a:lnTo>
                    <a:pt x="79" y="235"/>
                  </a:lnTo>
                  <a:lnTo>
                    <a:pt x="80" y="237"/>
                  </a:lnTo>
                  <a:lnTo>
                    <a:pt x="83" y="237"/>
                  </a:lnTo>
                  <a:lnTo>
                    <a:pt x="83" y="237"/>
                  </a:lnTo>
                  <a:lnTo>
                    <a:pt x="194" y="174"/>
                  </a:lnTo>
                  <a:lnTo>
                    <a:pt x="194" y="205"/>
                  </a:lnTo>
                  <a:lnTo>
                    <a:pt x="95" y="260"/>
                  </a:lnTo>
                  <a:lnTo>
                    <a:pt x="95" y="260"/>
                  </a:lnTo>
                  <a:lnTo>
                    <a:pt x="93" y="261"/>
                  </a:lnTo>
                  <a:lnTo>
                    <a:pt x="93" y="264"/>
                  </a:lnTo>
                  <a:lnTo>
                    <a:pt x="93" y="264"/>
                  </a:lnTo>
                  <a:lnTo>
                    <a:pt x="96" y="265"/>
                  </a:lnTo>
                  <a:lnTo>
                    <a:pt x="98" y="265"/>
                  </a:lnTo>
                  <a:lnTo>
                    <a:pt x="98" y="265"/>
                  </a:lnTo>
                  <a:lnTo>
                    <a:pt x="194" y="212"/>
                  </a:lnTo>
                  <a:lnTo>
                    <a:pt x="194" y="285"/>
                  </a:lnTo>
                  <a:lnTo>
                    <a:pt x="142" y="314"/>
                  </a:lnTo>
                  <a:lnTo>
                    <a:pt x="142" y="314"/>
                  </a:lnTo>
                  <a:lnTo>
                    <a:pt x="137" y="316"/>
                  </a:lnTo>
                  <a:lnTo>
                    <a:pt x="130" y="318"/>
                  </a:lnTo>
                  <a:lnTo>
                    <a:pt x="123" y="318"/>
                  </a:lnTo>
                  <a:lnTo>
                    <a:pt x="118" y="316"/>
                  </a:lnTo>
                  <a:lnTo>
                    <a:pt x="111" y="314"/>
                  </a:lnTo>
                  <a:lnTo>
                    <a:pt x="107" y="311"/>
                  </a:lnTo>
                  <a:lnTo>
                    <a:pt x="102" y="306"/>
                  </a:lnTo>
                  <a:lnTo>
                    <a:pt x="98" y="300"/>
                  </a:lnTo>
                  <a:lnTo>
                    <a:pt x="0" y="124"/>
                  </a:lnTo>
                  <a:lnTo>
                    <a:pt x="15" y="116"/>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5" name="Freeform 154"/>
            <p:cNvSpPr>
              <a:spLocks noEditPoints="1"/>
            </p:cNvSpPr>
            <p:nvPr/>
          </p:nvSpPr>
          <p:spPr bwMode="auto">
            <a:xfrm>
              <a:off x="7085012" y="3354463"/>
              <a:ext cx="488950" cy="512763"/>
            </a:xfrm>
            <a:custGeom>
              <a:avLst/>
              <a:gdLst>
                <a:gd name="T0" fmla="*/ 306 w 308"/>
                <a:gd name="T1" fmla="*/ 96 h 323"/>
                <a:gd name="T2" fmla="*/ 218 w 308"/>
                <a:gd name="T3" fmla="*/ 308 h 323"/>
                <a:gd name="T4" fmla="*/ 227 w 308"/>
                <a:gd name="T5" fmla="*/ 224 h 323"/>
                <a:gd name="T6" fmla="*/ 233 w 308"/>
                <a:gd name="T7" fmla="*/ 209 h 323"/>
                <a:gd name="T8" fmla="*/ 246 w 308"/>
                <a:gd name="T9" fmla="*/ 184 h 323"/>
                <a:gd name="T10" fmla="*/ 250 w 308"/>
                <a:gd name="T11" fmla="*/ 159 h 323"/>
                <a:gd name="T12" fmla="*/ 280 w 308"/>
                <a:gd name="T13" fmla="*/ 109 h 323"/>
                <a:gd name="T14" fmla="*/ 218 w 308"/>
                <a:gd name="T15" fmla="*/ 75 h 323"/>
                <a:gd name="T16" fmla="*/ 201 w 308"/>
                <a:gd name="T17" fmla="*/ 320 h 323"/>
                <a:gd name="T18" fmla="*/ 197 w 308"/>
                <a:gd name="T19" fmla="*/ 289 h 323"/>
                <a:gd name="T20" fmla="*/ 208 w 308"/>
                <a:gd name="T21" fmla="*/ 262 h 323"/>
                <a:gd name="T22" fmla="*/ 218 w 308"/>
                <a:gd name="T23" fmla="*/ 248 h 323"/>
                <a:gd name="T24" fmla="*/ 203 w 308"/>
                <a:gd name="T25" fmla="*/ 161 h 323"/>
                <a:gd name="T26" fmla="*/ 189 w 308"/>
                <a:gd name="T27" fmla="*/ 184 h 323"/>
                <a:gd name="T28" fmla="*/ 186 w 308"/>
                <a:gd name="T29" fmla="*/ 202 h 323"/>
                <a:gd name="T30" fmla="*/ 185 w 308"/>
                <a:gd name="T31" fmla="*/ 155 h 323"/>
                <a:gd name="T32" fmla="*/ 180 w 308"/>
                <a:gd name="T33" fmla="*/ 26 h 323"/>
                <a:gd name="T34" fmla="*/ 174 w 308"/>
                <a:gd name="T35" fmla="*/ 318 h 323"/>
                <a:gd name="T36" fmla="*/ 147 w 308"/>
                <a:gd name="T37" fmla="*/ 218 h 323"/>
                <a:gd name="T38" fmla="*/ 166 w 308"/>
                <a:gd name="T39" fmla="*/ 199 h 323"/>
                <a:gd name="T40" fmla="*/ 147 w 308"/>
                <a:gd name="T41" fmla="*/ 170 h 323"/>
                <a:gd name="T42" fmla="*/ 180 w 308"/>
                <a:gd name="T43" fmla="*/ 170 h 323"/>
                <a:gd name="T44" fmla="*/ 170 w 308"/>
                <a:gd name="T45" fmla="*/ 225 h 323"/>
                <a:gd name="T46" fmla="*/ 168 w 308"/>
                <a:gd name="T47" fmla="*/ 243 h 323"/>
                <a:gd name="T48" fmla="*/ 151 w 308"/>
                <a:gd name="T49" fmla="*/ 263 h 323"/>
                <a:gd name="T50" fmla="*/ 180 w 308"/>
                <a:gd name="T51" fmla="*/ 321 h 323"/>
                <a:gd name="T52" fmla="*/ 147 w 308"/>
                <a:gd name="T53" fmla="*/ 10 h 323"/>
                <a:gd name="T54" fmla="*/ 119 w 308"/>
                <a:gd name="T55" fmla="*/ 0 h 323"/>
                <a:gd name="T56" fmla="*/ 132 w 308"/>
                <a:gd name="T57" fmla="*/ 260 h 323"/>
                <a:gd name="T58" fmla="*/ 147 w 308"/>
                <a:gd name="T59" fmla="*/ 306 h 323"/>
                <a:gd name="T60" fmla="*/ 139 w 308"/>
                <a:gd name="T61" fmla="*/ 134 h 323"/>
                <a:gd name="T62" fmla="*/ 128 w 308"/>
                <a:gd name="T63" fmla="*/ 159 h 323"/>
                <a:gd name="T64" fmla="*/ 121 w 308"/>
                <a:gd name="T65" fmla="*/ 174 h 323"/>
                <a:gd name="T66" fmla="*/ 123 w 308"/>
                <a:gd name="T67" fmla="*/ 125 h 323"/>
                <a:gd name="T68" fmla="*/ 147 w 308"/>
                <a:gd name="T69" fmla="*/ 235 h 323"/>
                <a:gd name="T70" fmla="*/ 98 w 308"/>
                <a:gd name="T71" fmla="*/ 283 h 323"/>
                <a:gd name="T72" fmla="*/ 103 w 308"/>
                <a:gd name="T73" fmla="*/ 4 h 323"/>
                <a:gd name="T74" fmla="*/ 111 w 308"/>
                <a:gd name="T75" fmla="*/ 34 h 323"/>
                <a:gd name="T76" fmla="*/ 119 w 308"/>
                <a:gd name="T77" fmla="*/ 122 h 323"/>
                <a:gd name="T78" fmla="*/ 119 w 308"/>
                <a:gd name="T79" fmla="*/ 141 h 323"/>
                <a:gd name="T80" fmla="*/ 109 w 308"/>
                <a:gd name="T81" fmla="*/ 197 h 323"/>
                <a:gd name="T82" fmla="*/ 107 w 308"/>
                <a:gd name="T83" fmla="*/ 214 h 323"/>
                <a:gd name="T84" fmla="*/ 105 w 308"/>
                <a:gd name="T85" fmla="*/ 171 h 323"/>
                <a:gd name="T86" fmla="*/ 98 w 308"/>
                <a:gd name="T87" fmla="*/ 147 h 323"/>
                <a:gd name="T88" fmla="*/ 119 w 308"/>
                <a:gd name="T89" fmla="*/ 141 h 323"/>
                <a:gd name="T90" fmla="*/ 86 w 308"/>
                <a:gd name="T91" fmla="*/ 206 h 323"/>
                <a:gd name="T92" fmla="*/ 97 w 308"/>
                <a:gd name="T93" fmla="*/ 188 h 323"/>
                <a:gd name="T94" fmla="*/ 90 w 308"/>
                <a:gd name="T95" fmla="*/ 239 h 323"/>
                <a:gd name="T96" fmla="*/ 86 w 308"/>
                <a:gd name="T97" fmla="*/ 22 h 323"/>
                <a:gd name="T98" fmla="*/ 93 w 308"/>
                <a:gd name="T99" fmla="*/ 68 h 323"/>
                <a:gd name="T100" fmla="*/ 86 w 308"/>
                <a:gd name="T101" fmla="*/ 22 h 323"/>
                <a:gd name="T102" fmla="*/ 86 w 308"/>
                <a:gd name="T103" fmla="*/ 278 h 323"/>
                <a:gd name="T104" fmla="*/ 77 w 308"/>
                <a:gd name="T105" fmla="*/ 230 h 323"/>
                <a:gd name="T106" fmla="*/ 86 w 308"/>
                <a:gd name="T107" fmla="*/ 107 h 323"/>
                <a:gd name="T108" fmla="*/ 67 w 308"/>
                <a:gd name="T109" fmla="*/ 126 h 323"/>
                <a:gd name="T110" fmla="*/ 86 w 308"/>
                <a:gd name="T111" fmla="*/ 141 h 323"/>
                <a:gd name="T112" fmla="*/ 58 w 308"/>
                <a:gd name="T113" fmla="*/ 83 h 323"/>
                <a:gd name="T114" fmla="*/ 86 w 308"/>
                <a:gd name="T115" fmla="*/ 190 h 323"/>
                <a:gd name="T116" fmla="*/ 2 w 308"/>
                <a:gd name="T117" fmla="*/ 226 h 323"/>
                <a:gd name="T118" fmla="*/ 58 w 308"/>
                <a:gd name="T119" fmla="*/ 147 h 323"/>
                <a:gd name="T120" fmla="*/ 50 w 308"/>
                <a:gd name="T121" fmla="*/ 172 h 323"/>
                <a:gd name="T122" fmla="*/ 42 w 308"/>
                <a:gd name="T123" fmla="*/ 186 h 323"/>
                <a:gd name="T124" fmla="*/ 29 w 308"/>
                <a:gd name="T125" fmla="*/ 21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08" h="323">
                  <a:moveTo>
                    <a:pt x="218" y="44"/>
                  </a:moveTo>
                  <a:lnTo>
                    <a:pt x="288" y="76"/>
                  </a:lnTo>
                  <a:lnTo>
                    <a:pt x="288" y="76"/>
                  </a:lnTo>
                  <a:lnTo>
                    <a:pt x="293" y="80"/>
                  </a:lnTo>
                  <a:lnTo>
                    <a:pt x="299" y="84"/>
                  </a:lnTo>
                  <a:lnTo>
                    <a:pt x="303" y="90"/>
                  </a:lnTo>
                  <a:lnTo>
                    <a:pt x="306" y="96"/>
                  </a:lnTo>
                  <a:lnTo>
                    <a:pt x="308" y="103"/>
                  </a:lnTo>
                  <a:lnTo>
                    <a:pt x="308" y="110"/>
                  </a:lnTo>
                  <a:lnTo>
                    <a:pt x="307" y="117"/>
                  </a:lnTo>
                  <a:lnTo>
                    <a:pt x="304" y="124"/>
                  </a:lnTo>
                  <a:lnTo>
                    <a:pt x="222" y="301"/>
                  </a:lnTo>
                  <a:lnTo>
                    <a:pt x="222" y="301"/>
                  </a:lnTo>
                  <a:lnTo>
                    <a:pt x="218" y="308"/>
                  </a:lnTo>
                  <a:lnTo>
                    <a:pt x="218" y="248"/>
                  </a:lnTo>
                  <a:lnTo>
                    <a:pt x="218" y="248"/>
                  </a:lnTo>
                  <a:lnTo>
                    <a:pt x="219" y="245"/>
                  </a:lnTo>
                  <a:lnTo>
                    <a:pt x="227" y="228"/>
                  </a:lnTo>
                  <a:lnTo>
                    <a:pt x="227" y="228"/>
                  </a:lnTo>
                  <a:lnTo>
                    <a:pt x="228" y="226"/>
                  </a:lnTo>
                  <a:lnTo>
                    <a:pt x="227" y="224"/>
                  </a:lnTo>
                  <a:lnTo>
                    <a:pt x="227" y="222"/>
                  </a:lnTo>
                  <a:lnTo>
                    <a:pt x="224" y="221"/>
                  </a:lnTo>
                  <a:lnTo>
                    <a:pt x="218" y="217"/>
                  </a:lnTo>
                  <a:lnTo>
                    <a:pt x="218" y="202"/>
                  </a:lnTo>
                  <a:lnTo>
                    <a:pt x="230" y="209"/>
                  </a:lnTo>
                  <a:lnTo>
                    <a:pt x="230" y="209"/>
                  </a:lnTo>
                  <a:lnTo>
                    <a:pt x="233" y="209"/>
                  </a:lnTo>
                  <a:lnTo>
                    <a:pt x="235" y="209"/>
                  </a:lnTo>
                  <a:lnTo>
                    <a:pt x="237" y="207"/>
                  </a:lnTo>
                  <a:lnTo>
                    <a:pt x="238" y="206"/>
                  </a:lnTo>
                  <a:lnTo>
                    <a:pt x="246" y="188"/>
                  </a:lnTo>
                  <a:lnTo>
                    <a:pt x="246" y="188"/>
                  </a:lnTo>
                  <a:lnTo>
                    <a:pt x="247" y="186"/>
                  </a:lnTo>
                  <a:lnTo>
                    <a:pt x="246" y="184"/>
                  </a:lnTo>
                  <a:lnTo>
                    <a:pt x="246" y="182"/>
                  </a:lnTo>
                  <a:lnTo>
                    <a:pt x="243" y="180"/>
                  </a:lnTo>
                  <a:lnTo>
                    <a:pt x="218" y="168"/>
                  </a:lnTo>
                  <a:lnTo>
                    <a:pt x="218" y="145"/>
                  </a:lnTo>
                  <a:lnTo>
                    <a:pt x="243" y="157"/>
                  </a:lnTo>
                  <a:lnTo>
                    <a:pt x="243" y="157"/>
                  </a:lnTo>
                  <a:lnTo>
                    <a:pt x="250" y="159"/>
                  </a:lnTo>
                  <a:lnTo>
                    <a:pt x="257" y="157"/>
                  </a:lnTo>
                  <a:lnTo>
                    <a:pt x="262" y="155"/>
                  </a:lnTo>
                  <a:lnTo>
                    <a:pt x="266" y="149"/>
                  </a:lnTo>
                  <a:lnTo>
                    <a:pt x="279" y="122"/>
                  </a:lnTo>
                  <a:lnTo>
                    <a:pt x="279" y="122"/>
                  </a:lnTo>
                  <a:lnTo>
                    <a:pt x="280" y="115"/>
                  </a:lnTo>
                  <a:lnTo>
                    <a:pt x="280" y="109"/>
                  </a:lnTo>
                  <a:lnTo>
                    <a:pt x="276" y="103"/>
                  </a:lnTo>
                  <a:lnTo>
                    <a:pt x="270" y="99"/>
                  </a:lnTo>
                  <a:lnTo>
                    <a:pt x="218" y="75"/>
                  </a:lnTo>
                  <a:lnTo>
                    <a:pt x="218" y="44"/>
                  </a:lnTo>
                  <a:close/>
                  <a:moveTo>
                    <a:pt x="180" y="26"/>
                  </a:moveTo>
                  <a:lnTo>
                    <a:pt x="218" y="44"/>
                  </a:lnTo>
                  <a:lnTo>
                    <a:pt x="218" y="75"/>
                  </a:lnTo>
                  <a:lnTo>
                    <a:pt x="180" y="57"/>
                  </a:lnTo>
                  <a:lnTo>
                    <a:pt x="180" y="26"/>
                  </a:lnTo>
                  <a:lnTo>
                    <a:pt x="180" y="26"/>
                  </a:lnTo>
                  <a:close/>
                  <a:moveTo>
                    <a:pt x="218" y="308"/>
                  </a:moveTo>
                  <a:lnTo>
                    <a:pt x="218" y="308"/>
                  </a:lnTo>
                  <a:lnTo>
                    <a:pt x="211" y="316"/>
                  </a:lnTo>
                  <a:lnTo>
                    <a:pt x="201" y="320"/>
                  </a:lnTo>
                  <a:lnTo>
                    <a:pt x="191" y="323"/>
                  </a:lnTo>
                  <a:lnTo>
                    <a:pt x="180" y="321"/>
                  </a:lnTo>
                  <a:lnTo>
                    <a:pt x="180" y="283"/>
                  </a:lnTo>
                  <a:lnTo>
                    <a:pt x="193" y="289"/>
                  </a:lnTo>
                  <a:lnTo>
                    <a:pt x="193" y="289"/>
                  </a:lnTo>
                  <a:lnTo>
                    <a:pt x="195" y="289"/>
                  </a:lnTo>
                  <a:lnTo>
                    <a:pt x="197" y="289"/>
                  </a:lnTo>
                  <a:lnTo>
                    <a:pt x="199" y="287"/>
                  </a:lnTo>
                  <a:lnTo>
                    <a:pt x="200" y="286"/>
                  </a:lnTo>
                  <a:lnTo>
                    <a:pt x="208" y="268"/>
                  </a:lnTo>
                  <a:lnTo>
                    <a:pt x="208" y="268"/>
                  </a:lnTo>
                  <a:lnTo>
                    <a:pt x="209" y="266"/>
                  </a:lnTo>
                  <a:lnTo>
                    <a:pt x="209" y="264"/>
                  </a:lnTo>
                  <a:lnTo>
                    <a:pt x="208" y="262"/>
                  </a:lnTo>
                  <a:lnTo>
                    <a:pt x="205" y="260"/>
                  </a:lnTo>
                  <a:lnTo>
                    <a:pt x="180" y="249"/>
                  </a:lnTo>
                  <a:lnTo>
                    <a:pt x="180" y="235"/>
                  </a:lnTo>
                  <a:lnTo>
                    <a:pt x="212" y="248"/>
                  </a:lnTo>
                  <a:lnTo>
                    <a:pt x="212" y="248"/>
                  </a:lnTo>
                  <a:lnTo>
                    <a:pt x="215" y="249"/>
                  </a:lnTo>
                  <a:lnTo>
                    <a:pt x="218" y="248"/>
                  </a:lnTo>
                  <a:lnTo>
                    <a:pt x="218" y="308"/>
                  </a:lnTo>
                  <a:lnTo>
                    <a:pt x="218" y="308"/>
                  </a:lnTo>
                  <a:close/>
                  <a:moveTo>
                    <a:pt x="218" y="145"/>
                  </a:moveTo>
                  <a:lnTo>
                    <a:pt x="218" y="168"/>
                  </a:lnTo>
                  <a:lnTo>
                    <a:pt x="205" y="163"/>
                  </a:lnTo>
                  <a:lnTo>
                    <a:pt x="205" y="163"/>
                  </a:lnTo>
                  <a:lnTo>
                    <a:pt x="203" y="161"/>
                  </a:lnTo>
                  <a:lnTo>
                    <a:pt x="201" y="163"/>
                  </a:lnTo>
                  <a:lnTo>
                    <a:pt x="199" y="164"/>
                  </a:lnTo>
                  <a:lnTo>
                    <a:pt x="197" y="165"/>
                  </a:lnTo>
                  <a:lnTo>
                    <a:pt x="189" y="183"/>
                  </a:lnTo>
                  <a:lnTo>
                    <a:pt x="189" y="183"/>
                  </a:lnTo>
                  <a:lnTo>
                    <a:pt x="189" y="183"/>
                  </a:lnTo>
                  <a:lnTo>
                    <a:pt x="189" y="184"/>
                  </a:lnTo>
                  <a:lnTo>
                    <a:pt x="189" y="187"/>
                  </a:lnTo>
                  <a:lnTo>
                    <a:pt x="191" y="190"/>
                  </a:lnTo>
                  <a:lnTo>
                    <a:pt x="192" y="191"/>
                  </a:lnTo>
                  <a:lnTo>
                    <a:pt x="218" y="202"/>
                  </a:lnTo>
                  <a:lnTo>
                    <a:pt x="218" y="217"/>
                  </a:lnTo>
                  <a:lnTo>
                    <a:pt x="186" y="202"/>
                  </a:lnTo>
                  <a:lnTo>
                    <a:pt x="186" y="202"/>
                  </a:lnTo>
                  <a:lnTo>
                    <a:pt x="184" y="202"/>
                  </a:lnTo>
                  <a:lnTo>
                    <a:pt x="180" y="203"/>
                  </a:lnTo>
                  <a:lnTo>
                    <a:pt x="180" y="170"/>
                  </a:lnTo>
                  <a:lnTo>
                    <a:pt x="185" y="160"/>
                  </a:lnTo>
                  <a:lnTo>
                    <a:pt x="185" y="160"/>
                  </a:lnTo>
                  <a:lnTo>
                    <a:pt x="185" y="157"/>
                  </a:lnTo>
                  <a:lnTo>
                    <a:pt x="185" y="155"/>
                  </a:lnTo>
                  <a:lnTo>
                    <a:pt x="184" y="153"/>
                  </a:lnTo>
                  <a:lnTo>
                    <a:pt x="182" y="152"/>
                  </a:lnTo>
                  <a:lnTo>
                    <a:pt x="180" y="151"/>
                  </a:lnTo>
                  <a:lnTo>
                    <a:pt x="180" y="128"/>
                  </a:lnTo>
                  <a:lnTo>
                    <a:pt x="218" y="145"/>
                  </a:lnTo>
                  <a:close/>
                  <a:moveTo>
                    <a:pt x="147" y="10"/>
                  </a:moveTo>
                  <a:lnTo>
                    <a:pt x="180" y="26"/>
                  </a:lnTo>
                  <a:lnTo>
                    <a:pt x="180" y="57"/>
                  </a:lnTo>
                  <a:lnTo>
                    <a:pt x="147" y="41"/>
                  </a:lnTo>
                  <a:lnTo>
                    <a:pt x="147" y="10"/>
                  </a:lnTo>
                  <a:lnTo>
                    <a:pt x="147" y="10"/>
                  </a:lnTo>
                  <a:close/>
                  <a:moveTo>
                    <a:pt x="180" y="321"/>
                  </a:moveTo>
                  <a:lnTo>
                    <a:pt x="180" y="321"/>
                  </a:lnTo>
                  <a:lnTo>
                    <a:pt x="174" y="318"/>
                  </a:lnTo>
                  <a:lnTo>
                    <a:pt x="147" y="306"/>
                  </a:lnTo>
                  <a:lnTo>
                    <a:pt x="147" y="240"/>
                  </a:lnTo>
                  <a:lnTo>
                    <a:pt x="147" y="240"/>
                  </a:lnTo>
                  <a:lnTo>
                    <a:pt x="147" y="240"/>
                  </a:lnTo>
                  <a:lnTo>
                    <a:pt x="149" y="237"/>
                  </a:lnTo>
                  <a:lnTo>
                    <a:pt x="147" y="235"/>
                  </a:lnTo>
                  <a:lnTo>
                    <a:pt x="147" y="218"/>
                  </a:lnTo>
                  <a:lnTo>
                    <a:pt x="150" y="220"/>
                  </a:lnTo>
                  <a:lnTo>
                    <a:pt x="150" y="220"/>
                  </a:lnTo>
                  <a:lnTo>
                    <a:pt x="153" y="221"/>
                  </a:lnTo>
                  <a:lnTo>
                    <a:pt x="155" y="220"/>
                  </a:lnTo>
                  <a:lnTo>
                    <a:pt x="157" y="218"/>
                  </a:lnTo>
                  <a:lnTo>
                    <a:pt x="158" y="217"/>
                  </a:lnTo>
                  <a:lnTo>
                    <a:pt x="166" y="199"/>
                  </a:lnTo>
                  <a:lnTo>
                    <a:pt x="166" y="199"/>
                  </a:lnTo>
                  <a:lnTo>
                    <a:pt x="166" y="198"/>
                  </a:lnTo>
                  <a:lnTo>
                    <a:pt x="166" y="195"/>
                  </a:lnTo>
                  <a:lnTo>
                    <a:pt x="165" y="193"/>
                  </a:lnTo>
                  <a:lnTo>
                    <a:pt x="163" y="191"/>
                  </a:lnTo>
                  <a:lnTo>
                    <a:pt x="147" y="184"/>
                  </a:lnTo>
                  <a:lnTo>
                    <a:pt x="147" y="170"/>
                  </a:lnTo>
                  <a:lnTo>
                    <a:pt x="169" y="180"/>
                  </a:lnTo>
                  <a:lnTo>
                    <a:pt x="169" y="180"/>
                  </a:lnTo>
                  <a:lnTo>
                    <a:pt x="172" y="180"/>
                  </a:lnTo>
                  <a:lnTo>
                    <a:pt x="173" y="180"/>
                  </a:lnTo>
                  <a:lnTo>
                    <a:pt x="176" y="179"/>
                  </a:lnTo>
                  <a:lnTo>
                    <a:pt x="177" y="176"/>
                  </a:lnTo>
                  <a:lnTo>
                    <a:pt x="180" y="170"/>
                  </a:lnTo>
                  <a:lnTo>
                    <a:pt x="180" y="203"/>
                  </a:lnTo>
                  <a:lnTo>
                    <a:pt x="180" y="203"/>
                  </a:lnTo>
                  <a:lnTo>
                    <a:pt x="178" y="206"/>
                  </a:lnTo>
                  <a:lnTo>
                    <a:pt x="170" y="222"/>
                  </a:lnTo>
                  <a:lnTo>
                    <a:pt x="170" y="222"/>
                  </a:lnTo>
                  <a:lnTo>
                    <a:pt x="170" y="222"/>
                  </a:lnTo>
                  <a:lnTo>
                    <a:pt x="170" y="225"/>
                  </a:lnTo>
                  <a:lnTo>
                    <a:pt x="170" y="228"/>
                  </a:lnTo>
                  <a:lnTo>
                    <a:pt x="172" y="229"/>
                  </a:lnTo>
                  <a:lnTo>
                    <a:pt x="173" y="230"/>
                  </a:lnTo>
                  <a:lnTo>
                    <a:pt x="180" y="235"/>
                  </a:lnTo>
                  <a:lnTo>
                    <a:pt x="180" y="249"/>
                  </a:lnTo>
                  <a:lnTo>
                    <a:pt x="168" y="243"/>
                  </a:lnTo>
                  <a:lnTo>
                    <a:pt x="168" y="243"/>
                  </a:lnTo>
                  <a:lnTo>
                    <a:pt x="166" y="243"/>
                  </a:lnTo>
                  <a:lnTo>
                    <a:pt x="163" y="243"/>
                  </a:lnTo>
                  <a:lnTo>
                    <a:pt x="162" y="244"/>
                  </a:lnTo>
                  <a:lnTo>
                    <a:pt x="161" y="245"/>
                  </a:lnTo>
                  <a:lnTo>
                    <a:pt x="151" y="263"/>
                  </a:lnTo>
                  <a:lnTo>
                    <a:pt x="151" y="263"/>
                  </a:lnTo>
                  <a:lnTo>
                    <a:pt x="151" y="263"/>
                  </a:lnTo>
                  <a:lnTo>
                    <a:pt x="151" y="266"/>
                  </a:lnTo>
                  <a:lnTo>
                    <a:pt x="151" y="267"/>
                  </a:lnTo>
                  <a:lnTo>
                    <a:pt x="153" y="270"/>
                  </a:lnTo>
                  <a:lnTo>
                    <a:pt x="155" y="271"/>
                  </a:lnTo>
                  <a:lnTo>
                    <a:pt x="180" y="283"/>
                  </a:lnTo>
                  <a:lnTo>
                    <a:pt x="180" y="321"/>
                  </a:lnTo>
                  <a:lnTo>
                    <a:pt x="180" y="321"/>
                  </a:lnTo>
                  <a:close/>
                  <a:moveTo>
                    <a:pt x="180" y="128"/>
                  </a:moveTo>
                  <a:lnTo>
                    <a:pt x="180" y="151"/>
                  </a:lnTo>
                  <a:lnTo>
                    <a:pt x="147" y="136"/>
                  </a:lnTo>
                  <a:lnTo>
                    <a:pt x="147" y="113"/>
                  </a:lnTo>
                  <a:lnTo>
                    <a:pt x="180" y="128"/>
                  </a:lnTo>
                  <a:close/>
                  <a:moveTo>
                    <a:pt x="135" y="4"/>
                  </a:moveTo>
                  <a:lnTo>
                    <a:pt x="147" y="10"/>
                  </a:lnTo>
                  <a:lnTo>
                    <a:pt x="147" y="41"/>
                  </a:lnTo>
                  <a:lnTo>
                    <a:pt x="128" y="33"/>
                  </a:lnTo>
                  <a:lnTo>
                    <a:pt x="128" y="33"/>
                  </a:lnTo>
                  <a:lnTo>
                    <a:pt x="124" y="31"/>
                  </a:lnTo>
                  <a:lnTo>
                    <a:pt x="119" y="31"/>
                  </a:lnTo>
                  <a:lnTo>
                    <a:pt x="119" y="0"/>
                  </a:lnTo>
                  <a:lnTo>
                    <a:pt x="119" y="0"/>
                  </a:lnTo>
                  <a:lnTo>
                    <a:pt x="127" y="2"/>
                  </a:lnTo>
                  <a:lnTo>
                    <a:pt x="135" y="4"/>
                  </a:lnTo>
                  <a:lnTo>
                    <a:pt x="135" y="4"/>
                  </a:lnTo>
                  <a:close/>
                  <a:moveTo>
                    <a:pt x="147" y="306"/>
                  </a:moveTo>
                  <a:lnTo>
                    <a:pt x="119" y="293"/>
                  </a:lnTo>
                  <a:lnTo>
                    <a:pt x="119" y="253"/>
                  </a:lnTo>
                  <a:lnTo>
                    <a:pt x="132" y="260"/>
                  </a:lnTo>
                  <a:lnTo>
                    <a:pt x="132" y="260"/>
                  </a:lnTo>
                  <a:lnTo>
                    <a:pt x="134" y="260"/>
                  </a:lnTo>
                  <a:lnTo>
                    <a:pt x="136" y="260"/>
                  </a:lnTo>
                  <a:lnTo>
                    <a:pt x="138" y="259"/>
                  </a:lnTo>
                  <a:lnTo>
                    <a:pt x="139" y="258"/>
                  </a:lnTo>
                  <a:lnTo>
                    <a:pt x="147" y="240"/>
                  </a:lnTo>
                  <a:lnTo>
                    <a:pt x="147" y="306"/>
                  </a:lnTo>
                  <a:lnTo>
                    <a:pt x="147" y="306"/>
                  </a:lnTo>
                  <a:close/>
                  <a:moveTo>
                    <a:pt x="147" y="113"/>
                  </a:moveTo>
                  <a:lnTo>
                    <a:pt x="147" y="136"/>
                  </a:lnTo>
                  <a:lnTo>
                    <a:pt x="144" y="134"/>
                  </a:lnTo>
                  <a:lnTo>
                    <a:pt x="144" y="134"/>
                  </a:lnTo>
                  <a:lnTo>
                    <a:pt x="142" y="133"/>
                  </a:lnTo>
                  <a:lnTo>
                    <a:pt x="139" y="134"/>
                  </a:lnTo>
                  <a:lnTo>
                    <a:pt x="138" y="134"/>
                  </a:lnTo>
                  <a:lnTo>
                    <a:pt x="136" y="137"/>
                  </a:lnTo>
                  <a:lnTo>
                    <a:pt x="128" y="155"/>
                  </a:lnTo>
                  <a:lnTo>
                    <a:pt x="128" y="155"/>
                  </a:lnTo>
                  <a:lnTo>
                    <a:pt x="128" y="155"/>
                  </a:lnTo>
                  <a:lnTo>
                    <a:pt x="128" y="156"/>
                  </a:lnTo>
                  <a:lnTo>
                    <a:pt x="128" y="159"/>
                  </a:lnTo>
                  <a:lnTo>
                    <a:pt x="130" y="160"/>
                  </a:lnTo>
                  <a:lnTo>
                    <a:pt x="131" y="161"/>
                  </a:lnTo>
                  <a:lnTo>
                    <a:pt x="147" y="170"/>
                  </a:lnTo>
                  <a:lnTo>
                    <a:pt x="147" y="184"/>
                  </a:lnTo>
                  <a:lnTo>
                    <a:pt x="126" y="174"/>
                  </a:lnTo>
                  <a:lnTo>
                    <a:pt x="126" y="174"/>
                  </a:lnTo>
                  <a:lnTo>
                    <a:pt x="121" y="174"/>
                  </a:lnTo>
                  <a:lnTo>
                    <a:pt x="119" y="175"/>
                  </a:lnTo>
                  <a:lnTo>
                    <a:pt x="119" y="141"/>
                  </a:lnTo>
                  <a:lnTo>
                    <a:pt x="124" y="130"/>
                  </a:lnTo>
                  <a:lnTo>
                    <a:pt x="124" y="130"/>
                  </a:lnTo>
                  <a:lnTo>
                    <a:pt x="124" y="129"/>
                  </a:lnTo>
                  <a:lnTo>
                    <a:pt x="124" y="126"/>
                  </a:lnTo>
                  <a:lnTo>
                    <a:pt x="123" y="125"/>
                  </a:lnTo>
                  <a:lnTo>
                    <a:pt x="121" y="124"/>
                  </a:lnTo>
                  <a:lnTo>
                    <a:pt x="119" y="122"/>
                  </a:lnTo>
                  <a:lnTo>
                    <a:pt x="119" y="99"/>
                  </a:lnTo>
                  <a:lnTo>
                    <a:pt x="147" y="113"/>
                  </a:lnTo>
                  <a:lnTo>
                    <a:pt x="147" y="113"/>
                  </a:lnTo>
                  <a:close/>
                  <a:moveTo>
                    <a:pt x="147" y="218"/>
                  </a:moveTo>
                  <a:lnTo>
                    <a:pt x="147" y="235"/>
                  </a:lnTo>
                  <a:lnTo>
                    <a:pt x="147" y="235"/>
                  </a:lnTo>
                  <a:lnTo>
                    <a:pt x="144" y="232"/>
                  </a:lnTo>
                  <a:lnTo>
                    <a:pt x="119" y="220"/>
                  </a:lnTo>
                  <a:lnTo>
                    <a:pt x="119" y="205"/>
                  </a:lnTo>
                  <a:lnTo>
                    <a:pt x="147" y="218"/>
                  </a:lnTo>
                  <a:close/>
                  <a:moveTo>
                    <a:pt x="119" y="293"/>
                  </a:moveTo>
                  <a:lnTo>
                    <a:pt x="98" y="283"/>
                  </a:lnTo>
                  <a:lnTo>
                    <a:pt x="98" y="244"/>
                  </a:lnTo>
                  <a:lnTo>
                    <a:pt x="119" y="253"/>
                  </a:lnTo>
                  <a:lnTo>
                    <a:pt x="119" y="293"/>
                  </a:lnTo>
                  <a:lnTo>
                    <a:pt x="119" y="293"/>
                  </a:lnTo>
                  <a:close/>
                  <a:moveTo>
                    <a:pt x="98" y="7"/>
                  </a:moveTo>
                  <a:lnTo>
                    <a:pt x="98" y="7"/>
                  </a:lnTo>
                  <a:lnTo>
                    <a:pt x="103" y="4"/>
                  </a:lnTo>
                  <a:lnTo>
                    <a:pt x="108" y="3"/>
                  </a:lnTo>
                  <a:lnTo>
                    <a:pt x="113" y="2"/>
                  </a:lnTo>
                  <a:lnTo>
                    <a:pt x="119" y="0"/>
                  </a:lnTo>
                  <a:lnTo>
                    <a:pt x="119" y="31"/>
                  </a:lnTo>
                  <a:lnTo>
                    <a:pt x="119" y="31"/>
                  </a:lnTo>
                  <a:lnTo>
                    <a:pt x="115" y="33"/>
                  </a:lnTo>
                  <a:lnTo>
                    <a:pt x="111" y="34"/>
                  </a:lnTo>
                  <a:lnTo>
                    <a:pt x="108" y="37"/>
                  </a:lnTo>
                  <a:lnTo>
                    <a:pt x="105" y="41"/>
                  </a:lnTo>
                  <a:lnTo>
                    <a:pt x="98" y="56"/>
                  </a:lnTo>
                  <a:lnTo>
                    <a:pt x="98" y="7"/>
                  </a:lnTo>
                  <a:lnTo>
                    <a:pt x="98" y="7"/>
                  </a:lnTo>
                  <a:close/>
                  <a:moveTo>
                    <a:pt x="119" y="99"/>
                  </a:moveTo>
                  <a:lnTo>
                    <a:pt x="119" y="122"/>
                  </a:lnTo>
                  <a:lnTo>
                    <a:pt x="98" y="113"/>
                  </a:lnTo>
                  <a:lnTo>
                    <a:pt x="98" y="90"/>
                  </a:lnTo>
                  <a:lnTo>
                    <a:pt x="98" y="90"/>
                  </a:lnTo>
                  <a:lnTo>
                    <a:pt x="101" y="91"/>
                  </a:lnTo>
                  <a:lnTo>
                    <a:pt x="119" y="99"/>
                  </a:lnTo>
                  <a:lnTo>
                    <a:pt x="119" y="99"/>
                  </a:lnTo>
                  <a:close/>
                  <a:moveTo>
                    <a:pt x="119" y="141"/>
                  </a:moveTo>
                  <a:lnTo>
                    <a:pt x="119" y="175"/>
                  </a:lnTo>
                  <a:lnTo>
                    <a:pt x="119" y="175"/>
                  </a:lnTo>
                  <a:lnTo>
                    <a:pt x="117" y="176"/>
                  </a:lnTo>
                  <a:lnTo>
                    <a:pt x="109" y="194"/>
                  </a:lnTo>
                  <a:lnTo>
                    <a:pt x="109" y="194"/>
                  </a:lnTo>
                  <a:lnTo>
                    <a:pt x="109" y="194"/>
                  </a:lnTo>
                  <a:lnTo>
                    <a:pt x="109" y="197"/>
                  </a:lnTo>
                  <a:lnTo>
                    <a:pt x="109" y="199"/>
                  </a:lnTo>
                  <a:lnTo>
                    <a:pt x="111" y="201"/>
                  </a:lnTo>
                  <a:lnTo>
                    <a:pt x="112" y="202"/>
                  </a:lnTo>
                  <a:lnTo>
                    <a:pt x="119" y="205"/>
                  </a:lnTo>
                  <a:lnTo>
                    <a:pt x="119" y="220"/>
                  </a:lnTo>
                  <a:lnTo>
                    <a:pt x="107" y="214"/>
                  </a:lnTo>
                  <a:lnTo>
                    <a:pt x="107" y="214"/>
                  </a:lnTo>
                  <a:lnTo>
                    <a:pt x="104" y="214"/>
                  </a:lnTo>
                  <a:lnTo>
                    <a:pt x="103" y="214"/>
                  </a:lnTo>
                  <a:lnTo>
                    <a:pt x="100" y="216"/>
                  </a:lnTo>
                  <a:lnTo>
                    <a:pt x="98" y="217"/>
                  </a:lnTo>
                  <a:lnTo>
                    <a:pt x="98" y="218"/>
                  </a:lnTo>
                  <a:lnTo>
                    <a:pt x="98" y="186"/>
                  </a:lnTo>
                  <a:lnTo>
                    <a:pt x="105" y="171"/>
                  </a:lnTo>
                  <a:lnTo>
                    <a:pt x="105" y="171"/>
                  </a:lnTo>
                  <a:lnTo>
                    <a:pt x="105" y="168"/>
                  </a:lnTo>
                  <a:lnTo>
                    <a:pt x="105" y="167"/>
                  </a:lnTo>
                  <a:lnTo>
                    <a:pt x="104" y="164"/>
                  </a:lnTo>
                  <a:lnTo>
                    <a:pt x="103" y="163"/>
                  </a:lnTo>
                  <a:lnTo>
                    <a:pt x="98" y="161"/>
                  </a:lnTo>
                  <a:lnTo>
                    <a:pt x="98" y="147"/>
                  </a:lnTo>
                  <a:lnTo>
                    <a:pt x="108" y="152"/>
                  </a:lnTo>
                  <a:lnTo>
                    <a:pt x="108" y="152"/>
                  </a:lnTo>
                  <a:lnTo>
                    <a:pt x="111" y="152"/>
                  </a:lnTo>
                  <a:lnTo>
                    <a:pt x="112" y="152"/>
                  </a:lnTo>
                  <a:lnTo>
                    <a:pt x="115" y="151"/>
                  </a:lnTo>
                  <a:lnTo>
                    <a:pt x="116" y="148"/>
                  </a:lnTo>
                  <a:lnTo>
                    <a:pt x="119" y="141"/>
                  </a:lnTo>
                  <a:close/>
                  <a:moveTo>
                    <a:pt x="98" y="283"/>
                  </a:moveTo>
                  <a:lnTo>
                    <a:pt x="86" y="278"/>
                  </a:lnTo>
                  <a:lnTo>
                    <a:pt x="86" y="212"/>
                  </a:lnTo>
                  <a:lnTo>
                    <a:pt x="86" y="212"/>
                  </a:lnTo>
                  <a:lnTo>
                    <a:pt x="86" y="212"/>
                  </a:lnTo>
                  <a:lnTo>
                    <a:pt x="86" y="209"/>
                  </a:lnTo>
                  <a:lnTo>
                    <a:pt x="86" y="206"/>
                  </a:lnTo>
                  <a:lnTo>
                    <a:pt x="86" y="190"/>
                  </a:lnTo>
                  <a:lnTo>
                    <a:pt x="89" y="191"/>
                  </a:lnTo>
                  <a:lnTo>
                    <a:pt x="89" y="191"/>
                  </a:lnTo>
                  <a:lnTo>
                    <a:pt x="92" y="191"/>
                  </a:lnTo>
                  <a:lnTo>
                    <a:pt x="93" y="191"/>
                  </a:lnTo>
                  <a:lnTo>
                    <a:pt x="96" y="190"/>
                  </a:lnTo>
                  <a:lnTo>
                    <a:pt x="97" y="188"/>
                  </a:lnTo>
                  <a:lnTo>
                    <a:pt x="98" y="186"/>
                  </a:lnTo>
                  <a:lnTo>
                    <a:pt x="98" y="218"/>
                  </a:lnTo>
                  <a:lnTo>
                    <a:pt x="90" y="235"/>
                  </a:lnTo>
                  <a:lnTo>
                    <a:pt x="90" y="235"/>
                  </a:lnTo>
                  <a:lnTo>
                    <a:pt x="90" y="235"/>
                  </a:lnTo>
                  <a:lnTo>
                    <a:pt x="90" y="237"/>
                  </a:lnTo>
                  <a:lnTo>
                    <a:pt x="90" y="239"/>
                  </a:lnTo>
                  <a:lnTo>
                    <a:pt x="92" y="241"/>
                  </a:lnTo>
                  <a:lnTo>
                    <a:pt x="93" y="243"/>
                  </a:lnTo>
                  <a:lnTo>
                    <a:pt x="98" y="244"/>
                  </a:lnTo>
                  <a:lnTo>
                    <a:pt x="98" y="283"/>
                  </a:lnTo>
                  <a:lnTo>
                    <a:pt x="98" y="283"/>
                  </a:lnTo>
                  <a:close/>
                  <a:moveTo>
                    <a:pt x="86" y="22"/>
                  </a:moveTo>
                  <a:lnTo>
                    <a:pt x="86" y="22"/>
                  </a:lnTo>
                  <a:lnTo>
                    <a:pt x="86" y="22"/>
                  </a:lnTo>
                  <a:lnTo>
                    <a:pt x="92" y="14"/>
                  </a:lnTo>
                  <a:lnTo>
                    <a:pt x="98" y="7"/>
                  </a:lnTo>
                  <a:lnTo>
                    <a:pt x="98" y="56"/>
                  </a:lnTo>
                  <a:lnTo>
                    <a:pt x="93" y="68"/>
                  </a:lnTo>
                  <a:lnTo>
                    <a:pt x="93" y="68"/>
                  </a:lnTo>
                  <a:lnTo>
                    <a:pt x="93" y="68"/>
                  </a:lnTo>
                  <a:lnTo>
                    <a:pt x="92" y="73"/>
                  </a:lnTo>
                  <a:lnTo>
                    <a:pt x="92" y="79"/>
                  </a:lnTo>
                  <a:lnTo>
                    <a:pt x="94" y="84"/>
                  </a:lnTo>
                  <a:lnTo>
                    <a:pt x="98" y="90"/>
                  </a:lnTo>
                  <a:lnTo>
                    <a:pt x="98" y="113"/>
                  </a:lnTo>
                  <a:lnTo>
                    <a:pt x="86" y="107"/>
                  </a:lnTo>
                  <a:lnTo>
                    <a:pt x="86" y="22"/>
                  </a:lnTo>
                  <a:lnTo>
                    <a:pt x="86" y="22"/>
                  </a:lnTo>
                  <a:close/>
                  <a:moveTo>
                    <a:pt x="98" y="147"/>
                  </a:moveTo>
                  <a:lnTo>
                    <a:pt x="98" y="161"/>
                  </a:lnTo>
                  <a:lnTo>
                    <a:pt x="86" y="156"/>
                  </a:lnTo>
                  <a:lnTo>
                    <a:pt x="86" y="141"/>
                  </a:lnTo>
                  <a:lnTo>
                    <a:pt x="98" y="147"/>
                  </a:lnTo>
                  <a:close/>
                  <a:moveTo>
                    <a:pt x="86" y="278"/>
                  </a:moveTo>
                  <a:lnTo>
                    <a:pt x="58" y="264"/>
                  </a:lnTo>
                  <a:lnTo>
                    <a:pt x="58" y="225"/>
                  </a:lnTo>
                  <a:lnTo>
                    <a:pt x="70" y="232"/>
                  </a:lnTo>
                  <a:lnTo>
                    <a:pt x="70" y="232"/>
                  </a:lnTo>
                  <a:lnTo>
                    <a:pt x="73" y="232"/>
                  </a:lnTo>
                  <a:lnTo>
                    <a:pt x="75" y="232"/>
                  </a:lnTo>
                  <a:lnTo>
                    <a:pt x="77" y="230"/>
                  </a:lnTo>
                  <a:lnTo>
                    <a:pt x="78" y="229"/>
                  </a:lnTo>
                  <a:lnTo>
                    <a:pt x="86" y="212"/>
                  </a:lnTo>
                  <a:lnTo>
                    <a:pt x="86" y="278"/>
                  </a:lnTo>
                  <a:lnTo>
                    <a:pt x="86" y="278"/>
                  </a:lnTo>
                  <a:close/>
                  <a:moveTo>
                    <a:pt x="58" y="83"/>
                  </a:moveTo>
                  <a:lnTo>
                    <a:pt x="86" y="22"/>
                  </a:lnTo>
                  <a:lnTo>
                    <a:pt x="86" y="107"/>
                  </a:lnTo>
                  <a:lnTo>
                    <a:pt x="82" y="106"/>
                  </a:lnTo>
                  <a:lnTo>
                    <a:pt x="82" y="106"/>
                  </a:lnTo>
                  <a:lnTo>
                    <a:pt x="81" y="105"/>
                  </a:lnTo>
                  <a:lnTo>
                    <a:pt x="78" y="105"/>
                  </a:lnTo>
                  <a:lnTo>
                    <a:pt x="77" y="106"/>
                  </a:lnTo>
                  <a:lnTo>
                    <a:pt x="75" y="109"/>
                  </a:lnTo>
                  <a:lnTo>
                    <a:pt x="67" y="126"/>
                  </a:lnTo>
                  <a:lnTo>
                    <a:pt x="67" y="126"/>
                  </a:lnTo>
                  <a:lnTo>
                    <a:pt x="67" y="126"/>
                  </a:lnTo>
                  <a:lnTo>
                    <a:pt x="66" y="128"/>
                  </a:lnTo>
                  <a:lnTo>
                    <a:pt x="67" y="130"/>
                  </a:lnTo>
                  <a:lnTo>
                    <a:pt x="67" y="132"/>
                  </a:lnTo>
                  <a:lnTo>
                    <a:pt x="70" y="133"/>
                  </a:lnTo>
                  <a:lnTo>
                    <a:pt x="86" y="141"/>
                  </a:lnTo>
                  <a:lnTo>
                    <a:pt x="86" y="156"/>
                  </a:lnTo>
                  <a:lnTo>
                    <a:pt x="65" y="145"/>
                  </a:lnTo>
                  <a:lnTo>
                    <a:pt x="65" y="145"/>
                  </a:lnTo>
                  <a:lnTo>
                    <a:pt x="61" y="145"/>
                  </a:lnTo>
                  <a:lnTo>
                    <a:pt x="58" y="147"/>
                  </a:lnTo>
                  <a:lnTo>
                    <a:pt x="58" y="83"/>
                  </a:lnTo>
                  <a:lnTo>
                    <a:pt x="58" y="83"/>
                  </a:lnTo>
                  <a:close/>
                  <a:moveTo>
                    <a:pt x="86" y="190"/>
                  </a:moveTo>
                  <a:lnTo>
                    <a:pt x="86" y="206"/>
                  </a:lnTo>
                  <a:lnTo>
                    <a:pt x="86" y="206"/>
                  </a:lnTo>
                  <a:lnTo>
                    <a:pt x="84" y="203"/>
                  </a:lnTo>
                  <a:lnTo>
                    <a:pt x="58" y="191"/>
                  </a:lnTo>
                  <a:lnTo>
                    <a:pt x="58" y="176"/>
                  </a:lnTo>
                  <a:lnTo>
                    <a:pt x="86" y="190"/>
                  </a:lnTo>
                  <a:close/>
                  <a:moveTo>
                    <a:pt x="58" y="264"/>
                  </a:moveTo>
                  <a:lnTo>
                    <a:pt x="21" y="247"/>
                  </a:lnTo>
                  <a:lnTo>
                    <a:pt x="21" y="247"/>
                  </a:lnTo>
                  <a:lnTo>
                    <a:pt x="14" y="243"/>
                  </a:lnTo>
                  <a:lnTo>
                    <a:pt x="9" y="239"/>
                  </a:lnTo>
                  <a:lnTo>
                    <a:pt x="5" y="233"/>
                  </a:lnTo>
                  <a:lnTo>
                    <a:pt x="2" y="226"/>
                  </a:lnTo>
                  <a:lnTo>
                    <a:pt x="1" y="220"/>
                  </a:lnTo>
                  <a:lnTo>
                    <a:pt x="0" y="213"/>
                  </a:lnTo>
                  <a:lnTo>
                    <a:pt x="1" y="206"/>
                  </a:lnTo>
                  <a:lnTo>
                    <a:pt x="4" y="199"/>
                  </a:lnTo>
                  <a:lnTo>
                    <a:pt x="58" y="83"/>
                  </a:lnTo>
                  <a:lnTo>
                    <a:pt x="58" y="147"/>
                  </a:lnTo>
                  <a:lnTo>
                    <a:pt x="58" y="147"/>
                  </a:lnTo>
                  <a:lnTo>
                    <a:pt x="56" y="148"/>
                  </a:lnTo>
                  <a:lnTo>
                    <a:pt x="48" y="165"/>
                  </a:lnTo>
                  <a:lnTo>
                    <a:pt x="48" y="165"/>
                  </a:lnTo>
                  <a:lnTo>
                    <a:pt x="48" y="165"/>
                  </a:lnTo>
                  <a:lnTo>
                    <a:pt x="48" y="168"/>
                  </a:lnTo>
                  <a:lnTo>
                    <a:pt x="48" y="170"/>
                  </a:lnTo>
                  <a:lnTo>
                    <a:pt x="50" y="172"/>
                  </a:lnTo>
                  <a:lnTo>
                    <a:pt x="51" y="174"/>
                  </a:lnTo>
                  <a:lnTo>
                    <a:pt x="58" y="176"/>
                  </a:lnTo>
                  <a:lnTo>
                    <a:pt x="58" y="191"/>
                  </a:lnTo>
                  <a:lnTo>
                    <a:pt x="46" y="186"/>
                  </a:lnTo>
                  <a:lnTo>
                    <a:pt x="46" y="186"/>
                  </a:lnTo>
                  <a:lnTo>
                    <a:pt x="43" y="184"/>
                  </a:lnTo>
                  <a:lnTo>
                    <a:pt x="42" y="186"/>
                  </a:lnTo>
                  <a:lnTo>
                    <a:pt x="39" y="187"/>
                  </a:lnTo>
                  <a:lnTo>
                    <a:pt x="38" y="188"/>
                  </a:lnTo>
                  <a:lnTo>
                    <a:pt x="29" y="206"/>
                  </a:lnTo>
                  <a:lnTo>
                    <a:pt x="29" y="206"/>
                  </a:lnTo>
                  <a:lnTo>
                    <a:pt x="29" y="206"/>
                  </a:lnTo>
                  <a:lnTo>
                    <a:pt x="29" y="207"/>
                  </a:lnTo>
                  <a:lnTo>
                    <a:pt x="29" y="210"/>
                  </a:lnTo>
                  <a:lnTo>
                    <a:pt x="31" y="212"/>
                  </a:lnTo>
                  <a:lnTo>
                    <a:pt x="32" y="213"/>
                  </a:lnTo>
                  <a:lnTo>
                    <a:pt x="58" y="225"/>
                  </a:lnTo>
                  <a:lnTo>
                    <a:pt x="58" y="264"/>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6" name="组合 212"/>
            <p:cNvGrpSpPr/>
            <p:nvPr/>
          </p:nvGrpSpPr>
          <p:grpSpPr>
            <a:xfrm>
              <a:off x="5048250" y="2233688"/>
              <a:ext cx="619125" cy="650875"/>
              <a:chOff x="1704976" y="2255838"/>
              <a:chExt cx="619125" cy="650875"/>
            </a:xfrm>
            <a:solidFill>
              <a:schemeClr val="accent1"/>
            </a:solidFill>
          </p:grpSpPr>
          <p:sp>
            <p:nvSpPr>
              <p:cNvPr id="59" name="Rectangle 155"/>
              <p:cNvSpPr>
                <a:spLocks noChangeArrowheads="1"/>
              </p:cNvSpPr>
              <p:nvPr/>
            </p:nvSpPr>
            <p:spPr bwMode="auto">
              <a:xfrm>
                <a:off x="1704976" y="2873375"/>
                <a:ext cx="6191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0" name="Rectangle 156"/>
              <p:cNvSpPr>
                <a:spLocks noChangeArrowheads="1"/>
              </p:cNvSpPr>
              <p:nvPr/>
            </p:nvSpPr>
            <p:spPr bwMode="auto">
              <a:xfrm>
                <a:off x="1730376" y="2811463"/>
                <a:ext cx="5683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1" name="Rectangle 157"/>
              <p:cNvSpPr>
                <a:spLocks noChangeArrowheads="1"/>
              </p:cNvSpPr>
              <p:nvPr/>
            </p:nvSpPr>
            <p:spPr bwMode="auto">
              <a:xfrm>
                <a:off x="1954213" y="2747963"/>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2" name="Rectangle 158"/>
              <p:cNvSpPr>
                <a:spLocks noChangeArrowheads="1"/>
              </p:cNvSpPr>
              <p:nvPr/>
            </p:nvSpPr>
            <p:spPr bwMode="auto">
              <a:xfrm>
                <a:off x="1976438" y="2517775"/>
                <a:ext cx="77788" cy="250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3" name="Rectangle 159"/>
              <p:cNvSpPr>
                <a:spLocks noChangeArrowheads="1"/>
              </p:cNvSpPr>
              <p:nvPr/>
            </p:nvSpPr>
            <p:spPr bwMode="auto">
              <a:xfrm>
                <a:off x="1954213" y="2505075"/>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4" name="Rectangle 160"/>
              <p:cNvSpPr>
                <a:spLocks noChangeArrowheads="1"/>
              </p:cNvSpPr>
              <p:nvPr/>
            </p:nvSpPr>
            <p:spPr bwMode="auto">
              <a:xfrm>
                <a:off x="1774826" y="2747963"/>
                <a:ext cx="119063"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5" name="Rectangle 161"/>
              <p:cNvSpPr>
                <a:spLocks noChangeArrowheads="1"/>
              </p:cNvSpPr>
              <p:nvPr/>
            </p:nvSpPr>
            <p:spPr bwMode="auto">
              <a:xfrm>
                <a:off x="1795463" y="2517775"/>
                <a:ext cx="77788" cy="250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6" name="Rectangle 162"/>
              <p:cNvSpPr>
                <a:spLocks noChangeArrowheads="1"/>
              </p:cNvSpPr>
              <p:nvPr/>
            </p:nvSpPr>
            <p:spPr bwMode="auto">
              <a:xfrm>
                <a:off x="1774826" y="2505075"/>
                <a:ext cx="119063"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7" name="Rectangle 163"/>
              <p:cNvSpPr>
                <a:spLocks noChangeArrowheads="1"/>
              </p:cNvSpPr>
              <p:nvPr/>
            </p:nvSpPr>
            <p:spPr bwMode="auto">
              <a:xfrm>
                <a:off x="2135188" y="2747963"/>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8" name="Rectangle 164"/>
              <p:cNvSpPr>
                <a:spLocks noChangeArrowheads="1"/>
              </p:cNvSpPr>
              <p:nvPr/>
            </p:nvSpPr>
            <p:spPr bwMode="auto">
              <a:xfrm>
                <a:off x="2157413" y="2517775"/>
                <a:ext cx="76200" cy="250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9" name="Rectangle 165"/>
              <p:cNvSpPr>
                <a:spLocks noChangeArrowheads="1"/>
              </p:cNvSpPr>
              <p:nvPr/>
            </p:nvSpPr>
            <p:spPr bwMode="auto">
              <a:xfrm>
                <a:off x="2135188" y="2505075"/>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0" name="Rectangle 166"/>
              <p:cNvSpPr>
                <a:spLocks noChangeArrowheads="1"/>
              </p:cNvSpPr>
              <p:nvPr/>
            </p:nvSpPr>
            <p:spPr bwMode="auto">
              <a:xfrm>
                <a:off x="1730376" y="2435225"/>
                <a:ext cx="5683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1" name="Freeform 167"/>
              <p:cNvSpPr>
                <a:spLocks/>
              </p:cNvSpPr>
              <p:nvPr/>
            </p:nvSpPr>
            <p:spPr bwMode="auto">
              <a:xfrm>
                <a:off x="1730376" y="2255838"/>
                <a:ext cx="568325" cy="179388"/>
              </a:xfrm>
              <a:custGeom>
                <a:avLst/>
                <a:gdLst>
                  <a:gd name="T0" fmla="*/ 179 w 358"/>
                  <a:gd name="T1" fmla="*/ 0 h 113"/>
                  <a:gd name="T2" fmla="*/ 0 w 358"/>
                  <a:gd name="T3" fmla="*/ 113 h 113"/>
                  <a:gd name="T4" fmla="*/ 358 w 358"/>
                  <a:gd name="T5" fmla="*/ 113 h 113"/>
                  <a:gd name="T6" fmla="*/ 179 w 358"/>
                  <a:gd name="T7" fmla="*/ 0 h 113"/>
                </a:gdLst>
                <a:ahLst/>
                <a:cxnLst>
                  <a:cxn ang="0">
                    <a:pos x="T0" y="T1"/>
                  </a:cxn>
                  <a:cxn ang="0">
                    <a:pos x="T2" y="T3"/>
                  </a:cxn>
                  <a:cxn ang="0">
                    <a:pos x="T4" y="T5"/>
                  </a:cxn>
                  <a:cxn ang="0">
                    <a:pos x="T6" y="T7"/>
                  </a:cxn>
                </a:cxnLst>
                <a:rect l="0" t="0" r="r" b="b"/>
                <a:pathLst>
                  <a:path w="358" h="113">
                    <a:moveTo>
                      <a:pt x="179" y="0"/>
                    </a:moveTo>
                    <a:lnTo>
                      <a:pt x="0" y="113"/>
                    </a:lnTo>
                    <a:lnTo>
                      <a:pt x="358" y="113"/>
                    </a:lnTo>
                    <a:lnTo>
                      <a:pt x="17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7" name="Freeform 168"/>
            <p:cNvSpPr>
              <a:spLocks noEditPoints="1"/>
            </p:cNvSpPr>
            <p:nvPr/>
          </p:nvSpPr>
          <p:spPr bwMode="auto">
            <a:xfrm>
              <a:off x="6415087" y="2395613"/>
              <a:ext cx="788988" cy="515938"/>
            </a:xfrm>
            <a:custGeom>
              <a:avLst/>
              <a:gdLst>
                <a:gd name="T0" fmla="*/ 497 w 497"/>
                <a:gd name="T1" fmla="*/ 0 h 325"/>
                <a:gd name="T2" fmla="*/ 386 w 497"/>
                <a:gd name="T3" fmla="*/ 37 h 325"/>
                <a:gd name="T4" fmla="*/ 386 w 497"/>
                <a:gd name="T5" fmla="*/ 210 h 325"/>
                <a:gd name="T6" fmla="*/ 386 w 497"/>
                <a:gd name="T7" fmla="*/ 210 h 325"/>
                <a:gd name="T8" fmla="*/ 397 w 497"/>
                <a:gd name="T9" fmla="*/ 209 h 325"/>
                <a:gd name="T10" fmla="*/ 405 w 497"/>
                <a:gd name="T11" fmla="*/ 206 h 325"/>
                <a:gd name="T12" fmla="*/ 409 w 497"/>
                <a:gd name="T13" fmla="*/ 204 h 325"/>
                <a:gd name="T14" fmla="*/ 411 w 497"/>
                <a:gd name="T15" fmla="*/ 201 h 325"/>
                <a:gd name="T16" fmla="*/ 413 w 497"/>
                <a:gd name="T17" fmla="*/ 197 h 325"/>
                <a:gd name="T18" fmla="*/ 413 w 497"/>
                <a:gd name="T19" fmla="*/ 194 h 325"/>
                <a:gd name="T20" fmla="*/ 413 w 497"/>
                <a:gd name="T21" fmla="*/ 118 h 325"/>
                <a:gd name="T22" fmla="*/ 399 w 497"/>
                <a:gd name="T23" fmla="*/ 118 h 325"/>
                <a:gd name="T24" fmla="*/ 399 w 497"/>
                <a:gd name="T25" fmla="*/ 86 h 325"/>
                <a:gd name="T26" fmla="*/ 413 w 497"/>
                <a:gd name="T27" fmla="*/ 86 h 325"/>
                <a:gd name="T28" fmla="*/ 447 w 497"/>
                <a:gd name="T29" fmla="*/ 86 h 325"/>
                <a:gd name="T30" fmla="*/ 462 w 497"/>
                <a:gd name="T31" fmla="*/ 86 h 325"/>
                <a:gd name="T32" fmla="*/ 462 w 497"/>
                <a:gd name="T33" fmla="*/ 118 h 325"/>
                <a:gd name="T34" fmla="*/ 447 w 497"/>
                <a:gd name="T35" fmla="*/ 118 h 325"/>
                <a:gd name="T36" fmla="*/ 447 w 497"/>
                <a:gd name="T37" fmla="*/ 194 h 325"/>
                <a:gd name="T38" fmla="*/ 447 w 497"/>
                <a:gd name="T39" fmla="*/ 194 h 325"/>
                <a:gd name="T40" fmla="*/ 446 w 497"/>
                <a:gd name="T41" fmla="*/ 204 h 325"/>
                <a:gd name="T42" fmla="*/ 442 w 497"/>
                <a:gd name="T43" fmla="*/ 212 h 325"/>
                <a:gd name="T44" fmla="*/ 436 w 497"/>
                <a:gd name="T45" fmla="*/ 220 h 325"/>
                <a:gd name="T46" fmla="*/ 430 w 497"/>
                <a:gd name="T47" fmla="*/ 227 h 325"/>
                <a:gd name="T48" fmla="*/ 420 w 497"/>
                <a:gd name="T49" fmla="*/ 232 h 325"/>
                <a:gd name="T50" fmla="*/ 411 w 497"/>
                <a:gd name="T51" fmla="*/ 236 h 325"/>
                <a:gd name="T52" fmla="*/ 399 w 497"/>
                <a:gd name="T53" fmla="*/ 239 h 325"/>
                <a:gd name="T54" fmla="*/ 386 w 497"/>
                <a:gd name="T55" fmla="*/ 239 h 325"/>
                <a:gd name="T56" fmla="*/ 386 w 497"/>
                <a:gd name="T57" fmla="*/ 289 h 325"/>
                <a:gd name="T58" fmla="*/ 497 w 497"/>
                <a:gd name="T59" fmla="*/ 325 h 325"/>
                <a:gd name="T60" fmla="*/ 497 w 497"/>
                <a:gd name="T61" fmla="*/ 0 h 325"/>
                <a:gd name="T62" fmla="*/ 386 w 497"/>
                <a:gd name="T63" fmla="*/ 37 h 325"/>
                <a:gd name="T64" fmla="*/ 0 w 497"/>
                <a:gd name="T65" fmla="*/ 163 h 325"/>
                <a:gd name="T66" fmla="*/ 386 w 497"/>
                <a:gd name="T67" fmla="*/ 289 h 325"/>
                <a:gd name="T68" fmla="*/ 386 w 497"/>
                <a:gd name="T69" fmla="*/ 239 h 325"/>
                <a:gd name="T70" fmla="*/ 386 w 497"/>
                <a:gd name="T71" fmla="*/ 239 h 325"/>
                <a:gd name="T72" fmla="*/ 374 w 497"/>
                <a:gd name="T73" fmla="*/ 239 h 325"/>
                <a:gd name="T74" fmla="*/ 363 w 497"/>
                <a:gd name="T75" fmla="*/ 236 h 325"/>
                <a:gd name="T76" fmla="*/ 353 w 497"/>
                <a:gd name="T77" fmla="*/ 232 h 325"/>
                <a:gd name="T78" fmla="*/ 343 w 497"/>
                <a:gd name="T79" fmla="*/ 227 h 325"/>
                <a:gd name="T80" fmla="*/ 336 w 497"/>
                <a:gd name="T81" fmla="*/ 220 h 325"/>
                <a:gd name="T82" fmla="*/ 331 w 497"/>
                <a:gd name="T83" fmla="*/ 212 h 325"/>
                <a:gd name="T84" fmla="*/ 327 w 497"/>
                <a:gd name="T85" fmla="*/ 204 h 325"/>
                <a:gd name="T86" fmla="*/ 325 w 497"/>
                <a:gd name="T87" fmla="*/ 194 h 325"/>
                <a:gd name="T88" fmla="*/ 325 w 497"/>
                <a:gd name="T89" fmla="*/ 118 h 325"/>
                <a:gd name="T90" fmla="*/ 311 w 497"/>
                <a:gd name="T91" fmla="*/ 118 h 325"/>
                <a:gd name="T92" fmla="*/ 311 w 497"/>
                <a:gd name="T93" fmla="*/ 86 h 325"/>
                <a:gd name="T94" fmla="*/ 325 w 497"/>
                <a:gd name="T95" fmla="*/ 86 h 325"/>
                <a:gd name="T96" fmla="*/ 359 w 497"/>
                <a:gd name="T97" fmla="*/ 86 h 325"/>
                <a:gd name="T98" fmla="*/ 376 w 497"/>
                <a:gd name="T99" fmla="*/ 86 h 325"/>
                <a:gd name="T100" fmla="*/ 376 w 497"/>
                <a:gd name="T101" fmla="*/ 118 h 325"/>
                <a:gd name="T102" fmla="*/ 359 w 497"/>
                <a:gd name="T103" fmla="*/ 118 h 325"/>
                <a:gd name="T104" fmla="*/ 359 w 497"/>
                <a:gd name="T105" fmla="*/ 194 h 325"/>
                <a:gd name="T106" fmla="*/ 359 w 497"/>
                <a:gd name="T107" fmla="*/ 194 h 325"/>
                <a:gd name="T108" fmla="*/ 361 w 497"/>
                <a:gd name="T109" fmla="*/ 197 h 325"/>
                <a:gd name="T110" fmla="*/ 362 w 497"/>
                <a:gd name="T111" fmla="*/ 201 h 325"/>
                <a:gd name="T112" fmla="*/ 365 w 497"/>
                <a:gd name="T113" fmla="*/ 204 h 325"/>
                <a:gd name="T114" fmla="*/ 367 w 497"/>
                <a:gd name="T115" fmla="*/ 206 h 325"/>
                <a:gd name="T116" fmla="*/ 376 w 497"/>
                <a:gd name="T117" fmla="*/ 209 h 325"/>
                <a:gd name="T118" fmla="*/ 386 w 497"/>
                <a:gd name="T119" fmla="*/ 210 h 325"/>
                <a:gd name="T120" fmla="*/ 386 w 497"/>
                <a:gd name="T121" fmla="*/ 37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97" h="325">
                  <a:moveTo>
                    <a:pt x="497" y="0"/>
                  </a:moveTo>
                  <a:lnTo>
                    <a:pt x="386" y="37"/>
                  </a:lnTo>
                  <a:lnTo>
                    <a:pt x="386" y="210"/>
                  </a:lnTo>
                  <a:lnTo>
                    <a:pt x="386" y="210"/>
                  </a:lnTo>
                  <a:lnTo>
                    <a:pt x="397" y="209"/>
                  </a:lnTo>
                  <a:lnTo>
                    <a:pt x="405" y="206"/>
                  </a:lnTo>
                  <a:lnTo>
                    <a:pt x="409" y="204"/>
                  </a:lnTo>
                  <a:lnTo>
                    <a:pt x="411" y="201"/>
                  </a:lnTo>
                  <a:lnTo>
                    <a:pt x="413" y="197"/>
                  </a:lnTo>
                  <a:lnTo>
                    <a:pt x="413" y="194"/>
                  </a:lnTo>
                  <a:lnTo>
                    <a:pt x="413" y="118"/>
                  </a:lnTo>
                  <a:lnTo>
                    <a:pt x="399" y="118"/>
                  </a:lnTo>
                  <a:lnTo>
                    <a:pt x="399" y="86"/>
                  </a:lnTo>
                  <a:lnTo>
                    <a:pt x="413" y="86"/>
                  </a:lnTo>
                  <a:lnTo>
                    <a:pt x="447" y="86"/>
                  </a:lnTo>
                  <a:lnTo>
                    <a:pt x="462" y="86"/>
                  </a:lnTo>
                  <a:lnTo>
                    <a:pt x="462" y="118"/>
                  </a:lnTo>
                  <a:lnTo>
                    <a:pt x="447" y="118"/>
                  </a:lnTo>
                  <a:lnTo>
                    <a:pt x="447" y="194"/>
                  </a:lnTo>
                  <a:lnTo>
                    <a:pt x="447" y="194"/>
                  </a:lnTo>
                  <a:lnTo>
                    <a:pt x="446" y="204"/>
                  </a:lnTo>
                  <a:lnTo>
                    <a:pt x="442" y="212"/>
                  </a:lnTo>
                  <a:lnTo>
                    <a:pt x="436" y="220"/>
                  </a:lnTo>
                  <a:lnTo>
                    <a:pt x="430" y="227"/>
                  </a:lnTo>
                  <a:lnTo>
                    <a:pt x="420" y="232"/>
                  </a:lnTo>
                  <a:lnTo>
                    <a:pt x="411" y="236"/>
                  </a:lnTo>
                  <a:lnTo>
                    <a:pt x="399" y="239"/>
                  </a:lnTo>
                  <a:lnTo>
                    <a:pt x="386" y="239"/>
                  </a:lnTo>
                  <a:lnTo>
                    <a:pt x="386" y="289"/>
                  </a:lnTo>
                  <a:lnTo>
                    <a:pt x="497" y="325"/>
                  </a:lnTo>
                  <a:lnTo>
                    <a:pt x="497" y="0"/>
                  </a:lnTo>
                  <a:close/>
                  <a:moveTo>
                    <a:pt x="386" y="37"/>
                  </a:moveTo>
                  <a:lnTo>
                    <a:pt x="0" y="163"/>
                  </a:lnTo>
                  <a:lnTo>
                    <a:pt x="386" y="289"/>
                  </a:lnTo>
                  <a:lnTo>
                    <a:pt x="386" y="239"/>
                  </a:lnTo>
                  <a:lnTo>
                    <a:pt x="386" y="239"/>
                  </a:lnTo>
                  <a:lnTo>
                    <a:pt x="374" y="239"/>
                  </a:lnTo>
                  <a:lnTo>
                    <a:pt x="363" y="236"/>
                  </a:lnTo>
                  <a:lnTo>
                    <a:pt x="353" y="232"/>
                  </a:lnTo>
                  <a:lnTo>
                    <a:pt x="343" y="227"/>
                  </a:lnTo>
                  <a:lnTo>
                    <a:pt x="336" y="220"/>
                  </a:lnTo>
                  <a:lnTo>
                    <a:pt x="331" y="212"/>
                  </a:lnTo>
                  <a:lnTo>
                    <a:pt x="327" y="204"/>
                  </a:lnTo>
                  <a:lnTo>
                    <a:pt x="325" y="194"/>
                  </a:lnTo>
                  <a:lnTo>
                    <a:pt x="325" y="118"/>
                  </a:lnTo>
                  <a:lnTo>
                    <a:pt x="311" y="118"/>
                  </a:lnTo>
                  <a:lnTo>
                    <a:pt x="311" y="86"/>
                  </a:lnTo>
                  <a:lnTo>
                    <a:pt x="325" y="86"/>
                  </a:lnTo>
                  <a:lnTo>
                    <a:pt x="359" y="86"/>
                  </a:lnTo>
                  <a:lnTo>
                    <a:pt x="376" y="86"/>
                  </a:lnTo>
                  <a:lnTo>
                    <a:pt x="376" y="118"/>
                  </a:lnTo>
                  <a:lnTo>
                    <a:pt x="359" y="118"/>
                  </a:lnTo>
                  <a:lnTo>
                    <a:pt x="359" y="194"/>
                  </a:lnTo>
                  <a:lnTo>
                    <a:pt x="359" y="194"/>
                  </a:lnTo>
                  <a:lnTo>
                    <a:pt x="361" y="197"/>
                  </a:lnTo>
                  <a:lnTo>
                    <a:pt x="362" y="201"/>
                  </a:lnTo>
                  <a:lnTo>
                    <a:pt x="365" y="204"/>
                  </a:lnTo>
                  <a:lnTo>
                    <a:pt x="367" y="206"/>
                  </a:lnTo>
                  <a:lnTo>
                    <a:pt x="376" y="209"/>
                  </a:lnTo>
                  <a:lnTo>
                    <a:pt x="386" y="210"/>
                  </a:lnTo>
                  <a:lnTo>
                    <a:pt x="386" y="37"/>
                  </a:lnTo>
                  <a:close/>
                </a:path>
              </a:pathLst>
            </a:custGeom>
            <a:solidFill>
              <a:schemeClr val="accent4">
                <a:lumMod val="60000"/>
                <a:lumOff val="40000"/>
              </a:schemeClr>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Freeform 169"/>
            <p:cNvSpPr>
              <a:spLocks noEditPoints="1"/>
            </p:cNvSpPr>
            <p:nvPr/>
          </p:nvSpPr>
          <p:spPr bwMode="auto">
            <a:xfrm>
              <a:off x="5278437" y="2963938"/>
              <a:ext cx="185738" cy="320675"/>
            </a:xfrm>
            <a:custGeom>
              <a:avLst/>
              <a:gdLst>
                <a:gd name="T0" fmla="*/ 71 w 117"/>
                <a:gd name="T1" fmla="*/ 170 h 202"/>
                <a:gd name="T2" fmla="*/ 80 w 117"/>
                <a:gd name="T3" fmla="*/ 173 h 202"/>
                <a:gd name="T4" fmla="*/ 85 w 117"/>
                <a:gd name="T5" fmla="*/ 181 h 202"/>
                <a:gd name="T6" fmla="*/ 85 w 117"/>
                <a:gd name="T7" fmla="*/ 188 h 202"/>
                <a:gd name="T8" fmla="*/ 80 w 117"/>
                <a:gd name="T9" fmla="*/ 199 h 202"/>
                <a:gd name="T10" fmla="*/ 75 w 117"/>
                <a:gd name="T11" fmla="*/ 202 h 202"/>
                <a:gd name="T12" fmla="*/ 71 w 117"/>
                <a:gd name="T13" fmla="*/ 170 h 202"/>
                <a:gd name="T14" fmla="*/ 71 w 117"/>
                <a:gd name="T15" fmla="*/ 157 h 202"/>
                <a:gd name="T16" fmla="*/ 71 w 117"/>
                <a:gd name="T17" fmla="*/ 68 h 202"/>
                <a:gd name="T18" fmla="*/ 80 w 117"/>
                <a:gd name="T19" fmla="*/ 77 h 202"/>
                <a:gd name="T20" fmla="*/ 85 w 117"/>
                <a:gd name="T21" fmla="*/ 91 h 202"/>
                <a:gd name="T22" fmla="*/ 92 w 117"/>
                <a:gd name="T23" fmla="*/ 116 h 202"/>
                <a:gd name="T24" fmla="*/ 94 w 117"/>
                <a:gd name="T25" fmla="*/ 120 h 202"/>
                <a:gd name="T26" fmla="*/ 100 w 117"/>
                <a:gd name="T27" fmla="*/ 126 h 202"/>
                <a:gd name="T28" fmla="*/ 110 w 117"/>
                <a:gd name="T29" fmla="*/ 127 h 202"/>
                <a:gd name="T30" fmla="*/ 117 w 117"/>
                <a:gd name="T31" fmla="*/ 145 h 202"/>
                <a:gd name="T32" fmla="*/ 66 w 117"/>
                <a:gd name="T33" fmla="*/ 170 h 202"/>
                <a:gd name="T34" fmla="*/ 71 w 117"/>
                <a:gd name="T35" fmla="*/ 170 h 202"/>
                <a:gd name="T36" fmla="*/ 71 w 117"/>
                <a:gd name="T37" fmla="*/ 202 h 202"/>
                <a:gd name="T38" fmla="*/ 61 w 117"/>
                <a:gd name="T39" fmla="*/ 199 h 202"/>
                <a:gd name="T40" fmla="*/ 56 w 117"/>
                <a:gd name="T41" fmla="*/ 189 h 202"/>
                <a:gd name="T42" fmla="*/ 56 w 117"/>
                <a:gd name="T43" fmla="*/ 184 h 202"/>
                <a:gd name="T44" fmla="*/ 61 w 117"/>
                <a:gd name="T45" fmla="*/ 173 h 202"/>
                <a:gd name="T46" fmla="*/ 66 w 117"/>
                <a:gd name="T47" fmla="*/ 170 h 202"/>
                <a:gd name="T48" fmla="*/ 71 w 117"/>
                <a:gd name="T49" fmla="*/ 68 h 202"/>
                <a:gd name="T50" fmla="*/ 60 w 117"/>
                <a:gd name="T51" fmla="*/ 62 h 202"/>
                <a:gd name="T52" fmla="*/ 47 w 117"/>
                <a:gd name="T53" fmla="*/ 61 h 202"/>
                <a:gd name="T54" fmla="*/ 34 w 117"/>
                <a:gd name="T55" fmla="*/ 8 h 202"/>
                <a:gd name="T56" fmla="*/ 29 w 117"/>
                <a:gd name="T57" fmla="*/ 1 h 202"/>
                <a:gd name="T58" fmla="*/ 19 w 117"/>
                <a:gd name="T59" fmla="*/ 0 h 202"/>
                <a:gd name="T60" fmla="*/ 15 w 117"/>
                <a:gd name="T61" fmla="*/ 1 h 202"/>
                <a:gd name="T62" fmla="*/ 10 w 117"/>
                <a:gd name="T63" fmla="*/ 9 h 202"/>
                <a:gd name="T64" fmla="*/ 24 w 117"/>
                <a:gd name="T65" fmla="*/ 66 h 202"/>
                <a:gd name="T66" fmla="*/ 19 w 117"/>
                <a:gd name="T67" fmla="*/ 70 h 202"/>
                <a:gd name="T68" fmla="*/ 11 w 117"/>
                <a:gd name="T69" fmla="*/ 78 h 202"/>
                <a:gd name="T70" fmla="*/ 6 w 117"/>
                <a:gd name="T71" fmla="*/ 91 h 202"/>
                <a:gd name="T72" fmla="*/ 4 w 117"/>
                <a:gd name="T73" fmla="*/ 104 h 202"/>
                <a:gd name="T74" fmla="*/ 6 w 117"/>
                <a:gd name="T75" fmla="*/ 111 h 202"/>
                <a:gd name="T76" fmla="*/ 12 w 117"/>
                <a:gd name="T77" fmla="*/ 138 h 202"/>
                <a:gd name="T78" fmla="*/ 12 w 117"/>
                <a:gd name="T79" fmla="*/ 142 h 202"/>
                <a:gd name="T80" fmla="*/ 10 w 117"/>
                <a:gd name="T81" fmla="*/ 149 h 202"/>
                <a:gd name="T82" fmla="*/ 3 w 117"/>
                <a:gd name="T83" fmla="*/ 156 h 202"/>
                <a:gd name="T84" fmla="*/ 6 w 117"/>
                <a:gd name="T85" fmla="*/ 175 h 202"/>
                <a:gd name="T86" fmla="*/ 71 w 117"/>
                <a:gd name="T87" fmla="*/ 6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7" h="202">
                  <a:moveTo>
                    <a:pt x="71" y="170"/>
                  </a:moveTo>
                  <a:lnTo>
                    <a:pt x="71" y="170"/>
                  </a:lnTo>
                  <a:lnTo>
                    <a:pt x="76" y="170"/>
                  </a:lnTo>
                  <a:lnTo>
                    <a:pt x="80" y="173"/>
                  </a:lnTo>
                  <a:lnTo>
                    <a:pt x="84" y="177"/>
                  </a:lnTo>
                  <a:lnTo>
                    <a:pt x="85" y="181"/>
                  </a:lnTo>
                  <a:lnTo>
                    <a:pt x="85" y="181"/>
                  </a:lnTo>
                  <a:lnTo>
                    <a:pt x="85" y="188"/>
                  </a:lnTo>
                  <a:lnTo>
                    <a:pt x="84" y="193"/>
                  </a:lnTo>
                  <a:lnTo>
                    <a:pt x="80" y="199"/>
                  </a:lnTo>
                  <a:lnTo>
                    <a:pt x="75" y="202"/>
                  </a:lnTo>
                  <a:lnTo>
                    <a:pt x="75" y="202"/>
                  </a:lnTo>
                  <a:lnTo>
                    <a:pt x="71" y="202"/>
                  </a:lnTo>
                  <a:lnTo>
                    <a:pt x="71" y="170"/>
                  </a:lnTo>
                  <a:lnTo>
                    <a:pt x="71" y="170"/>
                  </a:lnTo>
                  <a:close/>
                  <a:moveTo>
                    <a:pt x="71" y="157"/>
                  </a:moveTo>
                  <a:lnTo>
                    <a:pt x="71" y="68"/>
                  </a:lnTo>
                  <a:lnTo>
                    <a:pt x="71" y="68"/>
                  </a:lnTo>
                  <a:lnTo>
                    <a:pt x="76" y="72"/>
                  </a:lnTo>
                  <a:lnTo>
                    <a:pt x="80" y="77"/>
                  </a:lnTo>
                  <a:lnTo>
                    <a:pt x="83" y="84"/>
                  </a:lnTo>
                  <a:lnTo>
                    <a:pt x="85" y="91"/>
                  </a:lnTo>
                  <a:lnTo>
                    <a:pt x="85" y="91"/>
                  </a:lnTo>
                  <a:lnTo>
                    <a:pt x="92" y="116"/>
                  </a:lnTo>
                  <a:lnTo>
                    <a:pt x="92" y="116"/>
                  </a:lnTo>
                  <a:lnTo>
                    <a:pt x="94" y="120"/>
                  </a:lnTo>
                  <a:lnTo>
                    <a:pt x="96" y="123"/>
                  </a:lnTo>
                  <a:lnTo>
                    <a:pt x="100" y="126"/>
                  </a:lnTo>
                  <a:lnTo>
                    <a:pt x="103" y="127"/>
                  </a:lnTo>
                  <a:lnTo>
                    <a:pt x="110" y="127"/>
                  </a:lnTo>
                  <a:lnTo>
                    <a:pt x="112" y="127"/>
                  </a:lnTo>
                  <a:lnTo>
                    <a:pt x="117" y="145"/>
                  </a:lnTo>
                  <a:lnTo>
                    <a:pt x="71" y="157"/>
                  </a:lnTo>
                  <a:close/>
                  <a:moveTo>
                    <a:pt x="66" y="170"/>
                  </a:moveTo>
                  <a:lnTo>
                    <a:pt x="66" y="170"/>
                  </a:lnTo>
                  <a:lnTo>
                    <a:pt x="71" y="170"/>
                  </a:lnTo>
                  <a:lnTo>
                    <a:pt x="71" y="202"/>
                  </a:lnTo>
                  <a:lnTo>
                    <a:pt x="71" y="202"/>
                  </a:lnTo>
                  <a:lnTo>
                    <a:pt x="65" y="200"/>
                  </a:lnTo>
                  <a:lnTo>
                    <a:pt x="61" y="199"/>
                  </a:lnTo>
                  <a:lnTo>
                    <a:pt x="57" y="195"/>
                  </a:lnTo>
                  <a:lnTo>
                    <a:pt x="56" y="189"/>
                  </a:lnTo>
                  <a:lnTo>
                    <a:pt x="56" y="189"/>
                  </a:lnTo>
                  <a:lnTo>
                    <a:pt x="56" y="184"/>
                  </a:lnTo>
                  <a:lnTo>
                    <a:pt x="57" y="179"/>
                  </a:lnTo>
                  <a:lnTo>
                    <a:pt x="61" y="173"/>
                  </a:lnTo>
                  <a:lnTo>
                    <a:pt x="66" y="170"/>
                  </a:lnTo>
                  <a:lnTo>
                    <a:pt x="66" y="170"/>
                  </a:lnTo>
                  <a:close/>
                  <a:moveTo>
                    <a:pt x="71" y="68"/>
                  </a:moveTo>
                  <a:lnTo>
                    <a:pt x="71" y="68"/>
                  </a:lnTo>
                  <a:lnTo>
                    <a:pt x="65" y="65"/>
                  </a:lnTo>
                  <a:lnTo>
                    <a:pt x="60" y="62"/>
                  </a:lnTo>
                  <a:lnTo>
                    <a:pt x="54" y="61"/>
                  </a:lnTo>
                  <a:lnTo>
                    <a:pt x="47" y="61"/>
                  </a:lnTo>
                  <a:lnTo>
                    <a:pt x="34" y="8"/>
                  </a:lnTo>
                  <a:lnTo>
                    <a:pt x="34" y="8"/>
                  </a:lnTo>
                  <a:lnTo>
                    <a:pt x="31" y="4"/>
                  </a:lnTo>
                  <a:lnTo>
                    <a:pt x="29" y="1"/>
                  </a:lnTo>
                  <a:lnTo>
                    <a:pt x="24" y="0"/>
                  </a:lnTo>
                  <a:lnTo>
                    <a:pt x="19" y="0"/>
                  </a:lnTo>
                  <a:lnTo>
                    <a:pt x="19" y="0"/>
                  </a:lnTo>
                  <a:lnTo>
                    <a:pt x="15" y="1"/>
                  </a:lnTo>
                  <a:lnTo>
                    <a:pt x="12" y="5"/>
                  </a:lnTo>
                  <a:lnTo>
                    <a:pt x="10" y="9"/>
                  </a:lnTo>
                  <a:lnTo>
                    <a:pt x="11" y="15"/>
                  </a:lnTo>
                  <a:lnTo>
                    <a:pt x="24" y="66"/>
                  </a:lnTo>
                  <a:lnTo>
                    <a:pt x="24" y="66"/>
                  </a:lnTo>
                  <a:lnTo>
                    <a:pt x="19" y="70"/>
                  </a:lnTo>
                  <a:lnTo>
                    <a:pt x="15" y="74"/>
                  </a:lnTo>
                  <a:lnTo>
                    <a:pt x="11" y="78"/>
                  </a:lnTo>
                  <a:lnTo>
                    <a:pt x="7" y="84"/>
                  </a:lnTo>
                  <a:lnTo>
                    <a:pt x="6" y="91"/>
                  </a:lnTo>
                  <a:lnTo>
                    <a:pt x="4" y="96"/>
                  </a:lnTo>
                  <a:lnTo>
                    <a:pt x="4" y="104"/>
                  </a:lnTo>
                  <a:lnTo>
                    <a:pt x="6" y="111"/>
                  </a:lnTo>
                  <a:lnTo>
                    <a:pt x="6" y="111"/>
                  </a:lnTo>
                  <a:lnTo>
                    <a:pt x="12" y="138"/>
                  </a:lnTo>
                  <a:lnTo>
                    <a:pt x="12" y="138"/>
                  </a:lnTo>
                  <a:lnTo>
                    <a:pt x="12" y="138"/>
                  </a:lnTo>
                  <a:lnTo>
                    <a:pt x="12" y="142"/>
                  </a:lnTo>
                  <a:lnTo>
                    <a:pt x="12" y="146"/>
                  </a:lnTo>
                  <a:lnTo>
                    <a:pt x="10" y="149"/>
                  </a:lnTo>
                  <a:lnTo>
                    <a:pt x="8" y="152"/>
                  </a:lnTo>
                  <a:lnTo>
                    <a:pt x="3" y="156"/>
                  </a:lnTo>
                  <a:lnTo>
                    <a:pt x="0" y="157"/>
                  </a:lnTo>
                  <a:lnTo>
                    <a:pt x="6" y="175"/>
                  </a:lnTo>
                  <a:lnTo>
                    <a:pt x="71" y="157"/>
                  </a:lnTo>
                  <a:lnTo>
                    <a:pt x="71" y="68"/>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9" name="Freeform 170"/>
            <p:cNvSpPr>
              <a:spLocks noEditPoints="1"/>
            </p:cNvSpPr>
            <p:nvPr/>
          </p:nvSpPr>
          <p:spPr bwMode="auto">
            <a:xfrm>
              <a:off x="6711950" y="1854275"/>
              <a:ext cx="369888" cy="455613"/>
            </a:xfrm>
            <a:custGeom>
              <a:avLst/>
              <a:gdLst>
                <a:gd name="T0" fmla="*/ 164 w 233"/>
                <a:gd name="T1" fmla="*/ 0 h 287"/>
                <a:gd name="T2" fmla="*/ 233 w 233"/>
                <a:gd name="T3" fmla="*/ 248 h 287"/>
                <a:gd name="T4" fmla="*/ 216 w 233"/>
                <a:gd name="T5" fmla="*/ 280 h 287"/>
                <a:gd name="T6" fmla="*/ 164 w 233"/>
                <a:gd name="T7" fmla="*/ 226 h 287"/>
                <a:gd name="T8" fmla="*/ 179 w 233"/>
                <a:gd name="T9" fmla="*/ 218 h 287"/>
                <a:gd name="T10" fmla="*/ 194 w 233"/>
                <a:gd name="T11" fmla="*/ 191 h 287"/>
                <a:gd name="T12" fmla="*/ 194 w 233"/>
                <a:gd name="T13" fmla="*/ 157 h 287"/>
                <a:gd name="T14" fmla="*/ 178 w 233"/>
                <a:gd name="T15" fmla="*/ 148 h 287"/>
                <a:gd name="T16" fmla="*/ 164 w 233"/>
                <a:gd name="T17" fmla="*/ 118 h 287"/>
                <a:gd name="T18" fmla="*/ 167 w 233"/>
                <a:gd name="T19" fmla="*/ 210 h 287"/>
                <a:gd name="T20" fmla="*/ 180 w 233"/>
                <a:gd name="T21" fmla="*/ 175 h 287"/>
                <a:gd name="T22" fmla="*/ 175 w 233"/>
                <a:gd name="T23" fmla="*/ 160 h 287"/>
                <a:gd name="T24" fmla="*/ 164 w 233"/>
                <a:gd name="T25" fmla="*/ 160 h 287"/>
                <a:gd name="T26" fmla="*/ 133 w 233"/>
                <a:gd name="T27" fmla="*/ 14 h 287"/>
                <a:gd name="T28" fmla="*/ 164 w 233"/>
                <a:gd name="T29" fmla="*/ 118 h 287"/>
                <a:gd name="T30" fmla="*/ 136 w 233"/>
                <a:gd name="T31" fmla="*/ 111 h 287"/>
                <a:gd name="T32" fmla="*/ 133 w 233"/>
                <a:gd name="T33" fmla="*/ 287 h 287"/>
                <a:gd name="T34" fmla="*/ 140 w 233"/>
                <a:gd name="T35" fmla="*/ 224 h 287"/>
                <a:gd name="T36" fmla="*/ 164 w 233"/>
                <a:gd name="T37" fmla="*/ 287 h 287"/>
                <a:gd name="T38" fmla="*/ 153 w 233"/>
                <a:gd name="T39" fmla="*/ 201 h 287"/>
                <a:gd name="T40" fmla="*/ 156 w 233"/>
                <a:gd name="T41" fmla="*/ 210 h 287"/>
                <a:gd name="T42" fmla="*/ 164 w 233"/>
                <a:gd name="T43" fmla="*/ 160 h 287"/>
                <a:gd name="T44" fmla="*/ 96 w 233"/>
                <a:gd name="T45" fmla="*/ 0 h 287"/>
                <a:gd name="T46" fmla="*/ 133 w 233"/>
                <a:gd name="T47" fmla="*/ 110 h 287"/>
                <a:gd name="T48" fmla="*/ 103 w 233"/>
                <a:gd name="T49" fmla="*/ 115 h 287"/>
                <a:gd name="T50" fmla="*/ 96 w 233"/>
                <a:gd name="T51" fmla="*/ 287 h 287"/>
                <a:gd name="T52" fmla="*/ 132 w 233"/>
                <a:gd name="T53" fmla="*/ 198 h 287"/>
                <a:gd name="T54" fmla="*/ 133 w 233"/>
                <a:gd name="T55" fmla="*/ 218 h 287"/>
                <a:gd name="T56" fmla="*/ 101 w 233"/>
                <a:gd name="T57" fmla="*/ 169 h 287"/>
                <a:gd name="T58" fmla="*/ 96 w 233"/>
                <a:gd name="T59" fmla="*/ 160 h 287"/>
                <a:gd name="T60" fmla="*/ 96 w 233"/>
                <a:gd name="T61" fmla="*/ 133 h 287"/>
                <a:gd name="T62" fmla="*/ 82 w 233"/>
                <a:gd name="T63" fmla="*/ 14 h 287"/>
                <a:gd name="T64" fmla="*/ 96 w 233"/>
                <a:gd name="T65" fmla="*/ 121 h 287"/>
                <a:gd name="T66" fmla="*/ 82 w 233"/>
                <a:gd name="T67" fmla="*/ 50 h 287"/>
                <a:gd name="T68" fmla="*/ 82 w 233"/>
                <a:gd name="T69" fmla="*/ 164 h 287"/>
                <a:gd name="T70" fmla="*/ 96 w 233"/>
                <a:gd name="T71" fmla="*/ 226 h 287"/>
                <a:gd name="T72" fmla="*/ 90 w 233"/>
                <a:gd name="T73" fmla="*/ 144 h 287"/>
                <a:gd name="T74" fmla="*/ 40 w 233"/>
                <a:gd name="T75" fmla="*/ 0 h 287"/>
                <a:gd name="T76" fmla="*/ 27 w 233"/>
                <a:gd name="T77" fmla="*/ 15 h 287"/>
                <a:gd name="T78" fmla="*/ 17 w 233"/>
                <a:gd name="T79" fmla="*/ 31 h 287"/>
                <a:gd name="T80" fmla="*/ 82 w 233"/>
                <a:gd name="T81" fmla="*/ 50 h 287"/>
                <a:gd name="T82" fmla="*/ 61 w 233"/>
                <a:gd name="T83" fmla="*/ 155 h 287"/>
                <a:gd name="T84" fmla="*/ 38 w 233"/>
                <a:gd name="T85" fmla="*/ 160 h 287"/>
                <a:gd name="T86" fmla="*/ 29 w 233"/>
                <a:gd name="T87" fmla="*/ 174 h 287"/>
                <a:gd name="T88" fmla="*/ 40 w 233"/>
                <a:gd name="T89" fmla="*/ 183 h 287"/>
                <a:gd name="T90" fmla="*/ 46 w 233"/>
                <a:gd name="T91" fmla="*/ 179 h 287"/>
                <a:gd name="T92" fmla="*/ 45 w 233"/>
                <a:gd name="T93" fmla="*/ 172 h 287"/>
                <a:gd name="T94" fmla="*/ 57 w 233"/>
                <a:gd name="T95" fmla="*/ 164 h 287"/>
                <a:gd name="T96" fmla="*/ 48 w 233"/>
                <a:gd name="T97" fmla="*/ 195 h 287"/>
                <a:gd name="T98" fmla="*/ 41 w 233"/>
                <a:gd name="T99" fmla="*/ 233 h 287"/>
                <a:gd name="T100" fmla="*/ 53 w 233"/>
                <a:gd name="T101" fmla="*/ 244 h 287"/>
                <a:gd name="T102" fmla="*/ 60 w 233"/>
                <a:gd name="T103" fmla="*/ 236 h 287"/>
                <a:gd name="T104" fmla="*/ 73 w 233"/>
                <a:gd name="T105" fmla="*/ 179 h 287"/>
                <a:gd name="T106" fmla="*/ 40 w 233"/>
                <a:gd name="T107" fmla="*/ 287 h 287"/>
                <a:gd name="T108" fmla="*/ 13 w 233"/>
                <a:gd name="T109" fmla="*/ 275 h 287"/>
                <a:gd name="T110" fmla="*/ 0 w 233"/>
                <a:gd name="T111" fmla="*/ 39 h 287"/>
                <a:gd name="T112" fmla="*/ 13 w 233"/>
                <a:gd name="T113" fmla="*/ 12 h 287"/>
                <a:gd name="T114" fmla="*/ 40 w 233"/>
                <a:gd name="T115" fmla="*/ 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3" h="287">
                  <a:moveTo>
                    <a:pt x="164" y="0"/>
                  </a:moveTo>
                  <a:lnTo>
                    <a:pt x="233" y="0"/>
                  </a:lnTo>
                  <a:lnTo>
                    <a:pt x="233" y="14"/>
                  </a:lnTo>
                  <a:lnTo>
                    <a:pt x="164" y="14"/>
                  </a:lnTo>
                  <a:lnTo>
                    <a:pt x="164" y="0"/>
                  </a:lnTo>
                  <a:lnTo>
                    <a:pt x="164" y="0"/>
                  </a:lnTo>
                  <a:close/>
                  <a:moveTo>
                    <a:pt x="164" y="50"/>
                  </a:moveTo>
                  <a:lnTo>
                    <a:pt x="233" y="50"/>
                  </a:lnTo>
                  <a:lnTo>
                    <a:pt x="233" y="248"/>
                  </a:lnTo>
                  <a:lnTo>
                    <a:pt x="233" y="248"/>
                  </a:lnTo>
                  <a:lnTo>
                    <a:pt x="232" y="256"/>
                  </a:lnTo>
                  <a:lnTo>
                    <a:pt x="229" y="263"/>
                  </a:lnTo>
                  <a:lnTo>
                    <a:pt x="226" y="270"/>
                  </a:lnTo>
                  <a:lnTo>
                    <a:pt x="221" y="275"/>
                  </a:lnTo>
                  <a:lnTo>
                    <a:pt x="216" y="280"/>
                  </a:lnTo>
                  <a:lnTo>
                    <a:pt x="209" y="285"/>
                  </a:lnTo>
                  <a:lnTo>
                    <a:pt x="202" y="286"/>
                  </a:lnTo>
                  <a:lnTo>
                    <a:pt x="194" y="287"/>
                  </a:lnTo>
                  <a:lnTo>
                    <a:pt x="164" y="287"/>
                  </a:lnTo>
                  <a:lnTo>
                    <a:pt x="164" y="226"/>
                  </a:lnTo>
                  <a:lnTo>
                    <a:pt x="164" y="226"/>
                  </a:lnTo>
                  <a:lnTo>
                    <a:pt x="168" y="225"/>
                  </a:lnTo>
                  <a:lnTo>
                    <a:pt x="168" y="225"/>
                  </a:lnTo>
                  <a:lnTo>
                    <a:pt x="174" y="222"/>
                  </a:lnTo>
                  <a:lnTo>
                    <a:pt x="179" y="218"/>
                  </a:lnTo>
                  <a:lnTo>
                    <a:pt x="183" y="213"/>
                  </a:lnTo>
                  <a:lnTo>
                    <a:pt x="187" y="207"/>
                  </a:lnTo>
                  <a:lnTo>
                    <a:pt x="187" y="207"/>
                  </a:lnTo>
                  <a:lnTo>
                    <a:pt x="191" y="199"/>
                  </a:lnTo>
                  <a:lnTo>
                    <a:pt x="194" y="191"/>
                  </a:lnTo>
                  <a:lnTo>
                    <a:pt x="195" y="183"/>
                  </a:lnTo>
                  <a:lnTo>
                    <a:pt x="195" y="175"/>
                  </a:lnTo>
                  <a:lnTo>
                    <a:pt x="195" y="175"/>
                  </a:lnTo>
                  <a:lnTo>
                    <a:pt x="195" y="163"/>
                  </a:lnTo>
                  <a:lnTo>
                    <a:pt x="194" y="157"/>
                  </a:lnTo>
                  <a:lnTo>
                    <a:pt x="191" y="155"/>
                  </a:lnTo>
                  <a:lnTo>
                    <a:pt x="189" y="151"/>
                  </a:lnTo>
                  <a:lnTo>
                    <a:pt x="186" y="149"/>
                  </a:lnTo>
                  <a:lnTo>
                    <a:pt x="182" y="148"/>
                  </a:lnTo>
                  <a:lnTo>
                    <a:pt x="178" y="148"/>
                  </a:lnTo>
                  <a:lnTo>
                    <a:pt x="178" y="148"/>
                  </a:lnTo>
                  <a:lnTo>
                    <a:pt x="171" y="149"/>
                  </a:lnTo>
                  <a:lnTo>
                    <a:pt x="164" y="152"/>
                  </a:lnTo>
                  <a:lnTo>
                    <a:pt x="172" y="117"/>
                  </a:lnTo>
                  <a:lnTo>
                    <a:pt x="164" y="118"/>
                  </a:lnTo>
                  <a:lnTo>
                    <a:pt x="164" y="50"/>
                  </a:lnTo>
                  <a:lnTo>
                    <a:pt x="164" y="50"/>
                  </a:lnTo>
                  <a:close/>
                  <a:moveTo>
                    <a:pt x="164" y="211"/>
                  </a:moveTo>
                  <a:lnTo>
                    <a:pt x="164" y="211"/>
                  </a:lnTo>
                  <a:lnTo>
                    <a:pt x="167" y="210"/>
                  </a:lnTo>
                  <a:lnTo>
                    <a:pt x="170" y="207"/>
                  </a:lnTo>
                  <a:lnTo>
                    <a:pt x="175" y="199"/>
                  </a:lnTo>
                  <a:lnTo>
                    <a:pt x="175" y="199"/>
                  </a:lnTo>
                  <a:lnTo>
                    <a:pt x="179" y="187"/>
                  </a:lnTo>
                  <a:lnTo>
                    <a:pt x="180" y="175"/>
                  </a:lnTo>
                  <a:lnTo>
                    <a:pt x="180" y="175"/>
                  </a:lnTo>
                  <a:lnTo>
                    <a:pt x="179" y="165"/>
                  </a:lnTo>
                  <a:lnTo>
                    <a:pt x="178" y="163"/>
                  </a:lnTo>
                  <a:lnTo>
                    <a:pt x="175" y="160"/>
                  </a:lnTo>
                  <a:lnTo>
                    <a:pt x="175" y="160"/>
                  </a:lnTo>
                  <a:lnTo>
                    <a:pt x="172" y="159"/>
                  </a:lnTo>
                  <a:lnTo>
                    <a:pt x="172" y="159"/>
                  </a:lnTo>
                  <a:lnTo>
                    <a:pt x="167" y="159"/>
                  </a:lnTo>
                  <a:lnTo>
                    <a:pt x="167" y="159"/>
                  </a:lnTo>
                  <a:lnTo>
                    <a:pt x="164" y="160"/>
                  </a:lnTo>
                  <a:lnTo>
                    <a:pt x="164" y="211"/>
                  </a:lnTo>
                  <a:close/>
                  <a:moveTo>
                    <a:pt x="133" y="0"/>
                  </a:moveTo>
                  <a:lnTo>
                    <a:pt x="164" y="0"/>
                  </a:lnTo>
                  <a:lnTo>
                    <a:pt x="164" y="14"/>
                  </a:lnTo>
                  <a:lnTo>
                    <a:pt x="133" y="14"/>
                  </a:lnTo>
                  <a:lnTo>
                    <a:pt x="133" y="0"/>
                  </a:lnTo>
                  <a:lnTo>
                    <a:pt x="133" y="0"/>
                  </a:lnTo>
                  <a:close/>
                  <a:moveTo>
                    <a:pt x="133" y="50"/>
                  </a:moveTo>
                  <a:lnTo>
                    <a:pt x="164" y="50"/>
                  </a:lnTo>
                  <a:lnTo>
                    <a:pt x="164" y="118"/>
                  </a:lnTo>
                  <a:lnTo>
                    <a:pt x="149" y="119"/>
                  </a:lnTo>
                  <a:lnTo>
                    <a:pt x="133" y="192"/>
                  </a:lnTo>
                  <a:lnTo>
                    <a:pt x="133" y="122"/>
                  </a:lnTo>
                  <a:lnTo>
                    <a:pt x="136" y="111"/>
                  </a:lnTo>
                  <a:lnTo>
                    <a:pt x="136" y="111"/>
                  </a:lnTo>
                  <a:lnTo>
                    <a:pt x="133" y="110"/>
                  </a:lnTo>
                  <a:lnTo>
                    <a:pt x="133" y="50"/>
                  </a:lnTo>
                  <a:lnTo>
                    <a:pt x="133" y="50"/>
                  </a:lnTo>
                  <a:close/>
                  <a:moveTo>
                    <a:pt x="164" y="287"/>
                  </a:moveTo>
                  <a:lnTo>
                    <a:pt x="133" y="287"/>
                  </a:lnTo>
                  <a:lnTo>
                    <a:pt x="133" y="218"/>
                  </a:lnTo>
                  <a:lnTo>
                    <a:pt x="133" y="218"/>
                  </a:lnTo>
                  <a:lnTo>
                    <a:pt x="137" y="222"/>
                  </a:lnTo>
                  <a:lnTo>
                    <a:pt x="137" y="222"/>
                  </a:lnTo>
                  <a:lnTo>
                    <a:pt x="140" y="224"/>
                  </a:lnTo>
                  <a:lnTo>
                    <a:pt x="143" y="226"/>
                  </a:lnTo>
                  <a:lnTo>
                    <a:pt x="152" y="228"/>
                  </a:lnTo>
                  <a:lnTo>
                    <a:pt x="152" y="228"/>
                  </a:lnTo>
                  <a:lnTo>
                    <a:pt x="164" y="226"/>
                  </a:lnTo>
                  <a:lnTo>
                    <a:pt x="164" y="287"/>
                  </a:lnTo>
                  <a:lnTo>
                    <a:pt x="164" y="287"/>
                  </a:lnTo>
                  <a:close/>
                  <a:moveTo>
                    <a:pt x="164" y="160"/>
                  </a:moveTo>
                  <a:lnTo>
                    <a:pt x="164" y="160"/>
                  </a:lnTo>
                  <a:lnTo>
                    <a:pt x="163" y="161"/>
                  </a:lnTo>
                  <a:lnTo>
                    <a:pt x="153" y="201"/>
                  </a:lnTo>
                  <a:lnTo>
                    <a:pt x="153" y="201"/>
                  </a:lnTo>
                  <a:lnTo>
                    <a:pt x="153" y="205"/>
                  </a:lnTo>
                  <a:lnTo>
                    <a:pt x="153" y="205"/>
                  </a:lnTo>
                  <a:lnTo>
                    <a:pt x="153" y="207"/>
                  </a:lnTo>
                  <a:lnTo>
                    <a:pt x="156" y="210"/>
                  </a:lnTo>
                  <a:lnTo>
                    <a:pt x="159" y="211"/>
                  </a:lnTo>
                  <a:lnTo>
                    <a:pt x="161" y="211"/>
                  </a:lnTo>
                  <a:lnTo>
                    <a:pt x="161" y="211"/>
                  </a:lnTo>
                  <a:lnTo>
                    <a:pt x="164" y="211"/>
                  </a:lnTo>
                  <a:lnTo>
                    <a:pt x="164" y="160"/>
                  </a:lnTo>
                  <a:close/>
                  <a:moveTo>
                    <a:pt x="96" y="0"/>
                  </a:moveTo>
                  <a:lnTo>
                    <a:pt x="133" y="0"/>
                  </a:lnTo>
                  <a:lnTo>
                    <a:pt x="133" y="14"/>
                  </a:lnTo>
                  <a:lnTo>
                    <a:pt x="96" y="14"/>
                  </a:lnTo>
                  <a:lnTo>
                    <a:pt x="96" y="0"/>
                  </a:lnTo>
                  <a:lnTo>
                    <a:pt x="96" y="0"/>
                  </a:lnTo>
                  <a:close/>
                  <a:moveTo>
                    <a:pt x="96" y="50"/>
                  </a:moveTo>
                  <a:lnTo>
                    <a:pt x="133" y="50"/>
                  </a:lnTo>
                  <a:lnTo>
                    <a:pt x="133" y="110"/>
                  </a:lnTo>
                  <a:lnTo>
                    <a:pt x="133" y="110"/>
                  </a:lnTo>
                  <a:lnTo>
                    <a:pt x="124" y="109"/>
                  </a:lnTo>
                  <a:lnTo>
                    <a:pt x="124" y="109"/>
                  </a:lnTo>
                  <a:lnTo>
                    <a:pt x="117" y="110"/>
                  </a:lnTo>
                  <a:lnTo>
                    <a:pt x="110" y="111"/>
                  </a:lnTo>
                  <a:lnTo>
                    <a:pt x="103" y="115"/>
                  </a:lnTo>
                  <a:lnTo>
                    <a:pt x="96" y="121"/>
                  </a:lnTo>
                  <a:lnTo>
                    <a:pt x="96" y="50"/>
                  </a:lnTo>
                  <a:lnTo>
                    <a:pt x="96" y="50"/>
                  </a:lnTo>
                  <a:close/>
                  <a:moveTo>
                    <a:pt x="133" y="287"/>
                  </a:moveTo>
                  <a:lnTo>
                    <a:pt x="96" y="287"/>
                  </a:lnTo>
                  <a:lnTo>
                    <a:pt x="96" y="226"/>
                  </a:lnTo>
                  <a:lnTo>
                    <a:pt x="111" y="226"/>
                  </a:lnTo>
                  <a:lnTo>
                    <a:pt x="133" y="122"/>
                  </a:lnTo>
                  <a:lnTo>
                    <a:pt x="133" y="192"/>
                  </a:lnTo>
                  <a:lnTo>
                    <a:pt x="132" y="198"/>
                  </a:lnTo>
                  <a:lnTo>
                    <a:pt x="132" y="198"/>
                  </a:lnTo>
                  <a:lnTo>
                    <a:pt x="132" y="207"/>
                  </a:lnTo>
                  <a:lnTo>
                    <a:pt x="132" y="207"/>
                  </a:lnTo>
                  <a:lnTo>
                    <a:pt x="132" y="213"/>
                  </a:lnTo>
                  <a:lnTo>
                    <a:pt x="133" y="218"/>
                  </a:lnTo>
                  <a:lnTo>
                    <a:pt x="133" y="287"/>
                  </a:lnTo>
                  <a:lnTo>
                    <a:pt x="133" y="287"/>
                  </a:lnTo>
                  <a:close/>
                  <a:moveTo>
                    <a:pt x="96" y="186"/>
                  </a:moveTo>
                  <a:lnTo>
                    <a:pt x="101" y="169"/>
                  </a:lnTo>
                  <a:lnTo>
                    <a:pt x="101" y="169"/>
                  </a:lnTo>
                  <a:lnTo>
                    <a:pt x="96" y="168"/>
                  </a:lnTo>
                  <a:lnTo>
                    <a:pt x="96" y="186"/>
                  </a:lnTo>
                  <a:lnTo>
                    <a:pt x="96" y="186"/>
                  </a:lnTo>
                  <a:close/>
                  <a:moveTo>
                    <a:pt x="96" y="160"/>
                  </a:moveTo>
                  <a:lnTo>
                    <a:pt x="96" y="160"/>
                  </a:lnTo>
                  <a:lnTo>
                    <a:pt x="102" y="163"/>
                  </a:lnTo>
                  <a:lnTo>
                    <a:pt x="111" y="119"/>
                  </a:lnTo>
                  <a:lnTo>
                    <a:pt x="111" y="119"/>
                  </a:lnTo>
                  <a:lnTo>
                    <a:pt x="105" y="125"/>
                  </a:lnTo>
                  <a:lnTo>
                    <a:pt x="96" y="133"/>
                  </a:lnTo>
                  <a:lnTo>
                    <a:pt x="96" y="160"/>
                  </a:lnTo>
                  <a:close/>
                  <a:moveTo>
                    <a:pt x="82" y="0"/>
                  </a:moveTo>
                  <a:lnTo>
                    <a:pt x="96" y="0"/>
                  </a:lnTo>
                  <a:lnTo>
                    <a:pt x="96" y="14"/>
                  </a:lnTo>
                  <a:lnTo>
                    <a:pt x="82" y="14"/>
                  </a:lnTo>
                  <a:lnTo>
                    <a:pt x="82" y="0"/>
                  </a:lnTo>
                  <a:lnTo>
                    <a:pt x="82" y="0"/>
                  </a:lnTo>
                  <a:close/>
                  <a:moveTo>
                    <a:pt x="82" y="50"/>
                  </a:moveTo>
                  <a:lnTo>
                    <a:pt x="96" y="50"/>
                  </a:lnTo>
                  <a:lnTo>
                    <a:pt x="96" y="121"/>
                  </a:lnTo>
                  <a:lnTo>
                    <a:pt x="96" y="121"/>
                  </a:lnTo>
                  <a:lnTo>
                    <a:pt x="96" y="122"/>
                  </a:lnTo>
                  <a:lnTo>
                    <a:pt x="96" y="122"/>
                  </a:lnTo>
                  <a:lnTo>
                    <a:pt x="82" y="137"/>
                  </a:lnTo>
                  <a:lnTo>
                    <a:pt x="82" y="50"/>
                  </a:lnTo>
                  <a:lnTo>
                    <a:pt x="82" y="50"/>
                  </a:lnTo>
                  <a:close/>
                  <a:moveTo>
                    <a:pt x="96" y="287"/>
                  </a:moveTo>
                  <a:lnTo>
                    <a:pt x="82" y="287"/>
                  </a:lnTo>
                  <a:lnTo>
                    <a:pt x="82" y="164"/>
                  </a:lnTo>
                  <a:lnTo>
                    <a:pt x="82" y="164"/>
                  </a:lnTo>
                  <a:lnTo>
                    <a:pt x="90" y="165"/>
                  </a:lnTo>
                  <a:lnTo>
                    <a:pt x="96" y="168"/>
                  </a:lnTo>
                  <a:lnTo>
                    <a:pt x="96" y="186"/>
                  </a:lnTo>
                  <a:lnTo>
                    <a:pt x="88" y="226"/>
                  </a:lnTo>
                  <a:lnTo>
                    <a:pt x="96" y="226"/>
                  </a:lnTo>
                  <a:lnTo>
                    <a:pt x="96" y="287"/>
                  </a:lnTo>
                  <a:lnTo>
                    <a:pt x="96" y="287"/>
                  </a:lnTo>
                  <a:close/>
                  <a:moveTo>
                    <a:pt x="96" y="133"/>
                  </a:moveTo>
                  <a:lnTo>
                    <a:pt x="96" y="133"/>
                  </a:lnTo>
                  <a:lnTo>
                    <a:pt x="90" y="144"/>
                  </a:lnTo>
                  <a:lnTo>
                    <a:pt x="83" y="157"/>
                  </a:lnTo>
                  <a:lnTo>
                    <a:pt x="83" y="157"/>
                  </a:lnTo>
                  <a:lnTo>
                    <a:pt x="96" y="160"/>
                  </a:lnTo>
                  <a:lnTo>
                    <a:pt x="96" y="133"/>
                  </a:lnTo>
                  <a:close/>
                  <a:moveTo>
                    <a:pt x="40" y="0"/>
                  </a:moveTo>
                  <a:lnTo>
                    <a:pt x="82" y="0"/>
                  </a:lnTo>
                  <a:lnTo>
                    <a:pt x="82" y="14"/>
                  </a:lnTo>
                  <a:lnTo>
                    <a:pt x="36" y="14"/>
                  </a:lnTo>
                  <a:lnTo>
                    <a:pt x="36" y="14"/>
                  </a:lnTo>
                  <a:lnTo>
                    <a:pt x="27" y="15"/>
                  </a:lnTo>
                  <a:lnTo>
                    <a:pt x="22" y="19"/>
                  </a:lnTo>
                  <a:lnTo>
                    <a:pt x="18" y="25"/>
                  </a:lnTo>
                  <a:lnTo>
                    <a:pt x="17" y="31"/>
                  </a:lnTo>
                  <a:lnTo>
                    <a:pt x="17" y="31"/>
                  </a:lnTo>
                  <a:lnTo>
                    <a:pt x="17" y="31"/>
                  </a:lnTo>
                  <a:lnTo>
                    <a:pt x="18" y="39"/>
                  </a:lnTo>
                  <a:lnTo>
                    <a:pt x="22" y="45"/>
                  </a:lnTo>
                  <a:lnTo>
                    <a:pt x="27" y="49"/>
                  </a:lnTo>
                  <a:lnTo>
                    <a:pt x="36" y="50"/>
                  </a:lnTo>
                  <a:lnTo>
                    <a:pt x="82" y="50"/>
                  </a:lnTo>
                  <a:lnTo>
                    <a:pt x="82" y="137"/>
                  </a:lnTo>
                  <a:lnTo>
                    <a:pt x="82" y="137"/>
                  </a:lnTo>
                  <a:lnTo>
                    <a:pt x="69" y="155"/>
                  </a:lnTo>
                  <a:lnTo>
                    <a:pt x="69" y="155"/>
                  </a:lnTo>
                  <a:lnTo>
                    <a:pt x="61" y="155"/>
                  </a:lnTo>
                  <a:lnTo>
                    <a:pt x="61" y="155"/>
                  </a:lnTo>
                  <a:lnTo>
                    <a:pt x="48" y="156"/>
                  </a:lnTo>
                  <a:lnTo>
                    <a:pt x="42" y="157"/>
                  </a:lnTo>
                  <a:lnTo>
                    <a:pt x="38" y="160"/>
                  </a:lnTo>
                  <a:lnTo>
                    <a:pt x="38" y="160"/>
                  </a:lnTo>
                  <a:lnTo>
                    <a:pt x="34" y="163"/>
                  </a:lnTo>
                  <a:lnTo>
                    <a:pt x="31" y="167"/>
                  </a:lnTo>
                  <a:lnTo>
                    <a:pt x="29" y="169"/>
                  </a:lnTo>
                  <a:lnTo>
                    <a:pt x="29" y="174"/>
                  </a:lnTo>
                  <a:lnTo>
                    <a:pt x="29" y="174"/>
                  </a:lnTo>
                  <a:lnTo>
                    <a:pt x="29" y="178"/>
                  </a:lnTo>
                  <a:lnTo>
                    <a:pt x="31" y="180"/>
                  </a:lnTo>
                  <a:lnTo>
                    <a:pt x="31" y="180"/>
                  </a:lnTo>
                  <a:lnTo>
                    <a:pt x="34" y="182"/>
                  </a:lnTo>
                  <a:lnTo>
                    <a:pt x="40" y="183"/>
                  </a:lnTo>
                  <a:lnTo>
                    <a:pt x="40" y="183"/>
                  </a:lnTo>
                  <a:lnTo>
                    <a:pt x="42" y="183"/>
                  </a:lnTo>
                  <a:lnTo>
                    <a:pt x="45" y="182"/>
                  </a:lnTo>
                  <a:lnTo>
                    <a:pt x="45" y="182"/>
                  </a:lnTo>
                  <a:lnTo>
                    <a:pt x="46" y="179"/>
                  </a:lnTo>
                  <a:lnTo>
                    <a:pt x="48" y="178"/>
                  </a:lnTo>
                  <a:lnTo>
                    <a:pt x="48" y="178"/>
                  </a:lnTo>
                  <a:lnTo>
                    <a:pt x="46" y="174"/>
                  </a:lnTo>
                  <a:lnTo>
                    <a:pt x="46" y="174"/>
                  </a:lnTo>
                  <a:lnTo>
                    <a:pt x="45" y="172"/>
                  </a:lnTo>
                  <a:lnTo>
                    <a:pt x="45" y="172"/>
                  </a:lnTo>
                  <a:lnTo>
                    <a:pt x="48" y="168"/>
                  </a:lnTo>
                  <a:lnTo>
                    <a:pt x="52" y="165"/>
                  </a:lnTo>
                  <a:lnTo>
                    <a:pt x="52" y="165"/>
                  </a:lnTo>
                  <a:lnTo>
                    <a:pt x="57" y="164"/>
                  </a:lnTo>
                  <a:lnTo>
                    <a:pt x="64" y="164"/>
                  </a:lnTo>
                  <a:lnTo>
                    <a:pt x="64" y="164"/>
                  </a:lnTo>
                  <a:lnTo>
                    <a:pt x="54" y="182"/>
                  </a:lnTo>
                  <a:lnTo>
                    <a:pt x="54" y="182"/>
                  </a:lnTo>
                  <a:lnTo>
                    <a:pt x="48" y="195"/>
                  </a:lnTo>
                  <a:lnTo>
                    <a:pt x="44" y="207"/>
                  </a:lnTo>
                  <a:lnTo>
                    <a:pt x="41" y="218"/>
                  </a:lnTo>
                  <a:lnTo>
                    <a:pt x="41" y="228"/>
                  </a:lnTo>
                  <a:lnTo>
                    <a:pt x="41" y="228"/>
                  </a:lnTo>
                  <a:lnTo>
                    <a:pt x="41" y="233"/>
                  </a:lnTo>
                  <a:lnTo>
                    <a:pt x="42" y="237"/>
                  </a:lnTo>
                  <a:lnTo>
                    <a:pt x="45" y="240"/>
                  </a:lnTo>
                  <a:lnTo>
                    <a:pt x="49" y="243"/>
                  </a:lnTo>
                  <a:lnTo>
                    <a:pt x="49" y="243"/>
                  </a:lnTo>
                  <a:lnTo>
                    <a:pt x="53" y="244"/>
                  </a:lnTo>
                  <a:lnTo>
                    <a:pt x="61" y="244"/>
                  </a:lnTo>
                  <a:lnTo>
                    <a:pt x="61" y="244"/>
                  </a:lnTo>
                  <a:lnTo>
                    <a:pt x="60" y="240"/>
                  </a:lnTo>
                  <a:lnTo>
                    <a:pt x="60" y="236"/>
                  </a:lnTo>
                  <a:lnTo>
                    <a:pt x="60" y="236"/>
                  </a:lnTo>
                  <a:lnTo>
                    <a:pt x="61" y="221"/>
                  </a:lnTo>
                  <a:lnTo>
                    <a:pt x="61" y="221"/>
                  </a:lnTo>
                  <a:lnTo>
                    <a:pt x="64" y="207"/>
                  </a:lnTo>
                  <a:lnTo>
                    <a:pt x="68" y="194"/>
                  </a:lnTo>
                  <a:lnTo>
                    <a:pt x="73" y="179"/>
                  </a:lnTo>
                  <a:lnTo>
                    <a:pt x="80" y="164"/>
                  </a:lnTo>
                  <a:lnTo>
                    <a:pt x="80" y="164"/>
                  </a:lnTo>
                  <a:lnTo>
                    <a:pt x="82" y="164"/>
                  </a:lnTo>
                  <a:lnTo>
                    <a:pt x="82" y="287"/>
                  </a:lnTo>
                  <a:lnTo>
                    <a:pt x="40" y="287"/>
                  </a:lnTo>
                  <a:lnTo>
                    <a:pt x="40" y="287"/>
                  </a:lnTo>
                  <a:lnTo>
                    <a:pt x="31" y="286"/>
                  </a:lnTo>
                  <a:lnTo>
                    <a:pt x="25" y="285"/>
                  </a:lnTo>
                  <a:lnTo>
                    <a:pt x="18" y="280"/>
                  </a:lnTo>
                  <a:lnTo>
                    <a:pt x="13" y="275"/>
                  </a:lnTo>
                  <a:lnTo>
                    <a:pt x="7" y="270"/>
                  </a:lnTo>
                  <a:lnTo>
                    <a:pt x="4" y="263"/>
                  </a:lnTo>
                  <a:lnTo>
                    <a:pt x="2" y="256"/>
                  </a:lnTo>
                  <a:lnTo>
                    <a:pt x="0" y="248"/>
                  </a:lnTo>
                  <a:lnTo>
                    <a:pt x="0" y="39"/>
                  </a:lnTo>
                  <a:lnTo>
                    <a:pt x="0" y="39"/>
                  </a:lnTo>
                  <a:lnTo>
                    <a:pt x="2" y="31"/>
                  </a:lnTo>
                  <a:lnTo>
                    <a:pt x="4" y="25"/>
                  </a:lnTo>
                  <a:lnTo>
                    <a:pt x="7" y="18"/>
                  </a:lnTo>
                  <a:lnTo>
                    <a:pt x="13" y="12"/>
                  </a:lnTo>
                  <a:lnTo>
                    <a:pt x="18" y="7"/>
                  </a:lnTo>
                  <a:lnTo>
                    <a:pt x="25" y="4"/>
                  </a:lnTo>
                  <a:lnTo>
                    <a:pt x="31" y="2"/>
                  </a:lnTo>
                  <a:lnTo>
                    <a:pt x="40" y="0"/>
                  </a:lnTo>
                  <a:lnTo>
                    <a:pt x="40" y="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0" name="Freeform 171"/>
            <p:cNvSpPr>
              <a:spLocks noEditPoints="1"/>
            </p:cNvSpPr>
            <p:nvPr/>
          </p:nvSpPr>
          <p:spPr bwMode="auto">
            <a:xfrm>
              <a:off x="5800725" y="2332113"/>
              <a:ext cx="561975" cy="565150"/>
            </a:xfrm>
            <a:custGeom>
              <a:avLst/>
              <a:gdLst>
                <a:gd name="T0" fmla="*/ 337 w 354"/>
                <a:gd name="T1" fmla="*/ 299 h 356"/>
                <a:gd name="T2" fmla="*/ 352 w 354"/>
                <a:gd name="T3" fmla="*/ 91 h 356"/>
                <a:gd name="T4" fmla="*/ 339 w 354"/>
                <a:gd name="T5" fmla="*/ 154 h 356"/>
                <a:gd name="T6" fmla="*/ 333 w 354"/>
                <a:gd name="T7" fmla="*/ 150 h 356"/>
                <a:gd name="T8" fmla="*/ 333 w 354"/>
                <a:gd name="T9" fmla="*/ 206 h 356"/>
                <a:gd name="T10" fmla="*/ 289 w 354"/>
                <a:gd name="T11" fmla="*/ 221 h 356"/>
                <a:gd name="T12" fmla="*/ 306 w 354"/>
                <a:gd name="T13" fmla="*/ 244 h 356"/>
                <a:gd name="T14" fmla="*/ 283 w 354"/>
                <a:gd name="T15" fmla="*/ 267 h 356"/>
                <a:gd name="T16" fmla="*/ 306 w 354"/>
                <a:gd name="T17" fmla="*/ 338 h 356"/>
                <a:gd name="T18" fmla="*/ 283 w 354"/>
                <a:gd name="T19" fmla="*/ 59 h 356"/>
                <a:gd name="T20" fmla="*/ 317 w 354"/>
                <a:gd name="T21" fmla="*/ 59 h 356"/>
                <a:gd name="T22" fmla="*/ 271 w 354"/>
                <a:gd name="T23" fmla="*/ 47 h 356"/>
                <a:gd name="T24" fmla="*/ 263 w 354"/>
                <a:gd name="T25" fmla="*/ 12 h 356"/>
                <a:gd name="T26" fmla="*/ 272 w 354"/>
                <a:gd name="T27" fmla="*/ 223 h 356"/>
                <a:gd name="T28" fmla="*/ 283 w 354"/>
                <a:gd name="T29" fmla="*/ 68 h 356"/>
                <a:gd name="T30" fmla="*/ 272 w 354"/>
                <a:gd name="T31" fmla="*/ 264 h 356"/>
                <a:gd name="T32" fmla="*/ 274 w 354"/>
                <a:gd name="T33" fmla="*/ 356 h 356"/>
                <a:gd name="T34" fmla="*/ 263 w 354"/>
                <a:gd name="T35" fmla="*/ 28 h 356"/>
                <a:gd name="T36" fmla="*/ 259 w 354"/>
                <a:gd name="T37" fmla="*/ 50 h 356"/>
                <a:gd name="T38" fmla="*/ 236 w 354"/>
                <a:gd name="T39" fmla="*/ 50 h 356"/>
                <a:gd name="T40" fmla="*/ 230 w 354"/>
                <a:gd name="T41" fmla="*/ 28 h 356"/>
                <a:gd name="T42" fmla="*/ 263 w 354"/>
                <a:gd name="T43" fmla="*/ 68 h 356"/>
                <a:gd name="T44" fmla="*/ 263 w 354"/>
                <a:gd name="T45" fmla="*/ 231 h 356"/>
                <a:gd name="T46" fmla="*/ 228 w 354"/>
                <a:gd name="T47" fmla="*/ 269 h 356"/>
                <a:gd name="T48" fmla="*/ 228 w 354"/>
                <a:gd name="T49" fmla="*/ 216 h 356"/>
                <a:gd name="T50" fmla="*/ 263 w 354"/>
                <a:gd name="T51" fmla="*/ 348 h 356"/>
                <a:gd name="T52" fmla="*/ 228 w 354"/>
                <a:gd name="T53" fmla="*/ 28 h 356"/>
                <a:gd name="T54" fmla="*/ 225 w 354"/>
                <a:gd name="T55" fmla="*/ 49 h 356"/>
                <a:gd name="T56" fmla="*/ 228 w 354"/>
                <a:gd name="T57" fmla="*/ 4 h 356"/>
                <a:gd name="T58" fmla="*/ 179 w 354"/>
                <a:gd name="T59" fmla="*/ 68 h 356"/>
                <a:gd name="T60" fmla="*/ 228 w 354"/>
                <a:gd name="T61" fmla="*/ 216 h 356"/>
                <a:gd name="T62" fmla="*/ 228 w 354"/>
                <a:gd name="T63" fmla="*/ 299 h 356"/>
                <a:gd name="T64" fmla="*/ 133 w 354"/>
                <a:gd name="T65" fmla="*/ 43 h 356"/>
                <a:gd name="T66" fmla="*/ 126 w 354"/>
                <a:gd name="T67" fmla="*/ 4 h 356"/>
                <a:gd name="T68" fmla="*/ 179 w 354"/>
                <a:gd name="T69" fmla="*/ 68 h 356"/>
                <a:gd name="T70" fmla="*/ 179 w 354"/>
                <a:gd name="T71" fmla="*/ 242 h 356"/>
                <a:gd name="T72" fmla="*/ 171 w 354"/>
                <a:gd name="T73" fmla="*/ 162 h 356"/>
                <a:gd name="T74" fmla="*/ 115 w 354"/>
                <a:gd name="T75" fmla="*/ 31 h 356"/>
                <a:gd name="T76" fmla="*/ 123 w 354"/>
                <a:gd name="T77" fmla="*/ 50 h 356"/>
                <a:gd name="T78" fmla="*/ 100 w 354"/>
                <a:gd name="T79" fmla="*/ 43 h 356"/>
                <a:gd name="T80" fmla="*/ 90 w 354"/>
                <a:gd name="T81" fmla="*/ 12 h 356"/>
                <a:gd name="T82" fmla="*/ 126 w 354"/>
                <a:gd name="T83" fmla="*/ 96 h 356"/>
                <a:gd name="T84" fmla="*/ 90 w 354"/>
                <a:gd name="T85" fmla="*/ 256 h 356"/>
                <a:gd name="T86" fmla="*/ 126 w 354"/>
                <a:gd name="T87" fmla="*/ 162 h 356"/>
                <a:gd name="T88" fmla="*/ 90 w 354"/>
                <a:gd name="T89" fmla="*/ 348 h 356"/>
                <a:gd name="T90" fmla="*/ 79 w 354"/>
                <a:gd name="T91" fmla="*/ 39 h 356"/>
                <a:gd name="T92" fmla="*/ 71 w 354"/>
                <a:gd name="T93" fmla="*/ 20 h 356"/>
                <a:gd name="T94" fmla="*/ 90 w 354"/>
                <a:gd name="T95" fmla="*/ 162 h 356"/>
                <a:gd name="T96" fmla="*/ 90 w 354"/>
                <a:gd name="T97" fmla="*/ 68 h 356"/>
                <a:gd name="T98" fmla="*/ 81 w 354"/>
                <a:gd name="T99" fmla="*/ 264 h 356"/>
                <a:gd name="T100" fmla="*/ 84 w 354"/>
                <a:gd name="T101" fmla="*/ 353 h 356"/>
                <a:gd name="T102" fmla="*/ 37 w 354"/>
                <a:gd name="T103" fmla="*/ 59 h 356"/>
                <a:gd name="T104" fmla="*/ 71 w 354"/>
                <a:gd name="T105" fmla="*/ 20 h 356"/>
                <a:gd name="T106" fmla="*/ 54 w 354"/>
                <a:gd name="T107" fmla="*/ 227 h 356"/>
                <a:gd name="T108" fmla="*/ 50 w 354"/>
                <a:gd name="T109" fmla="*/ 257 h 356"/>
                <a:gd name="T110" fmla="*/ 16 w 354"/>
                <a:gd name="T111" fmla="*/ 299 h 356"/>
                <a:gd name="T112" fmla="*/ 71 w 354"/>
                <a:gd name="T113" fmla="*/ 68 h 356"/>
                <a:gd name="T114" fmla="*/ 49 w 354"/>
                <a:gd name="T115" fmla="*/ 345 h 356"/>
                <a:gd name="T116" fmla="*/ 20 w 354"/>
                <a:gd name="T117" fmla="*/ 150 h 356"/>
                <a:gd name="T118" fmla="*/ 16 w 354"/>
                <a:gd name="T119" fmla="*/ 154 h 356"/>
                <a:gd name="T120" fmla="*/ 0 w 354"/>
                <a:gd name="T121" fmla="*/ 95 h 356"/>
                <a:gd name="T122" fmla="*/ 16 w 354"/>
                <a:gd name="T123" fmla="*/ 96 h 356"/>
                <a:gd name="T124" fmla="*/ 16 w 354"/>
                <a:gd name="T125" fmla="*/ 21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4" h="356">
                  <a:moveTo>
                    <a:pt x="337" y="299"/>
                  </a:moveTo>
                  <a:lnTo>
                    <a:pt x="337" y="210"/>
                  </a:lnTo>
                  <a:lnTo>
                    <a:pt x="337" y="210"/>
                  </a:lnTo>
                  <a:lnTo>
                    <a:pt x="340" y="215"/>
                  </a:lnTo>
                  <a:lnTo>
                    <a:pt x="341" y="222"/>
                  </a:lnTo>
                  <a:lnTo>
                    <a:pt x="341" y="299"/>
                  </a:lnTo>
                  <a:lnTo>
                    <a:pt x="337" y="299"/>
                  </a:lnTo>
                  <a:lnTo>
                    <a:pt x="337" y="299"/>
                  </a:lnTo>
                  <a:close/>
                  <a:moveTo>
                    <a:pt x="337" y="154"/>
                  </a:moveTo>
                  <a:lnTo>
                    <a:pt x="337" y="96"/>
                  </a:lnTo>
                  <a:lnTo>
                    <a:pt x="337" y="96"/>
                  </a:lnTo>
                  <a:lnTo>
                    <a:pt x="339" y="95"/>
                  </a:lnTo>
                  <a:lnTo>
                    <a:pt x="348" y="91"/>
                  </a:lnTo>
                  <a:lnTo>
                    <a:pt x="348" y="91"/>
                  </a:lnTo>
                  <a:lnTo>
                    <a:pt x="350" y="91"/>
                  </a:lnTo>
                  <a:lnTo>
                    <a:pt x="352" y="91"/>
                  </a:lnTo>
                  <a:lnTo>
                    <a:pt x="354" y="93"/>
                  </a:lnTo>
                  <a:lnTo>
                    <a:pt x="354" y="95"/>
                  </a:lnTo>
                  <a:lnTo>
                    <a:pt x="354" y="142"/>
                  </a:lnTo>
                  <a:lnTo>
                    <a:pt x="354" y="142"/>
                  </a:lnTo>
                  <a:lnTo>
                    <a:pt x="352" y="147"/>
                  </a:lnTo>
                  <a:lnTo>
                    <a:pt x="350" y="149"/>
                  </a:lnTo>
                  <a:lnTo>
                    <a:pt x="348" y="150"/>
                  </a:lnTo>
                  <a:lnTo>
                    <a:pt x="339" y="154"/>
                  </a:lnTo>
                  <a:lnTo>
                    <a:pt x="339" y="154"/>
                  </a:lnTo>
                  <a:lnTo>
                    <a:pt x="337" y="154"/>
                  </a:lnTo>
                  <a:lnTo>
                    <a:pt x="337" y="154"/>
                  </a:lnTo>
                  <a:close/>
                  <a:moveTo>
                    <a:pt x="337" y="96"/>
                  </a:moveTo>
                  <a:lnTo>
                    <a:pt x="337" y="154"/>
                  </a:lnTo>
                  <a:lnTo>
                    <a:pt x="337" y="154"/>
                  </a:lnTo>
                  <a:lnTo>
                    <a:pt x="335" y="153"/>
                  </a:lnTo>
                  <a:lnTo>
                    <a:pt x="333" y="150"/>
                  </a:lnTo>
                  <a:lnTo>
                    <a:pt x="333" y="103"/>
                  </a:lnTo>
                  <a:lnTo>
                    <a:pt x="333" y="103"/>
                  </a:lnTo>
                  <a:lnTo>
                    <a:pt x="335" y="99"/>
                  </a:lnTo>
                  <a:lnTo>
                    <a:pt x="337" y="96"/>
                  </a:lnTo>
                  <a:lnTo>
                    <a:pt x="337" y="96"/>
                  </a:lnTo>
                  <a:close/>
                  <a:moveTo>
                    <a:pt x="337" y="210"/>
                  </a:moveTo>
                  <a:lnTo>
                    <a:pt x="337" y="210"/>
                  </a:lnTo>
                  <a:lnTo>
                    <a:pt x="333" y="206"/>
                  </a:lnTo>
                  <a:lnTo>
                    <a:pt x="329" y="202"/>
                  </a:lnTo>
                  <a:lnTo>
                    <a:pt x="324" y="199"/>
                  </a:lnTo>
                  <a:lnTo>
                    <a:pt x="317" y="199"/>
                  </a:lnTo>
                  <a:lnTo>
                    <a:pt x="317" y="68"/>
                  </a:lnTo>
                  <a:lnTo>
                    <a:pt x="283" y="68"/>
                  </a:lnTo>
                  <a:lnTo>
                    <a:pt x="283" y="221"/>
                  </a:lnTo>
                  <a:lnTo>
                    <a:pt x="283" y="221"/>
                  </a:lnTo>
                  <a:lnTo>
                    <a:pt x="289" y="221"/>
                  </a:lnTo>
                  <a:lnTo>
                    <a:pt x="293" y="222"/>
                  </a:lnTo>
                  <a:lnTo>
                    <a:pt x="297" y="225"/>
                  </a:lnTo>
                  <a:lnTo>
                    <a:pt x="299" y="227"/>
                  </a:lnTo>
                  <a:lnTo>
                    <a:pt x="302" y="230"/>
                  </a:lnTo>
                  <a:lnTo>
                    <a:pt x="305" y="234"/>
                  </a:lnTo>
                  <a:lnTo>
                    <a:pt x="306" y="239"/>
                  </a:lnTo>
                  <a:lnTo>
                    <a:pt x="306" y="244"/>
                  </a:lnTo>
                  <a:lnTo>
                    <a:pt x="306" y="244"/>
                  </a:lnTo>
                  <a:lnTo>
                    <a:pt x="306" y="248"/>
                  </a:lnTo>
                  <a:lnTo>
                    <a:pt x="305" y="253"/>
                  </a:lnTo>
                  <a:lnTo>
                    <a:pt x="302" y="257"/>
                  </a:lnTo>
                  <a:lnTo>
                    <a:pt x="299" y="260"/>
                  </a:lnTo>
                  <a:lnTo>
                    <a:pt x="297" y="262"/>
                  </a:lnTo>
                  <a:lnTo>
                    <a:pt x="293" y="265"/>
                  </a:lnTo>
                  <a:lnTo>
                    <a:pt x="289" y="267"/>
                  </a:lnTo>
                  <a:lnTo>
                    <a:pt x="283" y="267"/>
                  </a:lnTo>
                  <a:lnTo>
                    <a:pt x="283" y="299"/>
                  </a:lnTo>
                  <a:lnTo>
                    <a:pt x="337" y="299"/>
                  </a:lnTo>
                  <a:lnTo>
                    <a:pt x="337" y="210"/>
                  </a:lnTo>
                  <a:lnTo>
                    <a:pt x="337" y="210"/>
                  </a:lnTo>
                  <a:close/>
                  <a:moveTo>
                    <a:pt x="283" y="356"/>
                  </a:moveTo>
                  <a:lnTo>
                    <a:pt x="283" y="314"/>
                  </a:lnTo>
                  <a:lnTo>
                    <a:pt x="306" y="314"/>
                  </a:lnTo>
                  <a:lnTo>
                    <a:pt x="306" y="338"/>
                  </a:lnTo>
                  <a:lnTo>
                    <a:pt x="306" y="338"/>
                  </a:lnTo>
                  <a:lnTo>
                    <a:pt x="305" y="345"/>
                  </a:lnTo>
                  <a:lnTo>
                    <a:pt x="301" y="350"/>
                  </a:lnTo>
                  <a:lnTo>
                    <a:pt x="295" y="355"/>
                  </a:lnTo>
                  <a:lnTo>
                    <a:pt x="289" y="356"/>
                  </a:lnTo>
                  <a:lnTo>
                    <a:pt x="283" y="356"/>
                  </a:lnTo>
                  <a:lnTo>
                    <a:pt x="283" y="356"/>
                  </a:lnTo>
                  <a:close/>
                  <a:moveTo>
                    <a:pt x="283" y="59"/>
                  </a:moveTo>
                  <a:lnTo>
                    <a:pt x="283" y="20"/>
                  </a:lnTo>
                  <a:lnTo>
                    <a:pt x="283" y="20"/>
                  </a:lnTo>
                  <a:lnTo>
                    <a:pt x="298" y="30"/>
                  </a:lnTo>
                  <a:lnTo>
                    <a:pt x="309" y="38"/>
                  </a:lnTo>
                  <a:lnTo>
                    <a:pt x="313" y="43"/>
                  </a:lnTo>
                  <a:lnTo>
                    <a:pt x="316" y="49"/>
                  </a:lnTo>
                  <a:lnTo>
                    <a:pt x="317" y="54"/>
                  </a:lnTo>
                  <a:lnTo>
                    <a:pt x="317" y="59"/>
                  </a:lnTo>
                  <a:lnTo>
                    <a:pt x="283" y="59"/>
                  </a:lnTo>
                  <a:close/>
                  <a:moveTo>
                    <a:pt x="283" y="20"/>
                  </a:moveTo>
                  <a:lnTo>
                    <a:pt x="283" y="59"/>
                  </a:lnTo>
                  <a:lnTo>
                    <a:pt x="263" y="59"/>
                  </a:lnTo>
                  <a:lnTo>
                    <a:pt x="263" y="50"/>
                  </a:lnTo>
                  <a:lnTo>
                    <a:pt x="263" y="50"/>
                  </a:lnTo>
                  <a:lnTo>
                    <a:pt x="268" y="50"/>
                  </a:lnTo>
                  <a:lnTo>
                    <a:pt x="271" y="47"/>
                  </a:lnTo>
                  <a:lnTo>
                    <a:pt x="274" y="43"/>
                  </a:lnTo>
                  <a:lnTo>
                    <a:pt x="275" y="39"/>
                  </a:lnTo>
                  <a:lnTo>
                    <a:pt x="275" y="39"/>
                  </a:lnTo>
                  <a:lnTo>
                    <a:pt x="274" y="35"/>
                  </a:lnTo>
                  <a:lnTo>
                    <a:pt x="271" y="31"/>
                  </a:lnTo>
                  <a:lnTo>
                    <a:pt x="268" y="28"/>
                  </a:lnTo>
                  <a:lnTo>
                    <a:pt x="263" y="28"/>
                  </a:lnTo>
                  <a:lnTo>
                    <a:pt x="263" y="12"/>
                  </a:lnTo>
                  <a:lnTo>
                    <a:pt x="263" y="12"/>
                  </a:lnTo>
                  <a:lnTo>
                    <a:pt x="283" y="20"/>
                  </a:lnTo>
                  <a:lnTo>
                    <a:pt x="283" y="20"/>
                  </a:lnTo>
                  <a:close/>
                  <a:moveTo>
                    <a:pt x="283" y="68"/>
                  </a:moveTo>
                  <a:lnTo>
                    <a:pt x="283" y="221"/>
                  </a:lnTo>
                  <a:lnTo>
                    <a:pt x="283" y="221"/>
                  </a:lnTo>
                  <a:lnTo>
                    <a:pt x="278" y="221"/>
                  </a:lnTo>
                  <a:lnTo>
                    <a:pt x="272" y="223"/>
                  </a:lnTo>
                  <a:lnTo>
                    <a:pt x="267" y="227"/>
                  </a:lnTo>
                  <a:lnTo>
                    <a:pt x="263" y="231"/>
                  </a:lnTo>
                  <a:lnTo>
                    <a:pt x="263" y="162"/>
                  </a:lnTo>
                  <a:lnTo>
                    <a:pt x="272" y="162"/>
                  </a:lnTo>
                  <a:lnTo>
                    <a:pt x="272" y="96"/>
                  </a:lnTo>
                  <a:lnTo>
                    <a:pt x="263" y="96"/>
                  </a:lnTo>
                  <a:lnTo>
                    <a:pt x="263" y="68"/>
                  </a:lnTo>
                  <a:lnTo>
                    <a:pt x="283" y="68"/>
                  </a:lnTo>
                  <a:lnTo>
                    <a:pt x="283" y="68"/>
                  </a:lnTo>
                  <a:close/>
                  <a:moveTo>
                    <a:pt x="283" y="267"/>
                  </a:moveTo>
                  <a:lnTo>
                    <a:pt x="283" y="299"/>
                  </a:lnTo>
                  <a:lnTo>
                    <a:pt x="263" y="299"/>
                  </a:lnTo>
                  <a:lnTo>
                    <a:pt x="263" y="256"/>
                  </a:lnTo>
                  <a:lnTo>
                    <a:pt x="263" y="256"/>
                  </a:lnTo>
                  <a:lnTo>
                    <a:pt x="267" y="260"/>
                  </a:lnTo>
                  <a:lnTo>
                    <a:pt x="272" y="264"/>
                  </a:lnTo>
                  <a:lnTo>
                    <a:pt x="278" y="267"/>
                  </a:lnTo>
                  <a:lnTo>
                    <a:pt x="283" y="267"/>
                  </a:lnTo>
                  <a:lnTo>
                    <a:pt x="283" y="267"/>
                  </a:lnTo>
                  <a:close/>
                  <a:moveTo>
                    <a:pt x="283" y="314"/>
                  </a:moveTo>
                  <a:lnTo>
                    <a:pt x="283" y="356"/>
                  </a:lnTo>
                  <a:lnTo>
                    <a:pt x="278" y="356"/>
                  </a:lnTo>
                  <a:lnTo>
                    <a:pt x="278" y="356"/>
                  </a:lnTo>
                  <a:lnTo>
                    <a:pt x="274" y="356"/>
                  </a:lnTo>
                  <a:lnTo>
                    <a:pt x="270" y="353"/>
                  </a:lnTo>
                  <a:lnTo>
                    <a:pt x="267" y="352"/>
                  </a:lnTo>
                  <a:lnTo>
                    <a:pt x="263" y="348"/>
                  </a:lnTo>
                  <a:lnTo>
                    <a:pt x="263" y="314"/>
                  </a:lnTo>
                  <a:lnTo>
                    <a:pt x="283" y="314"/>
                  </a:lnTo>
                  <a:close/>
                  <a:moveTo>
                    <a:pt x="263" y="12"/>
                  </a:moveTo>
                  <a:lnTo>
                    <a:pt x="263" y="28"/>
                  </a:lnTo>
                  <a:lnTo>
                    <a:pt x="263" y="28"/>
                  </a:lnTo>
                  <a:lnTo>
                    <a:pt x="259" y="28"/>
                  </a:lnTo>
                  <a:lnTo>
                    <a:pt x="256" y="31"/>
                  </a:lnTo>
                  <a:lnTo>
                    <a:pt x="253" y="35"/>
                  </a:lnTo>
                  <a:lnTo>
                    <a:pt x="252" y="39"/>
                  </a:lnTo>
                  <a:lnTo>
                    <a:pt x="252" y="39"/>
                  </a:lnTo>
                  <a:lnTo>
                    <a:pt x="253" y="43"/>
                  </a:lnTo>
                  <a:lnTo>
                    <a:pt x="256" y="47"/>
                  </a:lnTo>
                  <a:lnTo>
                    <a:pt x="259" y="50"/>
                  </a:lnTo>
                  <a:lnTo>
                    <a:pt x="263" y="50"/>
                  </a:lnTo>
                  <a:lnTo>
                    <a:pt x="263" y="59"/>
                  </a:lnTo>
                  <a:lnTo>
                    <a:pt x="228" y="59"/>
                  </a:lnTo>
                  <a:lnTo>
                    <a:pt x="228" y="50"/>
                  </a:lnTo>
                  <a:lnTo>
                    <a:pt x="228" y="50"/>
                  </a:lnTo>
                  <a:lnTo>
                    <a:pt x="230" y="50"/>
                  </a:lnTo>
                  <a:lnTo>
                    <a:pt x="230" y="50"/>
                  </a:lnTo>
                  <a:lnTo>
                    <a:pt x="236" y="50"/>
                  </a:lnTo>
                  <a:lnTo>
                    <a:pt x="238" y="47"/>
                  </a:lnTo>
                  <a:lnTo>
                    <a:pt x="241" y="43"/>
                  </a:lnTo>
                  <a:lnTo>
                    <a:pt x="243" y="39"/>
                  </a:lnTo>
                  <a:lnTo>
                    <a:pt x="243" y="39"/>
                  </a:lnTo>
                  <a:lnTo>
                    <a:pt x="241" y="35"/>
                  </a:lnTo>
                  <a:lnTo>
                    <a:pt x="238" y="31"/>
                  </a:lnTo>
                  <a:lnTo>
                    <a:pt x="236" y="28"/>
                  </a:lnTo>
                  <a:lnTo>
                    <a:pt x="230" y="28"/>
                  </a:lnTo>
                  <a:lnTo>
                    <a:pt x="230" y="28"/>
                  </a:lnTo>
                  <a:lnTo>
                    <a:pt x="228" y="28"/>
                  </a:lnTo>
                  <a:lnTo>
                    <a:pt x="228" y="4"/>
                  </a:lnTo>
                  <a:lnTo>
                    <a:pt x="228" y="4"/>
                  </a:lnTo>
                  <a:lnTo>
                    <a:pt x="247" y="8"/>
                  </a:lnTo>
                  <a:lnTo>
                    <a:pt x="263" y="12"/>
                  </a:lnTo>
                  <a:lnTo>
                    <a:pt x="263" y="12"/>
                  </a:lnTo>
                  <a:close/>
                  <a:moveTo>
                    <a:pt x="263" y="68"/>
                  </a:moveTo>
                  <a:lnTo>
                    <a:pt x="263" y="96"/>
                  </a:lnTo>
                  <a:lnTo>
                    <a:pt x="228" y="96"/>
                  </a:lnTo>
                  <a:lnTo>
                    <a:pt x="228" y="68"/>
                  </a:lnTo>
                  <a:lnTo>
                    <a:pt x="263" y="68"/>
                  </a:lnTo>
                  <a:lnTo>
                    <a:pt x="263" y="68"/>
                  </a:lnTo>
                  <a:close/>
                  <a:moveTo>
                    <a:pt x="263" y="162"/>
                  </a:moveTo>
                  <a:lnTo>
                    <a:pt x="263" y="231"/>
                  </a:lnTo>
                  <a:lnTo>
                    <a:pt x="263" y="231"/>
                  </a:lnTo>
                  <a:lnTo>
                    <a:pt x="262" y="237"/>
                  </a:lnTo>
                  <a:lnTo>
                    <a:pt x="260" y="244"/>
                  </a:lnTo>
                  <a:lnTo>
                    <a:pt x="260" y="244"/>
                  </a:lnTo>
                  <a:lnTo>
                    <a:pt x="262" y="250"/>
                  </a:lnTo>
                  <a:lnTo>
                    <a:pt x="263" y="256"/>
                  </a:lnTo>
                  <a:lnTo>
                    <a:pt x="263" y="299"/>
                  </a:lnTo>
                  <a:lnTo>
                    <a:pt x="228" y="299"/>
                  </a:lnTo>
                  <a:lnTo>
                    <a:pt x="228" y="269"/>
                  </a:lnTo>
                  <a:lnTo>
                    <a:pt x="229" y="269"/>
                  </a:lnTo>
                  <a:lnTo>
                    <a:pt x="229" y="253"/>
                  </a:lnTo>
                  <a:lnTo>
                    <a:pt x="228" y="253"/>
                  </a:lnTo>
                  <a:lnTo>
                    <a:pt x="228" y="242"/>
                  </a:lnTo>
                  <a:lnTo>
                    <a:pt x="229" y="242"/>
                  </a:lnTo>
                  <a:lnTo>
                    <a:pt x="229" y="227"/>
                  </a:lnTo>
                  <a:lnTo>
                    <a:pt x="228" y="227"/>
                  </a:lnTo>
                  <a:lnTo>
                    <a:pt x="228" y="216"/>
                  </a:lnTo>
                  <a:lnTo>
                    <a:pt x="229" y="216"/>
                  </a:lnTo>
                  <a:lnTo>
                    <a:pt x="229" y="200"/>
                  </a:lnTo>
                  <a:lnTo>
                    <a:pt x="228" y="200"/>
                  </a:lnTo>
                  <a:lnTo>
                    <a:pt x="228" y="162"/>
                  </a:lnTo>
                  <a:lnTo>
                    <a:pt x="263" y="162"/>
                  </a:lnTo>
                  <a:lnTo>
                    <a:pt x="263" y="162"/>
                  </a:lnTo>
                  <a:close/>
                  <a:moveTo>
                    <a:pt x="263" y="314"/>
                  </a:moveTo>
                  <a:lnTo>
                    <a:pt x="263" y="348"/>
                  </a:lnTo>
                  <a:lnTo>
                    <a:pt x="263" y="348"/>
                  </a:lnTo>
                  <a:lnTo>
                    <a:pt x="262" y="344"/>
                  </a:lnTo>
                  <a:lnTo>
                    <a:pt x="260" y="338"/>
                  </a:lnTo>
                  <a:lnTo>
                    <a:pt x="260" y="314"/>
                  </a:lnTo>
                  <a:lnTo>
                    <a:pt x="263" y="314"/>
                  </a:lnTo>
                  <a:close/>
                  <a:moveTo>
                    <a:pt x="228" y="4"/>
                  </a:moveTo>
                  <a:lnTo>
                    <a:pt x="228" y="28"/>
                  </a:lnTo>
                  <a:lnTo>
                    <a:pt x="228" y="28"/>
                  </a:lnTo>
                  <a:lnTo>
                    <a:pt x="225" y="30"/>
                  </a:lnTo>
                  <a:lnTo>
                    <a:pt x="222" y="32"/>
                  </a:lnTo>
                  <a:lnTo>
                    <a:pt x="221" y="35"/>
                  </a:lnTo>
                  <a:lnTo>
                    <a:pt x="220" y="39"/>
                  </a:lnTo>
                  <a:lnTo>
                    <a:pt x="220" y="39"/>
                  </a:lnTo>
                  <a:lnTo>
                    <a:pt x="221" y="43"/>
                  </a:lnTo>
                  <a:lnTo>
                    <a:pt x="222" y="46"/>
                  </a:lnTo>
                  <a:lnTo>
                    <a:pt x="225" y="49"/>
                  </a:lnTo>
                  <a:lnTo>
                    <a:pt x="228" y="50"/>
                  </a:lnTo>
                  <a:lnTo>
                    <a:pt x="228" y="59"/>
                  </a:lnTo>
                  <a:lnTo>
                    <a:pt x="179" y="59"/>
                  </a:lnTo>
                  <a:lnTo>
                    <a:pt x="179" y="0"/>
                  </a:lnTo>
                  <a:lnTo>
                    <a:pt x="179" y="0"/>
                  </a:lnTo>
                  <a:lnTo>
                    <a:pt x="203" y="1"/>
                  </a:lnTo>
                  <a:lnTo>
                    <a:pt x="228" y="4"/>
                  </a:lnTo>
                  <a:lnTo>
                    <a:pt x="228" y="4"/>
                  </a:lnTo>
                  <a:close/>
                  <a:moveTo>
                    <a:pt x="228" y="68"/>
                  </a:moveTo>
                  <a:lnTo>
                    <a:pt x="228" y="96"/>
                  </a:lnTo>
                  <a:lnTo>
                    <a:pt x="183" y="96"/>
                  </a:lnTo>
                  <a:lnTo>
                    <a:pt x="183" y="162"/>
                  </a:lnTo>
                  <a:lnTo>
                    <a:pt x="228" y="162"/>
                  </a:lnTo>
                  <a:lnTo>
                    <a:pt x="228" y="200"/>
                  </a:lnTo>
                  <a:lnTo>
                    <a:pt x="179" y="200"/>
                  </a:lnTo>
                  <a:lnTo>
                    <a:pt x="179" y="68"/>
                  </a:lnTo>
                  <a:lnTo>
                    <a:pt x="228" y="68"/>
                  </a:lnTo>
                  <a:lnTo>
                    <a:pt x="228" y="68"/>
                  </a:lnTo>
                  <a:close/>
                  <a:moveTo>
                    <a:pt x="228" y="216"/>
                  </a:moveTo>
                  <a:lnTo>
                    <a:pt x="228" y="227"/>
                  </a:lnTo>
                  <a:lnTo>
                    <a:pt x="179" y="227"/>
                  </a:lnTo>
                  <a:lnTo>
                    <a:pt x="179" y="216"/>
                  </a:lnTo>
                  <a:lnTo>
                    <a:pt x="228" y="216"/>
                  </a:lnTo>
                  <a:lnTo>
                    <a:pt x="228" y="216"/>
                  </a:lnTo>
                  <a:close/>
                  <a:moveTo>
                    <a:pt x="228" y="242"/>
                  </a:moveTo>
                  <a:lnTo>
                    <a:pt x="228" y="253"/>
                  </a:lnTo>
                  <a:lnTo>
                    <a:pt x="179" y="253"/>
                  </a:lnTo>
                  <a:lnTo>
                    <a:pt x="179" y="242"/>
                  </a:lnTo>
                  <a:lnTo>
                    <a:pt x="228" y="242"/>
                  </a:lnTo>
                  <a:lnTo>
                    <a:pt x="228" y="242"/>
                  </a:lnTo>
                  <a:close/>
                  <a:moveTo>
                    <a:pt x="228" y="269"/>
                  </a:moveTo>
                  <a:lnTo>
                    <a:pt x="228" y="299"/>
                  </a:lnTo>
                  <a:lnTo>
                    <a:pt x="179" y="299"/>
                  </a:lnTo>
                  <a:lnTo>
                    <a:pt x="179" y="269"/>
                  </a:lnTo>
                  <a:lnTo>
                    <a:pt x="228" y="269"/>
                  </a:lnTo>
                  <a:close/>
                  <a:moveTo>
                    <a:pt x="126" y="50"/>
                  </a:moveTo>
                  <a:lnTo>
                    <a:pt x="126" y="50"/>
                  </a:lnTo>
                  <a:lnTo>
                    <a:pt x="129" y="49"/>
                  </a:lnTo>
                  <a:lnTo>
                    <a:pt x="132" y="46"/>
                  </a:lnTo>
                  <a:lnTo>
                    <a:pt x="133" y="43"/>
                  </a:lnTo>
                  <a:lnTo>
                    <a:pt x="134" y="39"/>
                  </a:lnTo>
                  <a:lnTo>
                    <a:pt x="134" y="39"/>
                  </a:lnTo>
                  <a:lnTo>
                    <a:pt x="133" y="35"/>
                  </a:lnTo>
                  <a:lnTo>
                    <a:pt x="132" y="32"/>
                  </a:lnTo>
                  <a:lnTo>
                    <a:pt x="129" y="30"/>
                  </a:lnTo>
                  <a:lnTo>
                    <a:pt x="126" y="28"/>
                  </a:lnTo>
                  <a:lnTo>
                    <a:pt x="126" y="4"/>
                  </a:lnTo>
                  <a:lnTo>
                    <a:pt x="126" y="4"/>
                  </a:lnTo>
                  <a:lnTo>
                    <a:pt x="150" y="1"/>
                  </a:lnTo>
                  <a:lnTo>
                    <a:pt x="176" y="0"/>
                  </a:lnTo>
                  <a:lnTo>
                    <a:pt x="179" y="0"/>
                  </a:lnTo>
                  <a:lnTo>
                    <a:pt x="179" y="59"/>
                  </a:lnTo>
                  <a:lnTo>
                    <a:pt x="126" y="59"/>
                  </a:lnTo>
                  <a:lnTo>
                    <a:pt x="126" y="50"/>
                  </a:lnTo>
                  <a:lnTo>
                    <a:pt x="126" y="50"/>
                  </a:lnTo>
                  <a:close/>
                  <a:moveTo>
                    <a:pt x="179" y="68"/>
                  </a:moveTo>
                  <a:lnTo>
                    <a:pt x="179" y="200"/>
                  </a:lnTo>
                  <a:lnTo>
                    <a:pt x="127" y="200"/>
                  </a:lnTo>
                  <a:lnTo>
                    <a:pt x="127" y="216"/>
                  </a:lnTo>
                  <a:lnTo>
                    <a:pt x="179" y="216"/>
                  </a:lnTo>
                  <a:lnTo>
                    <a:pt x="179" y="227"/>
                  </a:lnTo>
                  <a:lnTo>
                    <a:pt x="127" y="227"/>
                  </a:lnTo>
                  <a:lnTo>
                    <a:pt x="127" y="242"/>
                  </a:lnTo>
                  <a:lnTo>
                    <a:pt x="179" y="242"/>
                  </a:lnTo>
                  <a:lnTo>
                    <a:pt x="179" y="253"/>
                  </a:lnTo>
                  <a:lnTo>
                    <a:pt x="127" y="253"/>
                  </a:lnTo>
                  <a:lnTo>
                    <a:pt x="127" y="269"/>
                  </a:lnTo>
                  <a:lnTo>
                    <a:pt x="179" y="269"/>
                  </a:lnTo>
                  <a:lnTo>
                    <a:pt x="179" y="299"/>
                  </a:lnTo>
                  <a:lnTo>
                    <a:pt x="126" y="299"/>
                  </a:lnTo>
                  <a:lnTo>
                    <a:pt x="126" y="162"/>
                  </a:lnTo>
                  <a:lnTo>
                    <a:pt x="171" y="162"/>
                  </a:lnTo>
                  <a:lnTo>
                    <a:pt x="171" y="96"/>
                  </a:lnTo>
                  <a:lnTo>
                    <a:pt x="126" y="96"/>
                  </a:lnTo>
                  <a:lnTo>
                    <a:pt x="126" y="68"/>
                  </a:lnTo>
                  <a:lnTo>
                    <a:pt x="179" y="68"/>
                  </a:lnTo>
                  <a:close/>
                  <a:moveTo>
                    <a:pt x="123" y="28"/>
                  </a:moveTo>
                  <a:lnTo>
                    <a:pt x="123" y="28"/>
                  </a:lnTo>
                  <a:lnTo>
                    <a:pt x="118" y="28"/>
                  </a:lnTo>
                  <a:lnTo>
                    <a:pt x="115" y="31"/>
                  </a:lnTo>
                  <a:lnTo>
                    <a:pt x="113" y="35"/>
                  </a:lnTo>
                  <a:lnTo>
                    <a:pt x="111" y="39"/>
                  </a:lnTo>
                  <a:lnTo>
                    <a:pt x="111" y="39"/>
                  </a:lnTo>
                  <a:lnTo>
                    <a:pt x="113" y="43"/>
                  </a:lnTo>
                  <a:lnTo>
                    <a:pt x="115" y="47"/>
                  </a:lnTo>
                  <a:lnTo>
                    <a:pt x="118" y="50"/>
                  </a:lnTo>
                  <a:lnTo>
                    <a:pt x="123" y="50"/>
                  </a:lnTo>
                  <a:lnTo>
                    <a:pt x="123" y="50"/>
                  </a:lnTo>
                  <a:lnTo>
                    <a:pt x="126" y="50"/>
                  </a:lnTo>
                  <a:lnTo>
                    <a:pt x="126" y="59"/>
                  </a:lnTo>
                  <a:lnTo>
                    <a:pt x="90" y="59"/>
                  </a:lnTo>
                  <a:lnTo>
                    <a:pt x="90" y="50"/>
                  </a:lnTo>
                  <a:lnTo>
                    <a:pt x="90" y="50"/>
                  </a:lnTo>
                  <a:lnTo>
                    <a:pt x="95" y="50"/>
                  </a:lnTo>
                  <a:lnTo>
                    <a:pt x="98" y="47"/>
                  </a:lnTo>
                  <a:lnTo>
                    <a:pt x="100" y="43"/>
                  </a:lnTo>
                  <a:lnTo>
                    <a:pt x="102" y="39"/>
                  </a:lnTo>
                  <a:lnTo>
                    <a:pt x="102" y="39"/>
                  </a:lnTo>
                  <a:lnTo>
                    <a:pt x="100" y="35"/>
                  </a:lnTo>
                  <a:lnTo>
                    <a:pt x="98" y="31"/>
                  </a:lnTo>
                  <a:lnTo>
                    <a:pt x="95" y="28"/>
                  </a:lnTo>
                  <a:lnTo>
                    <a:pt x="90" y="28"/>
                  </a:lnTo>
                  <a:lnTo>
                    <a:pt x="90" y="12"/>
                  </a:lnTo>
                  <a:lnTo>
                    <a:pt x="90" y="12"/>
                  </a:lnTo>
                  <a:lnTo>
                    <a:pt x="107" y="8"/>
                  </a:lnTo>
                  <a:lnTo>
                    <a:pt x="126" y="4"/>
                  </a:lnTo>
                  <a:lnTo>
                    <a:pt x="126" y="28"/>
                  </a:lnTo>
                  <a:lnTo>
                    <a:pt x="126" y="28"/>
                  </a:lnTo>
                  <a:lnTo>
                    <a:pt x="123" y="28"/>
                  </a:lnTo>
                  <a:lnTo>
                    <a:pt x="123" y="28"/>
                  </a:lnTo>
                  <a:close/>
                  <a:moveTo>
                    <a:pt x="126" y="68"/>
                  </a:moveTo>
                  <a:lnTo>
                    <a:pt x="126" y="96"/>
                  </a:lnTo>
                  <a:lnTo>
                    <a:pt x="90" y="96"/>
                  </a:lnTo>
                  <a:lnTo>
                    <a:pt x="90" y="68"/>
                  </a:lnTo>
                  <a:lnTo>
                    <a:pt x="126" y="68"/>
                  </a:lnTo>
                  <a:lnTo>
                    <a:pt x="126" y="68"/>
                  </a:lnTo>
                  <a:close/>
                  <a:moveTo>
                    <a:pt x="126" y="162"/>
                  </a:moveTo>
                  <a:lnTo>
                    <a:pt x="126" y="299"/>
                  </a:lnTo>
                  <a:lnTo>
                    <a:pt x="90" y="299"/>
                  </a:lnTo>
                  <a:lnTo>
                    <a:pt x="90" y="256"/>
                  </a:lnTo>
                  <a:lnTo>
                    <a:pt x="90" y="256"/>
                  </a:lnTo>
                  <a:lnTo>
                    <a:pt x="92" y="250"/>
                  </a:lnTo>
                  <a:lnTo>
                    <a:pt x="94" y="244"/>
                  </a:lnTo>
                  <a:lnTo>
                    <a:pt x="94" y="244"/>
                  </a:lnTo>
                  <a:lnTo>
                    <a:pt x="92" y="237"/>
                  </a:lnTo>
                  <a:lnTo>
                    <a:pt x="90" y="231"/>
                  </a:lnTo>
                  <a:lnTo>
                    <a:pt x="90" y="162"/>
                  </a:lnTo>
                  <a:lnTo>
                    <a:pt x="126" y="162"/>
                  </a:lnTo>
                  <a:lnTo>
                    <a:pt x="126" y="162"/>
                  </a:lnTo>
                  <a:close/>
                  <a:moveTo>
                    <a:pt x="90" y="348"/>
                  </a:moveTo>
                  <a:lnTo>
                    <a:pt x="90" y="314"/>
                  </a:lnTo>
                  <a:lnTo>
                    <a:pt x="94" y="314"/>
                  </a:lnTo>
                  <a:lnTo>
                    <a:pt x="94" y="338"/>
                  </a:lnTo>
                  <a:lnTo>
                    <a:pt x="94" y="338"/>
                  </a:lnTo>
                  <a:lnTo>
                    <a:pt x="92" y="344"/>
                  </a:lnTo>
                  <a:lnTo>
                    <a:pt x="90" y="348"/>
                  </a:lnTo>
                  <a:lnTo>
                    <a:pt x="90" y="348"/>
                  </a:lnTo>
                  <a:close/>
                  <a:moveTo>
                    <a:pt x="90" y="12"/>
                  </a:moveTo>
                  <a:lnTo>
                    <a:pt x="90" y="28"/>
                  </a:lnTo>
                  <a:lnTo>
                    <a:pt x="90" y="28"/>
                  </a:lnTo>
                  <a:lnTo>
                    <a:pt x="85" y="28"/>
                  </a:lnTo>
                  <a:lnTo>
                    <a:pt x="83" y="31"/>
                  </a:lnTo>
                  <a:lnTo>
                    <a:pt x="80" y="35"/>
                  </a:lnTo>
                  <a:lnTo>
                    <a:pt x="79" y="39"/>
                  </a:lnTo>
                  <a:lnTo>
                    <a:pt x="79" y="39"/>
                  </a:lnTo>
                  <a:lnTo>
                    <a:pt x="80" y="43"/>
                  </a:lnTo>
                  <a:lnTo>
                    <a:pt x="83" y="47"/>
                  </a:lnTo>
                  <a:lnTo>
                    <a:pt x="85" y="50"/>
                  </a:lnTo>
                  <a:lnTo>
                    <a:pt x="90" y="50"/>
                  </a:lnTo>
                  <a:lnTo>
                    <a:pt x="90" y="59"/>
                  </a:lnTo>
                  <a:lnTo>
                    <a:pt x="71" y="59"/>
                  </a:lnTo>
                  <a:lnTo>
                    <a:pt x="71" y="20"/>
                  </a:lnTo>
                  <a:lnTo>
                    <a:pt x="71" y="20"/>
                  </a:lnTo>
                  <a:lnTo>
                    <a:pt x="90" y="12"/>
                  </a:lnTo>
                  <a:lnTo>
                    <a:pt x="90" y="12"/>
                  </a:lnTo>
                  <a:close/>
                  <a:moveTo>
                    <a:pt x="90" y="68"/>
                  </a:moveTo>
                  <a:lnTo>
                    <a:pt x="90" y="96"/>
                  </a:lnTo>
                  <a:lnTo>
                    <a:pt x="81" y="96"/>
                  </a:lnTo>
                  <a:lnTo>
                    <a:pt x="81" y="162"/>
                  </a:lnTo>
                  <a:lnTo>
                    <a:pt x="90" y="162"/>
                  </a:lnTo>
                  <a:lnTo>
                    <a:pt x="90" y="231"/>
                  </a:lnTo>
                  <a:lnTo>
                    <a:pt x="90" y="231"/>
                  </a:lnTo>
                  <a:lnTo>
                    <a:pt x="87" y="227"/>
                  </a:lnTo>
                  <a:lnTo>
                    <a:pt x="81" y="223"/>
                  </a:lnTo>
                  <a:lnTo>
                    <a:pt x="76" y="221"/>
                  </a:lnTo>
                  <a:lnTo>
                    <a:pt x="71" y="221"/>
                  </a:lnTo>
                  <a:lnTo>
                    <a:pt x="71" y="68"/>
                  </a:lnTo>
                  <a:lnTo>
                    <a:pt x="90" y="68"/>
                  </a:lnTo>
                  <a:lnTo>
                    <a:pt x="90" y="68"/>
                  </a:lnTo>
                  <a:close/>
                  <a:moveTo>
                    <a:pt x="90" y="256"/>
                  </a:moveTo>
                  <a:lnTo>
                    <a:pt x="90" y="299"/>
                  </a:lnTo>
                  <a:lnTo>
                    <a:pt x="71" y="299"/>
                  </a:lnTo>
                  <a:lnTo>
                    <a:pt x="71" y="267"/>
                  </a:lnTo>
                  <a:lnTo>
                    <a:pt x="71" y="267"/>
                  </a:lnTo>
                  <a:lnTo>
                    <a:pt x="76" y="267"/>
                  </a:lnTo>
                  <a:lnTo>
                    <a:pt x="81" y="264"/>
                  </a:lnTo>
                  <a:lnTo>
                    <a:pt x="87" y="260"/>
                  </a:lnTo>
                  <a:lnTo>
                    <a:pt x="90" y="256"/>
                  </a:lnTo>
                  <a:lnTo>
                    <a:pt x="90" y="256"/>
                  </a:lnTo>
                  <a:close/>
                  <a:moveTo>
                    <a:pt x="90" y="314"/>
                  </a:moveTo>
                  <a:lnTo>
                    <a:pt x="90" y="348"/>
                  </a:lnTo>
                  <a:lnTo>
                    <a:pt x="90" y="348"/>
                  </a:lnTo>
                  <a:lnTo>
                    <a:pt x="87" y="352"/>
                  </a:lnTo>
                  <a:lnTo>
                    <a:pt x="84" y="353"/>
                  </a:lnTo>
                  <a:lnTo>
                    <a:pt x="80" y="356"/>
                  </a:lnTo>
                  <a:lnTo>
                    <a:pt x="75" y="356"/>
                  </a:lnTo>
                  <a:lnTo>
                    <a:pt x="71" y="356"/>
                  </a:lnTo>
                  <a:lnTo>
                    <a:pt x="71" y="314"/>
                  </a:lnTo>
                  <a:lnTo>
                    <a:pt x="90" y="314"/>
                  </a:lnTo>
                  <a:close/>
                  <a:moveTo>
                    <a:pt x="71" y="20"/>
                  </a:moveTo>
                  <a:lnTo>
                    <a:pt x="71" y="59"/>
                  </a:lnTo>
                  <a:lnTo>
                    <a:pt x="37" y="59"/>
                  </a:lnTo>
                  <a:lnTo>
                    <a:pt x="37" y="59"/>
                  </a:lnTo>
                  <a:lnTo>
                    <a:pt x="37" y="54"/>
                  </a:lnTo>
                  <a:lnTo>
                    <a:pt x="38" y="49"/>
                  </a:lnTo>
                  <a:lnTo>
                    <a:pt x="41" y="43"/>
                  </a:lnTo>
                  <a:lnTo>
                    <a:pt x="45" y="38"/>
                  </a:lnTo>
                  <a:lnTo>
                    <a:pt x="56" y="30"/>
                  </a:lnTo>
                  <a:lnTo>
                    <a:pt x="71" y="20"/>
                  </a:lnTo>
                  <a:lnTo>
                    <a:pt x="71" y="20"/>
                  </a:lnTo>
                  <a:close/>
                  <a:moveTo>
                    <a:pt x="71" y="68"/>
                  </a:moveTo>
                  <a:lnTo>
                    <a:pt x="71" y="221"/>
                  </a:lnTo>
                  <a:lnTo>
                    <a:pt x="71" y="221"/>
                  </a:lnTo>
                  <a:lnTo>
                    <a:pt x="71" y="221"/>
                  </a:lnTo>
                  <a:lnTo>
                    <a:pt x="65" y="221"/>
                  </a:lnTo>
                  <a:lnTo>
                    <a:pt x="61" y="222"/>
                  </a:lnTo>
                  <a:lnTo>
                    <a:pt x="57" y="225"/>
                  </a:lnTo>
                  <a:lnTo>
                    <a:pt x="54" y="227"/>
                  </a:lnTo>
                  <a:lnTo>
                    <a:pt x="50" y="230"/>
                  </a:lnTo>
                  <a:lnTo>
                    <a:pt x="49" y="234"/>
                  </a:lnTo>
                  <a:lnTo>
                    <a:pt x="48" y="239"/>
                  </a:lnTo>
                  <a:lnTo>
                    <a:pt x="48" y="244"/>
                  </a:lnTo>
                  <a:lnTo>
                    <a:pt x="48" y="244"/>
                  </a:lnTo>
                  <a:lnTo>
                    <a:pt x="48" y="248"/>
                  </a:lnTo>
                  <a:lnTo>
                    <a:pt x="49" y="253"/>
                  </a:lnTo>
                  <a:lnTo>
                    <a:pt x="50" y="257"/>
                  </a:lnTo>
                  <a:lnTo>
                    <a:pt x="54" y="260"/>
                  </a:lnTo>
                  <a:lnTo>
                    <a:pt x="57" y="262"/>
                  </a:lnTo>
                  <a:lnTo>
                    <a:pt x="61" y="265"/>
                  </a:lnTo>
                  <a:lnTo>
                    <a:pt x="65" y="267"/>
                  </a:lnTo>
                  <a:lnTo>
                    <a:pt x="71" y="267"/>
                  </a:lnTo>
                  <a:lnTo>
                    <a:pt x="71" y="267"/>
                  </a:lnTo>
                  <a:lnTo>
                    <a:pt x="71" y="299"/>
                  </a:lnTo>
                  <a:lnTo>
                    <a:pt x="16" y="299"/>
                  </a:lnTo>
                  <a:lnTo>
                    <a:pt x="16" y="210"/>
                  </a:lnTo>
                  <a:lnTo>
                    <a:pt x="16" y="210"/>
                  </a:lnTo>
                  <a:lnTo>
                    <a:pt x="20" y="206"/>
                  </a:lnTo>
                  <a:lnTo>
                    <a:pt x="25" y="202"/>
                  </a:lnTo>
                  <a:lnTo>
                    <a:pt x="30" y="199"/>
                  </a:lnTo>
                  <a:lnTo>
                    <a:pt x="37" y="199"/>
                  </a:lnTo>
                  <a:lnTo>
                    <a:pt x="37" y="68"/>
                  </a:lnTo>
                  <a:lnTo>
                    <a:pt x="71" y="68"/>
                  </a:lnTo>
                  <a:lnTo>
                    <a:pt x="71" y="68"/>
                  </a:lnTo>
                  <a:close/>
                  <a:moveTo>
                    <a:pt x="71" y="314"/>
                  </a:moveTo>
                  <a:lnTo>
                    <a:pt x="71" y="356"/>
                  </a:lnTo>
                  <a:lnTo>
                    <a:pt x="65" y="356"/>
                  </a:lnTo>
                  <a:lnTo>
                    <a:pt x="65" y="356"/>
                  </a:lnTo>
                  <a:lnTo>
                    <a:pt x="58" y="355"/>
                  </a:lnTo>
                  <a:lnTo>
                    <a:pt x="53" y="350"/>
                  </a:lnTo>
                  <a:lnTo>
                    <a:pt x="49" y="345"/>
                  </a:lnTo>
                  <a:lnTo>
                    <a:pt x="48" y="338"/>
                  </a:lnTo>
                  <a:lnTo>
                    <a:pt x="48" y="314"/>
                  </a:lnTo>
                  <a:lnTo>
                    <a:pt x="71" y="314"/>
                  </a:lnTo>
                  <a:lnTo>
                    <a:pt x="71" y="314"/>
                  </a:lnTo>
                  <a:close/>
                  <a:moveTo>
                    <a:pt x="16" y="154"/>
                  </a:moveTo>
                  <a:lnTo>
                    <a:pt x="16" y="154"/>
                  </a:lnTo>
                  <a:lnTo>
                    <a:pt x="19" y="153"/>
                  </a:lnTo>
                  <a:lnTo>
                    <a:pt x="20" y="150"/>
                  </a:lnTo>
                  <a:lnTo>
                    <a:pt x="20" y="103"/>
                  </a:lnTo>
                  <a:lnTo>
                    <a:pt x="20" y="103"/>
                  </a:lnTo>
                  <a:lnTo>
                    <a:pt x="19" y="99"/>
                  </a:lnTo>
                  <a:lnTo>
                    <a:pt x="16" y="96"/>
                  </a:lnTo>
                  <a:lnTo>
                    <a:pt x="16" y="154"/>
                  </a:lnTo>
                  <a:close/>
                  <a:moveTo>
                    <a:pt x="16" y="96"/>
                  </a:moveTo>
                  <a:lnTo>
                    <a:pt x="16" y="154"/>
                  </a:lnTo>
                  <a:lnTo>
                    <a:pt x="16" y="154"/>
                  </a:lnTo>
                  <a:lnTo>
                    <a:pt x="15" y="154"/>
                  </a:lnTo>
                  <a:lnTo>
                    <a:pt x="6" y="150"/>
                  </a:lnTo>
                  <a:lnTo>
                    <a:pt x="6" y="150"/>
                  </a:lnTo>
                  <a:lnTo>
                    <a:pt x="4" y="149"/>
                  </a:lnTo>
                  <a:lnTo>
                    <a:pt x="2" y="147"/>
                  </a:lnTo>
                  <a:lnTo>
                    <a:pt x="0" y="142"/>
                  </a:lnTo>
                  <a:lnTo>
                    <a:pt x="0" y="95"/>
                  </a:lnTo>
                  <a:lnTo>
                    <a:pt x="0" y="95"/>
                  </a:lnTo>
                  <a:lnTo>
                    <a:pt x="0" y="93"/>
                  </a:lnTo>
                  <a:lnTo>
                    <a:pt x="2" y="91"/>
                  </a:lnTo>
                  <a:lnTo>
                    <a:pt x="4" y="91"/>
                  </a:lnTo>
                  <a:lnTo>
                    <a:pt x="6" y="91"/>
                  </a:lnTo>
                  <a:lnTo>
                    <a:pt x="15" y="95"/>
                  </a:lnTo>
                  <a:lnTo>
                    <a:pt x="15" y="95"/>
                  </a:lnTo>
                  <a:lnTo>
                    <a:pt x="16" y="96"/>
                  </a:lnTo>
                  <a:lnTo>
                    <a:pt x="16" y="96"/>
                  </a:lnTo>
                  <a:close/>
                  <a:moveTo>
                    <a:pt x="16" y="210"/>
                  </a:moveTo>
                  <a:lnTo>
                    <a:pt x="16" y="299"/>
                  </a:lnTo>
                  <a:lnTo>
                    <a:pt x="12" y="299"/>
                  </a:lnTo>
                  <a:lnTo>
                    <a:pt x="12" y="222"/>
                  </a:lnTo>
                  <a:lnTo>
                    <a:pt x="12" y="222"/>
                  </a:lnTo>
                  <a:lnTo>
                    <a:pt x="14" y="215"/>
                  </a:lnTo>
                  <a:lnTo>
                    <a:pt x="16" y="210"/>
                  </a:lnTo>
                  <a:lnTo>
                    <a:pt x="16" y="21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1" name="Freeform 172"/>
            <p:cNvSpPr>
              <a:spLocks noEditPoints="1"/>
            </p:cNvSpPr>
            <p:nvPr/>
          </p:nvSpPr>
          <p:spPr bwMode="auto">
            <a:xfrm>
              <a:off x="6216650" y="3057600"/>
              <a:ext cx="633413" cy="482600"/>
            </a:xfrm>
            <a:custGeom>
              <a:avLst/>
              <a:gdLst>
                <a:gd name="T0" fmla="*/ 396 w 399"/>
                <a:gd name="T1" fmla="*/ 285 h 304"/>
                <a:gd name="T2" fmla="*/ 390 w 399"/>
                <a:gd name="T3" fmla="*/ 10 h 304"/>
                <a:gd name="T4" fmla="*/ 349 w 399"/>
                <a:gd name="T5" fmla="*/ 22 h 304"/>
                <a:gd name="T6" fmla="*/ 376 w 399"/>
                <a:gd name="T7" fmla="*/ 48 h 304"/>
                <a:gd name="T8" fmla="*/ 360 w 399"/>
                <a:gd name="T9" fmla="*/ 281 h 304"/>
                <a:gd name="T10" fmla="*/ 304 w 399"/>
                <a:gd name="T11" fmla="*/ 256 h 304"/>
                <a:gd name="T12" fmla="*/ 345 w 399"/>
                <a:gd name="T13" fmla="*/ 42 h 304"/>
                <a:gd name="T14" fmla="*/ 357 w 399"/>
                <a:gd name="T15" fmla="*/ 251 h 304"/>
                <a:gd name="T16" fmla="*/ 254 w 399"/>
                <a:gd name="T17" fmla="*/ 22 h 304"/>
                <a:gd name="T18" fmla="*/ 254 w 399"/>
                <a:gd name="T19" fmla="*/ 304 h 304"/>
                <a:gd name="T20" fmla="*/ 254 w 399"/>
                <a:gd name="T21" fmla="*/ 264 h 304"/>
                <a:gd name="T22" fmla="*/ 277 w 399"/>
                <a:gd name="T23" fmla="*/ 167 h 304"/>
                <a:gd name="T24" fmla="*/ 274 w 399"/>
                <a:gd name="T25" fmla="*/ 133 h 304"/>
                <a:gd name="T26" fmla="*/ 273 w 399"/>
                <a:gd name="T27" fmla="*/ 109 h 304"/>
                <a:gd name="T28" fmla="*/ 254 w 399"/>
                <a:gd name="T29" fmla="*/ 41 h 304"/>
                <a:gd name="T30" fmla="*/ 260 w 399"/>
                <a:gd name="T31" fmla="*/ 171 h 304"/>
                <a:gd name="T32" fmla="*/ 254 w 399"/>
                <a:gd name="T33" fmla="*/ 137 h 304"/>
                <a:gd name="T34" fmla="*/ 257 w 399"/>
                <a:gd name="T35" fmla="*/ 103 h 304"/>
                <a:gd name="T36" fmla="*/ 200 w 399"/>
                <a:gd name="T37" fmla="*/ 0 h 304"/>
                <a:gd name="T38" fmla="*/ 200 w 399"/>
                <a:gd name="T39" fmla="*/ 282 h 304"/>
                <a:gd name="T40" fmla="*/ 241 w 399"/>
                <a:gd name="T41" fmla="*/ 93 h 304"/>
                <a:gd name="T42" fmla="*/ 226 w 399"/>
                <a:gd name="T43" fmla="*/ 121 h 304"/>
                <a:gd name="T44" fmla="*/ 230 w 399"/>
                <a:gd name="T45" fmla="*/ 144 h 304"/>
                <a:gd name="T46" fmla="*/ 232 w 399"/>
                <a:gd name="T47" fmla="*/ 178 h 304"/>
                <a:gd name="T48" fmla="*/ 200 w 399"/>
                <a:gd name="T49" fmla="*/ 186 h 304"/>
                <a:gd name="T50" fmla="*/ 254 w 399"/>
                <a:gd name="T51" fmla="*/ 41 h 304"/>
                <a:gd name="T52" fmla="*/ 242 w 399"/>
                <a:gd name="T53" fmla="*/ 103 h 304"/>
                <a:gd name="T54" fmla="*/ 251 w 399"/>
                <a:gd name="T55" fmla="*/ 128 h 304"/>
                <a:gd name="T56" fmla="*/ 251 w 399"/>
                <a:gd name="T57" fmla="*/ 136 h 304"/>
                <a:gd name="T58" fmla="*/ 246 w 399"/>
                <a:gd name="T59" fmla="*/ 170 h 304"/>
                <a:gd name="T60" fmla="*/ 135 w 399"/>
                <a:gd name="T61" fmla="*/ 22 h 304"/>
                <a:gd name="T62" fmla="*/ 135 w 399"/>
                <a:gd name="T63" fmla="*/ 304 h 304"/>
                <a:gd name="T64" fmla="*/ 173 w 399"/>
                <a:gd name="T65" fmla="*/ 178 h 304"/>
                <a:gd name="T66" fmla="*/ 139 w 399"/>
                <a:gd name="T67" fmla="*/ 213 h 304"/>
                <a:gd name="T68" fmla="*/ 162 w 399"/>
                <a:gd name="T69" fmla="*/ 183 h 304"/>
                <a:gd name="T70" fmla="*/ 148 w 399"/>
                <a:gd name="T71" fmla="*/ 153 h 304"/>
                <a:gd name="T72" fmla="*/ 136 w 399"/>
                <a:gd name="T73" fmla="*/ 126 h 304"/>
                <a:gd name="T74" fmla="*/ 143 w 399"/>
                <a:gd name="T75" fmla="*/ 136 h 304"/>
                <a:gd name="T76" fmla="*/ 150 w 399"/>
                <a:gd name="T77" fmla="*/ 122 h 304"/>
                <a:gd name="T78" fmla="*/ 200 w 399"/>
                <a:gd name="T79" fmla="*/ 41 h 304"/>
                <a:gd name="T80" fmla="*/ 147 w 399"/>
                <a:gd name="T81" fmla="*/ 193 h 304"/>
                <a:gd name="T82" fmla="*/ 139 w 399"/>
                <a:gd name="T83" fmla="*/ 164 h 304"/>
                <a:gd name="T84" fmla="*/ 25 w 399"/>
                <a:gd name="T85" fmla="*/ 2 h 304"/>
                <a:gd name="T86" fmla="*/ 0 w 399"/>
                <a:gd name="T87" fmla="*/ 273 h 304"/>
                <a:gd name="T88" fmla="*/ 25 w 399"/>
                <a:gd name="T89" fmla="*/ 304 h 304"/>
                <a:gd name="T90" fmla="*/ 40 w 399"/>
                <a:gd name="T91" fmla="*/ 281 h 304"/>
                <a:gd name="T92" fmla="*/ 24 w 399"/>
                <a:gd name="T93" fmla="*/ 48 h 304"/>
                <a:gd name="T94" fmla="*/ 50 w 399"/>
                <a:gd name="T95" fmla="*/ 22 h 304"/>
                <a:gd name="T96" fmla="*/ 124 w 399"/>
                <a:gd name="T97" fmla="*/ 125 h 304"/>
                <a:gd name="T98" fmla="*/ 106 w 399"/>
                <a:gd name="T99" fmla="*/ 175 h 304"/>
                <a:gd name="T100" fmla="*/ 117 w 399"/>
                <a:gd name="T101" fmla="*/ 209 h 304"/>
                <a:gd name="T102" fmla="*/ 54 w 399"/>
                <a:gd name="T103" fmla="*/ 262 h 304"/>
                <a:gd name="T104" fmla="*/ 43 w 399"/>
                <a:gd name="T105" fmla="*/ 53 h 304"/>
                <a:gd name="T106" fmla="*/ 135 w 399"/>
                <a:gd name="T107" fmla="*/ 156 h 304"/>
                <a:gd name="T108" fmla="*/ 131 w 399"/>
                <a:gd name="T109" fmla="*/ 176 h 304"/>
                <a:gd name="T110" fmla="*/ 128 w 399"/>
                <a:gd name="T111" fmla="*/ 199 h 304"/>
                <a:gd name="T112" fmla="*/ 127 w 399"/>
                <a:gd name="T113" fmla="*/ 137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99" h="304">
                  <a:moveTo>
                    <a:pt x="368" y="304"/>
                  </a:moveTo>
                  <a:lnTo>
                    <a:pt x="368" y="304"/>
                  </a:lnTo>
                  <a:lnTo>
                    <a:pt x="373" y="304"/>
                  </a:lnTo>
                  <a:lnTo>
                    <a:pt x="380" y="302"/>
                  </a:lnTo>
                  <a:lnTo>
                    <a:pt x="385" y="298"/>
                  </a:lnTo>
                  <a:lnTo>
                    <a:pt x="390" y="294"/>
                  </a:lnTo>
                  <a:lnTo>
                    <a:pt x="394" y="290"/>
                  </a:lnTo>
                  <a:lnTo>
                    <a:pt x="396" y="285"/>
                  </a:lnTo>
                  <a:lnTo>
                    <a:pt x="399" y="279"/>
                  </a:lnTo>
                  <a:lnTo>
                    <a:pt x="399" y="273"/>
                  </a:lnTo>
                  <a:lnTo>
                    <a:pt x="399" y="33"/>
                  </a:lnTo>
                  <a:lnTo>
                    <a:pt x="399" y="33"/>
                  </a:lnTo>
                  <a:lnTo>
                    <a:pt x="399" y="26"/>
                  </a:lnTo>
                  <a:lnTo>
                    <a:pt x="396" y="21"/>
                  </a:lnTo>
                  <a:lnTo>
                    <a:pt x="394" y="15"/>
                  </a:lnTo>
                  <a:lnTo>
                    <a:pt x="390" y="10"/>
                  </a:lnTo>
                  <a:lnTo>
                    <a:pt x="385" y="6"/>
                  </a:lnTo>
                  <a:lnTo>
                    <a:pt x="380" y="3"/>
                  </a:lnTo>
                  <a:lnTo>
                    <a:pt x="373" y="2"/>
                  </a:lnTo>
                  <a:lnTo>
                    <a:pt x="368" y="0"/>
                  </a:lnTo>
                  <a:lnTo>
                    <a:pt x="304" y="0"/>
                  </a:lnTo>
                  <a:lnTo>
                    <a:pt x="304" y="22"/>
                  </a:lnTo>
                  <a:lnTo>
                    <a:pt x="349" y="22"/>
                  </a:lnTo>
                  <a:lnTo>
                    <a:pt x="349" y="22"/>
                  </a:lnTo>
                  <a:lnTo>
                    <a:pt x="354" y="22"/>
                  </a:lnTo>
                  <a:lnTo>
                    <a:pt x="360" y="25"/>
                  </a:lnTo>
                  <a:lnTo>
                    <a:pt x="364" y="26"/>
                  </a:lnTo>
                  <a:lnTo>
                    <a:pt x="368" y="30"/>
                  </a:lnTo>
                  <a:lnTo>
                    <a:pt x="371" y="34"/>
                  </a:lnTo>
                  <a:lnTo>
                    <a:pt x="373" y="38"/>
                  </a:lnTo>
                  <a:lnTo>
                    <a:pt x="375" y="42"/>
                  </a:lnTo>
                  <a:lnTo>
                    <a:pt x="376" y="48"/>
                  </a:lnTo>
                  <a:lnTo>
                    <a:pt x="376" y="256"/>
                  </a:lnTo>
                  <a:lnTo>
                    <a:pt x="376" y="256"/>
                  </a:lnTo>
                  <a:lnTo>
                    <a:pt x="375" y="262"/>
                  </a:lnTo>
                  <a:lnTo>
                    <a:pt x="373" y="267"/>
                  </a:lnTo>
                  <a:lnTo>
                    <a:pt x="371" y="271"/>
                  </a:lnTo>
                  <a:lnTo>
                    <a:pt x="368" y="275"/>
                  </a:lnTo>
                  <a:lnTo>
                    <a:pt x="364" y="278"/>
                  </a:lnTo>
                  <a:lnTo>
                    <a:pt x="360" y="281"/>
                  </a:lnTo>
                  <a:lnTo>
                    <a:pt x="354" y="282"/>
                  </a:lnTo>
                  <a:lnTo>
                    <a:pt x="349" y="282"/>
                  </a:lnTo>
                  <a:lnTo>
                    <a:pt x="304" y="282"/>
                  </a:lnTo>
                  <a:lnTo>
                    <a:pt x="304" y="304"/>
                  </a:lnTo>
                  <a:lnTo>
                    <a:pt x="368" y="304"/>
                  </a:lnTo>
                  <a:lnTo>
                    <a:pt x="368" y="304"/>
                  </a:lnTo>
                  <a:close/>
                  <a:moveTo>
                    <a:pt x="304" y="264"/>
                  </a:moveTo>
                  <a:lnTo>
                    <a:pt x="304" y="256"/>
                  </a:lnTo>
                  <a:lnTo>
                    <a:pt x="337" y="256"/>
                  </a:lnTo>
                  <a:lnTo>
                    <a:pt x="337" y="243"/>
                  </a:lnTo>
                  <a:lnTo>
                    <a:pt x="304" y="243"/>
                  </a:lnTo>
                  <a:lnTo>
                    <a:pt x="304" y="41"/>
                  </a:lnTo>
                  <a:lnTo>
                    <a:pt x="337" y="41"/>
                  </a:lnTo>
                  <a:lnTo>
                    <a:pt x="337" y="41"/>
                  </a:lnTo>
                  <a:lnTo>
                    <a:pt x="341" y="41"/>
                  </a:lnTo>
                  <a:lnTo>
                    <a:pt x="345" y="42"/>
                  </a:lnTo>
                  <a:lnTo>
                    <a:pt x="352" y="46"/>
                  </a:lnTo>
                  <a:lnTo>
                    <a:pt x="357" y="53"/>
                  </a:lnTo>
                  <a:lnTo>
                    <a:pt x="357" y="57"/>
                  </a:lnTo>
                  <a:lnTo>
                    <a:pt x="358" y="61"/>
                  </a:lnTo>
                  <a:lnTo>
                    <a:pt x="358" y="243"/>
                  </a:lnTo>
                  <a:lnTo>
                    <a:pt x="358" y="243"/>
                  </a:lnTo>
                  <a:lnTo>
                    <a:pt x="357" y="247"/>
                  </a:lnTo>
                  <a:lnTo>
                    <a:pt x="357" y="251"/>
                  </a:lnTo>
                  <a:lnTo>
                    <a:pt x="352" y="258"/>
                  </a:lnTo>
                  <a:lnTo>
                    <a:pt x="345" y="262"/>
                  </a:lnTo>
                  <a:lnTo>
                    <a:pt x="341" y="263"/>
                  </a:lnTo>
                  <a:lnTo>
                    <a:pt x="337" y="264"/>
                  </a:lnTo>
                  <a:lnTo>
                    <a:pt x="304" y="264"/>
                  </a:lnTo>
                  <a:close/>
                  <a:moveTo>
                    <a:pt x="304" y="0"/>
                  </a:moveTo>
                  <a:lnTo>
                    <a:pt x="254" y="0"/>
                  </a:lnTo>
                  <a:lnTo>
                    <a:pt x="254" y="22"/>
                  </a:lnTo>
                  <a:lnTo>
                    <a:pt x="304" y="22"/>
                  </a:lnTo>
                  <a:lnTo>
                    <a:pt x="304" y="0"/>
                  </a:lnTo>
                  <a:lnTo>
                    <a:pt x="304" y="0"/>
                  </a:lnTo>
                  <a:close/>
                  <a:moveTo>
                    <a:pt x="254" y="304"/>
                  </a:moveTo>
                  <a:lnTo>
                    <a:pt x="304" y="304"/>
                  </a:lnTo>
                  <a:lnTo>
                    <a:pt x="304" y="282"/>
                  </a:lnTo>
                  <a:lnTo>
                    <a:pt x="254" y="282"/>
                  </a:lnTo>
                  <a:lnTo>
                    <a:pt x="254" y="304"/>
                  </a:lnTo>
                  <a:lnTo>
                    <a:pt x="254" y="304"/>
                  </a:lnTo>
                  <a:close/>
                  <a:moveTo>
                    <a:pt x="304" y="41"/>
                  </a:moveTo>
                  <a:lnTo>
                    <a:pt x="304" y="243"/>
                  </a:lnTo>
                  <a:lnTo>
                    <a:pt x="270" y="243"/>
                  </a:lnTo>
                  <a:lnTo>
                    <a:pt x="270" y="256"/>
                  </a:lnTo>
                  <a:lnTo>
                    <a:pt x="304" y="256"/>
                  </a:lnTo>
                  <a:lnTo>
                    <a:pt x="304" y="264"/>
                  </a:lnTo>
                  <a:lnTo>
                    <a:pt x="254" y="264"/>
                  </a:lnTo>
                  <a:lnTo>
                    <a:pt x="254" y="183"/>
                  </a:lnTo>
                  <a:lnTo>
                    <a:pt x="254" y="183"/>
                  </a:lnTo>
                  <a:lnTo>
                    <a:pt x="257" y="183"/>
                  </a:lnTo>
                  <a:lnTo>
                    <a:pt x="257" y="183"/>
                  </a:lnTo>
                  <a:lnTo>
                    <a:pt x="265" y="179"/>
                  </a:lnTo>
                  <a:lnTo>
                    <a:pt x="272" y="174"/>
                  </a:lnTo>
                  <a:lnTo>
                    <a:pt x="272" y="174"/>
                  </a:lnTo>
                  <a:lnTo>
                    <a:pt x="277" y="167"/>
                  </a:lnTo>
                  <a:lnTo>
                    <a:pt x="281" y="159"/>
                  </a:lnTo>
                  <a:lnTo>
                    <a:pt x="281" y="159"/>
                  </a:lnTo>
                  <a:lnTo>
                    <a:pt x="281" y="151"/>
                  </a:lnTo>
                  <a:lnTo>
                    <a:pt x="281" y="151"/>
                  </a:lnTo>
                  <a:lnTo>
                    <a:pt x="281" y="143"/>
                  </a:lnTo>
                  <a:lnTo>
                    <a:pt x="281" y="143"/>
                  </a:lnTo>
                  <a:lnTo>
                    <a:pt x="278" y="137"/>
                  </a:lnTo>
                  <a:lnTo>
                    <a:pt x="274" y="133"/>
                  </a:lnTo>
                  <a:lnTo>
                    <a:pt x="274" y="133"/>
                  </a:lnTo>
                  <a:lnTo>
                    <a:pt x="269" y="130"/>
                  </a:lnTo>
                  <a:lnTo>
                    <a:pt x="262" y="129"/>
                  </a:lnTo>
                  <a:lnTo>
                    <a:pt x="262" y="129"/>
                  </a:lnTo>
                  <a:lnTo>
                    <a:pt x="268" y="122"/>
                  </a:lnTo>
                  <a:lnTo>
                    <a:pt x="272" y="116"/>
                  </a:lnTo>
                  <a:lnTo>
                    <a:pt x="272" y="116"/>
                  </a:lnTo>
                  <a:lnTo>
                    <a:pt x="273" y="109"/>
                  </a:lnTo>
                  <a:lnTo>
                    <a:pt x="273" y="102"/>
                  </a:lnTo>
                  <a:lnTo>
                    <a:pt x="273" y="102"/>
                  </a:lnTo>
                  <a:lnTo>
                    <a:pt x="270" y="97"/>
                  </a:lnTo>
                  <a:lnTo>
                    <a:pt x="264" y="93"/>
                  </a:lnTo>
                  <a:lnTo>
                    <a:pt x="264" y="93"/>
                  </a:lnTo>
                  <a:lnTo>
                    <a:pt x="260" y="90"/>
                  </a:lnTo>
                  <a:lnTo>
                    <a:pt x="254" y="90"/>
                  </a:lnTo>
                  <a:lnTo>
                    <a:pt x="254" y="41"/>
                  </a:lnTo>
                  <a:lnTo>
                    <a:pt x="304" y="41"/>
                  </a:lnTo>
                  <a:lnTo>
                    <a:pt x="304" y="41"/>
                  </a:lnTo>
                  <a:close/>
                  <a:moveTo>
                    <a:pt x="254" y="175"/>
                  </a:moveTo>
                  <a:lnTo>
                    <a:pt x="254" y="175"/>
                  </a:lnTo>
                  <a:lnTo>
                    <a:pt x="254" y="175"/>
                  </a:lnTo>
                  <a:lnTo>
                    <a:pt x="254" y="175"/>
                  </a:lnTo>
                  <a:lnTo>
                    <a:pt x="257" y="174"/>
                  </a:lnTo>
                  <a:lnTo>
                    <a:pt x="260" y="171"/>
                  </a:lnTo>
                  <a:lnTo>
                    <a:pt x="264" y="166"/>
                  </a:lnTo>
                  <a:lnTo>
                    <a:pt x="264" y="166"/>
                  </a:lnTo>
                  <a:lnTo>
                    <a:pt x="265" y="159"/>
                  </a:lnTo>
                  <a:lnTo>
                    <a:pt x="264" y="151"/>
                  </a:lnTo>
                  <a:lnTo>
                    <a:pt x="264" y="151"/>
                  </a:lnTo>
                  <a:lnTo>
                    <a:pt x="260" y="143"/>
                  </a:lnTo>
                  <a:lnTo>
                    <a:pt x="257" y="140"/>
                  </a:lnTo>
                  <a:lnTo>
                    <a:pt x="254" y="137"/>
                  </a:lnTo>
                  <a:lnTo>
                    <a:pt x="254" y="175"/>
                  </a:lnTo>
                  <a:lnTo>
                    <a:pt x="254" y="175"/>
                  </a:lnTo>
                  <a:close/>
                  <a:moveTo>
                    <a:pt x="254" y="124"/>
                  </a:moveTo>
                  <a:lnTo>
                    <a:pt x="254" y="124"/>
                  </a:lnTo>
                  <a:lnTo>
                    <a:pt x="257" y="117"/>
                  </a:lnTo>
                  <a:lnTo>
                    <a:pt x="258" y="109"/>
                  </a:lnTo>
                  <a:lnTo>
                    <a:pt x="258" y="109"/>
                  </a:lnTo>
                  <a:lnTo>
                    <a:pt x="257" y="103"/>
                  </a:lnTo>
                  <a:lnTo>
                    <a:pt x="257" y="103"/>
                  </a:lnTo>
                  <a:lnTo>
                    <a:pt x="255" y="99"/>
                  </a:lnTo>
                  <a:lnTo>
                    <a:pt x="254" y="98"/>
                  </a:lnTo>
                  <a:lnTo>
                    <a:pt x="254" y="98"/>
                  </a:lnTo>
                  <a:lnTo>
                    <a:pt x="254" y="97"/>
                  </a:lnTo>
                  <a:lnTo>
                    <a:pt x="254" y="124"/>
                  </a:lnTo>
                  <a:close/>
                  <a:moveTo>
                    <a:pt x="254" y="0"/>
                  </a:moveTo>
                  <a:lnTo>
                    <a:pt x="200" y="0"/>
                  </a:lnTo>
                  <a:lnTo>
                    <a:pt x="200" y="22"/>
                  </a:lnTo>
                  <a:lnTo>
                    <a:pt x="254" y="22"/>
                  </a:lnTo>
                  <a:lnTo>
                    <a:pt x="254" y="0"/>
                  </a:lnTo>
                  <a:lnTo>
                    <a:pt x="254" y="0"/>
                  </a:lnTo>
                  <a:close/>
                  <a:moveTo>
                    <a:pt x="200" y="304"/>
                  </a:moveTo>
                  <a:lnTo>
                    <a:pt x="254" y="304"/>
                  </a:lnTo>
                  <a:lnTo>
                    <a:pt x="254" y="282"/>
                  </a:lnTo>
                  <a:lnTo>
                    <a:pt x="200" y="282"/>
                  </a:lnTo>
                  <a:lnTo>
                    <a:pt x="200" y="304"/>
                  </a:lnTo>
                  <a:lnTo>
                    <a:pt x="200" y="304"/>
                  </a:lnTo>
                  <a:close/>
                  <a:moveTo>
                    <a:pt x="254" y="41"/>
                  </a:moveTo>
                  <a:lnTo>
                    <a:pt x="254" y="90"/>
                  </a:lnTo>
                  <a:lnTo>
                    <a:pt x="254" y="90"/>
                  </a:lnTo>
                  <a:lnTo>
                    <a:pt x="246" y="91"/>
                  </a:lnTo>
                  <a:lnTo>
                    <a:pt x="246" y="91"/>
                  </a:lnTo>
                  <a:lnTo>
                    <a:pt x="241" y="93"/>
                  </a:lnTo>
                  <a:lnTo>
                    <a:pt x="236" y="95"/>
                  </a:lnTo>
                  <a:lnTo>
                    <a:pt x="232" y="99"/>
                  </a:lnTo>
                  <a:lnTo>
                    <a:pt x="230" y="103"/>
                  </a:lnTo>
                  <a:lnTo>
                    <a:pt x="230" y="103"/>
                  </a:lnTo>
                  <a:lnTo>
                    <a:pt x="227" y="107"/>
                  </a:lnTo>
                  <a:lnTo>
                    <a:pt x="226" y="111"/>
                  </a:lnTo>
                  <a:lnTo>
                    <a:pt x="226" y="117"/>
                  </a:lnTo>
                  <a:lnTo>
                    <a:pt x="226" y="121"/>
                  </a:lnTo>
                  <a:lnTo>
                    <a:pt x="226" y="121"/>
                  </a:lnTo>
                  <a:lnTo>
                    <a:pt x="228" y="125"/>
                  </a:lnTo>
                  <a:lnTo>
                    <a:pt x="231" y="129"/>
                  </a:lnTo>
                  <a:lnTo>
                    <a:pt x="235" y="132"/>
                  </a:lnTo>
                  <a:lnTo>
                    <a:pt x="241" y="134"/>
                  </a:lnTo>
                  <a:lnTo>
                    <a:pt x="241" y="134"/>
                  </a:lnTo>
                  <a:lnTo>
                    <a:pt x="232" y="141"/>
                  </a:lnTo>
                  <a:lnTo>
                    <a:pt x="230" y="144"/>
                  </a:lnTo>
                  <a:lnTo>
                    <a:pt x="227" y="148"/>
                  </a:lnTo>
                  <a:lnTo>
                    <a:pt x="227" y="148"/>
                  </a:lnTo>
                  <a:lnTo>
                    <a:pt x="226" y="158"/>
                  </a:lnTo>
                  <a:lnTo>
                    <a:pt x="226" y="166"/>
                  </a:lnTo>
                  <a:lnTo>
                    <a:pt x="226" y="166"/>
                  </a:lnTo>
                  <a:lnTo>
                    <a:pt x="227" y="171"/>
                  </a:lnTo>
                  <a:lnTo>
                    <a:pt x="230" y="174"/>
                  </a:lnTo>
                  <a:lnTo>
                    <a:pt x="232" y="178"/>
                  </a:lnTo>
                  <a:lnTo>
                    <a:pt x="236" y="181"/>
                  </a:lnTo>
                  <a:lnTo>
                    <a:pt x="236" y="181"/>
                  </a:lnTo>
                  <a:lnTo>
                    <a:pt x="241" y="182"/>
                  </a:lnTo>
                  <a:lnTo>
                    <a:pt x="245" y="183"/>
                  </a:lnTo>
                  <a:lnTo>
                    <a:pt x="254" y="183"/>
                  </a:lnTo>
                  <a:lnTo>
                    <a:pt x="254" y="264"/>
                  </a:lnTo>
                  <a:lnTo>
                    <a:pt x="200" y="264"/>
                  </a:lnTo>
                  <a:lnTo>
                    <a:pt x="200" y="186"/>
                  </a:lnTo>
                  <a:lnTo>
                    <a:pt x="201" y="186"/>
                  </a:lnTo>
                  <a:lnTo>
                    <a:pt x="200" y="171"/>
                  </a:lnTo>
                  <a:lnTo>
                    <a:pt x="216" y="167"/>
                  </a:lnTo>
                  <a:lnTo>
                    <a:pt x="215" y="153"/>
                  </a:lnTo>
                  <a:lnTo>
                    <a:pt x="200" y="158"/>
                  </a:lnTo>
                  <a:lnTo>
                    <a:pt x="200" y="145"/>
                  </a:lnTo>
                  <a:lnTo>
                    <a:pt x="200" y="41"/>
                  </a:lnTo>
                  <a:lnTo>
                    <a:pt x="254" y="41"/>
                  </a:lnTo>
                  <a:lnTo>
                    <a:pt x="254" y="41"/>
                  </a:lnTo>
                  <a:close/>
                  <a:moveTo>
                    <a:pt x="254" y="97"/>
                  </a:moveTo>
                  <a:lnTo>
                    <a:pt x="254" y="97"/>
                  </a:lnTo>
                  <a:lnTo>
                    <a:pt x="251" y="97"/>
                  </a:lnTo>
                  <a:lnTo>
                    <a:pt x="249" y="97"/>
                  </a:lnTo>
                  <a:lnTo>
                    <a:pt x="249" y="97"/>
                  </a:lnTo>
                  <a:lnTo>
                    <a:pt x="245" y="99"/>
                  </a:lnTo>
                  <a:lnTo>
                    <a:pt x="242" y="103"/>
                  </a:lnTo>
                  <a:lnTo>
                    <a:pt x="242" y="103"/>
                  </a:lnTo>
                  <a:lnTo>
                    <a:pt x="241" y="109"/>
                  </a:lnTo>
                  <a:lnTo>
                    <a:pt x="241" y="114"/>
                  </a:lnTo>
                  <a:lnTo>
                    <a:pt x="241" y="114"/>
                  </a:lnTo>
                  <a:lnTo>
                    <a:pt x="242" y="118"/>
                  </a:lnTo>
                  <a:lnTo>
                    <a:pt x="245" y="122"/>
                  </a:lnTo>
                  <a:lnTo>
                    <a:pt x="247" y="125"/>
                  </a:lnTo>
                  <a:lnTo>
                    <a:pt x="251" y="128"/>
                  </a:lnTo>
                  <a:lnTo>
                    <a:pt x="251" y="128"/>
                  </a:lnTo>
                  <a:lnTo>
                    <a:pt x="254" y="124"/>
                  </a:lnTo>
                  <a:lnTo>
                    <a:pt x="254" y="97"/>
                  </a:lnTo>
                  <a:lnTo>
                    <a:pt x="254" y="97"/>
                  </a:lnTo>
                  <a:close/>
                  <a:moveTo>
                    <a:pt x="254" y="137"/>
                  </a:moveTo>
                  <a:lnTo>
                    <a:pt x="254" y="137"/>
                  </a:lnTo>
                  <a:lnTo>
                    <a:pt x="251" y="136"/>
                  </a:lnTo>
                  <a:lnTo>
                    <a:pt x="251" y="136"/>
                  </a:lnTo>
                  <a:lnTo>
                    <a:pt x="247" y="141"/>
                  </a:lnTo>
                  <a:lnTo>
                    <a:pt x="245" y="147"/>
                  </a:lnTo>
                  <a:lnTo>
                    <a:pt x="243" y="152"/>
                  </a:lnTo>
                  <a:lnTo>
                    <a:pt x="243" y="159"/>
                  </a:lnTo>
                  <a:lnTo>
                    <a:pt x="243" y="159"/>
                  </a:lnTo>
                  <a:lnTo>
                    <a:pt x="243" y="164"/>
                  </a:lnTo>
                  <a:lnTo>
                    <a:pt x="243" y="164"/>
                  </a:lnTo>
                  <a:lnTo>
                    <a:pt x="246" y="170"/>
                  </a:lnTo>
                  <a:lnTo>
                    <a:pt x="249" y="172"/>
                  </a:lnTo>
                  <a:lnTo>
                    <a:pt x="249" y="172"/>
                  </a:lnTo>
                  <a:lnTo>
                    <a:pt x="251" y="174"/>
                  </a:lnTo>
                  <a:lnTo>
                    <a:pt x="254" y="175"/>
                  </a:lnTo>
                  <a:lnTo>
                    <a:pt x="254" y="137"/>
                  </a:lnTo>
                  <a:close/>
                  <a:moveTo>
                    <a:pt x="200" y="0"/>
                  </a:moveTo>
                  <a:lnTo>
                    <a:pt x="135" y="0"/>
                  </a:lnTo>
                  <a:lnTo>
                    <a:pt x="135" y="22"/>
                  </a:lnTo>
                  <a:lnTo>
                    <a:pt x="200" y="22"/>
                  </a:lnTo>
                  <a:lnTo>
                    <a:pt x="200" y="0"/>
                  </a:lnTo>
                  <a:lnTo>
                    <a:pt x="200" y="0"/>
                  </a:lnTo>
                  <a:close/>
                  <a:moveTo>
                    <a:pt x="135" y="304"/>
                  </a:moveTo>
                  <a:lnTo>
                    <a:pt x="200" y="304"/>
                  </a:lnTo>
                  <a:lnTo>
                    <a:pt x="200" y="282"/>
                  </a:lnTo>
                  <a:lnTo>
                    <a:pt x="135" y="282"/>
                  </a:lnTo>
                  <a:lnTo>
                    <a:pt x="135" y="304"/>
                  </a:lnTo>
                  <a:lnTo>
                    <a:pt x="135" y="304"/>
                  </a:lnTo>
                  <a:close/>
                  <a:moveTo>
                    <a:pt x="200" y="41"/>
                  </a:moveTo>
                  <a:lnTo>
                    <a:pt x="200" y="145"/>
                  </a:lnTo>
                  <a:lnTo>
                    <a:pt x="200" y="143"/>
                  </a:lnTo>
                  <a:lnTo>
                    <a:pt x="186" y="145"/>
                  </a:lnTo>
                  <a:lnTo>
                    <a:pt x="186" y="160"/>
                  </a:lnTo>
                  <a:lnTo>
                    <a:pt x="171" y="164"/>
                  </a:lnTo>
                  <a:lnTo>
                    <a:pt x="173" y="178"/>
                  </a:lnTo>
                  <a:lnTo>
                    <a:pt x="188" y="174"/>
                  </a:lnTo>
                  <a:lnTo>
                    <a:pt x="188" y="190"/>
                  </a:lnTo>
                  <a:lnTo>
                    <a:pt x="200" y="186"/>
                  </a:lnTo>
                  <a:lnTo>
                    <a:pt x="200" y="264"/>
                  </a:lnTo>
                  <a:lnTo>
                    <a:pt x="135" y="264"/>
                  </a:lnTo>
                  <a:lnTo>
                    <a:pt x="135" y="214"/>
                  </a:lnTo>
                  <a:lnTo>
                    <a:pt x="135" y="214"/>
                  </a:lnTo>
                  <a:lnTo>
                    <a:pt x="139" y="213"/>
                  </a:lnTo>
                  <a:lnTo>
                    <a:pt x="139" y="213"/>
                  </a:lnTo>
                  <a:lnTo>
                    <a:pt x="144" y="210"/>
                  </a:lnTo>
                  <a:lnTo>
                    <a:pt x="150" y="208"/>
                  </a:lnTo>
                  <a:lnTo>
                    <a:pt x="155" y="202"/>
                  </a:lnTo>
                  <a:lnTo>
                    <a:pt x="158" y="197"/>
                  </a:lnTo>
                  <a:lnTo>
                    <a:pt x="158" y="197"/>
                  </a:lnTo>
                  <a:lnTo>
                    <a:pt x="161" y="190"/>
                  </a:lnTo>
                  <a:lnTo>
                    <a:pt x="162" y="183"/>
                  </a:lnTo>
                  <a:lnTo>
                    <a:pt x="162" y="176"/>
                  </a:lnTo>
                  <a:lnTo>
                    <a:pt x="162" y="170"/>
                  </a:lnTo>
                  <a:lnTo>
                    <a:pt x="162" y="170"/>
                  </a:lnTo>
                  <a:lnTo>
                    <a:pt x="158" y="163"/>
                  </a:lnTo>
                  <a:lnTo>
                    <a:pt x="154" y="158"/>
                  </a:lnTo>
                  <a:lnTo>
                    <a:pt x="154" y="158"/>
                  </a:lnTo>
                  <a:lnTo>
                    <a:pt x="148" y="153"/>
                  </a:lnTo>
                  <a:lnTo>
                    <a:pt x="148" y="153"/>
                  </a:lnTo>
                  <a:lnTo>
                    <a:pt x="144" y="153"/>
                  </a:lnTo>
                  <a:lnTo>
                    <a:pt x="139" y="155"/>
                  </a:lnTo>
                  <a:lnTo>
                    <a:pt x="139" y="155"/>
                  </a:lnTo>
                  <a:lnTo>
                    <a:pt x="135" y="156"/>
                  </a:lnTo>
                  <a:lnTo>
                    <a:pt x="135" y="128"/>
                  </a:lnTo>
                  <a:lnTo>
                    <a:pt x="135" y="128"/>
                  </a:lnTo>
                  <a:lnTo>
                    <a:pt x="136" y="126"/>
                  </a:lnTo>
                  <a:lnTo>
                    <a:pt x="136" y="126"/>
                  </a:lnTo>
                  <a:lnTo>
                    <a:pt x="139" y="126"/>
                  </a:lnTo>
                  <a:lnTo>
                    <a:pt x="140" y="128"/>
                  </a:lnTo>
                  <a:lnTo>
                    <a:pt x="140" y="128"/>
                  </a:lnTo>
                  <a:lnTo>
                    <a:pt x="143" y="129"/>
                  </a:lnTo>
                  <a:lnTo>
                    <a:pt x="143" y="132"/>
                  </a:lnTo>
                  <a:lnTo>
                    <a:pt x="143" y="132"/>
                  </a:lnTo>
                  <a:lnTo>
                    <a:pt x="143" y="134"/>
                  </a:lnTo>
                  <a:lnTo>
                    <a:pt x="143" y="136"/>
                  </a:lnTo>
                  <a:lnTo>
                    <a:pt x="143" y="136"/>
                  </a:lnTo>
                  <a:lnTo>
                    <a:pt x="147" y="134"/>
                  </a:lnTo>
                  <a:lnTo>
                    <a:pt x="150" y="132"/>
                  </a:lnTo>
                  <a:lnTo>
                    <a:pt x="150" y="132"/>
                  </a:lnTo>
                  <a:lnTo>
                    <a:pt x="151" y="129"/>
                  </a:lnTo>
                  <a:lnTo>
                    <a:pt x="151" y="125"/>
                  </a:lnTo>
                  <a:lnTo>
                    <a:pt x="151" y="125"/>
                  </a:lnTo>
                  <a:lnTo>
                    <a:pt x="150" y="122"/>
                  </a:lnTo>
                  <a:lnTo>
                    <a:pt x="146" y="120"/>
                  </a:lnTo>
                  <a:lnTo>
                    <a:pt x="146" y="120"/>
                  </a:lnTo>
                  <a:lnTo>
                    <a:pt x="140" y="120"/>
                  </a:lnTo>
                  <a:lnTo>
                    <a:pt x="135" y="120"/>
                  </a:lnTo>
                  <a:lnTo>
                    <a:pt x="135" y="120"/>
                  </a:lnTo>
                  <a:lnTo>
                    <a:pt x="135" y="41"/>
                  </a:lnTo>
                  <a:lnTo>
                    <a:pt x="200" y="41"/>
                  </a:lnTo>
                  <a:lnTo>
                    <a:pt x="200" y="41"/>
                  </a:lnTo>
                  <a:close/>
                  <a:moveTo>
                    <a:pt x="135" y="204"/>
                  </a:moveTo>
                  <a:lnTo>
                    <a:pt x="135" y="204"/>
                  </a:lnTo>
                  <a:lnTo>
                    <a:pt x="138" y="204"/>
                  </a:lnTo>
                  <a:lnTo>
                    <a:pt x="138" y="204"/>
                  </a:lnTo>
                  <a:lnTo>
                    <a:pt x="140" y="202"/>
                  </a:lnTo>
                  <a:lnTo>
                    <a:pt x="143" y="199"/>
                  </a:lnTo>
                  <a:lnTo>
                    <a:pt x="146" y="197"/>
                  </a:lnTo>
                  <a:lnTo>
                    <a:pt x="147" y="193"/>
                  </a:lnTo>
                  <a:lnTo>
                    <a:pt x="147" y="193"/>
                  </a:lnTo>
                  <a:lnTo>
                    <a:pt x="150" y="185"/>
                  </a:lnTo>
                  <a:lnTo>
                    <a:pt x="148" y="175"/>
                  </a:lnTo>
                  <a:lnTo>
                    <a:pt x="148" y="175"/>
                  </a:lnTo>
                  <a:lnTo>
                    <a:pt x="147" y="170"/>
                  </a:lnTo>
                  <a:lnTo>
                    <a:pt x="144" y="167"/>
                  </a:lnTo>
                  <a:lnTo>
                    <a:pt x="142" y="164"/>
                  </a:lnTo>
                  <a:lnTo>
                    <a:pt x="139" y="164"/>
                  </a:lnTo>
                  <a:lnTo>
                    <a:pt x="139" y="164"/>
                  </a:lnTo>
                  <a:lnTo>
                    <a:pt x="136" y="166"/>
                  </a:lnTo>
                  <a:lnTo>
                    <a:pt x="135" y="168"/>
                  </a:lnTo>
                  <a:lnTo>
                    <a:pt x="135" y="204"/>
                  </a:lnTo>
                  <a:close/>
                  <a:moveTo>
                    <a:pt x="135" y="0"/>
                  </a:moveTo>
                  <a:lnTo>
                    <a:pt x="32" y="0"/>
                  </a:lnTo>
                  <a:lnTo>
                    <a:pt x="32" y="0"/>
                  </a:lnTo>
                  <a:lnTo>
                    <a:pt x="25" y="2"/>
                  </a:lnTo>
                  <a:lnTo>
                    <a:pt x="20" y="3"/>
                  </a:lnTo>
                  <a:lnTo>
                    <a:pt x="14" y="6"/>
                  </a:lnTo>
                  <a:lnTo>
                    <a:pt x="9" y="10"/>
                  </a:lnTo>
                  <a:lnTo>
                    <a:pt x="5" y="15"/>
                  </a:lnTo>
                  <a:lnTo>
                    <a:pt x="2" y="21"/>
                  </a:lnTo>
                  <a:lnTo>
                    <a:pt x="1" y="26"/>
                  </a:lnTo>
                  <a:lnTo>
                    <a:pt x="0" y="33"/>
                  </a:lnTo>
                  <a:lnTo>
                    <a:pt x="0" y="273"/>
                  </a:lnTo>
                  <a:lnTo>
                    <a:pt x="0" y="273"/>
                  </a:lnTo>
                  <a:lnTo>
                    <a:pt x="1" y="279"/>
                  </a:lnTo>
                  <a:lnTo>
                    <a:pt x="2" y="285"/>
                  </a:lnTo>
                  <a:lnTo>
                    <a:pt x="5" y="290"/>
                  </a:lnTo>
                  <a:lnTo>
                    <a:pt x="9" y="294"/>
                  </a:lnTo>
                  <a:lnTo>
                    <a:pt x="14" y="298"/>
                  </a:lnTo>
                  <a:lnTo>
                    <a:pt x="20" y="302"/>
                  </a:lnTo>
                  <a:lnTo>
                    <a:pt x="25" y="304"/>
                  </a:lnTo>
                  <a:lnTo>
                    <a:pt x="32" y="304"/>
                  </a:lnTo>
                  <a:lnTo>
                    <a:pt x="135" y="304"/>
                  </a:lnTo>
                  <a:lnTo>
                    <a:pt x="135" y="282"/>
                  </a:lnTo>
                  <a:lnTo>
                    <a:pt x="50" y="282"/>
                  </a:lnTo>
                  <a:lnTo>
                    <a:pt x="50" y="282"/>
                  </a:lnTo>
                  <a:lnTo>
                    <a:pt x="50" y="282"/>
                  </a:lnTo>
                  <a:lnTo>
                    <a:pt x="44" y="282"/>
                  </a:lnTo>
                  <a:lnTo>
                    <a:pt x="40" y="281"/>
                  </a:lnTo>
                  <a:lnTo>
                    <a:pt x="35" y="278"/>
                  </a:lnTo>
                  <a:lnTo>
                    <a:pt x="32" y="275"/>
                  </a:lnTo>
                  <a:lnTo>
                    <a:pt x="28" y="271"/>
                  </a:lnTo>
                  <a:lnTo>
                    <a:pt x="25" y="267"/>
                  </a:lnTo>
                  <a:lnTo>
                    <a:pt x="24" y="262"/>
                  </a:lnTo>
                  <a:lnTo>
                    <a:pt x="24" y="256"/>
                  </a:lnTo>
                  <a:lnTo>
                    <a:pt x="24" y="48"/>
                  </a:lnTo>
                  <a:lnTo>
                    <a:pt x="24" y="48"/>
                  </a:lnTo>
                  <a:lnTo>
                    <a:pt x="24" y="42"/>
                  </a:lnTo>
                  <a:lnTo>
                    <a:pt x="25" y="38"/>
                  </a:lnTo>
                  <a:lnTo>
                    <a:pt x="28" y="34"/>
                  </a:lnTo>
                  <a:lnTo>
                    <a:pt x="32" y="30"/>
                  </a:lnTo>
                  <a:lnTo>
                    <a:pt x="35" y="26"/>
                  </a:lnTo>
                  <a:lnTo>
                    <a:pt x="40" y="25"/>
                  </a:lnTo>
                  <a:lnTo>
                    <a:pt x="44" y="22"/>
                  </a:lnTo>
                  <a:lnTo>
                    <a:pt x="50" y="22"/>
                  </a:lnTo>
                  <a:lnTo>
                    <a:pt x="135" y="22"/>
                  </a:lnTo>
                  <a:lnTo>
                    <a:pt x="135" y="0"/>
                  </a:lnTo>
                  <a:lnTo>
                    <a:pt x="135" y="0"/>
                  </a:lnTo>
                  <a:close/>
                  <a:moveTo>
                    <a:pt x="135" y="41"/>
                  </a:moveTo>
                  <a:lnTo>
                    <a:pt x="135" y="120"/>
                  </a:lnTo>
                  <a:lnTo>
                    <a:pt x="135" y="120"/>
                  </a:lnTo>
                  <a:lnTo>
                    <a:pt x="130" y="122"/>
                  </a:lnTo>
                  <a:lnTo>
                    <a:pt x="124" y="125"/>
                  </a:lnTo>
                  <a:lnTo>
                    <a:pt x="120" y="129"/>
                  </a:lnTo>
                  <a:lnTo>
                    <a:pt x="116" y="133"/>
                  </a:lnTo>
                  <a:lnTo>
                    <a:pt x="116" y="133"/>
                  </a:lnTo>
                  <a:lnTo>
                    <a:pt x="112" y="139"/>
                  </a:lnTo>
                  <a:lnTo>
                    <a:pt x="111" y="144"/>
                  </a:lnTo>
                  <a:lnTo>
                    <a:pt x="106" y="159"/>
                  </a:lnTo>
                  <a:lnTo>
                    <a:pt x="106" y="159"/>
                  </a:lnTo>
                  <a:lnTo>
                    <a:pt x="106" y="175"/>
                  </a:lnTo>
                  <a:lnTo>
                    <a:pt x="106" y="175"/>
                  </a:lnTo>
                  <a:lnTo>
                    <a:pt x="108" y="185"/>
                  </a:lnTo>
                  <a:lnTo>
                    <a:pt x="109" y="194"/>
                  </a:lnTo>
                  <a:lnTo>
                    <a:pt x="111" y="195"/>
                  </a:lnTo>
                  <a:lnTo>
                    <a:pt x="111" y="195"/>
                  </a:lnTo>
                  <a:lnTo>
                    <a:pt x="113" y="205"/>
                  </a:lnTo>
                  <a:lnTo>
                    <a:pt x="113" y="205"/>
                  </a:lnTo>
                  <a:lnTo>
                    <a:pt x="117" y="209"/>
                  </a:lnTo>
                  <a:lnTo>
                    <a:pt x="121" y="213"/>
                  </a:lnTo>
                  <a:lnTo>
                    <a:pt x="128" y="214"/>
                  </a:lnTo>
                  <a:lnTo>
                    <a:pt x="135" y="214"/>
                  </a:lnTo>
                  <a:lnTo>
                    <a:pt x="135" y="264"/>
                  </a:lnTo>
                  <a:lnTo>
                    <a:pt x="62" y="264"/>
                  </a:lnTo>
                  <a:lnTo>
                    <a:pt x="62" y="264"/>
                  </a:lnTo>
                  <a:lnTo>
                    <a:pt x="58" y="263"/>
                  </a:lnTo>
                  <a:lnTo>
                    <a:pt x="54" y="262"/>
                  </a:lnTo>
                  <a:lnTo>
                    <a:pt x="47" y="258"/>
                  </a:lnTo>
                  <a:lnTo>
                    <a:pt x="43" y="251"/>
                  </a:lnTo>
                  <a:lnTo>
                    <a:pt x="41" y="247"/>
                  </a:lnTo>
                  <a:lnTo>
                    <a:pt x="41" y="243"/>
                  </a:lnTo>
                  <a:lnTo>
                    <a:pt x="41" y="61"/>
                  </a:lnTo>
                  <a:lnTo>
                    <a:pt x="41" y="61"/>
                  </a:lnTo>
                  <a:lnTo>
                    <a:pt x="41" y="57"/>
                  </a:lnTo>
                  <a:lnTo>
                    <a:pt x="43" y="53"/>
                  </a:lnTo>
                  <a:lnTo>
                    <a:pt x="47" y="46"/>
                  </a:lnTo>
                  <a:lnTo>
                    <a:pt x="54" y="42"/>
                  </a:lnTo>
                  <a:lnTo>
                    <a:pt x="58" y="41"/>
                  </a:lnTo>
                  <a:lnTo>
                    <a:pt x="62" y="41"/>
                  </a:lnTo>
                  <a:lnTo>
                    <a:pt x="135" y="41"/>
                  </a:lnTo>
                  <a:lnTo>
                    <a:pt x="135" y="41"/>
                  </a:lnTo>
                  <a:close/>
                  <a:moveTo>
                    <a:pt x="135" y="128"/>
                  </a:moveTo>
                  <a:lnTo>
                    <a:pt x="135" y="156"/>
                  </a:lnTo>
                  <a:lnTo>
                    <a:pt x="135" y="156"/>
                  </a:lnTo>
                  <a:lnTo>
                    <a:pt x="130" y="160"/>
                  </a:lnTo>
                  <a:lnTo>
                    <a:pt x="130" y="160"/>
                  </a:lnTo>
                  <a:lnTo>
                    <a:pt x="127" y="166"/>
                  </a:lnTo>
                  <a:lnTo>
                    <a:pt x="127" y="171"/>
                  </a:lnTo>
                  <a:lnTo>
                    <a:pt x="127" y="171"/>
                  </a:lnTo>
                  <a:lnTo>
                    <a:pt x="128" y="174"/>
                  </a:lnTo>
                  <a:lnTo>
                    <a:pt x="131" y="176"/>
                  </a:lnTo>
                  <a:lnTo>
                    <a:pt x="131" y="176"/>
                  </a:lnTo>
                  <a:lnTo>
                    <a:pt x="132" y="171"/>
                  </a:lnTo>
                  <a:lnTo>
                    <a:pt x="135" y="168"/>
                  </a:lnTo>
                  <a:lnTo>
                    <a:pt x="135" y="204"/>
                  </a:lnTo>
                  <a:lnTo>
                    <a:pt x="135" y="204"/>
                  </a:lnTo>
                  <a:lnTo>
                    <a:pt x="131" y="202"/>
                  </a:lnTo>
                  <a:lnTo>
                    <a:pt x="131" y="202"/>
                  </a:lnTo>
                  <a:lnTo>
                    <a:pt x="128" y="199"/>
                  </a:lnTo>
                  <a:lnTo>
                    <a:pt x="127" y="194"/>
                  </a:lnTo>
                  <a:lnTo>
                    <a:pt x="127" y="194"/>
                  </a:lnTo>
                  <a:lnTo>
                    <a:pt x="124" y="181"/>
                  </a:lnTo>
                  <a:lnTo>
                    <a:pt x="124" y="181"/>
                  </a:lnTo>
                  <a:lnTo>
                    <a:pt x="123" y="163"/>
                  </a:lnTo>
                  <a:lnTo>
                    <a:pt x="123" y="163"/>
                  </a:lnTo>
                  <a:lnTo>
                    <a:pt x="123" y="148"/>
                  </a:lnTo>
                  <a:lnTo>
                    <a:pt x="127" y="137"/>
                  </a:lnTo>
                  <a:lnTo>
                    <a:pt x="127" y="137"/>
                  </a:lnTo>
                  <a:lnTo>
                    <a:pt x="131" y="130"/>
                  </a:lnTo>
                  <a:lnTo>
                    <a:pt x="135" y="128"/>
                  </a:lnTo>
                  <a:lnTo>
                    <a:pt x="135" y="128"/>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2" name="组合 210"/>
            <p:cNvGrpSpPr/>
            <p:nvPr/>
          </p:nvGrpSpPr>
          <p:grpSpPr>
            <a:xfrm>
              <a:off x="6435725" y="2314650"/>
              <a:ext cx="209550" cy="200025"/>
              <a:chOff x="3092451" y="2336800"/>
              <a:chExt cx="209550" cy="200025"/>
            </a:xfrm>
            <a:solidFill>
              <a:schemeClr val="accent4"/>
            </a:solidFill>
          </p:grpSpPr>
          <p:sp>
            <p:nvSpPr>
              <p:cNvPr id="57" name="Freeform 173"/>
              <p:cNvSpPr>
                <a:spLocks/>
              </p:cNvSpPr>
              <p:nvPr/>
            </p:nvSpPr>
            <p:spPr bwMode="auto">
              <a:xfrm>
                <a:off x="3092451" y="2378075"/>
                <a:ext cx="209550" cy="158750"/>
              </a:xfrm>
              <a:custGeom>
                <a:avLst/>
                <a:gdLst>
                  <a:gd name="T0" fmla="*/ 39 w 132"/>
                  <a:gd name="T1" fmla="*/ 0 h 100"/>
                  <a:gd name="T2" fmla="*/ 39 w 132"/>
                  <a:gd name="T3" fmla="*/ 0 h 100"/>
                  <a:gd name="T4" fmla="*/ 47 w 132"/>
                  <a:gd name="T5" fmla="*/ 0 h 100"/>
                  <a:gd name="T6" fmla="*/ 54 w 132"/>
                  <a:gd name="T7" fmla="*/ 2 h 100"/>
                  <a:gd name="T8" fmla="*/ 61 w 132"/>
                  <a:gd name="T9" fmla="*/ 5 h 100"/>
                  <a:gd name="T10" fmla="*/ 66 w 132"/>
                  <a:gd name="T11" fmla="*/ 9 h 100"/>
                  <a:gd name="T12" fmla="*/ 66 w 132"/>
                  <a:gd name="T13" fmla="*/ 9 h 100"/>
                  <a:gd name="T14" fmla="*/ 71 w 132"/>
                  <a:gd name="T15" fmla="*/ 5 h 100"/>
                  <a:gd name="T16" fmla="*/ 78 w 132"/>
                  <a:gd name="T17" fmla="*/ 2 h 100"/>
                  <a:gd name="T18" fmla="*/ 85 w 132"/>
                  <a:gd name="T19" fmla="*/ 0 h 100"/>
                  <a:gd name="T20" fmla="*/ 93 w 132"/>
                  <a:gd name="T21" fmla="*/ 0 h 100"/>
                  <a:gd name="T22" fmla="*/ 93 w 132"/>
                  <a:gd name="T23" fmla="*/ 0 h 100"/>
                  <a:gd name="T24" fmla="*/ 101 w 132"/>
                  <a:gd name="T25" fmla="*/ 0 h 100"/>
                  <a:gd name="T26" fmla="*/ 108 w 132"/>
                  <a:gd name="T27" fmla="*/ 2 h 100"/>
                  <a:gd name="T28" fmla="*/ 115 w 132"/>
                  <a:gd name="T29" fmla="*/ 6 h 100"/>
                  <a:gd name="T30" fmla="*/ 120 w 132"/>
                  <a:gd name="T31" fmla="*/ 11 h 100"/>
                  <a:gd name="T32" fmla="*/ 126 w 132"/>
                  <a:gd name="T33" fmla="*/ 16 h 100"/>
                  <a:gd name="T34" fmla="*/ 130 w 132"/>
                  <a:gd name="T35" fmla="*/ 23 h 100"/>
                  <a:gd name="T36" fmla="*/ 131 w 132"/>
                  <a:gd name="T37" fmla="*/ 31 h 100"/>
                  <a:gd name="T38" fmla="*/ 132 w 132"/>
                  <a:gd name="T39" fmla="*/ 38 h 100"/>
                  <a:gd name="T40" fmla="*/ 132 w 132"/>
                  <a:gd name="T41" fmla="*/ 38 h 100"/>
                  <a:gd name="T42" fmla="*/ 131 w 132"/>
                  <a:gd name="T43" fmla="*/ 47 h 100"/>
                  <a:gd name="T44" fmla="*/ 128 w 132"/>
                  <a:gd name="T45" fmla="*/ 58 h 100"/>
                  <a:gd name="T46" fmla="*/ 123 w 132"/>
                  <a:gd name="T47" fmla="*/ 69 h 100"/>
                  <a:gd name="T48" fmla="*/ 116 w 132"/>
                  <a:gd name="T49" fmla="*/ 78 h 100"/>
                  <a:gd name="T50" fmla="*/ 107 w 132"/>
                  <a:gd name="T51" fmla="*/ 86 h 100"/>
                  <a:gd name="T52" fmla="*/ 94 w 132"/>
                  <a:gd name="T53" fmla="*/ 93 h 100"/>
                  <a:gd name="T54" fmla="*/ 88 w 132"/>
                  <a:gd name="T55" fmla="*/ 96 h 100"/>
                  <a:gd name="T56" fmla="*/ 81 w 132"/>
                  <a:gd name="T57" fmla="*/ 99 h 100"/>
                  <a:gd name="T58" fmla="*/ 73 w 132"/>
                  <a:gd name="T59" fmla="*/ 99 h 100"/>
                  <a:gd name="T60" fmla="*/ 63 w 132"/>
                  <a:gd name="T61" fmla="*/ 100 h 100"/>
                  <a:gd name="T62" fmla="*/ 63 w 132"/>
                  <a:gd name="T63" fmla="*/ 100 h 100"/>
                  <a:gd name="T64" fmla="*/ 55 w 132"/>
                  <a:gd name="T65" fmla="*/ 99 h 100"/>
                  <a:gd name="T66" fmla="*/ 47 w 132"/>
                  <a:gd name="T67" fmla="*/ 97 h 100"/>
                  <a:gd name="T68" fmla="*/ 39 w 132"/>
                  <a:gd name="T69" fmla="*/ 96 h 100"/>
                  <a:gd name="T70" fmla="*/ 32 w 132"/>
                  <a:gd name="T71" fmla="*/ 93 h 100"/>
                  <a:gd name="T72" fmla="*/ 27 w 132"/>
                  <a:gd name="T73" fmla="*/ 90 h 100"/>
                  <a:gd name="T74" fmla="*/ 21 w 132"/>
                  <a:gd name="T75" fmla="*/ 86 h 100"/>
                  <a:gd name="T76" fmla="*/ 13 w 132"/>
                  <a:gd name="T77" fmla="*/ 77 h 100"/>
                  <a:gd name="T78" fmla="*/ 6 w 132"/>
                  <a:gd name="T79" fmla="*/ 67 h 100"/>
                  <a:gd name="T80" fmla="*/ 2 w 132"/>
                  <a:gd name="T81" fmla="*/ 57 h 100"/>
                  <a:gd name="T82" fmla="*/ 0 w 132"/>
                  <a:gd name="T83" fmla="*/ 47 h 100"/>
                  <a:gd name="T84" fmla="*/ 0 w 132"/>
                  <a:gd name="T85" fmla="*/ 38 h 100"/>
                  <a:gd name="T86" fmla="*/ 0 w 132"/>
                  <a:gd name="T87" fmla="*/ 38 h 100"/>
                  <a:gd name="T88" fmla="*/ 0 w 132"/>
                  <a:gd name="T89" fmla="*/ 31 h 100"/>
                  <a:gd name="T90" fmla="*/ 2 w 132"/>
                  <a:gd name="T91" fmla="*/ 23 h 100"/>
                  <a:gd name="T92" fmla="*/ 6 w 132"/>
                  <a:gd name="T93" fmla="*/ 16 h 100"/>
                  <a:gd name="T94" fmla="*/ 12 w 132"/>
                  <a:gd name="T95" fmla="*/ 11 h 100"/>
                  <a:gd name="T96" fmla="*/ 17 w 132"/>
                  <a:gd name="T97" fmla="*/ 6 h 100"/>
                  <a:gd name="T98" fmla="*/ 24 w 132"/>
                  <a:gd name="T99" fmla="*/ 2 h 100"/>
                  <a:gd name="T100" fmla="*/ 31 w 132"/>
                  <a:gd name="T101" fmla="*/ 0 h 100"/>
                  <a:gd name="T102" fmla="*/ 39 w 132"/>
                  <a:gd name="T103" fmla="*/ 0 h 100"/>
                  <a:gd name="T104" fmla="*/ 39 w 132"/>
                  <a:gd name="T105"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 h="100">
                    <a:moveTo>
                      <a:pt x="39" y="0"/>
                    </a:moveTo>
                    <a:lnTo>
                      <a:pt x="39" y="0"/>
                    </a:lnTo>
                    <a:lnTo>
                      <a:pt x="47" y="0"/>
                    </a:lnTo>
                    <a:lnTo>
                      <a:pt x="54" y="2"/>
                    </a:lnTo>
                    <a:lnTo>
                      <a:pt x="61" y="5"/>
                    </a:lnTo>
                    <a:lnTo>
                      <a:pt x="66" y="9"/>
                    </a:lnTo>
                    <a:lnTo>
                      <a:pt x="66" y="9"/>
                    </a:lnTo>
                    <a:lnTo>
                      <a:pt x="71" y="5"/>
                    </a:lnTo>
                    <a:lnTo>
                      <a:pt x="78" y="2"/>
                    </a:lnTo>
                    <a:lnTo>
                      <a:pt x="85" y="0"/>
                    </a:lnTo>
                    <a:lnTo>
                      <a:pt x="93" y="0"/>
                    </a:lnTo>
                    <a:lnTo>
                      <a:pt x="93" y="0"/>
                    </a:lnTo>
                    <a:lnTo>
                      <a:pt x="101" y="0"/>
                    </a:lnTo>
                    <a:lnTo>
                      <a:pt x="108" y="2"/>
                    </a:lnTo>
                    <a:lnTo>
                      <a:pt x="115" y="6"/>
                    </a:lnTo>
                    <a:lnTo>
                      <a:pt x="120" y="11"/>
                    </a:lnTo>
                    <a:lnTo>
                      <a:pt x="126" y="16"/>
                    </a:lnTo>
                    <a:lnTo>
                      <a:pt x="130" y="23"/>
                    </a:lnTo>
                    <a:lnTo>
                      <a:pt x="131" y="31"/>
                    </a:lnTo>
                    <a:lnTo>
                      <a:pt x="132" y="38"/>
                    </a:lnTo>
                    <a:lnTo>
                      <a:pt x="132" y="38"/>
                    </a:lnTo>
                    <a:lnTo>
                      <a:pt x="131" y="47"/>
                    </a:lnTo>
                    <a:lnTo>
                      <a:pt x="128" y="58"/>
                    </a:lnTo>
                    <a:lnTo>
                      <a:pt x="123" y="69"/>
                    </a:lnTo>
                    <a:lnTo>
                      <a:pt x="116" y="78"/>
                    </a:lnTo>
                    <a:lnTo>
                      <a:pt x="107" y="86"/>
                    </a:lnTo>
                    <a:lnTo>
                      <a:pt x="94" y="93"/>
                    </a:lnTo>
                    <a:lnTo>
                      <a:pt x="88" y="96"/>
                    </a:lnTo>
                    <a:lnTo>
                      <a:pt x="81" y="99"/>
                    </a:lnTo>
                    <a:lnTo>
                      <a:pt x="73" y="99"/>
                    </a:lnTo>
                    <a:lnTo>
                      <a:pt x="63" y="100"/>
                    </a:lnTo>
                    <a:lnTo>
                      <a:pt x="63" y="100"/>
                    </a:lnTo>
                    <a:lnTo>
                      <a:pt x="55" y="99"/>
                    </a:lnTo>
                    <a:lnTo>
                      <a:pt x="47" y="97"/>
                    </a:lnTo>
                    <a:lnTo>
                      <a:pt x="39" y="96"/>
                    </a:lnTo>
                    <a:lnTo>
                      <a:pt x="32" y="93"/>
                    </a:lnTo>
                    <a:lnTo>
                      <a:pt x="27" y="90"/>
                    </a:lnTo>
                    <a:lnTo>
                      <a:pt x="21" y="86"/>
                    </a:lnTo>
                    <a:lnTo>
                      <a:pt x="13" y="77"/>
                    </a:lnTo>
                    <a:lnTo>
                      <a:pt x="6" y="67"/>
                    </a:lnTo>
                    <a:lnTo>
                      <a:pt x="2" y="57"/>
                    </a:lnTo>
                    <a:lnTo>
                      <a:pt x="0" y="47"/>
                    </a:lnTo>
                    <a:lnTo>
                      <a:pt x="0" y="38"/>
                    </a:lnTo>
                    <a:lnTo>
                      <a:pt x="0" y="38"/>
                    </a:lnTo>
                    <a:lnTo>
                      <a:pt x="0" y="31"/>
                    </a:lnTo>
                    <a:lnTo>
                      <a:pt x="2" y="23"/>
                    </a:lnTo>
                    <a:lnTo>
                      <a:pt x="6" y="16"/>
                    </a:lnTo>
                    <a:lnTo>
                      <a:pt x="12" y="11"/>
                    </a:lnTo>
                    <a:lnTo>
                      <a:pt x="17" y="6"/>
                    </a:lnTo>
                    <a:lnTo>
                      <a:pt x="24" y="2"/>
                    </a:lnTo>
                    <a:lnTo>
                      <a:pt x="31" y="0"/>
                    </a:lnTo>
                    <a:lnTo>
                      <a:pt x="39" y="0"/>
                    </a:lnTo>
                    <a:lnTo>
                      <a:pt x="3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8" name="Freeform 174"/>
              <p:cNvSpPr>
                <a:spLocks/>
              </p:cNvSpPr>
              <p:nvPr/>
            </p:nvSpPr>
            <p:spPr bwMode="auto">
              <a:xfrm>
                <a:off x="3149601" y="2336800"/>
                <a:ext cx="52388" cy="73025"/>
              </a:xfrm>
              <a:custGeom>
                <a:avLst/>
                <a:gdLst>
                  <a:gd name="T0" fmla="*/ 29 w 33"/>
                  <a:gd name="T1" fmla="*/ 46 h 46"/>
                  <a:gd name="T2" fmla="*/ 29 w 33"/>
                  <a:gd name="T3" fmla="*/ 46 h 46"/>
                  <a:gd name="T4" fmla="*/ 31 w 33"/>
                  <a:gd name="T5" fmla="*/ 39 h 46"/>
                  <a:gd name="T6" fmla="*/ 33 w 33"/>
                  <a:gd name="T7" fmla="*/ 34 h 46"/>
                  <a:gd name="T8" fmla="*/ 33 w 33"/>
                  <a:gd name="T9" fmla="*/ 27 h 46"/>
                  <a:gd name="T10" fmla="*/ 33 w 33"/>
                  <a:gd name="T11" fmla="*/ 22 h 46"/>
                  <a:gd name="T12" fmla="*/ 30 w 33"/>
                  <a:gd name="T13" fmla="*/ 15 h 46"/>
                  <a:gd name="T14" fmla="*/ 27 w 33"/>
                  <a:gd name="T15" fmla="*/ 9 h 46"/>
                  <a:gd name="T16" fmla="*/ 25 w 33"/>
                  <a:gd name="T17" fmla="*/ 4 h 46"/>
                  <a:gd name="T18" fmla="*/ 19 w 33"/>
                  <a:gd name="T19" fmla="*/ 0 h 46"/>
                  <a:gd name="T20" fmla="*/ 0 w 33"/>
                  <a:gd name="T21" fmla="*/ 3 h 46"/>
                  <a:gd name="T22" fmla="*/ 0 w 33"/>
                  <a:gd name="T23" fmla="*/ 3 h 46"/>
                  <a:gd name="T24" fmla="*/ 12 w 33"/>
                  <a:gd name="T25" fmla="*/ 11 h 46"/>
                  <a:gd name="T26" fmla="*/ 18 w 33"/>
                  <a:gd name="T27" fmla="*/ 15 h 46"/>
                  <a:gd name="T28" fmla="*/ 22 w 33"/>
                  <a:gd name="T29" fmla="*/ 19 h 46"/>
                  <a:gd name="T30" fmla="*/ 25 w 33"/>
                  <a:gd name="T31" fmla="*/ 24 h 46"/>
                  <a:gd name="T32" fmla="*/ 27 w 33"/>
                  <a:gd name="T33" fmla="*/ 31 h 46"/>
                  <a:gd name="T34" fmla="*/ 29 w 33"/>
                  <a:gd name="T35" fmla="*/ 38 h 46"/>
                  <a:gd name="T36" fmla="*/ 29 w 33"/>
                  <a:gd name="T37" fmla="*/ 46 h 46"/>
                  <a:gd name="T38" fmla="*/ 29 w 33"/>
                  <a:gd name="T39"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46">
                    <a:moveTo>
                      <a:pt x="29" y="46"/>
                    </a:moveTo>
                    <a:lnTo>
                      <a:pt x="29" y="46"/>
                    </a:lnTo>
                    <a:lnTo>
                      <a:pt x="31" y="39"/>
                    </a:lnTo>
                    <a:lnTo>
                      <a:pt x="33" y="34"/>
                    </a:lnTo>
                    <a:lnTo>
                      <a:pt x="33" y="27"/>
                    </a:lnTo>
                    <a:lnTo>
                      <a:pt x="33" y="22"/>
                    </a:lnTo>
                    <a:lnTo>
                      <a:pt x="30" y="15"/>
                    </a:lnTo>
                    <a:lnTo>
                      <a:pt x="27" y="9"/>
                    </a:lnTo>
                    <a:lnTo>
                      <a:pt x="25" y="4"/>
                    </a:lnTo>
                    <a:lnTo>
                      <a:pt x="19" y="0"/>
                    </a:lnTo>
                    <a:lnTo>
                      <a:pt x="0" y="3"/>
                    </a:lnTo>
                    <a:lnTo>
                      <a:pt x="0" y="3"/>
                    </a:lnTo>
                    <a:lnTo>
                      <a:pt x="12" y="11"/>
                    </a:lnTo>
                    <a:lnTo>
                      <a:pt x="18" y="15"/>
                    </a:lnTo>
                    <a:lnTo>
                      <a:pt x="22" y="19"/>
                    </a:lnTo>
                    <a:lnTo>
                      <a:pt x="25" y="24"/>
                    </a:lnTo>
                    <a:lnTo>
                      <a:pt x="27" y="31"/>
                    </a:lnTo>
                    <a:lnTo>
                      <a:pt x="29" y="38"/>
                    </a:lnTo>
                    <a:lnTo>
                      <a:pt x="29" y="46"/>
                    </a:lnTo>
                    <a:lnTo>
                      <a:pt x="29"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3" name="Freeform 175"/>
            <p:cNvSpPr>
              <a:spLocks noEditPoints="1"/>
            </p:cNvSpPr>
            <p:nvPr/>
          </p:nvSpPr>
          <p:spPr bwMode="auto">
            <a:xfrm>
              <a:off x="6657975" y="3637038"/>
              <a:ext cx="217488" cy="303213"/>
            </a:xfrm>
            <a:custGeom>
              <a:avLst/>
              <a:gdLst>
                <a:gd name="T0" fmla="*/ 125 w 137"/>
                <a:gd name="T1" fmla="*/ 55 h 191"/>
                <a:gd name="T2" fmla="*/ 126 w 137"/>
                <a:gd name="T3" fmla="*/ 51 h 191"/>
                <a:gd name="T4" fmla="*/ 133 w 137"/>
                <a:gd name="T5" fmla="*/ 34 h 191"/>
                <a:gd name="T6" fmla="*/ 136 w 137"/>
                <a:gd name="T7" fmla="*/ 29 h 191"/>
                <a:gd name="T8" fmla="*/ 137 w 137"/>
                <a:gd name="T9" fmla="*/ 21 h 191"/>
                <a:gd name="T10" fmla="*/ 136 w 137"/>
                <a:gd name="T11" fmla="*/ 13 h 191"/>
                <a:gd name="T12" fmla="*/ 132 w 137"/>
                <a:gd name="T13" fmla="*/ 6 h 191"/>
                <a:gd name="T14" fmla="*/ 128 w 137"/>
                <a:gd name="T15" fmla="*/ 4 h 191"/>
                <a:gd name="T16" fmla="*/ 116 w 137"/>
                <a:gd name="T17" fmla="*/ 0 h 191"/>
                <a:gd name="T18" fmla="*/ 103 w 137"/>
                <a:gd name="T19" fmla="*/ 4 h 191"/>
                <a:gd name="T20" fmla="*/ 113 w 137"/>
                <a:gd name="T21" fmla="*/ 39 h 191"/>
                <a:gd name="T22" fmla="*/ 103 w 137"/>
                <a:gd name="T23" fmla="*/ 59 h 191"/>
                <a:gd name="T24" fmla="*/ 110 w 137"/>
                <a:gd name="T25" fmla="*/ 48 h 191"/>
                <a:gd name="T26" fmla="*/ 110 w 137"/>
                <a:gd name="T27" fmla="*/ 42 h 191"/>
                <a:gd name="T28" fmla="*/ 120 w 137"/>
                <a:gd name="T29" fmla="*/ 48 h 191"/>
                <a:gd name="T30" fmla="*/ 121 w 137"/>
                <a:gd name="T31" fmla="*/ 52 h 191"/>
                <a:gd name="T32" fmla="*/ 121 w 137"/>
                <a:gd name="T33" fmla="*/ 57 h 191"/>
                <a:gd name="T34" fmla="*/ 103 w 137"/>
                <a:gd name="T35" fmla="*/ 89 h 191"/>
                <a:gd name="T36" fmla="*/ 97 w 137"/>
                <a:gd name="T37" fmla="*/ 93 h 191"/>
                <a:gd name="T38" fmla="*/ 99 w 137"/>
                <a:gd name="T39" fmla="*/ 92 h 191"/>
                <a:gd name="T40" fmla="*/ 103 w 137"/>
                <a:gd name="T41" fmla="*/ 89 h 191"/>
                <a:gd name="T42" fmla="*/ 101 w 137"/>
                <a:gd name="T43" fmla="*/ 85 h 191"/>
                <a:gd name="T44" fmla="*/ 99 w 137"/>
                <a:gd name="T45" fmla="*/ 86 h 191"/>
                <a:gd name="T46" fmla="*/ 95 w 137"/>
                <a:gd name="T47" fmla="*/ 88 h 191"/>
                <a:gd name="T48" fmla="*/ 84 w 137"/>
                <a:gd name="T49" fmla="*/ 81 h 191"/>
                <a:gd name="T50" fmla="*/ 84 w 137"/>
                <a:gd name="T51" fmla="*/ 81 h 191"/>
                <a:gd name="T52" fmla="*/ 90 w 137"/>
                <a:gd name="T53" fmla="*/ 78 h 191"/>
                <a:gd name="T54" fmla="*/ 103 w 137"/>
                <a:gd name="T55" fmla="*/ 34 h 191"/>
                <a:gd name="T56" fmla="*/ 88 w 137"/>
                <a:gd name="T57" fmla="*/ 23 h 191"/>
                <a:gd name="T58" fmla="*/ 80 w 137"/>
                <a:gd name="T59" fmla="*/ 25 h 191"/>
                <a:gd name="T60" fmla="*/ 57 w 137"/>
                <a:gd name="T61" fmla="*/ 59 h 191"/>
                <a:gd name="T62" fmla="*/ 57 w 137"/>
                <a:gd name="T63" fmla="*/ 66 h 191"/>
                <a:gd name="T64" fmla="*/ 22 w 137"/>
                <a:gd name="T65" fmla="*/ 153 h 191"/>
                <a:gd name="T66" fmla="*/ 26 w 137"/>
                <a:gd name="T67" fmla="*/ 154 h 191"/>
                <a:gd name="T68" fmla="*/ 29 w 137"/>
                <a:gd name="T69" fmla="*/ 155 h 191"/>
                <a:gd name="T70" fmla="*/ 29 w 137"/>
                <a:gd name="T71" fmla="*/ 162 h 191"/>
                <a:gd name="T72" fmla="*/ 33 w 137"/>
                <a:gd name="T73" fmla="*/ 161 h 191"/>
                <a:gd name="T74" fmla="*/ 38 w 137"/>
                <a:gd name="T75" fmla="*/ 162 h 191"/>
                <a:gd name="T76" fmla="*/ 40 w 137"/>
                <a:gd name="T77" fmla="*/ 163 h 191"/>
                <a:gd name="T78" fmla="*/ 41 w 137"/>
                <a:gd name="T79" fmla="*/ 169 h 191"/>
                <a:gd name="T80" fmla="*/ 38 w 137"/>
                <a:gd name="T81" fmla="*/ 173 h 191"/>
                <a:gd name="T82" fmla="*/ 22 w 137"/>
                <a:gd name="T83" fmla="*/ 182 h 191"/>
                <a:gd name="T84" fmla="*/ 41 w 137"/>
                <a:gd name="T85" fmla="*/ 176 h 191"/>
                <a:gd name="T86" fmla="*/ 103 w 137"/>
                <a:gd name="T87" fmla="*/ 29 h 191"/>
                <a:gd name="T88" fmla="*/ 97 w 137"/>
                <a:gd name="T89" fmla="*/ 9 h 191"/>
                <a:gd name="T90" fmla="*/ 103 w 137"/>
                <a:gd name="T91" fmla="*/ 4 h 191"/>
                <a:gd name="T92" fmla="*/ 22 w 137"/>
                <a:gd name="T93" fmla="*/ 117 h 191"/>
                <a:gd name="T94" fmla="*/ 2 w 137"/>
                <a:gd name="T95" fmla="*/ 191 h 191"/>
                <a:gd name="T96" fmla="*/ 22 w 137"/>
                <a:gd name="T97" fmla="*/ 180 h 191"/>
                <a:gd name="T98" fmla="*/ 5 w 137"/>
                <a:gd name="T99" fmla="*/ 174 h 191"/>
                <a:gd name="T100" fmla="*/ 5 w 137"/>
                <a:gd name="T101" fmla="*/ 150 h 191"/>
                <a:gd name="T102" fmla="*/ 6 w 137"/>
                <a:gd name="T103" fmla="*/ 149 h 191"/>
                <a:gd name="T104" fmla="*/ 10 w 137"/>
                <a:gd name="T105" fmla="*/ 146 h 191"/>
                <a:gd name="T106" fmla="*/ 15 w 137"/>
                <a:gd name="T107" fmla="*/ 146 h 191"/>
                <a:gd name="T108" fmla="*/ 17 w 137"/>
                <a:gd name="T109" fmla="*/ 149 h 191"/>
                <a:gd name="T110" fmla="*/ 18 w 137"/>
                <a:gd name="T111" fmla="*/ 155 h 191"/>
                <a:gd name="T112" fmla="*/ 19 w 137"/>
                <a:gd name="T113" fmla="*/ 154 h 191"/>
                <a:gd name="T114" fmla="*/ 22 w 137"/>
                <a:gd name="T115" fmla="*/ 117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7" h="191">
                  <a:moveTo>
                    <a:pt x="103" y="89"/>
                  </a:moveTo>
                  <a:lnTo>
                    <a:pt x="125" y="55"/>
                  </a:lnTo>
                  <a:lnTo>
                    <a:pt x="125" y="55"/>
                  </a:lnTo>
                  <a:lnTo>
                    <a:pt x="126" y="51"/>
                  </a:lnTo>
                  <a:lnTo>
                    <a:pt x="125" y="47"/>
                  </a:lnTo>
                  <a:lnTo>
                    <a:pt x="133" y="34"/>
                  </a:lnTo>
                  <a:lnTo>
                    <a:pt x="133" y="34"/>
                  </a:lnTo>
                  <a:lnTo>
                    <a:pt x="136" y="29"/>
                  </a:lnTo>
                  <a:lnTo>
                    <a:pt x="137" y="25"/>
                  </a:lnTo>
                  <a:lnTo>
                    <a:pt x="137" y="21"/>
                  </a:lnTo>
                  <a:lnTo>
                    <a:pt x="137" y="17"/>
                  </a:lnTo>
                  <a:lnTo>
                    <a:pt x="136" y="13"/>
                  </a:lnTo>
                  <a:lnTo>
                    <a:pt x="135" y="9"/>
                  </a:lnTo>
                  <a:lnTo>
                    <a:pt x="132" y="6"/>
                  </a:lnTo>
                  <a:lnTo>
                    <a:pt x="128" y="4"/>
                  </a:lnTo>
                  <a:lnTo>
                    <a:pt x="128" y="4"/>
                  </a:lnTo>
                  <a:lnTo>
                    <a:pt x="121" y="0"/>
                  </a:lnTo>
                  <a:lnTo>
                    <a:pt x="116" y="0"/>
                  </a:lnTo>
                  <a:lnTo>
                    <a:pt x="109" y="1"/>
                  </a:lnTo>
                  <a:lnTo>
                    <a:pt x="103" y="4"/>
                  </a:lnTo>
                  <a:lnTo>
                    <a:pt x="103" y="29"/>
                  </a:lnTo>
                  <a:lnTo>
                    <a:pt x="113" y="39"/>
                  </a:lnTo>
                  <a:lnTo>
                    <a:pt x="103" y="34"/>
                  </a:lnTo>
                  <a:lnTo>
                    <a:pt x="103" y="59"/>
                  </a:lnTo>
                  <a:lnTo>
                    <a:pt x="110" y="48"/>
                  </a:lnTo>
                  <a:lnTo>
                    <a:pt x="110" y="48"/>
                  </a:lnTo>
                  <a:lnTo>
                    <a:pt x="110" y="46"/>
                  </a:lnTo>
                  <a:lnTo>
                    <a:pt x="110" y="42"/>
                  </a:lnTo>
                  <a:lnTo>
                    <a:pt x="120" y="48"/>
                  </a:lnTo>
                  <a:lnTo>
                    <a:pt x="120" y="48"/>
                  </a:lnTo>
                  <a:lnTo>
                    <a:pt x="121" y="50"/>
                  </a:lnTo>
                  <a:lnTo>
                    <a:pt x="121" y="52"/>
                  </a:lnTo>
                  <a:lnTo>
                    <a:pt x="121" y="54"/>
                  </a:lnTo>
                  <a:lnTo>
                    <a:pt x="121" y="57"/>
                  </a:lnTo>
                  <a:lnTo>
                    <a:pt x="103" y="82"/>
                  </a:lnTo>
                  <a:lnTo>
                    <a:pt x="103" y="89"/>
                  </a:lnTo>
                  <a:close/>
                  <a:moveTo>
                    <a:pt x="41" y="176"/>
                  </a:moveTo>
                  <a:lnTo>
                    <a:pt x="97" y="93"/>
                  </a:lnTo>
                  <a:lnTo>
                    <a:pt x="97" y="93"/>
                  </a:lnTo>
                  <a:lnTo>
                    <a:pt x="99" y="92"/>
                  </a:lnTo>
                  <a:lnTo>
                    <a:pt x="102" y="89"/>
                  </a:lnTo>
                  <a:lnTo>
                    <a:pt x="103" y="89"/>
                  </a:lnTo>
                  <a:lnTo>
                    <a:pt x="103" y="82"/>
                  </a:lnTo>
                  <a:lnTo>
                    <a:pt x="101" y="85"/>
                  </a:lnTo>
                  <a:lnTo>
                    <a:pt x="101" y="85"/>
                  </a:lnTo>
                  <a:lnTo>
                    <a:pt x="99" y="86"/>
                  </a:lnTo>
                  <a:lnTo>
                    <a:pt x="98" y="88"/>
                  </a:lnTo>
                  <a:lnTo>
                    <a:pt x="95" y="88"/>
                  </a:lnTo>
                  <a:lnTo>
                    <a:pt x="94" y="86"/>
                  </a:lnTo>
                  <a:lnTo>
                    <a:pt x="84" y="81"/>
                  </a:lnTo>
                  <a:lnTo>
                    <a:pt x="84" y="81"/>
                  </a:lnTo>
                  <a:lnTo>
                    <a:pt x="84" y="81"/>
                  </a:lnTo>
                  <a:lnTo>
                    <a:pt x="87" y="80"/>
                  </a:lnTo>
                  <a:lnTo>
                    <a:pt x="90" y="78"/>
                  </a:lnTo>
                  <a:lnTo>
                    <a:pt x="103" y="59"/>
                  </a:lnTo>
                  <a:lnTo>
                    <a:pt x="103" y="34"/>
                  </a:lnTo>
                  <a:lnTo>
                    <a:pt x="88" y="23"/>
                  </a:lnTo>
                  <a:lnTo>
                    <a:pt x="88" y="23"/>
                  </a:lnTo>
                  <a:lnTo>
                    <a:pt x="83" y="23"/>
                  </a:lnTo>
                  <a:lnTo>
                    <a:pt x="80" y="25"/>
                  </a:lnTo>
                  <a:lnTo>
                    <a:pt x="57" y="59"/>
                  </a:lnTo>
                  <a:lnTo>
                    <a:pt x="57" y="59"/>
                  </a:lnTo>
                  <a:lnTo>
                    <a:pt x="56" y="63"/>
                  </a:lnTo>
                  <a:lnTo>
                    <a:pt x="57" y="66"/>
                  </a:lnTo>
                  <a:lnTo>
                    <a:pt x="22" y="117"/>
                  </a:lnTo>
                  <a:lnTo>
                    <a:pt x="22" y="153"/>
                  </a:lnTo>
                  <a:lnTo>
                    <a:pt x="22" y="153"/>
                  </a:lnTo>
                  <a:lnTo>
                    <a:pt x="26" y="154"/>
                  </a:lnTo>
                  <a:lnTo>
                    <a:pt x="26" y="154"/>
                  </a:lnTo>
                  <a:lnTo>
                    <a:pt x="29" y="155"/>
                  </a:lnTo>
                  <a:lnTo>
                    <a:pt x="29" y="158"/>
                  </a:lnTo>
                  <a:lnTo>
                    <a:pt x="29" y="162"/>
                  </a:lnTo>
                  <a:lnTo>
                    <a:pt x="29" y="162"/>
                  </a:lnTo>
                  <a:lnTo>
                    <a:pt x="33" y="161"/>
                  </a:lnTo>
                  <a:lnTo>
                    <a:pt x="36" y="161"/>
                  </a:lnTo>
                  <a:lnTo>
                    <a:pt x="38" y="162"/>
                  </a:lnTo>
                  <a:lnTo>
                    <a:pt x="38" y="162"/>
                  </a:lnTo>
                  <a:lnTo>
                    <a:pt x="40" y="163"/>
                  </a:lnTo>
                  <a:lnTo>
                    <a:pt x="41" y="166"/>
                  </a:lnTo>
                  <a:lnTo>
                    <a:pt x="41" y="169"/>
                  </a:lnTo>
                  <a:lnTo>
                    <a:pt x="40" y="172"/>
                  </a:lnTo>
                  <a:lnTo>
                    <a:pt x="38" y="173"/>
                  </a:lnTo>
                  <a:lnTo>
                    <a:pt x="22" y="180"/>
                  </a:lnTo>
                  <a:lnTo>
                    <a:pt x="22" y="182"/>
                  </a:lnTo>
                  <a:lnTo>
                    <a:pt x="41" y="176"/>
                  </a:lnTo>
                  <a:lnTo>
                    <a:pt x="41" y="176"/>
                  </a:lnTo>
                  <a:close/>
                  <a:moveTo>
                    <a:pt x="103" y="4"/>
                  </a:moveTo>
                  <a:lnTo>
                    <a:pt x="103" y="29"/>
                  </a:lnTo>
                  <a:lnTo>
                    <a:pt x="91" y="17"/>
                  </a:lnTo>
                  <a:lnTo>
                    <a:pt x="97" y="9"/>
                  </a:lnTo>
                  <a:lnTo>
                    <a:pt x="97" y="9"/>
                  </a:lnTo>
                  <a:lnTo>
                    <a:pt x="103" y="4"/>
                  </a:lnTo>
                  <a:lnTo>
                    <a:pt x="103" y="4"/>
                  </a:lnTo>
                  <a:close/>
                  <a:moveTo>
                    <a:pt x="22" y="117"/>
                  </a:moveTo>
                  <a:lnTo>
                    <a:pt x="0" y="150"/>
                  </a:lnTo>
                  <a:lnTo>
                    <a:pt x="2" y="191"/>
                  </a:lnTo>
                  <a:lnTo>
                    <a:pt x="22" y="182"/>
                  </a:lnTo>
                  <a:lnTo>
                    <a:pt x="22" y="180"/>
                  </a:lnTo>
                  <a:lnTo>
                    <a:pt x="17" y="182"/>
                  </a:lnTo>
                  <a:lnTo>
                    <a:pt x="5" y="174"/>
                  </a:lnTo>
                  <a:lnTo>
                    <a:pt x="5" y="150"/>
                  </a:lnTo>
                  <a:lnTo>
                    <a:pt x="5" y="150"/>
                  </a:lnTo>
                  <a:lnTo>
                    <a:pt x="6" y="149"/>
                  </a:lnTo>
                  <a:lnTo>
                    <a:pt x="6" y="149"/>
                  </a:lnTo>
                  <a:lnTo>
                    <a:pt x="7" y="146"/>
                  </a:lnTo>
                  <a:lnTo>
                    <a:pt x="10" y="146"/>
                  </a:lnTo>
                  <a:lnTo>
                    <a:pt x="13" y="146"/>
                  </a:lnTo>
                  <a:lnTo>
                    <a:pt x="15" y="146"/>
                  </a:lnTo>
                  <a:lnTo>
                    <a:pt x="15" y="146"/>
                  </a:lnTo>
                  <a:lnTo>
                    <a:pt x="17" y="149"/>
                  </a:lnTo>
                  <a:lnTo>
                    <a:pt x="18" y="150"/>
                  </a:lnTo>
                  <a:lnTo>
                    <a:pt x="18" y="155"/>
                  </a:lnTo>
                  <a:lnTo>
                    <a:pt x="18" y="155"/>
                  </a:lnTo>
                  <a:lnTo>
                    <a:pt x="19" y="154"/>
                  </a:lnTo>
                  <a:lnTo>
                    <a:pt x="22" y="153"/>
                  </a:lnTo>
                  <a:lnTo>
                    <a:pt x="22" y="117"/>
                  </a:ln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4" name="Freeform 176"/>
            <p:cNvSpPr>
              <a:spLocks noEditPoints="1"/>
            </p:cNvSpPr>
            <p:nvPr/>
          </p:nvSpPr>
          <p:spPr bwMode="auto">
            <a:xfrm>
              <a:off x="4894262" y="2052713"/>
              <a:ext cx="279400" cy="303213"/>
            </a:xfrm>
            <a:custGeom>
              <a:avLst/>
              <a:gdLst>
                <a:gd name="T0" fmla="*/ 138 w 176"/>
                <a:gd name="T1" fmla="*/ 88 h 191"/>
                <a:gd name="T2" fmla="*/ 132 w 176"/>
                <a:gd name="T3" fmla="*/ 138 h 191"/>
                <a:gd name="T4" fmla="*/ 150 w 176"/>
                <a:gd name="T5" fmla="*/ 143 h 191"/>
                <a:gd name="T6" fmla="*/ 147 w 176"/>
                <a:gd name="T7" fmla="*/ 151 h 191"/>
                <a:gd name="T8" fmla="*/ 132 w 176"/>
                <a:gd name="T9" fmla="*/ 36 h 191"/>
                <a:gd name="T10" fmla="*/ 150 w 176"/>
                <a:gd name="T11" fmla="*/ 26 h 191"/>
                <a:gd name="T12" fmla="*/ 135 w 176"/>
                <a:gd name="T13" fmla="*/ 47 h 191"/>
                <a:gd name="T14" fmla="*/ 146 w 176"/>
                <a:gd name="T15" fmla="*/ 88 h 191"/>
                <a:gd name="T16" fmla="*/ 174 w 176"/>
                <a:gd name="T17" fmla="*/ 85 h 191"/>
                <a:gd name="T18" fmla="*/ 150 w 176"/>
                <a:gd name="T19" fmla="*/ 92 h 191"/>
                <a:gd name="T20" fmla="*/ 88 w 176"/>
                <a:gd name="T21" fmla="*/ 39 h 191"/>
                <a:gd name="T22" fmla="*/ 115 w 176"/>
                <a:gd name="T23" fmla="*/ 46 h 191"/>
                <a:gd name="T24" fmla="*/ 132 w 176"/>
                <a:gd name="T25" fmla="*/ 109 h 191"/>
                <a:gd name="T26" fmla="*/ 115 w 176"/>
                <a:gd name="T27" fmla="*/ 128 h 191"/>
                <a:gd name="T28" fmla="*/ 111 w 176"/>
                <a:gd name="T29" fmla="*/ 180 h 191"/>
                <a:gd name="T30" fmla="*/ 90 w 176"/>
                <a:gd name="T31" fmla="*/ 191 h 191"/>
                <a:gd name="T32" fmla="*/ 105 w 176"/>
                <a:gd name="T33" fmla="*/ 126 h 191"/>
                <a:gd name="T34" fmla="*/ 122 w 176"/>
                <a:gd name="T35" fmla="*/ 107 h 191"/>
                <a:gd name="T36" fmla="*/ 124 w 176"/>
                <a:gd name="T37" fmla="*/ 73 h 191"/>
                <a:gd name="T38" fmla="*/ 104 w 176"/>
                <a:gd name="T39" fmla="*/ 51 h 191"/>
                <a:gd name="T40" fmla="*/ 88 w 176"/>
                <a:gd name="T41" fmla="*/ 39 h 191"/>
                <a:gd name="T42" fmla="*/ 127 w 176"/>
                <a:gd name="T43" fmla="*/ 43 h 191"/>
                <a:gd name="T44" fmla="*/ 132 w 176"/>
                <a:gd name="T45" fmla="*/ 36 h 191"/>
                <a:gd name="T46" fmla="*/ 128 w 176"/>
                <a:gd name="T47" fmla="*/ 128 h 191"/>
                <a:gd name="T48" fmla="*/ 132 w 176"/>
                <a:gd name="T49" fmla="*/ 127 h 191"/>
                <a:gd name="T50" fmla="*/ 92 w 176"/>
                <a:gd name="T51" fmla="*/ 1 h 191"/>
                <a:gd name="T52" fmla="*/ 88 w 176"/>
                <a:gd name="T53" fmla="*/ 30 h 191"/>
                <a:gd name="T54" fmla="*/ 80 w 176"/>
                <a:gd name="T55" fmla="*/ 191 h 191"/>
                <a:gd name="T56" fmla="*/ 62 w 176"/>
                <a:gd name="T57" fmla="*/ 176 h 191"/>
                <a:gd name="T58" fmla="*/ 55 w 176"/>
                <a:gd name="T59" fmla="*/ 124 h 191"/>
                <a:gd name="T60" fmla="*/ 44 w 176"/>
                <a:gd name="T61" fmla="*/ 67 h 191"/>
                <a:gd name="T62" fmla="*/ 67 w 176"/>
                <a:gd name="T63" fmla="*/ 43 h 191"/>
                <a:gd name="T64" fmla="*/ 88 w 176"/>
                <a:gd name="T65" fmla="*/ 49 h 191"/>
                <a:gd name="T66" fmla="*/ 61 w 176"/>
                <a:gd name="T67" fmla="*/ 61 h 191"/>
                <a:gd name="T68" fmla="*/ 50 w 176"/>
                <a:gd name="T69" fmla="*/ 88 h 191"/>
                <a:gd name="T70" fmla="*/ 69 w 176"/>
                <a:gd name="T71" fmla="*/ 120 h 191"/>
                <a:gd name="T72" fmla="*/ 88 w 176"/>
                <a:gd name="T73" fmla="*/ 147 h 191"/>
                <a:gd name="T74" fmla="*/ 88 w 176"/>
                <a:gd name="T75" fmla="*/ 30 h 191"/>
                <a:gd name="T76" fmla="*/ 84 w 176"/>
                <a:gd name="T77" fmla="*/ 26 h 191"/>
                <a:gd name="T78" fmla="*/ 88 w 176"/>
                <a:gd name="T79" fmla="*/ 0 h 191"/>
                <a:gd name="T80" fmla="*/ 47 w 176"/>
                <a:gd name="T81" fmla="*/ 135 h 191"/>
                <a:gd name="T82" fmla="*/ 44 w 176"/>
                <a:gd name="T83" fmla="*/ 138 h 191"/>
                <a:gd name="T84" fmla="*/ 47 w 176"/>
                <a:gd name="T85" fmla="*/ 47 h 191"/>
                <a:gd name="T86" fmla="*/ 44 w 176"/>
                <a:gd name="T87" fmla="*/ 108 h 191"/>
                <a:gd name="T88" fmla="*/ 40 w 176"/>
                <a:gd name="T89" fmla="*/ 77 h 191"/>
                <a:gd name="T90" fmla="*/ 44 w 176"/>
                <a:gd name="T91" fmla="*/ 49 h 191"/>
                <a:gd name="T92" fmla="*/ 25 w 176"/>
                <a:gd name="T93" fmla="*/ 31 h 191"/>
                <a:gd name="T94" fmla="*/ 32 w 176"/>
                <a:gd name="T95" fmla="*/ 26 h 191"/>
                <a:gd name="T96" fmla="*/ 32 w 176"/>
                <a:gd name="T97" fmla="*/ 150 h 191"/>
                <a:gd name="T98" fmla="*/ 24 w 176"/>
                <a:gd name="T99" fmla="*/ 147 h 191"/>
                <a:gd name="T100" fmla="*/ 44 w 176"/>
                <a:gd name="T101" fmla="*/ 127 h 191"/>
                <a:gd name="T102" fmla="*/ 25 w 176"/>
                <a:gd name="T103" fmla="*/ 84 h 191"/>
                <a:gd name="T104" fmla="*/ 25 w 176"/>
                <a:gd name="T105" fmla="*/ 92 h 191"/>
                <a:gd name="T106" fmla="*/ 0 w 176"/>
                <a:gd name="T107" fmla="*/ 88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6" h="191">
                  <a:moveTo>
                    <a:pt x="132" y="66"/>
                  </a:moveTo>
                  <a:lnTo>
                    <a:pt x="132" y="66"/>
                  </a:lnTo>
                  <a:lnTo>
                    <a:pt x="136" y="77"/>
                  </a:lnTo>
                  <a:lnTo>
                    <a:pt x="138" y="88"/>
                  </a:lnTo>
                  <a:lnTo>
                    <a:pt x="138" y="88"/>
                  </a:lnTo>
                  <a:lnTo>
                    <a:pt x="136" y="99"/>
                  </a:lnTo>
                  <a:lnTo>
                    <a:pt x="132" y="109"/>
                  </a:lnTo>
                  <a:lnTo>
                    <a:pt x="132" y="66"/>
                  </a:lnTo>
                  <a:lnTo>
                    <a:pt x="132" y="66"/>
                  </a:lnTo>
                  <a:close/>
                  <a:moveTo>
                    <a:pt x="132" y="138"/>
                  </a:moveTo>
                  <a:lnTo>
                    <a:pt x="132" y="127"/>
                  </a:lnTo>
                  <a:lnTo>
                    <a:pt x="132" y="127"/>
                  </a:lnTo>
                  <a:lnTo>
                    <a:pt x="135" y="128"/>
                  </a:lnTo>
                  <a:lnTo>
                    <a:pt x="135" y="128"/>
                  </a:lnTo>
                  <a:lnTo>
                    <a:pt x="150" y="143"/>
                  </a:lnTo>
                  <a:lnTo>
                    <a:pt x="150" y="143"/>
                  </a:lnTo>
                  <a:lnTo>
                    <a:pt x="151" y="147"/>
                  </a:lnTo>
                  <a:lnTo>
                    <a:pt x="150" y="150"/>
                  </a:lnTo>
                  <a:lnTo>
                    <a:pt x="150" y="150"/>
                  </a:lnTo>
                  <a:lnTo>
                    <a:pt x="147" y="151"/>
                  </a:lnTo>
                  <a:lnTo>
                    <a:pt x="145" y="150"/>
                  </a:lnTo>
                  <a:lnTo>
                    <a:pt x="132" y="138"/>
                  </a:lnTo>
                  <a:lnTo>
                    <a:pt x="132" y="138"/>
                  </a:lnTo>
                  <a:close/>
                  <a:moveTo>
                    <a:pt x="132" y="49"/>
                  </a:moveTo>
                  <a:lnTo>
                    <a:pt x="132" y="36"/>
                  </a:lnTo>
                  <a:lnTo>
                    <a:pt x="145" y="26"/>
                  </a:lnTo>
                  <a:lnTo>
                    <a:pt x="145" y="26"/>
                  </a:lnTo>
                  <a:lnTo>
                    <a:pt x="147" y="24"/>
                  </a:lnTo>
                  <a:lnTo>
                    <a:pt x="150" y="26"/>
                  </a:lnTo>
                  <a:lnTo>
                    <a:pt x="150" y="26"/>
                  </a:lnTo>
                  <a:lnTo>
                    <a:pt x="151" y="28"/>
                  </a:lnTo>
                  <a:lnTo>
                    <a:pt x="150" y="31"/>
                  </a:lnTo>
                  <a:lnTo>
                    <a:pt x="135" y="47"/>
                  </a:lnTo>
                  <a:lnTo>
                    <a:pt x="135" y="47"/>
                  </a:lnTo>
                  <a:lnTo>
                    <a:pt x="135" y="47"/>
                  </a:lnTo>
                  <a:lnTo>
                    <a:pt x="132" y="49"/>
                  </a:lnTo>
                  <a:lnTo>
                    <a:pt x="132" y="49"/>
                  </a:lnTo>
                  <a:close/>
                  <a:moveTo>
                    <a:pt x="146" y="88"/>
                  </a:moveTo>
                  <a:lnTo>
                    <a:pt x="146" y="88"/>
                  </a:lnTo>
                  <a:lnTo>
                    <a:pt x="146" y="88"/>
                  </a:lnTo>
                  <a:lnTo>
                    <a:pt x="147" y="85"/>
                  </a:lnTo>
                  <a:lnTo>
                    <a:pt x="150" y="84"/>
                  </a:lnTo>
                  <a:lnTo>
                    <a:pt x="172" y="84"/>
                  </a:lnTo>
                  <a:lnTo>
                    <a:pt x="172" y="84"/>
                  </a:lnTo>
                  <a:lnTo>
                    <a:pt x="174" y="85"/>
                  </a:lnTo>
                  <a:lnTo>
                    <a:pt x="176" y="88"/>
                  </a:lnTo>
                  <a:lnTo>
                    <a:pt x="176" y="88"/>
                  </a:lnTo>
                  <a:lnTo>
                    <a:pt x="174" y="91"/>
                  </a:lnTo>
                  <a:lnTo>
                    <a:pt x="172" y="92"/>
                  </a:lnTo>
                  <a:lnTo>
                    <a:pt x="150" y="92"/>
                  </a:lnTo>
                  <a:lnTo>
                    <a:pt x="150" y="92"/>
                  </a:lnTo>
                  <a:lnTo>
                    <a:pt x="147" y="91"/>
                  </a:lnTo>
                  <a:lnTo>
                    <a:pt x="146" y="88"/>
                  </a:lnTo>
                  <a:lnTo>
                    <a:pt x="146" y="88"/>
                  </a:lnTo>
                  <a:close/>
                  <a:moveTo>
                    <a:pt x="88" y="39"/>
                  </a:moveTo>
                  <a:lnTo>
                    <a:pt x="88" y="39"/>
                  </a:lnTo>
                  <a:lnTo>
                    <a:pt x="96" y="39"/>
                  </a:lnTo>
                  <a:lnTo>
                    <a:pt x="103" y="40"/>
                  </a:lnTo>
                  <a:lnTo>
                    <a:pt x="108" y="43"/>
                  </a:lnTo>
                  <a:lnTo>
                    <a:pt x="115" y="46"/>
                  </a:lnTo>
                  <a:lnTo>
                    <a:pt x="120" y="50"/>
                  </a:lnTo>
                  <a:lnTo>
                    <a:pt x="124" y="55"/>
                  </a:lnTo>
                  <a:lnTo>
                    <a:pt x="128" y="61"/>
                  </a:lnTo>
                  <a:lnTo>
                    <a:pt x="132" y="66"/>
                  </a:lnTo>
                  <a:lnTo>
                    <a:pt x="132" y="109"/>
                  </a:lnTo>
                  <a:lnTo>
                    <a:pt x="132" y="109"/>
                  </a:lnTo>
                  <a:lnTo>
                    <a:pt x="128" y="115"/>
                  </a:lnTo>
                  <a:lnTo>
                    <a:pt x="124" y="120"/>
                  </a:lnTo>
                  <a:lnTo>
                    <a:pt x="120" y="124"/>
                  </a:lnTo>
                  <a:lnTo>
                    <a:pt x="115" y="128"/>
                  </a:lnTo>
                  <a:lnTo>
                    <a:pt x="115" y="166"/>
                  </a:lnTo>
                  <a:lnTo>
                    <a:pt x="115" y="166"/>
                  </a:lnTo>
                  <a:lnTo>
                    <a:pt x="115" y="172"/>
                  </a:lnTo>
                  <a:lnTo>
                    <a:pt x="113" y="176"/>
                  </a:lnTo>
                  <a:lnTo>
                    <a:pt x="111" y="180"/>
                  </a:lnTo>
                  <a:lnTo>
                    <a:pt x="108" y="184"/>
                  </a:lnTo>
                  <a:lnTo>
                    <a:pt x="104" y="187"/>
                  </a:lnTo>
                  <a:lnTo>
                    <a:pt x="100" y="189"/>
                  </a:lnTo>
                  <a:lnTo>
                    <a:pt x="96" y="191"/>
                  </a:lnTo>
                  <a:lnTo>
                    <a:pt x="90" y="191"/>
                  </a:lnTo>
                  <a:lnTo>
                    <a:pt x="88" y="191"/>
                  </a:lnTo>
                  <a:lnTo>
                    <a:pt x="88" y="147"/>
                  </a:lnTo>
                  <a:lnTo>
                    <a:pt x="105" y="147"/>
                  </a:lnTo>
                  <a:lnTo>
                    <a:pt x="105" y="126"/>
                  </a:lnTo>
                  <a:lnTo>
                    <a:pt x="105" y="126"/>
                  </a:lnTo>
                  <a:lnTo>
                    <a:pt x="105" y="123"/>
                  </a:lnTo>
                  <a:lnTo>
                    <a:pt x="108" y="122"/>
                  </a:lnTo>
                  <a:lnTo>
                    <a:pt x="108" y="122"/>
                  </a:lnTo>
                  <a:lnTo>
                    <a:pt x="115" y="115"/>
                  </a:lnTo>
                  <a:lnTo>
                    <a:pt x="122" y="107"/>
                  </a:lnTo>
                  <a:lnTo>
                    <a:pt x="126" y="99"/>
                  </a:lnTo>
                  <a:lnTo>
                    <a:pt x="127" y="88"/>
                  </a:lnTo>
                  <a:lnTo>
                    <a:pt x="127" y="88"/>
                  </a:lnTo>
                  <a:lnTo>
                    <a:pt x="126" y="80"/>
                  </a:lnTo>
                  <a:lnTo>
                    <a:pt x="124" y="73"/>
                  </a:lnTo>
                  <a:lnTo>
                    <a:pt x="120" y="66"/>
                  </a:lnTo>
                  <a:lnTo>
                    <a:pt x="116" y="61"/>
                  </a:lnTo>
                  <a:lnTo>
                    <a:pt x="116" y="61"/>
                  </a:lnTo>
                  <a:lnTo>
                    <a:pt x="109" y="55"/>
                  </a:lnTo>
                  <a:lnTo>
                    <a:pt x="104" y="51"/>
                  </a:lnTo>
                  <a:lnTo>
                    <a:pt x="96" y="50"/>
                  </a:lnTo>
                  <a:lnTo>
                    <a:pt x="88" y="49"/>
                  </a:lnTo>
                  <a:lnTo>
                    <a:pt x="88" y="49"/>
                  </a:lnTo>
                  <a:lnTo>
                    <a:pt x="88" y="39"/>
                  </a:lnTo>
                  <a:lnTo>
                    <a:pt x="88" y="39"/>
                  </a:lnTo>
                  <a:lnTo>
                    <a:pt x="88" y="39"/>
                  </a:lnTo>
                  <a:close/>
                  <a:moveTo>
                    <a:pt x="132" y="36"/>
                  </a:moveTo>
                  <a:lnTo>
                    <a:pt x="128" y="40"/>
                  </a:lnTo>
                  <a:lnTo>
                    <a:pt x="128" y="40"/>
                  </a:lnTo>
                  <a:lnTo>
                    <a:pt x="127" y="43"/>
                  </a:lnTo>
                  <a:lnTo>
                    <a:pt x="128" y="47"/>
                  </a:lnTo>
                  <a:lnTo>
                    <a:pt x="128" y="47"/>
                  </a:lnTo>
                  <a:lnTo>
                    <a:pt x="130" y="49"/>
                  </a:lnTo>
                  <a:lnTo>
                    <a:pt x="132" y="49"/>
                  </a:lnTo>
                  <a:lnTo>
                    <a:pt x="132" y="36"/>
                  </a:lnTo>
                  <a:lnTo>
                    <a:pt x="132" y="36"/>
                  </a:lnTo>
                  <a:close/>
                  <a:moveTo>
                    <a:pt x="132" y="127"/>
                  </a:moveTo>
                  <a:lnTo>
                    <a:pt x="132" y="127"/>
                  </a:lnTo>
                  <a:lnTo>
                    <a:pt x="130" y="127"/>
                  </a:lnTo>
                  <a:lnTo>
                    <a:pt x="128" y="128"/>
                  </a:lnTo>
                  <a:lnTo>
                    <a:pt x="128" y="128"/>
                  </a:lnTo>
                  <a:lnTo>
                    <a:pt x="127" y="131"/>
                  </a:lnTo>
                  <a:lnTo>
                    <a:pt x="128" y="135"/>
                  </a:lnTo>
                  <a:lnTo>
                    <a:pt x="132" y="138"/>
                  </a:lnTo>
                  <a:lnTo>
                    <a:pt x="132" y="127"/>
                  </a:lnTo>
                  <a:lnTo>
                    <a:pt x="132" y="127"/>
                  </a:lnTo>
                  <a:close/>
                  <a:moveTo>
                    <a:pt x="88" y="30"/>
                  </a:moveTo>
                  <a:lnTo>
                    <a:pt x="88" y="0"/>
                  </a:lnTo>
                  <a:lnTo>
                    <a:pt x="88" y="0"/>
                  </a:lnTo>
                  <a:lnTo>
                    <a:pt x="92" y="1"/>
                  </a:lnTo>
                  <a:lnTo>
                    <a:pt x="92" y="4"/>
                  </a:lnTo>
                  <a:lnTo>
                    <a:pt x="92" y="26"/>
                  </a:lnTo>
                  <a:lnTo>
                    <a:pt x="92" y="26"/>
                  </a:lnTo>
                  <a:lnTo>
                    <a:pt x="92" y="28"/>
                  </a:lnTo>
                  <a:lnTo>
                    <a:pt x="88" y="30"/>
                  </a:lnTo>
                  <a:lnTo>
                    <a:pt x="88" y="30"/>
                  </a:lnTo>
                  <a:close/>
                  <a:moveTo>
                    <a:pt x="88" y="191"/>
                  </a:moveTo>
                  <a:lnTo>
                    <a:pt x="85" y="191"/>
                  </a:lnTo>
                  <a:lnTo>
                    <a:pt x="85" y="191"/>
                  </a:lnTo>
                  <a:lnTo>
                    <a:pt x="80" y="191"/>
                  </a:lnTo>
                  <a:lnTo>
                    <a:pt x="76" y="189"/>
                  </a:lnTo>
                  <a:lnTo>
                    <a:pt x="71" y="187"/>
                  </a:lnTo>
                  <a:lnTo>
                    <a:pt x="67" y="184"/>
                  </a:lnTo>
                  <a:lnTo>
                    <a:pt x="65" y="180"/>
                  </a:lnTo>
                  <a:lnTo>
                    <a:pt x="62" y="176"/>
                  </a:lnTo>
                  <a:lnTo>
                    <a:pt x="61" y="172"/>
                  </a:lnTo>
                  <a:lnTo>
                    <a:pt x="61" y="166"/>
                  </a:lnTo>
                  <a:lnTo>
                    <a:pt x="61" y="128"/>
                  </a:lnTo>
                  <a:lnTo>
                    <a:pt x="61" y="128"/>
                  </a:lnTo>
                  <a:lnTo>
                    <a:pt x="55" y="124"/>
                  </a:lnTo>
                  <a:lnTo>
                    <a:pt x="51" y="119"/>
                  </a:lnTo>
                  <a:lnTo>
                    <a:pt x="47" y="114"/>
                  </a:lnTo>
                  <a:lnTo>
                    <a:pt x="44" y="108"/>
                  </a:lnTo>
                  <a:lnTo>
                    <a:pt x="44" y="67"/>
                  </a:lnTo>
                  <a:lnTo>
                    <a:pt x="44" y="67"/>
                  </a:lnTo>
                  <a:lnTo>
                    <a:pt x="47" y="61"/>
                  </a:lnTo>
                  <a:lnTo>
                    <a:pt x="51" y="55"/>
                  </a:lnTo>
                  <a:lnTo>
                    <a:pt x="57" y="51"/>
                  </a:lnTo>
                  <a:lnTo>
                    <a:pt x="62" y="47"/>
                  </a:lnTo>
                  <a:lnTo>
                    <a:pt x="67" y="43"/>
                  </a:lnTo>
                  <a:lnTo>
                    <a:pt x="74" y="40"/>
                  </a:lnTo>
                  <a:lnTo>
                    <a:pt x="81" y="39"/>
                  </a:lnTo>
                  <a:lnTo>
                    <a:pt x="88" y="39"/>
                  </a:lnTo>
                  <a:lnTo>
                    <a:pt x="88" y="49"/>
                  </a:lnTo>
                  <a:lnTo>
                    <a:pt x="88" y="49"/>
                  </a:lnTo>
                  <a:lnTo>
                    <a:pt x="81" y="50"/>
                  </a:lnTo>
                  <a:lnTo>
                    <a:pt x="73" y="51"/>
                  </a:lnTo>
                  <a:lnTo>
                    <a:pt x="66" y="55"/>
                  </a:lnTo>
                  <a:lnTo>
                    <a:pt x="61" y="61"/>
                  </a:lnTo>
                  <a:lnTo>
                    <a:pt x="61" y="61"/>
                  </a:lnTo>
                  <a:lnTo>
                    <a:pt x="57" y="66"/>
                  </a:lnTo>
                  <a:lnTo>
                    <a:pt x="53" y="73"/>
                  </a:lnTo>
                  <a:lnTo>
                    <a:pt x="50" y="80"/>
                  </a:lnTo>
                  <a:lnTo>
                    <a:pt x="50" y="88"/>
                  </a:lnTo>
                  <a:lnTo>
                    <a:pt x="50" y="88"/>
                  </a:lnTo>
                  <a:lnTo>
                    <a:pt x="51" y="97"/>
                  </a:lnTo>
                  <a:lnTo>
                    <a:pt x="55" y="107"/>
                  </a:lnTo>
                  <a:lnTo>
                    <a:pt x="61" y="115"/>
                  </a:lnTo>
                  <a:lnTo>
                    <a:pt x="69" y="120"/>
                  </a:lnTo>
                  <a:lnTo>
                    <a:pt x="69" y="120"/>
                  </a:lnTo>
                  <a:lnTo>
                    <a:pt x="69" y="120"/>
                  </a:lnTo>
                  <a:lnTo>
                    <a:pt x="70" y="123"/>
                  </a:lnTo>
                  <a:lnTo>
                    <a:pt x="70" y="126"/>
                  </a:lnTo>
                  <a:lnTo>
                    <a:pt x="70" y="147"/>
                  </a:lnTo>
                  <a:lnTo>
                    <a:pt x="88" y="147"/>
                  </a:lnTo>
                  <a:lnTo>
                    <a:pt x="88" y="191"/>
                  </a:lnTo>
                  <a:lnTo>
                    <a:pt x="88" y="191"/>
                  </a:lnTo>
                  <a:close/>
                  <a:moveTo>
                    <a:pt x="88" y="0"/>
                  </a:moveTo>
                  <a:lnTo>
                    <a:pt x="88" y="30"/>
                  </a:lnTo>
                  <a:lnTo>
                    <a:pt x="88" y="30"/>
                  </a:lnTo>
                  <a:lnTo>
                    <a:pt x="88" y="30"/>
                  </a:lnTo>
                  <a:lnTo>
                    <a:pt x="88" y="30"/>
                  </a:lnTo>
                  <a:lnTo>
                    <a:pt x="88" y="30"/>
                  </a:lnTo>
                  <a:lnTo>
                    <a:pt x="85" y="28"/>
                  </a:lnTo>
                  <a:lnTo>
                    <a:pt x="84" y="26"/>
                  </a:lnTo>
                  <a:lnTo>
                    <a:pt x="84" y="4"/>
                  </a:lnTo>
                  <a:lnTo>
                    <a:pt x="84" y="4"/>
                  </a:lnTo>
                  <a:lnTo>
                    <a:pt x="85" y="1"/>
                  </a:lnTo>
                  <a:lnTo>
                    <a:pt x="88" y="0"/>
                  </a:lnTo>
                  <a:lnTo>
                    <a:pt x="88" y="0"/>
                  </a:lnTo>
                  <a:lnTo>
                    <a:pt x="88" y="0"/>
                  </a:lnTo>
                  <a:lnTo>
                    <a:pt x="88" y="0"/>
                  </a:lnTo>
                  <a:close/>
                  <a:moveTo>
                    <a:pt x="44" y="138"/>
                  </a:moveTo>
                  <a:lnTo>
                    <a:pt x="47" y="135"/>
                  </a:lnTo>
                  <a:lnTo>
                    <a:pt x="47" y="135"/>
                  </a:lnTo>
                  <a:lnTo>
                    <a:pt x="48" y="131"/>
                  </a:lnTo>
                  <a:lnTo>
                    <a:pt x="47" y="128"/>
                  </a:lnTo>
                  <a:lnTo>
                    <a:pt x="47" y="128"/>
                  </a:lnTo>
                  <a:lnTo>
                    <a:pt x="44" y="127"/>
                  </a:lnTo>
                  <a:lnTo>
                    <a:pt x="44" y="138"/>
                  </a:lnTo>
                  <a:lnTo>
                    <a:pt x="44" y="138"/>
                  </a:lnTo>
                  <a:close/>
                  <a:moveTo>
                    <a:pt x="44" y="49"/>
                  </a:moveTo>
                  <a:lnTo>
                    <a:pt x="44" y="49"/>
                  </a:lnTo>
                  <a:lnTo>
                    <a:pt x="47" y="47"/>
                  </a:lnTo>
                  <a:lnTo>
                    <a:pt x="47" y="47"/>
                  </a:lnTo>
                  <a:lnTo>
                    <a:pt x="48" y="43"/>
                  </a:lnTo>
                  <a:lnTo>
                    <a:pt x="47" y="40"/>
                  </a:lnTo>
                  <a:lnTo>
                    <a:pt x="44" y="38"/>
                  </a:lnTo>
                  <a:lnTo>
                    <a:pt x="44" y="49"/>
                  </a:lnTo>
                  <a:close/>
                  <a:moveTo>
                    <a:pt x="44" y="108"/>
                  </a:moveTo>
                  <a:lnTo>
                    <a:pt x="44" y="108"/>
                  </a:lnTo>
                  <a:lnTo>
                    <a:pt x="40" y="99"/>
                  </a:lnTo>
                  <a:lnTo>
                    <a:pt x="39" y="88"/>
                  </a:lnTo>
                  <a:lnTo>
                    <a:pt x="39" y="88"/>
                  </a:lnTo>
                  <a:lnTo>
                    <a:pt x="40" y="77"/>
                  </a:lnTo>
                  <a:lnTo>
                    <a:pt x="44" y="67"/>
                  </a:lnTo>
                  <a:lnTo>
                    <a:pt x="44" y="108"/>
                  </a:lnTo>
                  <a:lnTo>
                    <a:pt x="44" y="108"/>
                  </a:lnTo>
                  <a:close/>
                  <a:moveTo>
                    <a:pt x="44" y="38"/>
                  </a:moveTo>
                  <a:lnTo>
                    <a:pt x="44" y="49"/>
                  </a:lnTo>
                  <a:lnTo>
                    <a:pt x="44" y="49"/>
                  </a:lnTo>
                  <a:lnTo>
                    <a:pt x="40" y="47"/>
                  </a:lnTo>
                  <a:lnTo>
                    <a:pt x="40" y="47"/>
                  </a:lnTo>
                  <a:lnTo>
                    <a:pt x="25" y="31"/>
                  </a:lnTo>
                  <a:lnTo>
                    <a:pt x="25" y="31"/>
                  </a:lnTo>
                  <a:lnTo>
                    <a:pt x="24" y="28"/>
                  </a:lnTo>
                  <a:lnTo>
                    <a:pt x="25" y="26"/>
                  </a:lnTo>
                  <a:lnTo>
                    <a:pt x="25" y="26"/>
                  </a:lnTo>
                  <a:lnTo>
                    <a:pt x="28" y="24"/>
                  </a:lnTo>
                  <a:lnTo>
                    <a:pt x="32" y="26"/>
                  </a:lnTo>
                  <a:lnTo>
                    <a:pt x="44" y="38"/>
                  </a:lnTo>
                  <a:lnTo>
                    <a:pt x="44" y="38"/>
                  </a:lnTo>
                  <a:close/>
                  <a:moveTo>
                    <a:pt x="44" y="127"/>
                  </a:moveTo>
                  <a:lnTo>
                    <a:pt x="44" y="138"/>
                  </a:lnTo>
                  <a:lnTo>
                    <a:pt x="32" y="150"/>
                  </a:lnTo>
                  <a:lnTo>
                    <a:pt x="32" y="150"/>
                  </a:lnTo>
                  <a:lnTo>
                    <a:pt x="28" y="151"/>
                  </a:lnTo>
                  <a:lnTo>
                    <a:pt x="25" y="150"/>
                  </a:lnTo>
                  <a:lnTo>
                    <a:pt x="25" y="150"/>
                  </a:lnTo>
                  <a:lnTo>
                    <a:pt x="24" y="147"/>
                  </a:lnTo>
                  <a:lnTo>
                    <a:pt x="25" y="143"/>
                  </a:lnTo>
                  <a:lnTo>
                    <a:pt x="40" y="128"/>
                  </a:lnTo>
                  <a:lnTo>
                    <a:pt x="40" y="128"/>
                  </a:lnTo>
                  <a:lnTo>
                    <a:pt x="40" y="128"/>
                  </a:lnTo>
                  <a:lnTo>
                    <a:pt x="44" y="127"/>
                  </a:lnTo>
                  <a:lnTo>
                    <a:pt x="44" y="127"/>
                  </a:lnTo>
                  <a:close/>
                  <a:moveTo>
                    <a:pt x="4" y="84"/>
                  </a:moveTo>
                  <a:lnTo>
                    <a:pt x="4" y="84"/>
                  </a:lnTo>
                  <a:lnTo>
                    <a:pt x="25" y="84"/>
                  </a:lnTo>
                  <a:lnTo>
                    <a:pt x="25" y="84"/>
                  </a:lnTo>
                  <a:lnTo>
                    <a:pt x="29" y="85"/>
                  </a:lnTo>
                  <a:lnTo>
                    <a:pt x="31" y="88"/>
                  </a:lnTo>
                  <a:lnTo>
                    <a:pt x="31" y="88"/>
                  </a:lnTo>
                  <a:lnTo>
                    <a:pt x="29" y="91"/>
                  </a:lnTo>
                  <a:lnTo>
                    <a:pt x="25" y="92"/>
                  </a:lnTo>
                  <a:lnTo>
                    <a:pt x="4" y="92"/>
                  </a:lnTo>
                  <a:lnTo>
                    <a:pt x="4" y="92"/>
                  </a:lnTo>
                  <a:lnTo>
                    <a:pt x="1" y="91"/>
                  </a:lnTo>
                  <a:lnTo>
                    <a:pt x="0" y="88"/>
                  </a:lnTo>
                  <a:lnTo>
                    <a:pt x="0" y="88"/>
                  </a:lnTo>
                  <a:lnTo>
                    <a:pt x="1" y="85"/>
                  </a:lnTo>
                  <a:lnTo>
                    <a:pt x="4" y="84"/>
                  </a:lnTo>
                  <a:lnTo>
                    <a:pt x="4" y="84"/>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5" name="Freeform 177"/>
            <p:cNvSpPr>
              <a:spLocks noEditPoints="1"/>
            </p:cNvSpPr>
            <p:nvPr/>
          </p:nvSpPr>
          <p:spPr bwMode="auto">
            <a:xfrm>
              <a:off x="6146800" y="1639963"/>
              <a:ext cx="419100" cy="606425"/>
            </a:xfrm>
            <a:custGeom>
              <a:avLst/>
              <a:gdLst>
                <a:gd name="T0" fmla="*/ 132 w 264"/>
                <a:gd name="T1" fmla="*/ 7 h 382"/>
                <a:gd name="T2" fmla="*/ 140 w 264"/>
                <a:gd name="T3" fmla="*/ 126 h 382"/>
                <a:gd name="T4" fmla="*/ 156 w 264"/>
                <a:gd name="T5" fmla="*/ 128 h 382"/>
                <a:gd name="T6" fmla="*/ 186 w 264"/>
                <a:gd name="T7" fmla="*/ 142 h 382"/>
                <a:gd name="T8" fmla="*/ 206 w 264"/>
                <a:gd name="T9" fmla="*/ 166 h 382"/>
                <a:gd name="T10" fmla="*/ 218 w 264"/>
                <a:gd name="T11" fmla="*/ 196 h 382"/>
                <a:gd name="T12" fmla="*/ 220 w 264"/>
                <a:gd name="T13" fmla="*/ 212 h 382"/>
                <a:gd name="T14" fmla="*/ 220 w 264"/>
                <a:gd name="T15" fmla="*/ 222 h 382"/>
                <a:gd name="T16" fmla="*/ 215 w 264"/>
                <a:gd name="T17" fmla="*/ 239 h 382"/>
                <a:gd name="T18" fmla="*/ 210 w 264"/>
                <a:gd name="T19" fmla="*/ 254 h 382"/>
                <a:gd name="T20" fmla="*/ 194 w 264"/>
                <a:gd name="T21" fmla="*/ 275 h 382"/>
                <a:gd name="T22" fmla="*/ 174 w 264"/>
                <a:gd name="T23" fmla="*/ 290 h 382"/>
                <a:gd name="T24" fmla="*/ 159 w 264"/>
                <a:gd name="T25" fmla="*/ 296 h 382"/>
                <a:gd name="T26" fmla="*/ 141 w 264"/>
                <a:gd name="T27" fmla="*/ 300 h 382"/>
                <a:gd name="T28" fmla="*/ 132 w 264"/>
                <a:gd name="T29" fmla="*/ 300 h 382"/>
                <a:gd name="T30" fmla="*/ 132 w 264"/>
                <a:gd name="T31" fmla="*/ 327 h 382"/>
                <a:gd name="T32" fmla="*/ 144 w 264"/>
                <a:gd name="T33" fmla="*/ 333 h 382"/>
                <a:gd name="T34" fmla="*/ 149 w 264"/>
                <a:gd name="T35" fmla="*/ 345 h 382"/>
                <a:gd name="T36" fmla="*/ 148 w 264"/>
                <a:gd name="T37" fmla="*/ 353 h 382"/>
                <a:gd name="T38" fmla="*/ 138 w 264"/>
                <a:gd name="T39" fmla="*/ 363 h 382"/>
                <a:gd name="T40" fmla="*/ 132 w 264"/>
                <a:gd name="T41" fmla="*/ 382 h 382"/>
                <a:gd name="T42" fmla="*/ 228 w 264"/>
                <a:gd name="T43" fmla="*/ 361 h 382"/>
                <a:gd name="T44" fmla="*/ 228 w 264"/>
                <a:gd name="T45" fmla="*/ 357 h 382"/>
                <a:gd name="T46" fmla="*/ 221 w 264"/>
                <a:gd name="T47" fmla="*/ 349 h 382"/>
                <a:gd name="T48" fmla="*/ 201 w 264"/>
                <a:gd name="T49" fmla="*/ 340 h 382"/>
                <a:gd name="T50" fmla="*/ 182 w 264"/>
                <a:gd name="T51" fmla="*/ 336 h 382"/>
                <a:gd name="T52" fmla="*/ 214 w 264"/>
                <a:gd name="T53" fmla="*/ 315 h 382"/>
                <a:gd name="T54" fmla="*/ 241 w 264"/>
                <a:gd name="T55" fmla="*/ 287 h 382"/>
                <a:gd name="T56" fmla="*/ 257 w 264"/>
                <a:gd name="T57" fmla="*/ 253 h 382"/>
                <a:gd name="T58" fmla="*/ 264 w 264"/>
                <a:gd name="T59" fmla="*/ 212 h 382"/>
                <a:gd name="T60" fmla="*/ 263 w 264"/>
                <a:gd name="T61" fmla="*/ 200 h 382"/>
                <a:gd name="T62" fmla="*/ 259 w 264"/>
                <a:gd name="T63" fmla="*/ 177 h 382"/>
                <a:gd name="T64" fmla="*/ 251 w 264"/>
                <a:gd name="T65" fmla="*/ 156 h 382"/>
                <a:gd name="T66" fmla="*/ 240 w 264"/>
                <a:gd name="T67" fmla="*/ 137 h 382"/>
                <a:gd name="T68" fmla="*/ 225 w 264"/>
                <a:gd name="T69" fmla="*/ 119 h 382"/>
                <a:gd name="T70" fmla="*/ 207 w 264"/>
                <a:gd name="T71" fmla="*/ 104 h 382"/>
                <a:gd name="T72" fmla="*/ 187 w 264"/>
                <a:gd name="T73" fmla="*/ 93 h 382"/>
                <a:gd name="T74" fmla="*/ 165 w 264"/>
                <a:gd name="T75" fmla="*/ 85 h 382"/>
                <a:gd name="T76" fmla="*/ 174 w 264"/>
                <a:gd name="T77" fmla="*/ 20 h 382"/>
                <a:gd name="T78" fmla="*/ 111 w 264"/>
                <a:gd name="T79" fmla="*/ 0 h 382"/>
                <a:gd name="T80" fmla="*/ 118 w 264"/>
                <a:gd name="T81" fmla="*/ 195 h 382"/>
                <a:gd name="T82" fmla="*/ 132 w 264"/>
                <a:gd name="T83" fmla="*/ 7 h 382"/>
                <a:gd name="T84" fmla="*/ 132 w 264"/>
                <a:gd name="T85" fmla="*/ 300 h 382"/>
                <a:gd name="T86" fmla="*/ 118 w 264"/>
                <a:gd name="T87" fmla="*/ 299 h 382"/>
                <a:gd name="T88" fmla="*/ 92 w 264"/>
                <a:gd name="T89" fmla="*/ 291 h 382"/>
                <a:gd name="T90" fmla="*/ 119 w 264"/>
                <a:gd name="T91" fmla="*/ 284 h 382"/>
                <a:gd name="T92" fmla="*/ 58 w 264"/>
                <a:gd name="T93" fmla="*/ 260 h 382"/>
                <a:gd name="T94" fmla="*/ 0 w 264"/>
                <a:gd name="T95" fmla="*/ 260 h 382"/>
                <a:gd name="T96" fmla="*/ 22 w 264"/>
                <a:gd name="T97" fmla="*/ 284 h 382"/>
                <a:gd name="T98" fmla="*/ 34 w 264"/>
                <a:gd name="T99" fmla="*/ 300 h 382"/>
                <a:gd name="T100" fmla="*/ 65 w 264"/>
                <a:gd name="T101" fmla="*/ 326 h 382"/>
                <a:gd name="T102" fmla="*/ 83 w 264"/>
                <a:gd name="T103" fmla="*/ 336 h 382"/>
                <a:gd name="T104" fmla="*/ 49 w 264"/>
                <a:gd name="T105" fmla="*/ 345 h 382"/>
                <a:gd name="T106" fmla="*/ 39 w 264"/>
                <a:gd name="T107" fmla="*/ 353 h 382"/>
                <a:gd name="T108" fmla="*/ 35 w 264"/>
                <a:gd name="T109" fmla="*/ 361 h 382"/>
                <a:gd name="T110" fmla="*/ 132 w 264"/>
                <a:gd name="T111" fmla="*/ 382 h 382"/>
                <a:gd name="T112" fmla="*/ 132 w 264"/>
                <a:gd name="T113" fmla="*/ 364 h 382"/>
                <a:gd name="T114" fmla="*/ 119 w 264"/>
                <a:gd name="T115" fmla="*/ 359 h 382"/>
                <a:gd name="T116" fmla="*/ 114 w 264"/>
                <a:gd name="T117" fmla="*/ 345 h 382"/>
                <a:gd name="T118" fmla="*/ 115 w 264"/>
                <a:gd name="T119" fmla="*/ 338 h 382"/>
                <a:gd name="T120" fmla="*/ 125 w 264"/>
                <a:gd name="T121" fmla="*/ 329 h 382"/>
                <a:gd name="T122" fmla="*/ 132 w 264"/>
                <a:gd name="T123" fmla="*/ 300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4" h="382">
                  <a:moveTo>
                    <a:pt x="174" y="20"/>
                  </a:moveTo>
                  <a:lnTo>
                    <a:pt x="132" y="7"/>
                  </a:lnTo>
                  <a:lnTo>
                    <a:pt x="132" y="151"/>
                  </a:lnTo>
                  <a:lnTo>
                    <a:pt x="140" y="126"/>
                  </a:lnTo>
                  <a:lnTo>
                    <a:pt x="140" y="126"/>
                  </a:lnTo>
                  <a:lnTo>
                    <a:pt x="156" y="128"/>
                  </a:lnTo>
                  <a:lnTo>
                    <a:pt x="172" y="134"/>
                  </a:lnTo>
                  <a:lnTo>
                    <a:pt x="186" y="142"/>
                  </a:lnTo>
                  <a:lnTo>
                    <a:pt x="197" y="153"/>
                  </a:lnTo>
                  <a:lnTo>
                    <a:pt x="206" y="166"/>
                  </a:lnTo>
                  <a:lnTo>
                    <a:pt x="214" y="180"/>
                  </a:lnTo>
                  <a:lnTo>
                    <a:pt x="218" y="196"/>
                  </a:lnTo>
                  <a:lnTo>
                    <a:pt x="220" y="204"/>
                  </a:lnTo>
                  <a:lnTo>
                    <a:pt x="220" y="212"/>
                  </a:lnTo>
                  <a:lnTo>
                    <a:pt x="220" y="212"/>
                  </a:lnTo>
                  <a:lnTo>
                    <a:pt x="220" y="222"/>
                  </a:lnTo>
                  <a:lnTo>
                    <a:pt x="218" y="230"/>
                  </a:lnTo>
                  <a:lnTo>
                    <a:pt x="215" y="239"/>
                  </a:lnTo>
                  <a:lnTo>
                    <a:pt x="213" y="246"/>
                  </a:lnTo>
                  <a:lnTo>
                    <a:pt x="210" y="254"/>
                  </a:lnTo>
                  <a:lnTo>
                    <a:pt x="205" y="262"/>
                  </a:lnTo>
                  <a:lnTo>
                    <a:pt x="194" y="275"/>
                  </a:lnTo>
                  <a:lnTo>
                    <a:pt x="182" y="286"/>
                  </a:lnTo>
                  <a:lnTo>
                    <a:pt x="174" y="290"/>
                  </a:lnTo>
                  <a:lnTo>
                    <a:pt x="167" y="294"/>
                  </a:lnTo>
                  <a:lnTo>
                    <a:pt x="159" y="296"/>
                  </a:lnTo>
                  <a:lnTo>
                    <a:pt x="150" y="299"/>
                  </a:lnTo>
                  <a:lnTo>
                    <a:pt x="141" y="300"/>
                  </a:lnTo>
                  <a:lnTo>
                    <a:pt x="132" y="300"/>
                  </a:lnTo>
                  <a:lnTo>
                    <a:pt x="132" y="300"/>
                  </a:lnTo>
                  <a:lnTo>
                    <a:pt x="132" y="327"/>
                  </a:lnTo>
                  <a:lnTo>
                    <a:pt x="132" y="327"/>
                  </a:lnTo>
                  <a:lnTo>
                    <a:pt x="138" y="329"/>
                  </a:lnTo>
                  <a:lnTo>
                    <a:pt x="144" y="333"/>
                  </a:lnTo>
                  <a:lnTo>
                    <a:pt x="148" y="338"/>
                  </a:lnTo>
                  <a:lnTo>
                    <a:pt x="149" y="345"/>
                  </a:lnTo>
                  <a:lnTo>
                    <a:pt x="149" y="345"/>
                  </a:lnTo>
                  <a:lnTo>
                    <a:pt x="148" y="353"/>
                  </a:lnTo>
                  <a:lnTo>
                    <a:pt x="144" y="359"/>
                  </a:lnTo>
                  <a:lnTo>
                    <a:pt x="138" y="363"/>
                  </a:lnTo>
                  <a:lnTo>
                    <a:pt x="132" y="364"/>
                  </a:lnTo>
                  <a:lnTo>
                    <a:pt x="132" y="382"/>
                  </a:lnTo>
                  <a:lnTo>
                    <a:pt x="228" y="382"/>
                  </a:lnTo>
                  <a:lnTo>
                    <a:pt x="228" y="361"/>
                  </a:lnTo>
                  <a:lnTo>
                    <a:pt x="228" y="361"/>
                  </a:lnTo>
                  <a:lnTo>
                    <a:pt x="228" y="357"/>
                  </a:lnTo>
                  <a:lnTo>
                    <a:pt x="225" y="353"/>
                  </a:lnTo>
                  <a:lnTo>
                    <a:pt x="221" y="349"/>
                  </a:lnTo>
                  <a:lnTo>
                    <a:pt x="215" y="345"/>
                  </a:lnTo>
                  <a:lnTo>
                    <a:pt x="201" y="340"/>
                  </a:lnTo>
                  <a:lnTo>
                    <a:pt x="182" y="336"/>
                  </a:lnTo>
                  <a:lnTo>
                    <a:pt x="182" y="336"/>
                  </a:lnTo>
                  <a:lnTo>
                    <a:pt x="199" y="326"/>
                  </a:lnTo>
                  <a:lnTo>
                    <a:pt x="214" y="315"/>
                  </a:lnTo>
                  <a:lnTo>
                    <a:pt x="229" y="302"/>
                  </a:lnTo>
                  <a:lnTo>
                    <a:pt x="241" y="287"/>
                  </a:lnTo>
                  <a:lnTo>
                    <a:pt x="251" y="271"/>
                  </a:lnTo>
                  <a:lnTo>
                    <a:pt x="257" y="253"/>
                  </a:lnTo>
                  <a:lnTo>
                    <a:pt x="263" y="233"/>
                  </a:lnTo>
                  <a:lnTo>
                    <a:pt x="264" y="212"/>
                  </a:lnTo>
                  <a:lnTo>
                    <a:pt x="264" y="212"/>
                  </a:lnTo>
                  <a:lnTo>
                    <a:pt x="263" y="200"/>
                  </a:lnTo>
                  <a:lnTo>
                    <a:pt x="262" y="189"/>
                  </a:lnTo>
                  <a:lnTo>
                    <a:pt x="259" y="177"/>
                  </a:lnTo>
                  <a:lnTo>
                    <a:pt x="256" y="166"/>
                  </a:lnTo>
                  <a:lnTo>
                    <a:pt x="251" y="156"/>
                  </a:lnTo>
                  <a:lnTo>
                    <a:pt x="245" y="146"/>
                  </a:lnTo>
                  <a:lnTo>
                    <a:pt x="240" y="137"/>
                  </a:lnTo>
                  <a:lnTo>
                    <a:pt x="232" y="127"/>
                  </a:lnTo>
                  <a:lnTo>
                    <a:pt x="225" y="119"/>
                  </a:lnTo>
                  <a:lnTo>
                    <a:pt x="215" y="111"/>
                  </a:lnTo>
                  <a:lnTo>
                    <a:pt x="207" y="104"/>
                  </a:lnTo>
                  <a:lnTo>
                    <a:pt x="198" y="99"/>
                  </a:lnTo>
                  <a:lnTo>
                    <a:pt x="187" y="93"/>
                  </a:lnTo>
                  <a:lnTo>
                    <a:pt x="176" y="88"/>
                  </a:lnTo>
                  <a:lnTo>
                    <a:pt x="165" y="85"/>
                  </a:lnTo>
                  <a:lnTo>
                    <a:pt x="153" y="82"/>
                  </a:lnTo>
                  <a:lnTo>
                    <a:pt x="174" y="20"/>
                  </a:lnTo>
                  <a:close/>
                  <a:moveTo>
                    <a:pt x="132" y="7"/>
                  </a:moveTo>
                  <a:lnTo>
                    <a:pt x="111" y="0"/>
                  </a:lnTo>
                  <a:lnTo>
                    <a:pt x="56" y="174"/>
                  </a:lnTo>
                  <a:lnTo>
                    <a:pt x="118" y="195"/>
                  </a:lnTo>
                  <a:lnTo>
                    <a:pt x="132" y="151"/>
                  </a:lnTo>
                  <a:lnTo>
                    <a:pt x="132" y="7"/>
                  </a:lnTo>
                  <a:lnTo>
                    <a:pt x="132" y="7"/>
                  </a:lnTo>
                  <a:close/>
                  <a:moveTo>
                    <a:pt x="132" y="300"/>
                  </a:moveTo>
                  <a:lnTo>
                    <a:pt x="132" y="300"/>
                  </a:lnTo>
                  <a:lnTo>
                    <a:pt x="118" y="299"/>
                  </a:lnTo>
                  <a:lnTo>
                    <a:pt x="104" y="296"/>
                  </a:lnTo>
                  <a:lnTo>
                    <a:pt x="92" y="291"/>
                  </a:lnTo>
                  <a:lnTo>
                    <a:pt x="80" y="284"/>
                  </a:lnTo>
                  <a:lnTo>
                    <a:pt x="119" y="284"/>
                  </a:lnTo>
                  <a:lnTo>
                    <a:pt x="119" y="260"/>
                  </a:lnTo>
                  <a:lnTo>
                    <a:pt x="58" y="260"/>
                  </a:lnTo>
                  <a:lnTo>
                    <a:pt x="10" y="260"/>
                  </a:lnTo>
                  <a:lnTo>
                    <a:pt x="0" y="260"/>
                  </a:lnTo>
                  <a:lnTo>
                    <a:pt x="0" y="284"/>
                  </a:lnTo>
                  <a:lnTo>
                    <a:pt x="22" y="284"/>
                  </a:lnTo>
                  <a:lnTo>
                    <a:pt x="22" y="284"/>
                  </a:lnTo>
                  <a:lnTo>
                    <a:pt x="34" y="300"/>
                  </a:lnTo>
                  <a:lnTo>
                    <a:pt x="48" y="314"/>
                  </a:lnTo>
                  <a:lnTo>
                    <a:pt x="65" y="326"/>
                  </a:lnTo>
                  <a:lnTo>
                    <a:pt x="83" y="336"/>
                  </a:lnTo>
                  <a:lnTo>
                    <a:pt x="83" y="336"/>
                  </a:lnTo>
                  <a:lnTo>
                    <a:pt x="64" y="340"/>
                  </a:lnTo>
                  <a:lnTo>
                    <a:pt x="49" y="345"/>
                  </a:lnTo>
                  <a:lnTo>
                    <a:pt x="44" y="349"/>
                  </a:lnTo>
                  <a:lnTo>
                    <a:pt x="39" y="353"/>
                  </a:lnTo>
                  <a:lnTo>
                    <a:pt x="37" y="357"/>
                  </a:lnTo>
                  <a:lnTo>
                    <a:pt x="35" y="361"/>
                  </a:lnTo>
                  <a:lnTo>
                    <a:pt x="35" y="382"/>
                  </a:lnTo>
                  <a:lnTo>
                    <a:pt x="132" y="382"/>
                  </a:lnTo>
                  <a:lnTo>
                    <a:pt x="132" y="364"/>
                  </a:lnTo>
                  <a:lnTo>
                    <a:pt x="132" y="364"/>
                  </a:lnTo>
                  <a:lnTo>
                    <a:pt x="125" y="363"/>
                  </a:lnTo>
                  <a:lnTo>
                    <a:pt x="119" y="359"/>
                  </a:lnTo>
                  <a:lnTo>
                    <a:pt x="115" y="353"/>
                  </a:lnTo>
                  <a:lnTo>
                    <a:pt x="114" y="345"/>
                  </a:lnTo>
                  <a:lnTo>
                    <a:pt x="114" y="345"/>
                  </a:lnTo>
                  <a:lnTo>
                    <a:pt x="115" y="338"/>
                  </a:lnTo>
                  <a:lnTo>
                    <a:pt x="119" y="333"/>
                  </a:lnTo>
                  <a:lnTo>
                    <a:pt x="125" y="329"/>
                  </a:lnTo>
                  <a:lnTo>
                    <a:pt x="132" y="327"/>
                  </a:lnTo>
                  <a:lnTo>
                    <a:pt x="132" y="300"/>
                  </a:lnTo>
                  <a:close/>
                </a:path>
              </a:pathLst>
            </a:custGeom>
            <a:solidFill>
              <a:schemeClr val="accent1">
                <a:lumMod val="60000"/>
                <a:lumOff val="40000"/>
              </a:schemeClr>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6" name="组合 197"/>
            <p:cNvGrpSpPr/>
            <p:nvPr/>
          </p:nvGrpSpPr>
          <p:grpSpPr>
            <a:xfrm>
              <a:off x="6486525" y="1555825"/>
              <a:ext cx="363538" cy="220663"/>
              <a:chOff x="3143251" y="1577975"/>
              <a:chExt cx="363538" cy="220663"/>
            </a:xfrm>
            <a:solidFill>
              <a:schemeClr val="accent4"/>
            </a:solidFill>
          </p:grpSpPr>
          <p:sp>
            <p:nvSpPr>
              <p:cNvPr id="54" name="Freeform 178"/>
              <p:cNvSpPr>
                <a:spLocks noEditPoints="1"/>
              </p:cNvSpPr>
              <p:nvPr/>
            </p:nvSpPr>
            <p:spPr bwMode="auto">
              <a:xfrm>
                <a:off x="3143251" y="1577975"/>
                <a:ext cx="215900" cy="212725"/>
              </a:xfrm>
              <a:custGeom>
                <a:avLst/>
                <a:gdLst>
                  <a:gd name="T0" fmla="*/ 68 w 136"/>
                  <a:gd name="T1" fmla="*/ 0 h 134"/>
                  <a:gd name="T2" fmla="*/ 94 w 136"/>
                  <a:gd name="T3" fmla="*/ 4 h 134"/>
                  <a:gd name="T4" fmla="*/ 106 w 136"/>
                  <a:gd name="T5" fmla="*/ 11 h 134"/>
                  <a:gd name="T6" fmla="*/ 125 w 136"/>
                  <a:gd name="T7" fmla="*/ 28 h 134"/>
                  <a:gd name="T8" fmla="*/ 134 w 136"/>
                  <a:gd name="T9" fmla="*/ 53 h 134"/>
                  <a:gd name="T10" fmla="*/ 134 w 136"/>
                  <a:gd name="T11" fmla="*/ 79 h 134"/>
                  <a:gd name="T12" fmla="*/ 131 w 136"/>
                  <a:gd name="T13" fmla="*/ 92 h 134"/>
                  <a:gd name="T14" fmla="*/ 121 w 136"/>
                  <a:gd name="T15" fmla="*/ 110 h 134"/>
                  <a:gd name="T16" fmla="*/ 106 w 136"/>
                  <a:gd name="T17" fmla="*/ 123 h 134"/>
                  <a:gd name="T18" fmla="*/ 88 w 136"/>
                  <a:gd name="T19" fmla="*/ 131 h 134"/>
                  <a:gd name="T20" fmla="*/ 68 w 136"/>
                  <a:gd name="T21" fmla="*/ 134 h 134"/>
                  <a:gd name="T22" fmla="*/ 68 w 136"/>
                  <a:gd name="T23" fmla="*/ 122 h 134"/>
                  <a:gd name="T24" fmla="*/ 84 w 136"/>
                  <a:gd name="T25" fmla="*/ 119 h 134"/>
                  <a:gd name="T26" fmla="*/ 99 w 136"/>
                  <a:gd name="T27" fmla="*/ 112 h 134"/>
                  <a:gd name="T28" fmla="*/ 111 w 136"/>
                  <a:gd name="T29" fmla="*/ 102 h 134"/>
                  <a:gd name="T30" fmla="*/ 119 w 136"/>
                  <a:gd name="T31" fmla="*/ 87 h 134"/>
                  <a:gd name="T32" fmla="*/ 119 w 136"/>
                  <a:gd name="T33" fmla="*/ 87 h 134"/>
                  <a:gd name="T34" fmla="*/ 123 w 136"/>
                  <a:gd name="T35" fmla="*/ 66 h 134"/>
                  <a:gd name="T36" fmla="*/ 119 w 136"/>
                  <a:gd name="T37" fmla="*/ 45 h 134"/>
                  <a:gd name="T38" fmla="*/ 107 w 136"/>
                  <a:gd name="T39" fmla="*/ 28 h 134"/>
                  <a:gd name="T40" fmla="*/ 88 w 136"/>
                  <a:gd name="T41" fmla="*/ 16 h 134"/>
                  <a:gd name="T42" fmla="*/ 79 w 136"/>
                  <a:gd name="T43" fmla="*/ 14 h 134"/>
                  <a:gd name="T44" fmla="*/ 68 w 136"/>
                  <a:gd name="T45" fmla="*/ 0 h 134"/>
                  <a:gd name="T46" fmla="*/ 6 w 136"/>
                  <a:gd name="T47" fmla="*/ 42 h 134"/>
                  <a:gd name="T48" fmla="*/ 16 w 136"/>
                  <a:gd name="T49" fmla="*/ 24 h 134"/>
                  <a:gd name="T50" fmla="*/ 31 w 136"/>
                  <a:gd name="T51" fmla="*/ 11 h 134"/>
                  <a:gd name="T52" fmla="*/ 49 w 136"/>
                  <a:gd name="T53" fmla="*/ 3 h 134"/>
                  <a:gd name="T54" fmla="*/ 68 w 136"/>
                  <a:gd name="T55" fmla="*/ 0 h 134"/>
                  <a:gd name="T56" fmla="*/ 68 w 136"/>
                  <a:gd name="T57" fmla="*/ 12 h 134"/>
                  <a:gd name="T58" fmla="*/ 52 w 136"/>
                  <a:gd name="T59" fmla="*/ 15 h 134"/>
                  <a:gd name="T60" fmla="*/ 38 w 136"/>
                  <a:gd name="T61" fmla="*/ 22 h 134"/>
                  <a:gd name="T62" fmla="*/ 26 w 136"/>
                  <a:gd name="T63" fmla="*/ 33 h 134"/>
                  <a:gd name="T64" fmla="*/ 18 w 136"/>
                  <a:gd name="T65" fmla="*/ 46 h 134"/>
                  <a:gd name="T66" fmla="*/ 14 w 136"/>
                  <a:gd name="T67" fmla="*/ 57 h 134"/>
                  <a:gd name="T68" fmla="*/ 15 w 136"/>
                  <a:gd name="T69" fmla="*/ 79 h 134"/>
                  <a:gd name="T70" fmla="*/ 23 w 136"/>
                  <a:gd name="T71" fmla="*/ 98 h 134"/>
                  <a:gd name="T72" fmla="*/ 38 w 136"/>
                  <a:gd name="T73" fmla="*/ 112 h 134"/>
                  <a:gd name="T74" fmla="*/ 48 w 136"/>
                  <a:gd name="T75" fmla="*/ 118 h 134"/>
                  <a:gd name="T76" fmla="*/ 68 w 136"/>
                  <a:gd name="T77" fmla="*/ 122 h 134"/>
                  <a:gd name="T78" fmla="*/ 68 w 136"/>
                  <a:gd name="T79" fmla="*/ 134 h 134"/>
                  <a:gd name="T80" fmla="*/ 43 w 136"/>
                  <a:gd name="T81" fmla="*/ 130 h 134"/>
                  <a:gd name="T82" fmla="*/ 31 w 136"/>
                  <a:gd name="T83" fmla="*/ 123 h 134"/>
                  <a:gd name="T84" fmla="*/ 12 w 136"/>
                  <a:gd name="T85" fmla="*/ 104 h 134"/>
                  <a:gd name="T86" fmla="*/ 3 w 136"/>
                  <a:gd name="T87" fmla="*/ 81 h 134"/>
                  <a:gd name="T88" fmla="*/ 1 w 136"/>
                  <a:gd name="T89" fmla="*/ 56 h 134"/>
                  <a:gd name="T90" fmla="*/ 6 w 136"/>
                  <a:gd name="T91" fmla="*/ 4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6" h="134">
                    <a:moveTo>
                      <a:pt x="68" y="0"/>
                    </a:moveTo>
                    <a:lnTo>
                      <a:pt x="68" y="0"/>
                    </a:lnTo>
                    <a:lnTo>
                      <a:pt x="81" y="0"/>
                    </a:lnTo>
                    <a:lnTo>
                      <a:pt x="94" y="4"/>
                    </a:lnTo>
                    <a:lnTo>
                      <a:pt x="94" y="4"/>
                    </a:lnTo>
                    <a:lnTo>
                      <a:pt x="106" y="11"/>
                    </a:lnTo>
                    <a:lnTo>
                      <a:pt x="115" y="19"/>
                    </a:lnTo>
                    <a:lnTo>
                      <a:pt x="125" y="28"/>
                    </a:lnTo>
                    <a:lnTo>
                      <a:pt x="130" y="41"/>
                    </a:lnTo>
                    <a:lnTo>
                      <a:pt x="134" y="53"/>
                    </a:lnTo>
                    <a:lnTo>
                      <a:pt x="136" y="65"/>
                    </a:lnTo>
                    <a:lnTo>
                      <a:pt x="134" y="79"/>
                    </a:lnTo>
                    <a:lnTo>
                      <a:pt x="131" y="92"/>
                    </a:lnTo>
                    <a:lnTo>
                      <a:pt x="131" y="92"/>
                    </a:lnTo>
                    <a:lnTo>
                      <a:pt x="126" y="102"/>
                    </a:lnTo>
                    <a:lnTo>
                      <a:pt x="121" y="110"/>
                    </a:lnTo>
                    <a:lnTo>
                      <a:pt x="114" y="116"/>
                    </a:lnTo>
                    <a:lnTo>
                      <a:pt x="106" y="123"/>
                    </a:lnTo>
                    <a:lnTo>
                      <a:pt x="98" y="129"/>
                    </a:lnTo>
                    <a:lnTo>
                      <a:pt x="88" y="131"/>
                    </a:lnTo>
                    <a:lnTo>
                      <a:pt x="79" y="134"/>
                    </a:lnTo>
                    <a:lnTo>
                      <a:pt x="68" y="134"/>
                    </a:lnTo>
                    <a:lnTo>
                      <a:pt x="68" y="122"/>
                    </a:lnTo>
                    <a:lnTo>
                      <a:pt x="68" y="122"/>
                    </a:lnTo>
                    <a:lnTo>
                      <a:pt x="76" y="122"/>
                    </a:lnTo>
                    <a:lnTo>
                      <a:pt x="84" y="119"/>
                    </a:lnTo>
                    <a:lnTo>
                      <a:pt x="92" y="116"/>
                    </a:lnTo>
                    <a:lnTo>
                      <a:pt x="99" y="112"/>
                    </a:lnTo>
                    <a:lnTo>
                      <a:pt x="104" y="108"/>
                    </a:lnTo>
                    <a:lnTo>
                      <a:pt x="111" y="102"/>
                    </a:lnTo>
                    <a:lnTo>
                      <a:pt x="115" y="95"/>
                    </a:lnTo>
                    <a:lnTo>
                      <a:pt x="119" y="87"/>
                    </a:lnTo>
                    <a:lnTo>
                      <a:pt x="119" y="87"/>
                    </a:lnTo>
                    <a:lnTo>
                      <a:pt x="119" y="87"/>
                    </a:lnTo>
                    <a:lnTo>
                      <a:pt x="122" y="77"/>
                    </a:lnTo>
                    <a:lnTo>
                      <a:pt x="123" y="66"/>
                    </a:lnTo>
                    <a:lnTo>
                      <a:pt x="122" y="56"/>
                    </a:lnTo>
                    <a:lnTo>
                      <a:pt x="119" y="45"/>
                    </a:lnTo>
                    <a:lnTo>
                      <a:pt x="114" y="37"/>
                    </a:lnTo>
                    <a:lnTo>
                      <a:pt x="107" y="28"/>
                    </a:lnTo>
                    <a:lnTo>
                      <a:pt x="99" y="22"/>
                    </a:lnTo>
                    <a:lnTo>
                      <a:pt x="88" y="16"/>
                    </a:lnTo>
                    <a:lnTo>
                      <a:pt x="88" y="16"/>
                    </a:lnTo>
                    <a:lnTo>
                      <a:pt x="79" y="14"/>
                    </a:lnTo>
                    <a:lnTo>
                      <a:pt x="68" y="12"/>
                    </a:lnTo>
                    <a:lnTo>
                      <a:pt x="68" y="0"/>
                    </a:lnTo>
                    <a:close/>
                    <a:moveTo>
                      <a:pt x="6" y="42"/>
                    </a:moveTo>
                    <a:lnTo>
                      <a:pt x="6" y="42"/>
                    </a:lnTo>
                    <a:lnTo>
                      <a:pt x="10" y="33"/>
                    </a:lnTo>
                    <a:lnTo>
                      <a:pt x="16" y="24"/>
                    </a:lnTo>
                    <a:lnTo>
                      <a:pt x="23" y="16"/>
                    </a:lnTo>
                    <a:lnTo>
                      <a:pt x="31" y="11"/>
                    </a:lnTo>
                    <a:lnTo>
                      <a:pt x="39" y="5"/>
                    </a:lnTo>
                    <a:lnTo>
                      <a:pt x="49" y="3"/>
                    </a:lnTo>
                    <a:lnTo>
                      <a:pt x="58" y="0"/>
                    </a:lnTo>
                    <a:lnTo>
                      <a:pt x="68" y="0"/>
                    </a:lnTo>
                    <a:lnTo>
                      <a:pt x="68" y="12"/>
                    </a:lnTo>
                    <a:lnTo>
                      <a:pt x="68" y="12"/>
                    </a:lnTo>
                    <a:lnTo>
                      <a:pt x="60" y="12"/>
                    </a:lnTo>
                    <a:lnTo>
                      <a:pt x="52" y="15"/>
                    </a:lnTo>
                    <a:lnTo>
                      <a:pt x="45" y="18"/>
                    </a:lnTo>
                    <a:lnTo>
                      <a:pt x="38" y="22"/>
                    </a:lnTo>
                    <a:lnTo>
                      <a:pt x="31" y="26"/>
                    </a:lnTo>
                    <a:lnTo>
                      <a:pt x="26" y="33"/>
                    </a:lnTo>
                    <a:lnTo>
                      <a:pt x="20" y="39"/>
                    </a:lnTo>
                    <a:lnTo>
                      <a:pt x="18" y="46"/>
                    </a:lnTo>
                    <a:lnTo>
                      <a:pt x="18" y="46"/>
                    </a:lnTo>
                    <a:lnTo>
                      <a:pt x="14" y="57"/>
                    </a:lnTo>
                    <a:lnTo>
                      <a:pt x="14" y="68"/>
                    </a:lnTo>
                    <a:lnTo>
                      <a:pt x="15" y="79"/>
                    </a:lnTo>
                    <a:lnTo>
                      <a:pt x="18" y="88"/>
                    </a:lnTo>
                    <a:lnTo>
                      <a:pt x="23" y="98"/>
                    </a:lnTo>
                    <a:lnTo>
                      <a:pt x="30" y="106"/>
                    </a:lnTo>
                    <a:lnTo>
                      <a:pt x="38" y="112"/>
                    </a:lnTo>
                    <a:lnTo>
                      <a:pt x="48" y="118"/>
                    </a:lnTo>
                    <a:lnTo>
                      <a:pt x="48" y="118"/>
                    </a:lnTo>
                    <a:lnTo>
                      <a:pt x="58" y="121"/>
                    </a:lnTo>
                    <a:lnTo>
                      <a:pt x="68" y="122"/>
                    </a:lnTo>
                    <a:lnTo>
                      <a:pt x="68" y="134"/>
                    </a:lnTo>
                    <a:lnTo>
                      <a:pt x="68" y="134"/>
                    </a:lnTo>
                    <a:lnTo>
                      <a:pt x="56" y="133"/>
                    </a:lnTo>
                    <a:lnTo>
                      <a:pt x="43" y="130"/>
                    </a:lnTo>
                    <a:lnTo>
                      <a:pt x="43" y="130"/>
                    </a:lnTo>
                    <a:lnTo>
                      <a:pt x="31" y="123"/>
                    </a:lnTo>
                    <a:lnTo>
                      <a:pt x="20" y="115"/>
                    </a:lnTo>
                    <a:lnTo>
                      <a:pt x="12" y="104"/>
                    </a:lnTo>
                    <a:lnTo>
                      <a:pt x="6" y="93"/>
                    </a:lnTo>
                    <a:lnTo>
                      <a:pt x="3" y="81"/>
                    </a:lnTo>
                    <a:lnTo>
                      <a:pt x="0" y="68"/>
                    </a:lnTo>
                    <a:lnTo>
                      <a:pt x="1" y="56"/>
                    </a:lnTo>
                    <a:lnTo>
                      <a:pt x="6" y="42"/>
                    </a:lnTo>
                    <a:lnTo>
                      <a:pt x="6"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5" name="Freeform 179"/>
              <p:cNvSpPr>
                <a:spLocks/>
              </p:cNvSpPr>
              <p:nvPr/>
            </p:nvSpPr>
            <p:spPr bwMode="auto">
              <a:xfrm>
                <a:off x="3335338" y="1706563"/>
                <a:ext cx="106363" cy="65088"/>
              </a:xfrm>
              <a:custGeom>
                <a:avLst/>
                <a:gdLst>
                  <a:gd name="T0" fmla="*/ 61 w 67"/>
                  <a:gd name="T1" fmla="*/ 41 h 41"/>
                  <a:gd name="T2" fmla="*/ 67 w 67"/>
                  <a:gd name="T3" fmla="*/ 25 h 41"/>
                  <a:gd name="T4" fmla="*/ 6 w 67"/>
                  <a:gd name="T5" fmla="*/ 0 h 41"/>
                  <a:gd name="T6" fmla="*/ 0 w 67"/>
                  <a:gd name="T7" fmla="*/ 17 h 41"/>
                  <a:gd name="T8" fmla="*/ 61 w 67"/>
                  <a:gd name="T9" fmla="*/ 41 h 41"/>
                </a:gdLst>
                <a:ahLst/>
                <a:cxnLst>
                  <a:cxn ang="0">
                    <a:pos x="T0" y="T1"/>
                  </a:cxn>
                  <a:cxn ang="0">
                    <a:pos x="T2" y="T3"/>
                  </a:cxn>
                  <a:cxn ang="0">
                    <a:pos x="T4" y="T5"/>
                  </a:cxn>
                  <a:cxn ang="0">
                    <a:pos x="T6" y="T7"/>
                  </a:cxn>
                  <a:cxn ang="0">
                    <a:pos x="T8" y="T9"/>
                  </a:cxn>
                </a:cxnLst>
                <a:rect l="0" t="0" r="r" b="b"/>
                <a:pathLst>
                  <a:path w="67" h="41">
                    <a:moveTo>
                      <a:pt x="61" y="41"/>
                    </a:moveTo>
                    <a:lnTo>
                      <a:pt x="67" y="25"/>
                    </a:lnTo>
                    <a:lnTo>
                      <a:pt x="6" y="0"/>
                    </a:lnTo>
                    <a:lnTo>
                      <a:pt x="0" y="17"/>
                    </a:lnTo>
                    <a:lnTo>
                      <a:pt x="61"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6" name="Freeform 180"/>
              <p:cNvSpPr>
                <a:spLocks/>
              </p:cNvSpPr>
              <p:nvPr/>
            </p:nvSpPr>
            <p:spPr bwMode="auto">
              <a:xfrm>
                <a:off x="3368676" y="1717675"/>
                <a:ext cx="138113" cy="80963"/>
              </a:xfrm>
              <a:custGeom>
                <a:avLst/>
                <a:gdLst>
                  <a:gd name="T0" fmla="*/ 67 w 87"/>
                  <a:gd name="T1" fmla="*/ 51 h 51"/>
                  <a:gd name="T2" fmla="*/ 67 w 87"/>
                  <a:gd name="T3" fmla="*/ 51 h 51"/>
                  <a:gd name="T4" fmla="*/ 73 w 87"/>
                  <a:gd name="T5" fmla="*/ 51 h 51"/>
                  <a:gd name="T6" fmla="*/ 79 w 87"/>
                  <a:gd name="T7" fmla="*/ 51 h 51"/>
                  <a:gd name="T8" fmla="*/ 83 w 87"/>
                  <a:gd name="T9" fmla="*/ 47 h 51"/>
                  <a:gd name="T10" fmla="*/ 86 w 87"/>
                  <a:gd name="T11" fmla="*/ 43 h 51"/>
                  <a:gd name="T12" fmla="*/ 86 w 87"/>
                  <a:gd name="T13" fmla="*/ 43 h 51"/>
                  <a:gd name="T14" fmla="*/ 87 w 87"/>
                  <a:gd name="T15" fmla="*/ 37 h 51"/>
                  <a:gd name="T16" fmla="*/ 86 w 87"/>
                  <a:gd name="T17" fmla="*/ 31 h 51"/>
                  <a:gd name="T18" fmla="*/ 83 w 87"/>
                  <a:gd name="T19" fmla="*/ 27 h 51"/>
                  <a:gd name="T20" fmla="*/ 78 w 87"/>
                  <a:gd name="T21" fmla="*/ 24 h 51"/>
                  <a:gd name="T22" fmla="*/ 21 w 87"/>
                  <a:gd name="T23" fmla="*/ 1 h 51"/>
                  <a:gd name="T24" fmla="*/ 21 w 87"/>
                  <a:gd name="T25" fmla="*/ 1 h 51"/>
                  <a:gd name="T26" fmla="*/ 15 w 87"/>
                  <a:gd name="T27" fmla="*/ 0 h 51"/>
                  <a:gd name="T28" fmla="*/ 10 w 87"/>
                  <a:gd name="T29" fmla="*/ 1 h 51"/>
                  <a:gd name="T30" fmla="*/ 4 w 87"/>
                  <a:gd name="T31" fmla="*/ 4 h 51"/>
                  <a:gd name="T32" fmla="*/ 2 w 87"/>
                  <a:gd name="T33" fmla="*/ 10 h 51"/>
                  <a:gd name="T34" fmla="*/ 2 w 87"/>
                  <a:gd name="T35" fmla="*/ 10 h 51"/>
                  <a:gd name="T36" fmla="*/ 0 w 87"/>
                  <a:gd name="T37" fmla="*/ 15 h 51"/>
                  <a:gd name="T38" fmla="*/ 2 w 87"/>
                  <a:gd name="T39" fmla="*/ 20 h 51"/>
                  <a:gd name="T40" fmla="*/ 4 w 87"/>
                  <a:gd name="T41" fmla="*/ 24 h 51"/>
                  <a:gd name="T42" fmla="*/ 10 w 87"/>
                  <a:gd name="T43" fmla="*/ 28 h 51"/>
                  <a:gd name="T44" fmla="*/ 67 w 87"/>
                  <a:gd name="T45"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7" h="51">
                    <a:moveTo>
                      <a:pt x="67" y="51"/>
                    </a:moveTo>
                    <a:lnTo>
                      <a:pt x="67" y="51"/>
                    </a:lnTo>
                    <a:lnTo>
                      <a:pt x="73" y="51"/>
                    </a:lnTo>
                    <a:lnTo>
                      <a:pt x="79" y="51"/>
                    </a:lnTo>
                    <a:lnTo>
                      <a:pt x="83" y="47"/>
                    </a:lnTo>
                    <a:lnTo>
                      <a:pt x="86" y="43"/>
                    </a:lnTo>
                    <a:lnTo>
                      <a:pt x="86" y="43"/>
                    </a:lnTo>
                    <a:lnTo>
                      <a:pt x="87" y="37"/>
                    </a:lnTo>
                    <a:lnTo>
                      <a:pt x="86" y="31"/>
                    </a:lnTo>
                    <a:lnTo>
                      <a:pt x="83" y="27"/>
                    </a:lnTo>
                    <a:lnTo>
                      <a:pt x="78" y="24"/>
                    </a:lnTo>
                    <a:lnTo>
                      <a:pt x="21" y="1"/>
                    </a:lnTo>
                    <a:lnTo>
                      <a:pt x="21" y="1"/>
                    </a:lnTo>
                    <a:lnTo>
                      <a:pt x="15" y="0"/>
                    </a:lnTo>
                    <a:lnTo>
                      <a:pt x="10" y="1"/>
                    </a:lnTo>
                    <a:lnTo>
                      <a:pt x="4" y="4"/>
                    </a:lnTo>
                    <a:lnTo>
                      <a:pt x="2" y="10"/>
                    </a:lnTo>
                    <a:lnTo>
                      <a:pt x="2" y="10"/>
                    </a:lnTo>
                    <a:lnTo>
                      <a:pt x="0" y="15"/>
                    </a:lnTo>
                    <a:lnTo>
                      <a:pt x="2" y="20"/>
                    </a:lnTo>
                    <a:lnTo>
                      <a:pt x="4" y="24"/>
                    </a:lnTo>
                    <a:lnTo>
                      <a:pt x="10" y="28"/>
                    </a:lnTo>
                    <a:lnTo>
                      <a:pt x="67" y="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7" name="Freeform 181"/>
            <p:cNvSpPr>
              <a:spLocks noEditPoints="1"/>
            </p:cNvSpPr>
            <p:nvPr/>
          </p:nvSpPr>
          <p:spPr bwMode="auto">
            <a:xfrm>
              <a:off x="6499225" y="2838525"/>
              <a:ext cx="436563" cy="155575"/>
            </a:xfrm>
            <a:custGeom>
              <a:avLst/>
              <a:gdLst>
                <a:gd name="T0" fmla="*/ 239 w 275"/>
                <a:gd name="T1" fmla="*/ 40 h 98"/>
                <a:gd name="T2" fmla="*/ 258 w 275"/>
                <a:gd name="T3" fmla="*/ 65 h 98"/>
                <a:gd name="T4" fmla="*/ 239 w 275"/>
                <a:gd name="T5" fmla="*/ 88 h 98"/>
                <a:gd name="T6" fmla="*/ 275 w 275"/>
                <a:gd name="T7" fmla="*/ 78 h 98"/>
                <a:gd name="T8" fmla="*/ 239 w 275"/>
                <a:gd name="T9" fmla="*/ 40 h 98"/>
                <a:gd name="T10" fmla="*/ 118 w 275"/>
                <a:gd name="T11" fmla="*/ 15 h 98"/>
                <a:gd name="T12" fmla="*/ 111 w 275"/>
                <a:gd name="T13" fmla="*/ 11 h 98"/>
                <a:gd name="T14" fmla="*/ 84 w 275"/>
                <a:gd name="T15" fmla="*/ 8 h 98"/>
                <a:gd name="T16" fmla="*/ 107 w 275"/>
                <a:gd name="T17" fmla="*/ 14 h 98"/>
                <a:gd name="T18" fmla="*/ 113 w 275"/>
                <a:gd name="T19" fmla="*/ 17 h 98"/>
                <a:gd name="T20" fmla="*/ 113 w 275"/>
                <a:gd name="T21" fmla="*/ 22 h 98"/>
                <a:gd name="T22" fmla="*/ 110 w 275"/>
                <a:gd name="T23" fmla="*/ 36 h 98"/>
                <a:gd name="T24" fmla="*/ 109 w 275"/>
                <a:gd name="T25" fmla="*/ 33 h 98"/>
                <a:gd name="T26" fmla="*/ 84 w 275"/>
                <a:gd name="T27" fmla="*/ 26 h 98"/>
                <a:gd name="T28" fmla="*/ 99 w 275"/>
                <a:gd name="T29" fmla="*/ 76 h 98"/>
                <a:gd name="T30" fmla="*/ 103 w 275"/>
                <a:gd name="T31" fmla="*/ 76 h 98"/>
                <a:gd name="T32" fmla="*/ 228 w 275"/>
                <a:gd name="T33" fmla="*/ 98 h 98"/>
                <a:gd name="T34" fmla="*/ 239 w 275"/>
                <a:gd name="T35" fmla="*/ 88 h 98"/>
                <a:gd name="T36" fmla="*/ 228 w 275"/>
                <a:gd name="T37" fmla="*/ 94 h 98"/>
                <a:gd name="T38" fmla="*/ 225 w 275"/>
                <a:gd name="T39" fmla="*/ 92 h 98"/>
                <a:gd name="T40" fmla="*/ 220 w 275"/>
                <a:gd name="T41" fmla="*/ 90 h 98"/>
                <a:gd name="T42" fmla="*/ 218 w 275"/>
                <a:gd name="T43" fmla="*/ 83 h 98"/>
                <a:gd name="T44" fmla="*/ 220 w 275"/>
                <a:gd name="T45" fmla="*/ 80 h 98"/>
                <a:gd name="T46" fmla="*/ 224 w 275"/>
                <a:gd name="T47" fmla="*/ 76 h 98"/>
                <a:gd name="T48" fmla="*/ 226 w 275"/>
                <a:gd name="T49" fmla="*/ 76 h 98"/>
                <a:gd name="T50" fmla="*/ 222 w 275"/>
                <a:gd name="T51" fmla="*/ 72 h 98"/>
                <a:gd name="T52" fmla="*/ 221 w 275"/>
                <a:gd name="T53" fmla="*/ 67 h 98"/>
                <a:gd name="T54" fmla="*/ 222 w 275"/>
                <a:gd name="T55" fmla="*/ 64 h 98"/>
                <a:gd name="T56" fmla="*/ 226 w 275"/>
                <a:gd name="T57" fmla="*/ 60 h 98"/>
                <a:gd name="T58" fmla="*/ 230 w 275"/>
                <a:gd name="T59" fmla="*/ 60 h 98"/>
                <a:gd name="T60" fmla="*/ 225 w 275"/>
                <a:gd name="T61" fmla="*/ 56 h 98"/>
                <a:gd name="T62" fmla="*/ 225 w 275"/>
                <a:gd name="T63" fmla="*/ 49 h 98"/>
                <a:gd name="T64" fmla="*/ 226 w 275"/>
                <a:gd name="T65" fmla="*/ 46 h 98"/>
                <a:gd name="T66" fmla="*/ 232 w 275"/>
                <a:gd name="T67" fmla="*/ 42 h 98"/>
                <a:gd name="T68" fmla="*/ 237 w 275"/>
                <a:gd name="T69" fmla="*/ 44 h 98"/>
                <a:gd name="T70" fmla="*/ 239 w 275"/>
                <a:gd name="T71" fmla="*/ 40 h 98"/>
                <a:gd name="T72" fmla="*/ 63 w 275"/>
                <a:gd name="T73" fmla="*/ 0 h 98"/>
                <a:gd name="T74" fmla="*/ 60 w 275"/>
                <a:gd name="T75" fmla="*/ 0 h 98"/>
                <a:gd name="T76" fmla="*/ 54 w 275"/>
                <a:gd name="T77" fmla="*/ 3 h 98"/>
                <a:gd name="T78" fmla="*/ 33 w 275"/>
                <a:gd name="T79" fmla="*/ 2 h 98"/>
                <a:gd name="T80" fmla="*/ 27 w 275"/>
                <a:gd name="T81" fmla="*/ 0 h 98"/>
                <a:gd name="T82" fmla="*/ 18 w 275"/>
                <a:gd name="T83" fmla="*/ 3 h 98"/>
                <a:gd name="T84" fmla="*/ 8 w 275"/>
                <a:gd name="T85" fmla="*/ 8 h 98"/>
                <a:gd name="T86" fmla="*/ 3 w 275"/>
                <a:gd name="T87" fmla="*/ 18 h 98"/>
                <a:gd name="T88" fmla="*/ 2 w 275"/>
                <a:gd name="T89" fmla="*/ 22 h 98"/>
                <a:gd name="T90" fmla="*/ 2 w 275"/>
                <a:gd name="T91" fmla="*/ 33 h 98"/>
                <a:gd name="T92" fmla="*/ 6 w 275"/>
                <a:gd name="T93" fmla="*/ 44 h 98"/>
                <a:gd name="T94" fmla="*/ 12 w 275"/>
                <a:gd name="T95" fmla="*/ 50 h 98"/>
                <a:gd name="T96" fmla="*/ 23 w 275"/>
                <a:gd name="T97" fmla="*/ 54 h 98"/>
                <a:gd name="T98" fmla="*/ 50 w 275"/>
                <a:gd name="T99" fmla="*/ 23 h 98"/>
                <a:gd name="T100" fmla="*/ 42 w 275"/>
                <a:gd name="T101" fmla="*/ 59 h 98"/>
                <a:gd name="T102" fmla="*/ 45 w 275"/>
                <a:gd name="T103" fmla="*/ 64 h 98"/>
                <a:gd name="T104" fmla="*/ 49 w 275"/>
                <a:gd name="T105" fmla="*/ 67 h 98"/>
                <a:gd name="T106" fmla="*/ 84 w 275"/>
                <a:gd name="T107" fmla="*/ 26 h 98"/>
                <a:gd name="T108" fmla="*/ 61 w 275"/>
                <a:gd name="T109" fmla="*/ 22 h 98"/>
                <a:gd name="T110" fmla="*/ 54 w 275"/>
                <a:gd name="T111" fmla="*/ 25 h 98"/>
                <a:gd name="T112" fmla="*/ 57 w 275"/>
                <a:gd name="T113" fmla="*/ 11 h 98"/>
                <a:gd name="T114" fmla="*/ 60 w 275"/>
                <a:gd name="T115" fmla="*/ 7 h 98"/>
                <a:gd name="T116" fmla="*/ 65 w 275"/>
                <a:gd name="T117" fmla="*/ 6 h 98"/>
                <a:gd name="T118" fmla="*/ 84 w 275"/>
                <a:gd name="T119" fmla="*/ 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5" h="98">
                  <a:moveTo>
                    <a:pt x="240" y="40"/>
                  </a:moveTo>
                  <a:lnTo>
                    <a:pt x="239" y="40"/>
                  </a:lnTo>
                  <a:lnTo>
                    <a:pt x="239" y="44"/>
                  </a:lnTo>
                  <a:lnTo>
                    <a:pt x="258" y="65"/>
                  </a:lnTo>
                  <a:lnTo>
                    <a:pt x="255" y="82"/>
                  </a:lnTo>
                  <a:lnTo>
                    <a:pt x="239" y="88"/>
                  </a:lnTo>
                  <a:lnTo>
                    <a:pt x="239" y="94"/>
                  </a:lnTo>
                  <a:lnTo>
                    <a:pt x="275" y="78"/>
                  </a:lnTo>
                  <a:lnTo>
                    <a:pt x="240" y="40"/>
                  </a:lnTo>
                  <a:close/>
                  <a:moveTo>
                    <a:pt x="239" y="40"/>
                  </a:moveTo>
                  <a:lnTo>
                    <a:pt x="118" y="15"/>
                  </a:lnTo>
                  <a:lnTo>
                    <a:pt x="118" y="15"/>
                  </a:lnTo>
                  <a:lnTo>
                    <a:pt x="115" y="13"/>
                  </a:lnTo>
                  <a:lnTo>
                    <a:pt x="111" y="11"/>
                  </a:lnTo>
                  <a:lnTo>
                    <a:pt x="84" y="4"/>
                  </a:lnTo>
                  <a:lnTo>
                    <a:pt x="84" y="8"/>
                  </a:lnTo>
                  <a:lnTo>
                    <a:pt x="107" y="14"/>
                  </a:lnTo>
                  <a:lnTo>
                    <a:pt x="107" y="14"/>
                  </a:lnTo>
                  <a:lnTo>
                    <a:pt x="110" y="15"/>
                  </a:lnTo>
                  <a:lnTo>
                    <a:pt x="113" y="17"/>
                  </a:lnTo>
                  <a:lnTo>
                    <a:pt x="113" y="19"/>
                  </a:lnTo>
                  <a:lnTo>
                    <a:pt x="113" y="22"/>
                  </a:lnTo>
                  <a:lnTo>
                    <a:pt x="110" y="36"/>
                  </a:lnTo>
                  <a:lnTo>
                    <a:pt x="110" y="36"/>
                  </a:lnTo>
                  <a:lnTo>
                    <a:pt x="110" y="36"/>
                  </a:lnTo>
                  <a:lnTo>
                    <a:pt x="109" y="33"/>
                  </a:lnTo>
                  <a:lnTo>
                    <a:pt x="105" y="30"/>
                  </a:lnTo>
                  <a:lnTo>
                    <a:pt x="84" y="26"/>
                  </a:lnTo>
                  <a:lnTo>
                    <a:pt x="84" y="73"/>
                  </a:lnTo>
                  <a:lnTo>
                    <a:pt x="99" y="76"/>
                  </a:lnTo>
                  <a:lnTo>
                    <a:pt x="99" y="76"/>
                  </a:lnTo>
                  <a:lnTo>
                    <a:pt x="103" y="76"/>
                  </a:lnTo>
                  <a:lnTo>
                    <a:pt x="106" y="73"/>
                  </a:lnTo>
                  <a:lnTo>
                    <a:pt x="228" y="98"/>
                  </a:lnTo>
                  <a:lnTo>
                    <a:pt x="239" y="94"/>
                  </a:lnTo>
                  <a:lnTo>
                    <a:pt x="239" y="88"/>
                  </a:lnTo>
                  <a:lnTo>
                    <a:pt x="228" y="94"/>
                  </a:lnTo>
                  <a:lnTo>
                    <a:pt x="228" y="94"/>
                  </a:lnTo>
                  <a:lnTo>
                    <a:pt x="225" y="92"/>
                  </a:lnTo>
                  <a:lnTo>
                    <a:pt x="225" y="92"/>
                  </a:lnTo>
                  <a:lnTo>
                    <a:pt x="222" y="91"/>
                  </a:lnTo>
                  <a:lnTo>
                    <a:pt x="220" y="90"/>
                  </a:lnTo>
                  <a:lnTo>
                    <a:pt x="218" y="86"/>
                  </a:lnTo>
                  <a:lnTo>
                    <a:pt x="218" y="83"/>
                  </a:lnTo>
                  <a:lnTo>
                    <a:pt x="218" y="83"/>
                  </a:lnTo>
                  <a:lnTo>
                    <a:pt x="220" y="80"/>
                  </a:lnTo>
                  <a:lnTo>
                    <a:pt x="221" y="78"/>
                  </a:lnTo>
                  <a:lnTo>
                    <a:pt x="224" y="76"/>
                  </a:lnTo>
                  <a:lnTo>
                    <a:pt x="226" y="76"/>
                  </a:lnTo>
                  <a:lnTo>
                    <a:pt x="226" y="76"/>
                  </a:lnTo>
                  <a:lnTo>
                    <a:pt x="224" y="75"/>
                  </a:lnTo>
                  <a:lnTo>
                    <a:pt x="222" y="72"/>
                  </a:lnTo>
                  <a:lnTo>
                    <a:pt x="221" y="69"/>
                  </a:lnTo>
                  <a:lnTo>
                    <a:pt x="221" y="67"/>
                  </a:lnTo>
                  <a:lnTo>
                    <a:pt x="221" y="67"/>
                  </a:lnTo>
                  <a:lnTo>
                    <a:pt x="222" y="64"/>
                  </a:lnTo>
                  <a:lnTo>
                    <a:pt x="225" y="61"/>
                  </a:lnTo>
                  <a:lnTo>
                    <a:pt x="226" y="60"/>
                  </a:lnTo>
                  <a:lnTo>
                    <a:pt x="230" y="60"/>
                  </a:lnTo>
                  <a:lnTo>
                    <a:pt x="230" y="60"/>
                  </a:lnTo>
                  <a:lnTo>
                    <a:pt x="228" y="57"/>
                  </a:lnTo>
                  <a:lnTo>
                    <a:pt x="225" y="56"/>
                  </a:lnTo>
                  <a:lnTo>
                    <a:pt x="225" y="53"/>
                  </a:lnTo>
                  <a:lnTo>
                    <a:pt x="225" y="49"/>
                  </a:lnTo>
                  <a:lnTo>
                    <a:pt x="225" y="49"/>
                  </a:lnTo>
                  <a:lnTo>
                    <a:pt x="226" y="46"/>
                  </a:lnTo>
                  <a:lnTo>
                    <a:pt x="229" y="44"/>
                  </a:lnTo>
                  <a:lnTo>
                    <a:pt x="232" y="42"/>
                  </a:lnTo>
                  <a:lnTo>
                    <a:pt x="235" y="42"/>
                  </a:lnTo>
                  <a:lnTo>
                    <a:pt x="237" y="44"/>
                  </a:lnTo>
                  <a:lnTo>
                    <a:pt x="239" y="44"/>
                  </a:lnTo>
                  <a:lnTo>
                    <a:pt x="239" y="40"/>
                  </a:lnTo>
                  <a:close/>
                  <a:moveTo>
                    <a:pt x="84" y="4"/>
                  </a:moveTo>
                  <a:lnTo>
                    <a:pt x="63" y="0"/>
                  </a:lnTo>
                  <a:lnTo>
                    <a:pt x="63" y="0"/>
                  </a:lnTo>
                  <a:lnTo>
                    <a:pt x="60" y="0"/>
                  </a:lnTo>
                  <a:lnTo>
                    <a:pt x="57" y="2"/>
                  </a:lnTo>
                  <a:lnTo>
                    <a:pt x="54" y="3"/>
                  </a:lnTo>
                  <a:lnTo>
                    <a:pt x="53" y="6"/>
                  </a:lnTo>
                  <a:lnTo>
                    <a:pt x="33" y="2"/>
                  </a:lnTo>
                  <a:lnTo>
                    <a:pt x="33" y="2"/>
                  </a:lnTo>
                  <a:lnTo>
                    <a:pt x="27" y="0"/>
                  </a:lnTo>
                  <a:lnTo>
                    <a:pt x="22" y="2"/>
                  </a:lnTo>
                  <a:lnTo>
                    <a:pt x="18" y="3"/>
                  </a:lnTo>
                  <a:lnTo>
                    <a:pt x="12" y="6"/>
                  </a:lnTo>
                  <a:lnTo>
                    <a:pt x="8" y="8"/>
                  </a:lnTo>
                  <a:lnTo>
                    <a:pt x="6" y="13"/>
                  </a:lnTo>
                  <a:lnTo>
                    <a:pt x="3" y="18"/>
                  </a:lnTo>
                  <a:lnTo>
                    <a:pt x="2" y="22"/>
                  </a:lnTo>
                  <a:lnTo>
                    <a:pt x="2" y="22"/>
                  </a:lnTo>
                  <a:lnTo>
                    <a:pt x="0" y="29"/>
                  </a:lnTo>
                  <a:lnTo>
                    <a:pt x="2" y="33"/>
                  </a:lnTo>
                  <a:lnTo>
                    <a:pt x="3" y="38"/>
                  </a:lnTo>
                  <a:lnTo>
                    <a:pt x="6" y="44"/>
                  </a:lnTo>
                  <a:lnTo>
                    <a:pt x="8" y="48"/>
                  </a:lnTo>
                  <a:lnTo>
                    <a:pt x="12" y="50"/>
                  </a:lnTo>
                  <a:lnTo>
                    <a:pt x="18" y="53"/>
                  </a:lnTo>
                  <a:lnTo>
                    <a:pt x="23" y="54"/>
                  </a:lnTo>
                  <a:lnTo>
                    <a:pt x="35" y="57"/>
                  </a:lnTo>
                  <a:lnTo>
                    <a:pt x="50" y="23"/>
                  </a:lnTo>
                  <a:lnTo>
                    <a:pt x="42" y="59"/>
                  </a:lnTo>
                  <a:lnTo>
                    <a:pt x="42" y="59"/>
                  </a:lnTo>
                  <a:lnTo>
                    <a:pt x="44" y="61"/>
                  </a:lnTo>
                  <a:lnTo>
                    <a:pt x="45" y="64"/>
                  </a:lnTo>
                  <a:lnTo>
                    <a:pt x="46" y="65"/>
                  </a:lnTo>
                  <a:lnTo>
                    <a:pt x="49" y="67"/>
                  </a:lnTo>
                  <a:lnTo>
                    <a:pt x="84" y="73"/>
                  </a:lnTo>
                  <a:lnTo>
                    <a:pt x="84" y="26"/>
                  </a:lnTo>
                  <a:lnTo>
                    <a:pt x="61" y="22"/>
                  </a:lnTo>
                  <a:lnTo>
                    <a:pt x="61" y="22"/>
                  </a:lnTo>
                  <a:lnTo>
                    <a:pt x="57" y="22"/>
                  </a:lnTo>
                  <a:lnTo>
                    <a:pt x="54" y="25"/>
                  </a:lnTo>
                  <a:lnTo>
                    <a:pt x="57" y="11"/>
                  </a:lnTo>
                  <a:lnTo>
                    <a:pt x="57" y="11"/>
                  </a:lnTo>
                  <a:lnTo>
                    <a:pt x="58" y="8"/>
                  </a:lnTo>
                  <a:lnTo>
                    <a:pt x="60" y="7"/>
                  </a:lnTo>
                  <a:lnTo>
                    <a:pt x="63" y="6"/>
                  </a:lnTo>
                  <a:lnTo>
                    <a:pt x="65" y="6"/>
                  </a:lnTo>
                  <a:lnTo>
                    <a:pt x="84" y="8"/>
                  </a:lnTo>
                  <a:lnTo>
                    <a:pt x="84" y="4"/>
                  </a:lnTo>
                  <a:close/>
                </a:path>
              </a:pathLst>
            </a:custGeom>
            <a:solidFill>
              <a:schemeClr val="accent1">
                <a:lumMod val="60000"/>
                <a:lumOff val="40000"/>
              </a:schemeClr>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8" name="组合 205"/>
            <p:cNvGrpSpPr/>
            <p:nvPr/>
          </p:nvGrpSpPr>
          <p:grpSpPr>
            <a:xfrm>
              <a:off x="4859337" y="3230638"/>
              <a:ext cx="247651" cy="312737"/>
              <a:chOff x="1516063" y="3252788"/>
              <a:chExt cx="247651" cy="312737"/>
            </a:xfrm>
            <a:solidFill>
              <a:schemeClr val="accent4"/>
            </a:solidFill>
          </p:grpSpPr>
          <p:sp>
            <p:nvSpPr>
              <p:cNvPr id="51" name="Freeform 182"/>
              <p:cNvSpPr>
                <a:spLocks/>
              </p:cNvSpPr>
              <p:nvPr/>
            </p:nvSpPr>
            <p:spPr bwMode="auto">
              <a:xfrm>
                <a:off x="1527176" y="3263900"/>
                <a:ext cx="236538" cy="301625"/>
              </a:xfrm>
              <a:custGeom>
                <a:avLst/>
                <a:gdLst>
                  <a:gd name="T0" fmla="*/ 0 w 149"/>
                  <a:gd name="T1" fmla="*/ 33 h 190"/>
                  <a:gd name="T2" fmla="*/ 7 w 149"/>
                  <a:gd name="T3" fmla="*/ 28 h 190"/>
                  <a:gd name="T4" fmla="*/ 96 w 149"/>
                  <a:gd name="T5" fmla="*/ 171 h 190"/>
                  <a:gd name="T6" fmla="*/ 96 w 149"/>
                  <a:gd name="T7" fmla="*/ 171 h 190"/>
                  <a:gd name="T8" fmla="*/ 99 w 149"/>
                  <a:gd name="T9" fmla="*/ 176 h 190"/>
                  <a:gd name="T10" fmla="*/ 101 w 149"/>
                  <a:gd name="T11" fmla="*/ 178 h 190"/>
                  <a:gd name="T12" fmla="*/ 105 w 149"/>
                  <a:gd name="T13" fmla="*/ 180 h 190"/>
                  <a:gd name="T14" fmla="*/ 109 w 149"/>
                  <a:gd name="T15" fmla="*/ 181 h 190"/>
                  <a:gd name="T16" fmla="*/ 114 w 149"/>
                  <a:gd name="T17" fmla="*/ 181 h 190"/>
                  <a:gd name="T18" fmla="*/ 119 w 149"/>
                  <a:gd name="T19" fmla="*/ 181 h 190"/>
                  <a:gd name="T20" fmla="*/ 123 w 149"/>
                  <a:gd name="T21" fmla="*/ 180 h 190"/>
                  <a:gd name="T22" fmla="*/ 127 w 149"/>
                  <a:gd name="T23" fmla="*/ 177 h 190"/>
                  <a:gd name="T24" fmla="*/ 127 w 149"/>
                  <a:gd name="T25" fmla="*/ 177 h 190"/>
                  <a:gd name="T26" fmla="*/ 131 w 149"/>
                  <a:gd name="T27" fmla="*/ 174 h 190"/>
                  <a:gd name="T28" fmla="*/ 135 w 149"/>
                  <a:gd name="T29" fmla="*/ 171 h 190"/>
                  <a:gd name="T30" fmla="*/ 137 w 149"/>
                  <a:gd name="T31" fmla="*/ 167 h 190"/>
                  <a:gd name="T32" fmla="*/ 138 w 149"/>
                  <a:gd name="T33" fmla="*/ 163 h 190"/>
                  <a:gd name="T34" fmla="*/ 139 w 149"/>
                  <a:gd name="T35" fmla="*/ 159 h 190"/>
                  <a:gd name="T36" fmla="*/ 139 w 149"/>
                  <a:gd name="T37" fmla="*/ 155 h 190"/>
                  <a:gd name="T38" fmla="*/ 138 w 149"/>
                  <a:gd name="T39" fmla="*/ 150 h 190"/>
                  <a:gd name="T40" fmla="*/ 137 w 149"/>
                  <a:gd name="T41" fmla="*/ 146 h 190"/>
                  <a:gd name="T42" fmla="*/ 49 w 149"/>
                  <a:gd name="T43" fmla="*/ 4 h 190"/>
                  <a:gd name="T44" fmla="*/ 54 w 149"/>
                  <a:gd name="T45" fmla="*/ 0 h 190"/>
                  <a:gd name="T46" fmla="*/ 145 w 149"/>
                  <a:gd name="T47" fmla="*/ 144 h 190"/>
                  <a:gd name="T48" fmla="*/ 145 w 149"/>
                  <a:gd name="T49" fmla="*/ 144 h 190"/>
                  <a:gd name="T50" fmla="*/ 147 w 149"/>
                  <a:gd name="T51" fmla="*/ 150 h 190"/>
                  <a:gd name="T52" fmla="*/ 149 w 149"/>
                  <a:gd name="T53" fmla="*/ 155 h 190"/>
                  <a:gd name="T54" fmla="*/ 149 w 149"/>
                  <a:gd name="T55" fmla="*/ 161 h 190"/>
                  <a:gd name="T56" fmla="*/ 147 w 149"/>
                  <a:gd name="T57" fmla="*/ 166 h 190"/>
                  <a:gd name="T58" fmla="*/ 145 w 149"/>
                  <a:gd name="T59" fmla="*/ 171 h 190"/>
                  <a:gd name="T60" fmla="*/ 142 w 149"/>
                  <a:gd name="T61" fmla="*/ 177 h 190"/>
                  <a:gd name="T62" fmla="*/ 138 w 149"/>
                  <a:gd name="T63" fmla="*/ 181 h 190"/>
                  <a:gd name="T64" fmla="*/ 133 w 149"/>
                  <a:gd name="T65" fmla="*/ 185 h 190"/>
                  <a:gd name="T66" fmla="*/ 133 w 149"/>
                  <a:gd name="T67" fmla="*/ 185 h 190"/>
                  <a:gd name="T68" fmla="*/ 127 w 149"/>
                  <a:gd name="T69" fmla="*/ 188 h 190"/>
                  <a:gd name="T70" fmla="*/ 120 w 149"/>
                  <a:gd name="T71" fmla="*/ 190 h 190"/>
                  <a:gd name="T72" fmla="*/ 115 w 149"/>
                  <a:gd name="T73" fmla="*/ 190 h 190"/>
                  <a:gd name="T74" fmla="*/ 108 w 149"/>
                  <a:gd name="T75" fmla="*/ 190 h 190"/>
                  <a:gd name="T76" fmla="*/ 103 w 149"/>
                  <a:gd name="T77" fmla="*/ 189 h 190"/>
                  <a:gd name="T78" fmla="*/ 97 w 149"/>
                  <a:gd name="T79" fmla="*/ 186 h 190"/>
                  <a:gd name="T80" fmla="*/ 93 w 149"/>
                  <a:gd name="T81" fmla="*/ 182 h 190"/>
                  <a:gd name="T82" fmla="*/ 91 w 149"/>
                  <a:gd name="T83" fmla="*/ 178 h 190"/>
                  <a:gd name="T84" fmla="*/ 0 w 149"/>
                  <a:gd name="T85" fmla="*/ 33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9" h="190">
                    <a:moveTo>
                      <a:pt x="0" y="33"/>
                    </a:moveTo>
                    <a:lnTo>
                      <a:pt x="7" y="28"/>
                    </a:lnTo>
                    <a:lnTo>
                      <a:pt x="96" y="171"/>
                    </a:lnTo>
                    <a:lnTo>
                      <a:pt x="96" y="171"/>
                    </a:lnTo>
                    <a:lnTo>
                      <a:pt x="99" y="176"/>
                    </a:lnTo>
                    <a:lnTo>
                      <a:pt x="101" y="178"/>
                    </a:lnTo>
                    <a:lnTo>
                      <a:pt x="105" y="180"/>
                    </a:lnTo>
                    <a:lnTo>
                      <a:pt x="109" y="181"/>
                    </a:lnTo>
                    <a:lnTo>
                      <a:pt x="114" y="181"/>
                    </a:lnTo>
                    <a:lnTo>
                      <a:pt x="119" y="181"/>
                    </a:lnTo>
                    <a:lnTo>
                      <a:pt x="123" y="180"/>
                    </a:lnTo>
                    <a:lnTo>
                      <a:pt x="127" y="177"/>
                    </a:lnTo>
                    <a:lnTo>
                      <a:pt x="127" y="177"/>
                    </a:lnTo>
                    <a:lnTo>
                      <a:pt x="131" y="174"/>
                    </a:lnTo>
                    <a:lnTo>
                      <a:pt x="135" y="171"/>
                    </a:lnTo>
                    <a:lnTo>
                      <a:pt x="137" y="167"/>
                    </a:lnTo>
                    <a:lnTo>
                      <a:pt x="138" y="163"/>
                    </a:lnTo>
                    <a:lnTo>
                      <a:pt x="139" y="159"/>
                    </a:lnTo>
                    <a:lnTo>
                      <a:pt x="139" y="155"/>
                    </a:lnTo>
                    <a:lnTo>
                      <a:pt x="138" y="150"/>
                    </a:lnTo>
                    <a:lnTo>
                      <a:pt x="137" y="146"/>
                    </a:lnTo>
                    <a:lnTo>
                      <a:pt x="49" y="4"/>
                    </a:lnTo>
                    <a:lnTo>
                      <a:pt x="54" y="0"/>
                    </a:lnTo>
                    <a:lnTo>
                      <a:pt x="145" y="144"/>
                    </a:lnTo>
                    <a:lnTo>
                      <a:pt x="145" y="144"/>
                    </a:lnTo>
                    <a:lnTo>
                      <a:pt x="147" y="150"/>
                    </a:lnTo>
                    <a:lnTo>
                      <a:pt x="149" y="155"/>
                    </a:lnTo>
                    <a:lnTo>
                      <a:pt x="149" y="161"/>
                    </a:lnTo>
                    <a:lnTo>
                      <a:pt x="147" y="166"/>
                    </a:lnTo>
                    <a:lnTo>
                      <a:pt x="145" y="171"/>
                    </a:lnTo>
                    <a:lnTo>
                      <a:pt x="142" y="177"/>
                    </a:lnTo>
                    <a:lnTo>
                      <a:pt x="138" y="181"/>
                    </a:lnTo>
                    <a:lnTo>
                      <a:pt x="133" y="185"/>
                    </a:lnTo>
                    <a:lnTo>
                      <a:pt x="133" y="185"/>
                    </a:lnTo>
                    <a:lnTo>
                      <a:pt x="127" y="188"/>
                    </a:lnTo>
                    <a:lnTo>
                      <a:pt x="120" y="190"/>
                    </a:lnTo>
                    <a:lnTo>
                      <a:pt x="115" y="190"/>
                    </a:lnTo>
                    <a:lnTo>
                      <a:pt x="108" y="190"/>
                    </a:lnTo>
                    <a:lnTo>
                      <a:pt x="103" y="189"/>
                    </a:lnTo>
                    <a:lnTo>
                      <a:pt x="97" y="186"/>
                    </a:lnTo>
                    <a:lnTo>
                      <a:pt x="93" y="182"/>
                    </a:lnTo>
                    <a:lnTo>
                      <a:pt x="91" y="178"/>
                    </a:lnTo>
                    <a:lnTo>
                      <a:pt x="0"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2" name="Freeform 183"/>
              <p:cNvSpPr>
                <a:spLocks/>
              </p:cNvSpPr>
              <p:nvPr/>
            </p:nvSpPr>
            <p:spPr bwMode="auto">
              <a:xfrm>
                <a:off x="1516063" y="3252788"/>
                <a:ext cx="114300" cy="79375"/>
              </a:xfrm>
              <a:custGeom>
                <a:avLst/>
                <a:gdLst>
                  <a:gd name="T0" fmla="*/ 0 w 72"/>
                  <a:gd name="T1" fmla="*/ 47 h 50"/>
                  <a:gd name="T2" fmla="*/ 0 w 72"/>
                  <a:gd name="T3" fmla="*/ 47 h 50"/>
                  <a:gd name="T4" fmla="*/ 1 w 72"/>
                  <a:gd name="T5" fmla="*/ 49 h 50"/>
                  <a:gd name="T6" fmla="*/ 4 w 72"/>
                  <a:gd name="T7" fmla="*/ 50 h 50"/>
                  <a:gd name="T8" fmla="*/ 5 w 72"/>
                  <a:gd name="T9" fmla="*/ 50 h 50"/>
                  <a:gd name="T10" fmla="*/ 8 w 72"/>
                  <a:gd name="T11" fmla="*/ 49 h 50"/>
                  <a:gd name="T12" fmla="*/ 69 w 72"/>
                  <a:gd name="T13" fmla="*/ 11 h 50"/>
                  <a:gd name="T14" fmla="*/ 69 w 72"/>
                  <a:gd name="T15" fmla="*/ 11 h 50"/>
                  <a:gd name="T16" fmla="*/ 70 w 72"/>
                  <a:gd name="T17" fmla="*/ 9 h 50"/>
                  <a:gd name="T18" fmla="*/ 72 w 72"/>
                  <a:gd name="T19" fmla="*/ 8 h 50"/>
                  <a:gd name="T20" fmla="*/ 72 w 72"/>
                  <a:gd name="T21" fmla="*/ 5 h 50"/>
                  <a:gd name="T22" fmla="*/ 70 w 72"/>
                  <a:gd name="T23" fmla="*/ 2 h 50"/>
                  <a:gd name="T24" fmla="*/ 70 w 72"/>
                  <a:gd name="T25" fmla="*/ 2 h 50"/>
                  <a:gd name="T26" fmla="*/ 69 w 72"/>
                  <a:gd name="T27" fmla="*/ 1 h 50"/>
                  <a:gd name="T28" fmla="*/ 68 w 72"/>
                  <a:gd name="T29" fmla="*/ 0 h 50"/>
                  <a:gd name="T30" fmla="*/ 65 w 72"/>
                  <a:gd name="T31" fmla="*/ 0 h 50"/>
                  <a:gd name="T32" fmla="*/ 64 w 72"/>
                  <a:gd name="T33" fmla="*/ 1 h 50"/>
                  <a:gd name="T34" fmla="*/ 1 w 72"/>
                  <a:gd name="T35" fmla="*/ 39 h 50"/>
                  <a:gd name="T36" fmla="*/ 1 w 72"/>
                  <a:gd name="T37" fmla="*/ 39 h 50"/>
                  <a:gd name="T38" fmla="*/ 0 w 72"/>
                  <a:gd name="T39" fmla="*/ 40 h 50"/>
                  <a:gd name="T40" fmla="*/ 0 w 72"/>
                  <a:gd name="T41" fmla="*/ 43 h 50"/>
                  <a:gd name="T42" fmla="*/ 0 w 72"/>
                  <a:gd name="T43" fmla="*/ 44 h 50"/>
                  <a:gd name="T44" fmla="*/ 0 w 72"/>
                  <a:gd name="T45" fmla="*/ 47 h 50"/>
                  <a:gd name="T46" fmla="*/ 0 w 72"/>
                  <a:gd name="T47" fmla="*/ 4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2" h="50">
                    <a:moveTo>
                      <a:pt x="0" y="47"/>
                    </a:moveTo>
                    <a:lnTo>
                      <a:pt x="0" y="47"/>
                    </a:lnTo>
                    <a:lnTo>
                      <a:pt x="1" y="49"/>
                    </a:lnTo>
                    <a:lnTo>
                      <a:pt x="4" y="50"/>
                    </a:lnTo>
                    <a:lnTo>
                      <a:pt x="5" y="50"/>
                    </a:lnTo>
                    <a:lnTo>
                      <a:pt x="8" y="49"/>
                    </a:lnTo>
                    <a:lnTo>
                      <a:pt x="69" y="11"/>
                    </a:lnTo>
                    <a:lnTo>
                      <a:pt x="69" y="11"/>
                    </a:lnTo>
                    <a:lnTo>
                      <a:pt x="70" y="9"/>
                    </a:lnTo>
                    <a:lnTo>
                      <a:pt x="72" y="8"/>
                    </a:lnTo>
                    <a:lnTo>
                      <a:pt x="72" y="5"/>
                    </a:lnTo>
                    <a:lnTo>
                      <a:pt x="70" y="2"/>
                    </a:lnTo>
                    <a:lnTo>
                      <a:pt x="70" y="2"/>
                    </a:lnTo>
                    <a:lnTo>
                      <a:pt x="69" y="1"/>
                    </a:lnTo>
                    <a:lnTo>
                      <a:pt x="68" y="0"/>
                    </a:lnTo>
                    <a:lnTo>
                      <a:pt x="65" y="0"/>
                    </a:lnTo>
                    <a:lnTo>
                      <a:pt x="64" y="1"/>
                    </a:lnTo>
                    <a:lnTo>
                      <a:pt x="1" y="39"/>
                    </a:lnTo>
                    <a:lnTo>
                      <a:pt x="1" y="39"/>
                    </a:lnTo>
                    <a:lnTo>
                      <a:pt x="0" y="40"/>
                    </a:lnTo>
                    <a:lnTo>
                      <a:pt x="0" y="43"/>
                    </a:lnTo>
                    <a:lnTo>
                      <a:pt x="0" y="44"/>
                    </a:lnTo>
                    <a:lnTo>
                      <a:pt x="0" y="47"/>
                    </a:lnTo>
                    <a:lnTo>
                      <a:pt x="0"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3" name="Freeform 184"/>
              <p:cNvSpPr>
                <a:spLocks/>
              </p:cNvSpPr>
              <p:nvPr/>
            </p:nvSpPr>
            <p:spPr bwMode="auto">
              <a:xfrm>
                <a:off x="1560513" y="3316288"/>
                <a:ext cx="161925" cy="219075"/>
              </a:xfrm>
              <a:custGeom>
                <a:avLst/>
                <a:gdLst>
                  <a:gd name="T0" fmla="*/ 0 w 102"/>
                  <a:gd name="T1" fmla="*/ 6 h 138"/>
                  <a:gd name="T2" fmla="*/ 9 w 102"/>
                  <a:gd name="T3" fmla="*/ 0 h 138"/>
                  <a:gd name="T4" fmla="*/ 88 w 102"/>
                  <a:gd name="T5" fmla="*/ 128 h 138"/>
                  <a:gd name="T6" fmla="*/ 88 w 102"/>
                  <a:gd name="T7" fmla="*/ 128 h 138"/>
                  <a:gd name="T8" fmla="*/ 91 w 102"/>
                  <a:gd name="T9" fmla="*/ 132 h 138"/>
                  <a:gd name="T10" fmla="*/ 94 w 102"/>
                  <a:gd name="T11" fmla="*/ 133 h 138"/>
                  <a:gd name="T12" fmla="*/ 98 w 102"/>
                  <a:gd name="T13" fmla="*/ 134 h 138"/>
                  <a:gd name="T14" fmla="*/ 102 w 102"/>
                  <a:gd name="T15" fmla="*/ 136 h 138"/>
                  <a:gd name="T16" fmla="*/ 102 w 102"/>
                  <a:gd name="T17" fmla="*/ 136 h 138"/>
                  <a:gd name="T18" fmla="*/ 101 w 102"/>
                  <a:gd name="T19" fmla="*/ 136 h 138"/>
                  <a:gd name="T20" fmla="*/ 101 w 102"/>
                  <a:gd name="T21" fmla="*/ 136 h 138"/>
                  <a:gd name="T22" fmla="*/ 95 w 102"/>
                  <a:gd name="T23" fmla="*/ 138 h 138"/>
                  <a:gd name="T24" fmla="*/ 88 w 102"/>
                  <a:gd name="T25" fmla="*/ 138 h 138"/>
                  <a:gd name="T26" fmla="*/ 83 w 102"/>
                  <a:gd name="T27" fmla="*/ 136 h 138"/>
                  <a:gd name="T28" fmla="*/ 79 w 102"/>
                  <a:gd name="T29" fmla="*/ 132 h 138"/>
                  <a:gd name="T30" fmla="*/ 0 w 102"/>
                  <a:gd name="T31" fmla="*/ 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2" h="138">
                    <a:moveTo>
                      <a:pt x="0" y="6"/>
                    </a:moveTo>
                    <a:lnTo>
                      <a:pt x="9" y="0"/>
                    </a:lnTo>
                    <a:lnTo>
                      <a:pt x="88" y="128"/>
                    </a:lnTo>
                    <a:lnTo>
                      <a:pt x="88" y="128"/>
                    </a:lnTo>
                    <a:lnTo>
                      <a:pt x="91" y="132"/>
                    </a:lnTo>
                    <a:lnTo>
                      <a:pt x="94" y="133"/>
                    </a:lnTo>
                    <a:lnTo>
                      <a:pt x="98" y="134"/>
                    </a:lnTo>
                    <a:lnTo>
                      <a:pt x="102" y="136"/>
                    </a:lnTo>
                    <a:lnTo>
                      <a:pt x="102" y="136"/>
                    </a:lnTo>
                    <a:lnTo>
                      <a:pt x="101" y="136"/>
                    </a:lnTo>
                    <a:lnTo>
                      <a:pt x="101" y="136"/>
                    </a:lnTo>
                    <a:lnTo>
                      <a:pt x="95" y="138"/>
                    </a:lnTo>
                    <a:lnTo>
                      <a:pt x="88" y="138"/>
                    </a:lnTo>
                    <a:lnTo>
                      <a:pt x="83" y="136"/>
                    </a:lnTo>
                    <a:lnTo>
                      <a:pt x="79" y="132"/>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9" name="Freeform 185"/>
            <p:cNvSpPr>
              <a:spLocks noEditPoints="1"/>
            </p:cNvSpPr>
            <p:nvPr/>
          </p:nvSpPr>
          <p:spPr bwMode="auto">
            <a:xfrm>
              <a:off x="5237162" y="2022550"/>
              <a:ext cx="200025" cy="153988"/>
            </a:xfrm>
            <a:custGeom>
              <a:avLst/>
              <a:gdLst>
                <a:gd name="T0" fmla="*/ 124 w 126"/>
                <a:gd name="T1" fmla="*/ 38 h 97"/>
                <a:gd name="T2" fmla="*/ 105 w 126"/>
                <a:gd name="T3" fmla="*/ 15 h 97"/>
                <a:gd name="T4" fmla="*/ 99 w 126"/>
                <a:gd name="T5" fmla="*/ 34 h 97"/>
                <a:gd name="T6" fmla="*/ 111 w 126"/>
                <a:gd name="T7" fmla="*/ 39 h 97"/>
                <a:gd name="T8" fmla="*/ 113 w 126"/>
                <a:gd name="T9" fmla="*/ 55 h 97"/>
                <a:gd name="T10" fmla="*/ 99 w 126"/>
                <a:gd name="T11" fmla="*/ 63 h 97"/>
                <a:gd name="T12" fmla="*/ 113 w 126"/>
                <a:gd name="T13" fmla="*/ 72 h 97"/>
                <a:gd name="T14" fmla="*/ 125 w 126"/>
                <a:gd name="T15" fmla="*/ 58 h 97"/>
                <a:gd name="T16" fmla="*/ 99 w 126"/>
                <a:gd name="T17" fmla="*/ 12 h 97"/>
                <a:gd name="T18" fmla="*/ 40 w 126"/>
                <a:gd name="T19" fmla="*/ 1 h 97"/>
                <a:gd name="T20" fmla="*/ 42 w 126"/>
                <a:gd name="T21" fmla="*/ 5 h 97"/>
                <a:gd name="T22" fmla="*/ 46 w 126"/>
                <a:gd name="T23" fmla="*/ 13 h 97"/>
                <a:gd name="T24" fmla="*/ 40 w 126"/>
                <a:gd name="T25" fmla="*/ 20 h 97"/>
                <a:gd name="T26" fmla="*/ 40 w 126"/>
                <a:gd name="T27" fmla="*/ 84 h 97"/>
                <a:gd name="T28" fmla="*/ 59 w 126"/>
                <a:gd name="T29" fmla="*/ 82 h 97"/>
                <a:gd name="T30" fmla="*/ 79 w 126"/>
                <a:gd name="T31" fmla="*/ 76 h 97"/>
                <a:gd name="T32" fmla="*/ 99 w 126"/>
                <a:gd name="T33" fmla="*/ 63 h 97"/>
                <a:gd name="T34" fmla="*/ 92 w 126"/>
                <a:gd name="T35" fmla="*/ 62 h 97"/>
                <a:gd name="T36" fmla="*/ 86 w 126"/>
                <a:gd name="T37" fmla="*/ 42 h 97"/>
                <a:gd name="T38" fmla="*/ 95 w 126"/>
                <a:gd name="T39" fmla="*/ 35 h 97"/>
                <a:gd name="T40" fmla="*/ 40 w 126"/>
                <a:gd name="T41" fmla="*/ 1 h 97"/>
                <a:gd name="T42" fmla="*/ 33 w 126"/>
                <a:gd name="T43" fmla="*/ 9 h 97"/>
                <a:gd name="T44" fmla="*/ 40 w 126"/>
                <a:gd name="T45" fmla="*/ 1 h 97"/>
                <a:gd name="T46" fmla="*/ 40 w 126"/>
                <a:gd name="T47" fmla="*/ 96 h 97"/>
                <a:gd name="T48" fmla="*/ 38 w 126"/>
                <a:gd name="T49" fmla="*/ 85 h 97"/>
                <a:gd name="T50" fmla="*/ 33 w 126"/>
                <a:gd name="T51" fmla="*/ 97 h 97"/>
                <a:gd name="T52" fmla="*/ 37 w 126"/>
                <a:gd name="T53" fmla="*/ 72 h 97"/>
                <a:gd name="T54" fmla="*/ 33 w 126"/>
                <a:gd name="T55" fmla="*/ 32 h 97"/>
                <a:gd name="T56" fmla="*/ 33 w 126"/>
                <a:gd name="T57" fmla="*/ 15 h 97"/>
                <a:gd name="T58" fmla="*/ 36 w 126"/>
                <a:gd name="T59" fmla="*/ 19 h 97"/>
                <a:gd name="T60" fmla="*/ 33 w 126"/>
                <a:gd name="T61" fmla="*/ 3 h 97"/>
                <a:gd name="T62" fmla="*/ 27 w 126"/>
                <a:gd name="T63" fmla="*/ 20 h 97"/>
                <a:gd name="T64" fmla="*/ 33 w 126"/>
                <a:gd name="T65" fmla="*/ 15 h 97"/>
                <a:gd name="T66" fmla="*/ 33 w 126"/>
                <a:gd name="T67" fmla="*/ 3 h 97"/>
                <a:gd name="T68" fmla="*/ 27 w 126"/>
                <a:gd name="T69" fmla="*/ 97 h 97"/>
                <a:gd name="T70" fmla="*/ 27 w 126"/>
                <a:gd name="T71" fmla="*/ 92 h 97"/>
                <a:gd name="T72" fmla="*/ 33 w 126"/>
                <a:gd name="T73" fmla="*/ 32 h 97"/>
                <a:gd name="T74" fmla="*/ 23 w 126"/>
                <a:gd name="T75" fmla="*/ 69 h 97"/>
                <a:gd name="T76" fmla="*/ 27 w 126"/>
                <a:gd name="T77" fmla="*/ 59 h 97"/>
                <a:gd name="T78" fmla="*/ 26 w 126"/>
                <a:gd name="T79" fmla="*/ 47 h 97"/>
                <a:gd name="T80" fmla="*/ 23 w 126"/>
                <a:gd name="T81" fmla="*/ 39 h 97"/>
                <a:gd name="T82" fmla="*/ 33 w 126"/>
                <a:gd name="T83" fmla="*/ 32 h 97"/>
                <a:gd name="T84" fmla="*/ 17 w 126"/>
                <a:gd name="T85" fmla="*/ 11 h 97"/>
                <a:gd name="T86" fmla="*/ 2 w 126"/>
                <a:gd name="T87" fmla="*/ 40 h 97"/>
                <a:gd name="T88" fmla="*/ 8 w 126"/>
                <a:gd name="T89" fmla="*/ 88 h 97"/>
                <a:gd name="T90" fmla="*/ 23 w 126"/>
                <a:gd name="T91" fmla="*/ 97 h 97"/>
                <a:gd name="T92" fmla="*/ 22 w 126"/>
                <a:gd name="T93" fmla="*/ 91 h 97"/>
                <a:gd name="T94" fmla="*/ 17 w 126"/>
                <a:gd name="T95" fmla="*/ 74 h 97"/>
                <a:gd name="T96" fmla="*/ 23 w 126"/>
                <a:gd name="T97" fmla="*/ 65 h 97"/>
                <a:gd name="T98" fmla="*/ 13 w 126"/>
                <a:gd name="T99" fmla="*/ 65 h 97"/>
                <a:gd name="T100" fmla="*/ 7 w 126"/>
                <a:gd name="T101" fmla="*/ 54 h 97"/>
                <a:gd name="T102" fmla="*/ 14 w 126"/>
                <a:gd name="T103" fmla="*/ 43 h 97"/>
                <a:gd name="T104" fmla="*/ 23 w 126"/>
                <a:gd name="T105" fmla="*/ 39 h 97"/>
                <a:gd name="T106" fmla="*/ 14 w 126"/>
                <a:gd name="T107" fmla="*/ 32 h 97"/>
                <a:gd name="T108" fmla="*/ 14 w 126"/>
                <a:gd name="T109" fmla="*/ 2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6" h="97">
                  <a:moveTo>
                    <a:pt x="126" y="53"/>
                  </a:moveTo>
                  <a:lnTo>
                    <a:pt x="126" y="53"/>
                  </a:lnTo>
                  <a:lnTo>
                    <a:pt x="126" y="45"/>
                  </a:lnTo>
                  <a:lnTo>
                    <a:pt x="124" y="38"/>
                  </a:lnTo>
                  <a:lnTo>
                    <a:pt x="121" y="31"/>
                  </a:lnTo>
                  <a:lnTo>
                    <a:pt x="117" y="24"/>
                  </a:lnTo>
                  <a:lnTo>
                    <a:pt x="109" y="17"/>
                  </a:lnTo>
                  <a:lnTo>
                    <a:pt x="105" y="15"/>
                  </a:lnTo>
                  <a:lnTo>
                    <a:pt x="105" y="15"/>
                  </a:lnTo>
                  <a:lnTo>
                    <a:pt x="99" y="12"/>
                  </a:lnTo>
                  <a:lnTo>
                    <a:pt x="99" y="34"/>
                  </a:lnTo>
                  <a:lnTo>
                    <a:pt x="99" y="34"/>
                  </a:lnTo>
                  <a:lnTo>
                    <a:pt x="103" y="35"/>
                  </a:lnTo>
                  <a:lnTo>
                    <a:pt x="106" y="36"/>
                  </a:lnTo>
                  <a:lnTo>
                    <a:pt x="106" y="36"/>
                  </a:lnTo>
                  <a:lnTo>
                    <a:pt x="111" y="39"/>
                  </a:lnTo>
                  <a:lnTo>
                    <a:pt x="114" y="45"/>
                  </a:lnTo>
                  <a:lnTo>
                    <a:pt x="114" y="50"/>
                  </a:lnTo>
                  <a:lnTo>
                    <a:pt x="113" y="55"/>
                  </a:lnTo>
                  <a:lnTo>
                    <a:pt x="113" y="55"/>
                  </a:lnTo>
                  <a:lnTo>
                    <a:pt x="110" y="59"/>
                  </a:lnTo>
                  <a:lnTo>
                    <a:pt x="107" y="62"/>
                  </a:lnTo>
                  <a:lnTo>
                    <a:pt x="103" y="63"/>
                  </a:lnTo>
                  <a:lnTo>
                    <a:pt x="99" y="63"/>
                  </a:lnTo>
                  <a:lnTo>
                    <a:pt x="99" y="76"/>
                  </a:lnTo>
                  <a:lnTo>
                    <a:pt x="99" y="76"/>
                  </a:lnTo>
                  <a:lnTo>
                    <a:pt x="109" y="74"/>
                  </a:lnTo>
                  <a:lnTo>
                    <a:pt x="113" y="72"/>
                  </a:lnTo>
                  <a:lnTo>
                    <a:pt x="117" y="70"/>
                  </a:lnTo>
                  <a:lnTo>
                    <a:pt x="121" y="68"/>
                  </a:lnTo>
                  <a:lnTo>
                    <a:pt x="122" y="63"/>
                  </a:lnTo>
                  <a:lnTo>
                    <a:pt x="125" y="58"/>
                  </a:lnTo>
                  <a:lnTo>
                    <a:pt x="126" y="53"/>
                  </a:lnTo>
                  <a:lnTo>
                    <a:pt x="126" y="53"/>
                  </a:lnTo>
                  <a:close/>
                  <a:moveTo>
                    <a:pt x="99" y="12"/>
                  </a:moveTo>
                  <a:lnTo>
                    <a:pt x="99" y="12"/>
                  </a:lnTo>
                  <a:lnTo>
                    <a:pt x="82" y="5"/>
                  </a:lnTo>
                  <a:lnTo>
                    <a:pt x="65" y="1"/>
                  </a:lnTo>
                  <a:lnTo>
                    <a:pt x="52" y="0"/>
                  </a:lnTo>
                  <a:lnTo>
                    <a:pt x="40" y="1"/>
                  </a:lnTo>
                  <a:lnTo>
                    <a:pt x="40" y="5"/>
                  </a:lnTo>
                  <a:lnTo>
                    <a:pt x="40" y="5"/>
                  </a:lnTo>
                  <a:lnTo>
                    <a:pt x="42" y="5"/>
                  </a:lnTo>
                  <a:lnTo>
                    <a:pt x="42" y="5"/>
                  </a:lnTo>
                  <a:lnTo>
                    <a:pt x="42" y="5"/>
                  </a:lnTo>
                  <a:lnTo>
                    <a:pt x="45" y="8"/>
                  </a:lnTo>
                  <a:lnTo>
                    <a:pt x="46" y="11"/>
                  </a:lnTo>
                  <a:lnTo>
                    <a:pt x="46" y="13"/>
                  </a:lnTo>
                  <a:lnTo>
                    <a:pt x="46" y="16"/>
                  </a:lnTo>
                  <a:lnTo>
                    <a:pt x="46" y="16"/>
                  </a:lnTo>
                  <a:lnTo>
                    <a:pt x="44" y="19"/>
                  </a:lnTo>
                  <a:lnTo>
                    <a:pt x="40" y="20"/>
                  </a:lnTo>
                  <a:lnTo>
                    <a:pt x="40" y="76"/>
                  </a:lnTo>
                  <a:lnTo>
                    <a:pt x="40" y="76"/>
                  </a:lnTo>
                  <a:lnTo>
                    <a:pt x="40" y="80"/>
                  </a:lnTo>
                  <a:lnTo>
                    <a:pt x="40" y="84"/>
                  </a:lnTo>
                  <a:lnTo>
                    <a:pt x="40" y="96"/>
                  </a:lnTo>
                  <a:lnTo>
                    <a:pt x="40" y="96"/>
                  </a:lnTo>
                  <a:lnTo>
                    <a:pt x="49" y="91"/>
                  </a:lnTo>
                  <a:lnTo>
                    <a:pt x="59" y="82"/>
                  </a:lnTo>
                  <a:lnTo>
                    <a:pt x="69" y="77"/>
                  </a:lnTo>
                  <a:lnTo>
                    <a:pt x="73" y="76"/>
                  </a:lnTo>
                  <a:lnTo>
                    <a:pt x="79" y="76"/>
                  </a:lnTo>
                  <a:lnTo>
                    <a:pt x="79" y="76"/>
                  </a:lnTo>
                  <a:lnTo>
                    <a:pt x="90" y="76"/>
                  </a:lnTo>
                  <a:lnTo>
                    <a:pt x="99" y="76"/>
                  </a:lnTo>
                  <a:lnTo>
                    <a:pt x="99" y="63"/>
                  </a:lnTo>
                  <a:lnTo>
                    <a:pt x="99" y="63"/>
                  </a:lnTo>
                  <a:lnTo>
                    <a:pt x="97" y="63"/>
                  </a:lnTo>
                  <a:lnTo>
                    <a:pt x="92" y="62"/>
                  </a:lnTo>
                  <a:lnTo>
                    <a:pt x="92" y="62"/>
                  </a:lnTo>
                  <a:lnTo>
                    <a:pt x="92" y="62"/>
                  </a:lnTo>
                  <a:lnTo>
                    <a:pt x="88" y="59"/>
                  </a:lnTo>
                  <a:lnTo>
                    <a:pt x="86" y="54"/>
                  </a:lnTo>
                  <a:lnTo>
                    <a:pt x="84" y="49"/>
                  </a:lnTo>
                  <a:lnTo>
                    <a:pt x="86" y="42"/>
                  </a:lnTo>
                  <a:lnTo>
                    <a:pt x="86" y="42"/>
                  </a:lnTo>
                  <a:lnTo>
                    <a:pt x="88" y="39"/>
                  </a:lnTo>
                  <a:lnTo>
                    <a:pt x="91" y="36"/>
                  </a:lnTo>
                  <a:lnTo>
                    <a:pt x="95" y="35"/>
                  </a:lnTo>
                  <a:lnTo>
                    <a:pt x="99" y="34"/>
                  </a:lnTo>
                  <a:lnTo>
                    <a:pt x="99" y="12"/>
                  </a:lnTo>
                  <a:close/>
                  <a:moveTo>
                    <a:pt x="40" y="1"/>
                  </a:moveTo>
                  <a:lnTo>
                    <a:pt x="40" y="1"/>
                  </a:lnTo>
                  <a:lnTo>
                    <a:pt x="33" y="3"/>
                  </a:lnTo>
                  <a:lnTo>
                    <a:pt x="33" y="11"/>
                  </a:lnTo>
                  <a:lnTo>
                    <a:pt x="33" y="11"/>
                  </a:lnTo>
                  <a:lnTo>
                    <a:pt x="33" y="9"/>
                  </a:lnTo>
                  <a:lnTo>
                    <a:pt x="33" y="9"/>
                  </a:lnTo>
                  <a:lnTo>
                    <a:pt x="36" y="7"/>
                  </a:lnTo>
                  <a:lnTo>
                    <a:pt x="40" y="5"/>
                  </a:lnTo>
                  <a:lnTo>
                    <a:pt x="40" y="1"/>
                  </a:lnTo>
                  <a:lnTo>
                    <a:pt x="40" y="1"/>
                  </a:lnTo>
                  <a:close/>
                  <a:moveTo>
                    <a:pt x="33" y="97"/>
                  </a:moveTo>
                  <a:lnTo>
                    <a:pt x="33" y="97"/>
                  </a:lnTo>
                  <a:lnTo>
                    <a:pt x="40" y="96"/>
                  </a:lnTo>
                  <a:lnTo>
                    <a:pt x="40" y="84"/>
                  </a:lnTo>
                  <a:lnTo>
                    <a:pt x="40" y="84"/>
                  </a:lnTo>
                  <a:lnTo>
                    <a:pt x="38" y="85"/>
                  </a:lnTo>
                  <a:lnTo>
                    <a:pt x="38" y="85"/>
                  </a:lnTo>
                  <a:lnTo>
                    <a:pt x="36" y="89"/>
                  </a:lnTo>
                  <a:lnTo>
                    <a:pt x="33" y="92"/>
                  </a:lnTo>
                  <a:lnTo>
                    <a:pt x="33" y="97"/>
                  </a:lnTo>
                  <a:lnTo>
                    <a:pt x="33" y="97"/>
                  </a:lnTo>
                  <a:close/>
                  <a:moveTo>
                    <a:pt x="40" y="20"/>
                  </a:moveTo>
                  <a:lnTo>
                    <a:pt x="40" y="76"/>
                  </a:lnTo>
                  <a:lnTo>
                    <a:pt x="40" y="76"/>
                  </a:lnTo>
                  <a:lnTo>
                    <a:pt x="37" y="72"/>
                  </a:lnTo>
                  <a:lnTo>
                    <a:pt x="33" y="69"/>
                  </a:lnTo>
                  <a:lnTo>
                    <a:pt x="33" y="69"/>
                  </a:lnTo>
                  <a:lnTo>
                    <a:pt x="33" y="69"/>
                  </a:lnTo>
                  <a:lnTo>
                    <a:pt x="33" y="32"/>
                  </a:lnTo>
                  <a:lnTo>
                    <a:pt x="33" y="32"/>
                  </a:lnTo>
                  <a:lnTo>
                    <a:pt x="33" y="30"/>
                  </a:lnTo>
                  <a:lnTo>
                    <a:pt x="33" y="26"/>
                  </a:lnTo>
                  <a:lnTo>
                    <a:pt x="33" y="15"/>
                  </a:lnTo>
                  <a:lnTo>
                    <a:pt x="33" y="15"/>
                  </a:lnTo>
                  <a:lnTo>
                    <a:pt x="34" y="17"/>
                  </a:lnTo>
                  <a:lnTo>
                    <a:pt x="36" y="19"/>
                  </a:lnTo>
                  <a:lnTo>
                    <a:pt x="36" y="19"/>
                  </a:lnTo>
                  <a:lnTo>
                    <a:pt x="40" y="20"/>
                  </a:lnTo>
                  <a:lnTo>
                    <a:pt x="40" y="20"/>
                  </a:lnTo>
                  <a:close/>
                  <a:moveTo>
                    <a:pt x="33" y="3"/>
                  </a:moveTo>
                  <a:lnTo>
                    <a:pt x="33" y="3"/>
                  </a:lnTo>
                  <a:lnTo>
                    <a:pt x="23" y="7"/>
                  </a:lnTo>
                  <a:lnTo>
                    <a:pt x="23" y="19"/>
                  </a:lnTo>
                  <a:lnTo>
                    <a:pt x="23" y="19"/>
                  </a:lnTo>
                  <a:lnTo>
                    <a:pt x="27" y="20"/>
                  </a:lnTo>
                  <a:lnTo>
                    <a:pt x="27" y="20"/>
                  </a:lnTo>
                  <a:lnTo>
                    <a:pt x="30" y="23"/>
                  </a:lnTo>
                  <a:lnTo>
                    <a:pt x="33" y="26"/>
                  </a:lnTo>
                  <a:lnTo>
                    <a:pt x="33" y="15"/>
                  </a:lnTo>
                  <a:lnTo>
                    <a:pt x="33" y="15"/>
                  </a:lnTo>
                  <a:lnTo>
                    <a:pt x="32" y="13"/>
                  </a:lnTo>
                  <a:lnTo>
                    <a:pt x="33" y="11"/>
                  </a:lnTo>
                  <a:lnTo>
                    <a:pt x="33" y="3"/>
                  </a:lnTo>
                  <a:lnTo>
                    <a:pt x="33" y="3"/>
                  </a:lnTo>
                  <a:close/>
                  <a:moveTo>
                    <a:pt x="23" y="97"/>
                  </a:moveTo>
                  <a:lnTo>
                    <a:pt x="23" y="97"/>
                  </a:lnTo>
                  <a:lnTo>
                    <a:pt x="27" y="97"/>
                  </a:lnTo>
                  <a:lnTo>
                    <a:pt x="33" y="97"/>
                  </a:lnTo>
                  <a:lnTo>
                    <a:pt x="33" y="92"/>
                  </a:lnTo>
                  <a:lnTo>
                    <a:pt x="33" y="92"/>
                  </a:lnTo>
                  <a:lnTo>
                    <a:pt x="27" y="92"/>
                  </a:lnTo>
                  <a:lnTo>
                    <a:pt x="23" y="91"/>
                  </a:lnTo>
                  <a:lnTo>
                    <a:pt x="23" y="97"/>
                  </a:lnTo>
                  <a:lnTo>
                    <a:pt x="23" y="97"/>
                  </a:lnTo>
                  <a:close/>
                  <a:moveTo>
                    <a:pt x="33" y="32"/>
                  </a:moveTo>
                  <a:lnTo>
                    <a:pt x="33" y="69"/>
                  </a:lnTo>
                  <a:lnTo>
                    <a:pt x="33" y="69"/>
                  </a:lnTo>
                  <a:lnTo>
                    <a:pt x="27" y="68"/>
                  </a:lnTo>
                  <a:lnTo>
                    <a:pt x="23" y="69"/>
                  </a:lnTo>
                  <a:lnTo>
                    <a:pt x="23" y="65"/>
                  </a:lnTo>
                  <a:lnTo>
                    <a:pt x="23" y="65"/>
                  </a:lnTo>
                  <a:lnTo>
                    <a:pt x="26" y="62"/>
                  </a:lnTo>
                  <a:lnTo>
                    <a:pt x="27" y="59"/>
                  </a:lnTo>
                  <a:lnTo>
                    <a:pt x="27" y="59"/>
                  </a:lnTo>
                  <a:lnTo>
                    <a:pt x="29" y="55"/>
                  </a:lnTo>
                  <a:lnTo>
                    <a:pt x="29" y="50"/>
                  </a:lnTo>
                  <a:lnTo>
                    <a:pt x="26" y="47"/>
                  </a:lnTo>
                  <a:lnTo>
                    <a:pt x="23" y="45"/>
                  </a:lnTo>
                  <a:lnTo>
                    <a:pt x="23" y="43"/>
                  </a:lnTo>
                  <a:lnTo>
                    <a:pt x="23" y="39"/>
                  </a:lnTo>
                  <a:lnTo>
                    <a:pt x="23" y="39"/>
                  </a:lnTo>
                  <a:lnTo>
                    <a:pt x="27" y="38"/>
                  </a:lnTo>
                  <a:lnTo>
                    <a:pt x="32" y="34"/>
                  </a:lnTo>
                  <a:lnTo>
                    <a:pt x="32" y="34"/>
                  </a:lnTo>
                  <a:lnTo>
                    <a:pt x="33" y="32"/>
                  </a:lnTo>
                  <a:lnTo>
                    <a:pt x="33" y="32"/>
                  </a:lnTo>
                  <a:close/>
                  <a:moveTo>
                    <a:pt x="23" y="7"/>
                  </a:moveTo>
                  <a:lnTo>
                    <a:pt x="23" y="7"/>
                  </a:lnTo>
                  <a:lnTo>
                    <a:pt x="17" y="11"/>
                  </a:lnTo>
                  <a:lnTo>
                    <a:pt x="13" y="16"/>
                  </a:lnTo>
                  <a:lnTo>
                    <a:pt x="8" y="21"/>
                  </a:lnTo>
                  <a:lnTo>
                    <a:pt x="6" y="27"/>
                  </a:lnTo>
                  <a:lnTo>
                    <a:pt x="2" y="40"/>
                  </a:lnTo>
                  <a:lnTo>
                    <a:pt x="0" y="54"/>
                  </a:lnTo>
                  <a:lnTo>
                    <a:pt x="2" y="66"/>
                  </a:lnTo>
                  <a:lnTo>
                    <a:pt x="4" y="78"/>
                  </a:lnTo>
                  <a:lnTo>
                    <a:pt x="8" y="88"/>
                  </a:lnTo>
                  <a:lnTo>
                    <a:pt x="13" y="91"/>
                  </a:lnTo>
                  <a:lnTo>
                    <a:pt x="15" y="93"/>
                  </a:lnTo>
                  <a:lnTo>
                    <a:pt x="15" y="93"/>
                  </a:lnTo>
                  <a:lnTo>
                    <a:pt x="23" y="97"/>
                  </a:lnTo>
                  <a:lnTo>
                    <a:pt x="23" y="91"/>
                  </a:lnTo>
                  <a:lnTo>
                    <a:pt x="22" y="91"/>
                  </a:lnTo>
                  <a:lnTo>
                    <a:pt x="22" y="91"/>
                  </a:lnTo>
                  <a:lnTo>
                    <a:pt x="22" y="91"/>
                  </a:lnTo>
                  <a:lnTo>
                    <a:pt x="18" y="88"/>
                  </a:lnTo>
                  <a:lnTo>
                    <a:pt x="17" y="84"/>
                  </a:lnTo>
                  <a:lnTo>
                    <a:pt x="15" y="80"/>
                  </a:lnTo>
                  <a:lnTo>
                    <a:pt x="17" y="74"/>
                  </a:lnTo>
                  <a:lnTo>
                    <a:pt x="17" y="74"/>
                  </a:lnTo>
                  <a:lnTo>
                    <a:pt x="19" y="72"/>
                  </a:lnTo>
                  <a:lnTo>
                    <a:pt x="23" y="69"/>
                  </a:lnTo>
                  <a:lnTo>
                    <a:pt x="23" y="65"/>
                  </a:lnTo>
                  <a:lnTo>
                    <a:pt x="23" y="65"/>
                  </a:lnTo>
                  <a:lnTo>
                    <a:pt x="18" y="66"/>
                  </a:lnTo>
                  <a:lnTo>
                    <a:pt x="13" y="65"/>
                  </a:lnTo>
                  <a:lnTo>
                    <a:pt x="13" y="65"/>
                  </a:lnTo>
                  <a:lnTo>
                    <a:pt x="13" y="65"/>
                  </a:lnTo>
                  <a:lnTo>
                    <a:pt x="10" y="62"/>
                  </a:lnTo>
                  <a:lnTo>
                    <a:pt x="7" y="58"/>
                  </a:lnTo>
                  <a:lnTo>
                    <a:pt x="7" y="54"/>
                  </a:lnTo>
                  <a:lnTo>
                    <a:pt x="8" y="49"/>
                  </a:lnTo>
                  <a:lnTo>
                    <a:pt x="8" y="49"/>
                  </a:lnTo>
                  <a:lnTo>
                    <a:pt x="11" y="46"/>
                  </a:lnTo>
                  <a:lnTo>
                    <a:pt x="14" y="43"/>
                  </a:lnTo>
                  <a:lnTo>
                    <a:pt x="18" y="43"/>
                  </a:lnTo>
                  <a:lnTo>
                    <a:pt x="23" y="43"/>
                  </a:lnTo>
                  <a:lnTo>
                    <a:pt x="23" y="39"/>
                  </a:lnTo>
                  <a:lnTo>
                    <a:pt x="23" y="39"/>
                  </a:lnTo>
                  <a:lnTo>
                    <a:pt x="18" y="38"/>
                  </a:lnTo>
                  <a:lnTo>
                    <a:pt x="18" y="38"/>
                  </a:lnTo>
                  <a:lnTo>
                    <a:pt x="15" y="35"/>
                  </a:lnTo>
                  <a:lnTo>
                    <a:pt x="14" y="32"/>
                  </a:lnTo>
                  <a:lnTo>
                    <a:pt x="13" y="28"/>
                  </a:lnTo>
                  <a:lnTo>
                    <a:pt x="14" y="24"/>
                  </a:lnTo>
                  <a:lnTo>
                    <a:pt x="14" y="24"/>
                  </a:lnTo>
                  <a:lnTo>
                    <a:pt x="14" y="24"/>
                  </a:lnTo>
                  <a:lnTo>
                    <a:pt x="18" y="20"/>
                  </a:lnTo>
                  <a:lnTo>
                    <a:pt x="23" y="19"/>
                  </a:lnTo>
                  <a:lnTo>
                    <a:pt x="23" y="7"/>
                  </a:ln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40" name="组合 199"/>
            <p:cNvGrpSpPr/>
            <p:nvPr/>
          </p:nvGrpSpPr>
          <p:grpSpPr>
            <a:xfrm>
              <a:off x="7008812" y="3078238"/>
              <a:ext cx="265113" cy="334963"/>
              <a:chOff x="3665538" y="3100388"/>
              <a:chExt cx="265113" cy="334963"/>
            </a:xfrm>
            <a:solidFill>
              <a:schemeClr val="accent5"/>
            </a:solidFill>
          </p:grpSpPr>
          <p:sp>
            <p:nvSpPr>
              <p:cNvPr id="48" name="Freeform 186"/>
              <p:cNvSpPr>
                <a:spLocks/>
              </p:cNvSpPr>
              <p:nvPr/>
            </p:nvSpPr>
            <p:spPr bwMode="auto">
              <a:xfrm>
                <a:off x="3665538" y="3109913"/>
                <a:ext cx="252413" cy="325438"/>
              </a:xfrm>
              <a:custGeom>
                <a:avLst/>
                <a:gdLst>
                  <a:gd name="T0" fmla="*/ 159 w 159"/>
                  <a:gd name="T1" fmla="*/ 36 h 205"/>
                  <a:gd name="T2" fmla="*/ 151 w 159"/>
                  <a:gd name="T3" fmla="*/ 32 h 205"/>
                  <a:gd name="T4" fmla="*/ 56 w 159"/>
                  <a:gd name="T5" fmla="*/ 185 h 205"/>
                  <a:gd name="T6" fmla="*/ 56 w 159"/>
                  <a:gd name="T7" fmla="*/ 185 h 205"/>
                  <a:gd name="T8" fmla="*/ 53 w 159"/>
                  <a:gd name="T9" fmla="*/ 189 h 205"/>
                  <a:gd name="T10" fmla="*/ 50 w 159"/>
                  <a:gd name="T11" fmla="*/ 191 h 205"/>
                  <a:gd name="T12" fmla="*/ 46 w 159"/>
                  <a:gd name="T13" fmla="*/ 193 h 205"/>
                  <a:gd name="T14" fmla="*/ 41 w 159"/>
                  <a:gd name="T15" fmla="*/ 194 h 205"/>
                  <a:gd name="T16" fmla="*/ 37 w 159"/>
                  <a:gd name="T17" fmla="*/ 195 h 205"/>
                  <a:gd name="T18" fmla="*/ 31 w 159"/>
                  <a:gd name="T19" fmla="*/ 194 h 205"/>
                  <a:gd name="T20" fmla="*/ 27 w 159"/>
                  <a:gd name="T21" fmla="*/ 193 h 205"/>
                  <a:gd name="T22" fmla="*/ 22 w 159"/>
                  <a:gd name="T23" fmla="*/ 191 h 205"/>
                  <a:gd name="T24" fmla="*/ 22 w 159"/>
                  <a:gd name="T25" fmla="*/ 191 h 205"/>
                  <a:gd name="T26" fmla="*/ 18 w 159"/>
                  <a:gd name="T27" fmla="*/ 187 h 205"/>
                  <a:gd name="T28" fmla="*/ 15 w 159"/>
                  <a:gd name="T29" fmla="*/ 185 h 205"/>
                  <a:gd name="T30" fmla="*/ 12 w 159"/>
                  <a:gd name="T31" fmla="*/ 180 h 205"/>
                  <a:gd name="T32" fmla="*/ 10 w 159"/>
                  <a:gd name="T33" fmla="*/ 175 h 205"/>
                  <a:gd name="T34" fmla="*/ 10 w 159"/>
                  <a:gd name="T35" fmla="*/ 171 h 205"/>
                  <a:gd name="T36" fmla="*/ 10 w 159"/>
                  <a:gd name="T37" fmla="*/ 166 h 205"/>
                  <a:gd name="T38" fmla="*/ 11 w 159"/>
                  <a:gd name="T39" fmla="*/ 162 h 205"/>
                  <a:gd name="T40" fmla="*/ 12 w 159"/>
                  <a:gd name="T41" fmla="*/ 157 h 205"/>
                  <a:gd name="T42" fmla="*/ 107 w 159"/>
                  <a:gd name="T43" fmla="*/ 4 h 205"/>
                  <a:gd name="T44" fmla="*/ 100 w 159"/>
                  <a:gd name="T45" fmla="*/ 0 h 205"/>
                  <a:gd name="T46" fmla="*/ 4 w 159"/>
                  <a:gd name="T47" fmla="*/ 155 h 205"/>
                  <a:gd name="T48" fmla="*/ 4 w 159"/>
                  <a:gd name="T49" fmla="*/ 155 h 205"/>
                  <a:gd name="T50" fmla="*/ 2 w 159"/>
                  <a:gd name="T51" fmla="*/ 160 h 205"/>
                  <a:gd name="T52" fmla="*/ 0 w 159"/>
                  <a:gd name="T53" fmla="*/ 167 h 205"/>
                  <a:gd name="T54" fmla="*/ 0 w 159"/>
                  <a:gd name="T55" fmla="*/ 172 h 205"/>
                  <a:gd name="T56" fmla="*/ 2 w 159"/>
                  <a:gd name="T57" fmla="*/ 179 h 205"/>
                  <a:gd name="T58" fmla="*/ 3 w 159"/>
                  <a:gd name="T59" fmla="*/ 185 h 205"/>
                  <a:gd name="T60" fmla="*/ 7 w 159"/>
                  <a:gd name="T61" fmla="*/ 190 h 205"/>
                  <a:gd name="T62" fmla="*/ 11 w 159"/>
                  <a:gd name="T63" fmla="*/ 195 h 205"/>
                  <a:gd name="T64" fmla="*/ 16 w 159"/>
                  <a:gd name="T65" fmla="*/ 199 h 205"/>
                  <a:gd name="T66" fmla="*/ 16 w 159"/>
                  <a:gd name="T67" fmla="*/ 199 h 205"/>
                  <a:gd name="T68" fmla="*/ 23 w 159"/>
                  <a:gd name="T69" fmla="*/ 202 h 205"/>
                  <a:gd name="T70" fmla="*/ 30 w 159"/>
                  <a:gd name="T71" fmla="*/ 203 h 205"/>
                  <a:gd name="T72" fmla="*/ 35 w 159"/>
                  <a:gd name="T73" fmla="*/ 205 h 205"/>
                  <a:gd name="T74" fmla="*/ 42 w 159"/>
                  <a:gd name="T75" fmla="*/ 205 h 205"/>
                  <a:gd name="T76" fmla="*/ 48 w 159"/>
                  <a:gd name="T77" fmla="*/ 202 h 205"/>
                  <a:gd name="T78" fmla="*/ 53 w 159"/>
                  <a:gd name="T79" fmla="*/ 199 h 205"/>
                  <a:gd name="T80" fmla="*/ 58 w 159"/>
                  <a:gd name="T81" fmla="*/ 195 h 205"/>
                  <a:gd name="T82" fmla="*/ 62 w 159"/>
                  <a:gd name="T83" fmla="*/ 191 h 205"/>
                  <a:gd name="T84" fmla="*/ 159 w 159"/>
                  <a:gd name="T85" fmla="*/ 36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9" h="205">
                    <a:moveTo>
                      <a:pt x="159" y="36"/>
                    </a:moveTo>
                    <a:lnTo>
                      <a:pt x="151" y="32"/>
                    </a:lnTo>
                    <a:lnTo>
                      <a:pt x="56" y="185"/>
                    </a:lnTo>
                    <a:lnTo>
                      <a:pt x="56" y="185"/>
                    </a:lnTo>
                    <a:lnTo>
                      <a:pt x="53" y="189"/>
                    </a:lnTo>
                    <a:lnTo>
                      <a:pt x="50" y="191"/>
                    </a:lnTo>
                    <a:lnTo>
                      <a:pt x="46" y="193"/>
                    </a:lnTo>
                    <a:lnTo>
                      <a:pt x="41" y="194"/>
                    </a:lnTo>
                    <a:lnTo>
                      <a:pt x="37" y="195"/>
                    </a:lnTo>
                    <a:lnTo>
                      <a:pt x="31" y="194"/>
                    </a:lnTo>
                    <a:lnTo>
                      <a:pt x="27" y="193"/>
                    </a:lnTo>
                    <a:lnTo>
                      <a:pt x="22" y="191"/>
                    </a:lnTo>
                    <a:lnTo>
                      <a:pt x="22" y="191"/>
                    </a:lnTo>
                    <a:lnTo>
                      <a:pt x="18" y="187"/>
                    </a:lnTo>
                    <a:lnTo>
                      <a:pt x="15" y="185"/>
                    </a:lnTo>
                    <a:lnTo>
                      <a:pt x="12" y="180"/>
                    </a:lnTo>
                    <a:lnTo>
                      <a:pt x="10" y="175"/>
                    </a:lnTo>
                    <a:lnTo>
                      <a:pt x="10" y="171"/>
                    </a:lnTo>
                    <a:lnTo>
                      <a:pt x="10" y="166"/>
                    </a:lnTo>
                    <a:lnTo>
                      <a:pt x="11" y="162"/>
                    </a:lnTo>
                    <a:lnTo>
                      <a:pt x="12" y="157"/>
                    </a:lnTo>
                    <a:lnTo>
                      <a:pt x="107" y="4"/>
                    </a:lnTo>
                    <a:lnTo>
                      <a:pt x="100" y="0"/>
                    </a:lnTo>
                    <a:lnTo>
                      <a:pt x="4" y="155"/>
                    </a:lnTo>
                    <a:lnTo>
                      <a:pt x="4" y="155"/>
                    </a:lnTo>
                    <a:lnTo>
                      <a:pt x="2" y="160"/>
                    </a:lnTo>
                    <a:lnTo>
                      <a:pt x="0" y="167"/>
                    </a:lnTo>
                    <a:lnTo>
                      <a:pt x="0" y="172"/>
                    </a:lnTo>
                    <a:lnTo>
                      <a:pt x="2" y="179"/>
                    </a:lnTo>
                    <a:lnTo>
                      <a:pt x="3" y="185"/>
                    </a:lnTo>
                    <a:lnTo>
                      <a:pt x="7" y="190"/>
                    </a:lnTo>
                    <a:lnTo>
                      <a:pt x="11" y="195"/>
                    </a:lnTo>
                    <a:lnTo>
                      <a:pt x="16" y="199"/>
                    </a:lnTo>
                    <a:lnTo>
                      <a:pt x="16" y="199"/>
                    </a:lnTo>
                    <a:lnTo>
                      <a:pt x="23" y="202"/>
                    </a:lnTo>
                    <a:lnTo>
                      <a:pt x="30" y="203"/>
                    </a:lnTo>
                    <a:lnTo>
                      <a:pt x="35" y="205"/>
                    </a:lnTo>
                    <a:lnTo>
                      <a:pt x="42" y="205"/>
                    </a:lnTo>
                    <a:lnTo>
                      <a:pt x="48" y="202"/>
                    </a:lnTo>
                    <a:lnTo>
                      <a:pt x="53" y="199"/>
                    </a:lnTo>
                    <a:lnTo>
                      <a:pt x="58" y="195"/>
                    </a:lnTo>
                    <a:lnTo>
                      <a:pt x="62" y="191"/>
                    </a:lnTo>
                    <a:lnTo>
                      <a:pt x="159"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9" name="Freeform 187"/>
              <p:cNvSpPr>
                <a:spLocks/>
              </p:cNvSpPr>
              <p:nvPr/>
            </p:nvSpPr>
            <p:spPr bwMode="auto">
              <a:xfrm>
                <a:off x="3808413" y="3100388"/>
                <a:ext cx="122238" cy="82550"/>
              </a:xfrm>
              <a:custGeom>
                <a:avLst/>
                <a:gdLst>
                  <a:gd name="T0" fmla="*/ 75 w 77"/>
                  <a:gd name="T1" fmla="*/ 50 h 52"/>
                  <a:gd name="T2" fmla="*/ 75 w 77"/>
                  <a:gd name="T3" fmla="*/ 50 h 52"/>
                  <a:gd name="T4" fmla="*/ 74 w 77"/>
                  <a:gd name="T5" fmla="*/ 51 h 52"/>
                  <a:gd name="T6" fmla="*/ 71 w 77"/>
                  <a:gd name="T7" fmla="*/ 52 h 52"/>
                  <a:gd name="T8" fmla="*/ 69 w 77"/>
                  <a:gd name="T9" fmla="*/ 52 h 52"/>
                  <a:gd name="T10" fmla="*/ 67 w 77"/>
                  <a:gd name="T11" fmla="*/ 51 h 52"/>
                  <a:gd name="T12" fmla="*/ 2 w 77"/>
                  <a:gd name="T13" fmla="*/ 12 h 52"/>
                  <a:gd name="T14" fmla="*/ 2 w 77"/>
                  <a:gd name="T15" fmla="*/ 12 h 52"/>
                  <a:gd name="T16" fmla="*/ 0 w 77"/>
                  <a:gd name="T17" fmla="*/ 9 h 52"/>
                  <a:gd name="T18" fmla="*/ 0 w 77"/>
                  <a:gd name="T19" fmla="*/ 8 h 52"/>
                  <a:gd name="T20" fmla="*/ 0 w 77"/>
                  <a:gd name="T21" fmla="*/ 5 h 52"/>
                  <a:gd name="T22" fmla="*/ 0 w 77"/>
                  <a:gd name="T23" fmla="*/ 2 h 52"/>
                  <a:gd name="T24" fmla="*/ 0 w 77"/>
                  <a:gd name="T25" fmla="*/ 2 h 52"/>
                  <a:gd name="T26" fmla="*/ 1 w 77"/>
                  <a:gd name="T27" fmla="*/ 1 h 52"/>
                  <a:gd name="T28" fmla="*/ 4 w 77"/>
                  <a:gd name="T29" fmla="*/ 0 h 52"/>
                  <a:gd name="T30" fmla="*/ 6 w 77"/>
                  <a:gd name="T31" fmla="*/ 0 h 52"/>
                  <a:gd name="T32" fmla="*/ 8 w 77"/>
                  <a:gd name="T33" fmla="*/ 1 h 52"/>
                  <a:gd name="T34" fmla="*/ 74 w 77"/>
                  <a:gd name="T35" fmla="*/ 42 h 52"/>
                  <a:gd name="T36" fmla="*/ 74 w 77"/>
                  <a:gd name="T37" fmla="*/ 42 h 52"/>
                  <a:gd name="T38" fmla="*/ 75 w 77"/>
                  <a:gd name="T39" fmla="*/ 43 h 52"/>
                  <a:gd name="T40" fmla="*/ 77 w 77"/>
                  <a:gd name="T41" fmla="*/ 46 h 52"/>
                  <a:gd name="T42" fmla="*/ 77 w 77"/>
                  <a:gd name="T43" fmla="*/ 47 h 52"/>
                  <a:gd name="T44" fmla="*/ 75 w 77"/>
                  <a:gd name="T45" fmla="*/ 50 h 52"/>
                  <a:gd name="T46" fmla="*/ 75 w 77"/>
                  <a:gd name="T47" fmla="*/ 5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 h="52">
                    <a:moveTo>
                      <a:pt x="75" y="50"/>
                    </a:moveTo>
                    <a:lnTo>
                      <a:pt x="75" y="50"/>
                    </a:lnTo>
                    <a:lnTo>
                      <a:pt x="74" y="51"/>
                    </a:lnTo>
                    <a:lnTo>
                      <a:pt x="71" y="52"/>
                    </a:lnTo>
                    <a:lnTo>
                      <a:pt x="69" y="52"/>
                    </a:lnTo>
                    <a:lnTo>
                      <a:pt x="67" y="51"/>
                    </a:lnTo>
                    <a:lnTo>
                      <a:pt x="2" y="12"/>
                    </a:lnTo>
                    <a:lnTo>
                      <a:pt x="2" y="12"/>
                    </a:lnTo>
                    <a:lnTo>
                      <a:pt x="0" y="9"/>
                    </a:lnTo>
                    <a:lnTo>
                      <a:pt x="0" y="8"/>
                    </a:lnTo>
                    <a:lnTo>
                      <a:pt x="0" y="5"/>
                    </a:lnTo>
                    <a:lnTo>
                      <a:pt x="0" y="2"/>
                    </a:lnTo>
                    <a:lnTo>
                      <a:pt x="0" y="2"/>
                    </a:lnTo>
                    <a:lnTo>
                      <a:pt x="1" y="1"/>
                    </a:lnTo>
                    <a:lnTo>
                      <a:pt x="4" y="0"/>
                    </a:lnTo>
                    <a:lnTo>
                      <a:pt x="6" y="0"/>
                    </a:lnTo>
                    <a:lnTo>
                      <a:pt x="8" y="1"/>
                    </a:lnTo>
                    <a:lnTo>
                      <a:pt x="74" y="42"/>
                    </a:lnTo>
                    <a:lnTo>
                      <a:pt x="74" y="42"/>
                    </a:lnTo>
                    <a:lnTo>
                      <a:pt x="75" y="43"/>
                    </a:lnTo>
                    <a:lnTo>
                      <a:pt x="77" y="46"/>
                    </a:lnTo>
                    <a:lnTo>
                      <a:pt x="77" y="47"/>
                    </a:lnTo>
                    <a:lnTo>
                      <a:pt x="75" y="50"/>
                    </a:lnTo>
                    <a:lnTo>
                      <a:pt x="75" y="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0" name="Freeform 188"/>
              <p:cNvSpPr>
                <a:spLocks/>
              </p:cNvSpPr>
              <p:nvPr/>
            </p:nvSpPr>
            <p:spPr bwMode="auto">
              <a:xfrm>
                <a:off x="3708401" y="3168650"/>
                <a:ext cx="173038" cy="234950"/>
              </a:xfrm>
              <a:custGeom>
                <a:avLst/>
                <a:gdLst>
                  <a:gd name="T0" fmla="*/ 109 w 109"/>
                  <a:gd name="T1" fmla="*/ 5 h 148"/>
                  <a:gd name="T2" fmla="*/ 99 w 109"/>
                  <a:gd name="T3" fmla="*/ 0 h 148"/>
                  <a:gd name="T4" fmla="*/ 15 w 109"/>
                  <a:gd name="T5" fmla="*/ 137 h 148"/>
                  <a:gd name="T6" fmla="*/ 15 w 109"/>
                  <a:gd name="T7" fmla="*/ 137 h 148"/>
                  <a:gd name="T8" fmla="*/ 12 w 109"/>
                  <a:gd name="T9" fmla="*/ 139 h 148"/>
                  <a:gd name="T10" fmla="*/ 8 w 109"/>
                  <a:gd name="T11" fmla="*/ 142 h 148"/>
                  <a:gd name="T12" fmla="*/ 4 w 109"/>
                  <a:gd name="T13" fmla="*/ 143 h 148"/>
                  <a:gd name="T14" fmla="*/ 0 w 109"/>
                  <a:gd name="T15" fmla="*/ 143 h 148"/>
                  <a:gd name="T16" fmla="*/ 0 w 109"/>
                  <a:gd name="T17" fmla="*/ 143 h 148"/>
                  <a:gd name="T18" fmla="*/ 0 w 109"/>
                  <a:gd name="T19" fmla="*/ 145 h 148"/>
                  <a:gd name="T20" fmla="*/ 0 w 109"/>
                  <a:gd name="T21" fmla="*/ 145 h 148"/>
                  <a:gd name="T22" fmla="*/ 7 w 109"/>
                  <a:gd name="T23" fmla="*/ 148 h 148"/>
                  <a:gd name="T24" fmla="*/ 14 w 109"/>
                  <a:gd name="T25" fmla="*/ 148 h 148"/>
                  <a:gd name="T26" fmla="*/ 21 w 109"/>
                  <a:gd name="T27" fmla="*/ 145 h 148"/>
                  <a:gd name="T28" fmla="*/ 25 w 109"/>
                  <a:gd name="T29" fmla="*/ 141 h 148"/>
                  <a:gd name="T30" fmla="*/ 109 w 109"/>
                  <a:gd name="T31" fmla="*/ 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9" h="148">
                    <a:moveTo>
                      <a:pt x="109" y="5"/>
                    </a:moveTo>
                    <a:lnTo>
                      <a:pt x="99" y="0"/>
                    </a:lnTo>
                    <a:lnTo>
                      <a:pt x="15" y="137"/>
                    </a:lnTo>
                    <a:lnTo>
                      <a:pt x="15" y="137"/>
                    </a:lnTo>
                    <a:lnTo>
                      <a:pt x="12" y="139"/>
                    </a:lnTo>
                    <a:lnTo>
                      <a:pt x="8" y="142"/>
                    </a:lnTo>
                    <a:lnTo>
                      <a:pt x="4" y="143"/>
                    </a:lnTo>
                    <a:lnTo>
                      <a:pt x="0" y="143"/>
                    </a:lnTo>
                    <a:lnTo>
                      <a:pt x="0" y="143"/>
                    </a:lnTo>
                    <a:lnTo>
                      <a:pt x="0" y="145"/>
                    </a:lnTo>
                    <a:lnTo>
                      <a:pt x="0" y="145"/>
                    </a:lnTo>
                    <a:lnTo>
                      <a:pt x="7" y="148"/>
                    </a:lnTo>
                    <a:lnTo>
                      <a:pt x="14" y="148"/>
                    </a:lnTo>
                    <a:lnTo>
                      <a:pt x="21" y="145"/>
                    </a:lnTo>
                    <a:lnTo>
                      <a:pt x="25" y="141"/>
                    </a:lnTo>
                    <a:lnTo>
                      <a:pt x="109"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41" name="Freeform 189"/>
            <p:cNvSpPr>
              <a:spLocks noEditPoints="1"/>
            </p:cNvSpPr>
            <p:nvPr/>
          </p:nvSpPr>
          <p:spPr bwMode="auto">
            <a:xfrm>
              <a:off x="5710237" y="4694313"/>
              <a:ext cx="217488" cy="233363"/>
            </a:xfrm>
            <a:custGeom>
              <a:avLst/>
              <a:gdLst>
                <a:gd name="T0" fmla="*/ 107 w 137"/>
                <a:gd name="T1" fmla="*/ 68 h 147"/>
                <a:gd name="T2" fmla="*/ 103 w 137"/>
                <a:gd name="T3" fmla="*/ 51 h 147"/>
                <a:gd name="T4" fmla="*/ 103 w 137"/>
                <a:gd name="T5" fmla="*/ 99 h 147"/>
                <a:gd name="T6" fmla="*/ 117 w 137"/>
                <a:gd name="T7" fmla="*/ 111 h 147"/>
                <a:gd name="T8" fmla="*/ 115 w 137"/>
                <a:gd name="T9" fmla="*/ 118 h 147"/>
                <a:gd name="T10" fmla="*/ 103 w 137"/>
                <a:gd name="T11" fmla="*/ 38 h 147"/>
                <a:gd name="T12" fmla="*/ 115 w 137"/>
                <a:gd name="T13" fmla="*/ 19 h 147"/>
                <a:gd name="T14" fmla="*/ 117 w 137"/>
                <a:gd name="T15" fmla="*/ 24 h 147"/>
                <a:gd name="T16" fmla="*/ 103 w 137"/>
                <a:gd name="T17" fmla="*/ 38 h 147"/>
                <a:gd name="T18" fmla="*/ 114 w 137"/>
                <a:gd name="T19" fmla="*/ 68 h 147"/>
                <a:gd name="T20" fmla="*/ 134 w 137"/>
                <a:gd name="T21" fmla="*/ 65 h 147"/>
                <a:gd name="T22" fmla="*/ 136 w 137"/>
                <a:gd name="T23" fmla="*/ 70 h 147"/>
                <a:gd name="T24" fmla="*/ 114 w 137"/>
                <a:gd name="T25" fmla="*/ 70 h 147"/>
                <a:gd name="T26" fmla="*/ 69 w 137"/>
                <a:gd name="T27" fmla="*/ 30 h 147"/>
                <a:gd name="T28" fmla="*/ 103 w 137"/>
                <a:gd name="T29" fmla="*/ 51 h 147"/>
                <a:gd name="T30" fmla="*/ 90 w 137"/>
                <a:gd name="T31" fmla="*/ 100 h 147"/>
                <a:gd name="T32" fmla="*/ 84 w 137"/>
                <a:gd name="T33" fmla="*/ 142 h 147"/>
                <a:gd name="T34" fmla="*/ 69 w 137"/>
                <a:gd name="T35" fmla="*/ 114 h 147"/>
                <a:gd name="T36" fmla="*/ 83 w 137"/>
                <a:gd name="T37" fmla="*/ 96 h 147"/>
                <a:gd name="T38" fmla="*/ 95 w 137"/>
                <a:gd name="T39" fmla="*/ 84 h 147"/>
                <a:gd name="T40" fmla="*/ 99 w 137"/>
                <a:gd name="T41" fmla="*/ 62 h 147"/>
                <a:gd name="T42" fmla="*/ 91 w 137"/>
                <a:gd name="T43" fmla="*/ 47 h 147"/>
                <a:gd name="T44" fmla="*/ 69 w 137"/>
                <a:gd name="T45" fmla="*/ 38 h 147"/>
                <a:gd name="T46" fmla="*/ 100 w 137"/>
                <a:gd name="T47" fmla="*/ 31 h 147"/>
                <a:gd name="T48" fmla="*/ 100 w 137"/>
                <a:gd name="T49" fmla="*/ 36 h 147"/>
                <a:gd name="T50" fmla="*/ 103 w 137"/>
                <a:gd name="T51" fmla="*/ 99 h 147"/>
                <a:gd name="T52" fmla="*/ 99 w 137"/>
                <a:gd name="T53" fmla="*/ 101 h 147"/>
                <a:gd name="T54" fmla="*/ 103 w 137"/>
                <a:gd name="T55" fmla="*/ 99 h 147"/>
                <a:gd name="T56" fmla="*/ 72 w 137"/>
                <a:gd name="T57" fmla="*/ 1 h 147"/>
                <a:gd name="T58" fmla="*/ 72 w 137"/>
                <a:gd name="T59" fmla="*/ 23 h 147"/>
                <a:gd name="T60" fmla="*/ 67 w 137"/>
                <a:gd name="T61" fmla="*/ 147 h 147"/>
                <a:gd name="T62" fmla="*/ 49 w 137"/>
                <a:gd name="T63" fmla="*/ 137 h 147"/>
                <a:gd name="T64" fmla="*/ 41 w 137"/>
                <a:gd name="T65" fmla="*/ 92 h 147"/>
                <a:gd name="T66" fmla="*/ 41 w 137"/>
                <a:gd name="T67" fmla="*/ 43 h 147"/>
                <a:gd name="T68" fmla="*/ 69 w 137"/>
                <a:gd name="T69" fmla="*/ 30 h 147"/>
                <a:gd name="T70" fmla="*/ 57 w 137"/>
                <a:gd name="T71" fmla="*/ 40 h 147"/>
                <a:gd name="T72" fmla="*/ 45 w 137"/>
                <a:gd name="T73" fmla="*/ 51 h 147"/>
                <a:gd name="T74" fmla="*/ 40 w 137"/>
                <a:gd name="T75" fmla="*/ 68 h 147"/>
                <a:gd name="T76" fmla="*/ 54 w 137"/>
                <a:gd name="T77" fmla="*/ 93 h 147"/>
                <a:gd name="T78" fmla="*/ 56 w 137"/>
                <a:gd name="T79" fmla="*/ 97 h 147"/>
                <a:gd name="T80" fmla="*/ 69 w 137"/>
                <a:gd name="T81" fmla="*/ 147 h 147"/>
                <a:gd name="T82" fmla="*/ 69 w 137"/>
                <a:gd name="T83" fmla="*/ 24 h 147"/>
                <a:gd name="T84" fmla="*/ 65 w 137"/>
                <a:gd name="T85" fmla="*/ 4 h 147"/>
                <a:gd name="T86" fmla="*/ 69 w 137"/>
                <a:gd name="T87" fmla="*/ 0 h 147"/>
                <a:gd name="T88" fmla="*/ 38 w 137"/>
                <a:gd name="T89" fmla="*/ 104 h 147"/>
                <a:gd name="T90" fmla="*/ 35 w 137"/>
                <a:gd name="T91" fmla="*/ 99 h 147"/>
                <a:gd name="T92" fmla="*/ 35 w 137"/>
                <a:gd name="T93" fmla="*/ 38 h 147"/>
                <a:gd name="T94" fmla="*/ 38 w 137"/>
                <a:gd name="T95" fmla="*/ 31 h 147"/>
                <a:gd name="T96" fmla="*/ 35 w 137"/>
                <a:gd name="T97" fmla="*/ 84 h 147"/>
                <a:gd name="T98" fmla="*/ 33 w 137"/>
                <a:gd name="T99" fmla="*/ 59 h 147"/>
                <a:gd name="T100" fmla="*/ 35 w 137"/>
                <a:gd name="T101" fmla="*/ 30 h 147"/>
                <a:gd name="T102" fmla="*/ 33 w 137"/>
                <a:gd name="T103" fmla="*/ 36 h 147"/>
                <a:gd name="T104" fmla="*/ 21 w 137"/>
                <a:gd name="T105" fmla="*/ 20 h 147"/>
                <a:gd name="T106" fmla="*/ 35 w 137"/>
                <a:gd name="T107" fmla="*/ 30 h 147"/>
                <a:gd name="T108" fmla="*/ 26 w 137"/>
                <a:gd name="T109" fmla="*/ 116 h 147"/>
                <a:gd name="T110" fmla="*/ 21 w 137"/>
                <a:gd name="T111" fmla="*/ 116 h 147"/>
                <a:gd name="T112" fmla="*/ 33 w 137"/>
                <a:gd name="T113" fmla="*/ 99 h 147"/>
                <a:gd name="T114" fmla="*/ 4 w 137"/>
                <a:gd name="T115" fmla="*/ 65 h 147"/>
                <a:gd name="T116" fmla="*/ 23 w 137"/>
                <a:gd name="T117" fmla="*/ 65 h 147"/>
                <a:gd name="T118" fmla="*/ 21 w 137"/>
                <a:gd name="T119" fmla="*/ 72 h 147"/>
                <a:gd name="T120" fmla="*/ 0 w 137"/>
                <a:gd name="T121" fmla="*/ 68 h 147"/>
                <a:gd name="T122" fmla="*/ 4 w 137"/>
                <a:gd name="T123" fmla="*/ 6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7" h="147">
                  <a:moveTo>
                    <a:pt x="103" y="51"/>
                  </a:moveTo>
                  <a:lnTo>
                    <a:pt x="103" y="51"/>
                  </a:lnTo>
                  <a:lnTo>
                    <a:pt x="106" y="59"/>
                  </a:lnTo>
                  <a:lnTo>
                    <a:pt x="107" y="68"/>
                  </a:lnTo>
                  <a:lnTo>
                    <a:pt x="107" y="68"/>
                  </a:lnTo>
                  <a:lnTo>
                    <a:pt x="106" y="77"/>
                  </a:lnTo>
                  <a:lnTo>
                    <a:pt x="103" y="84"/>
                  </a:lnTo>
                  <a:lnTo>
                    <a:pt x="103" y="51"/>
                  </a:lnTo>
                  <a:lnTo>
                    <a:pt x="103" y="51"/>
                  </a:lnTo>
                  <a:close/>
                  <a:moveTo>
                    <a:pt x="103" y="107"/>
                  </a:moveTo>
                  <a:lnTo>
                    <a:pt x="103" y="99"/>
                  </a:lnTo>
                  <a:lnTo>
                    <a:pt x="103" y="99"/>
                  </a:lnTo>
                  <a:lnTo>
                    <a:pt x="106" y="99"/>
                  </a:lnTo>
                  <a:lnTo>
                    <a:pt x="106" y="99"/>
                  </a:lnTo>
                  <a:lnTo>
                    <a:pt x="117" y="111"/>
                  </a:lnTo>
                  <a:lnTo>
                    <a:pt x="117" y="111"/>
                  </a:lnTo>
                  <a:lnTo>
                    <a:pt x="118" y="114"/>
                  </a:lnTo>
                  <a:lnTo>
                    <a:pt x="117" y="116"/>
                  </a:lnTo>
                  <a:lnTo>
                    <a:pt x="117" y="116"/>
                  </a:lnTo>
                  <a:lnTo>
                    <a:pt x="115" y="118"/>
                  </a:lnTo>
                  <a:lnTo>
                    <a:pt x="113" y="116"/>
                  </a:lnTo>
                  <a:lnTo>
                    <a:pt x="103" y="107"/>
                  </a:lnTo>
                  <a:lnTo>
                    <a:pt x="103" y="107"/>
                  </a:lnTo>
                  <a:close/>
                  <a:moveTo>
                    <a:pt x="103" y="38"/>
                  </a:moveTo>
                  <a:lnTo>
                    <a:pt x="103" y="28"/>
                  </a:lnTo>
                  <a:lnTo>
                    <a:pt x="113" y="20"/>
                  </a:lnTo>
                  <a:lnTo>
                    <a:pt x="113" y="20"/>
                  </a:lnTo>
                  <a:lnTo>
                    <a:pt x="115" y="19"/>
                  </a:lnTo>
                  <a:lnTo>
                    <a:pt x="117" y="20"/>
                  </a:lnTo>
                  <a:lnTo>
                    <a:pt x="117" y="20"/>
                  </a:lnTo>
                  <a:lnTo>
                    <a:pt x="118" y="23"/>
                  </a:lnTo>
                  <a:lnTo>
                    <a:pt x="117" y="24"/>
                  </a:lnTo>
                  <a:lnTo>
                    <a:pt x="106" y="36"/>
                  </a:lnTo>
                  <a:lnTo>
                    <a:pt x="106" y="36"/>
                  </a:lnTo>
                  <a:lnTo>
                    <a:pt x="106" y="36"/>
                  </a:lnTo>
                  <a:lnTo>
                    <a:pt x="103" y="38"/>
                  </a:lnTo>
                  <a:lnTo>
                    <a:pt x="103" y="38"/>
                  </a:lnTo>
                  <a:close/>
                  <a:moveTo>
                    <a:pt x="114" y="68"/>
                  </a:moveTo>
                  <a:lnTo>
                    <a:pt x="114" y="68"/>
                  </a:lnTo>
                  <a:lnTo>
                    <a:pt x="114" y="68"/>
                  </a:lnTo>
                  <a:lnTo>
                    <a:pt x="114" y="65"/>
                  </a:lnTo>
                  <a:lnTo>
                    <a:pt x="117" y="65"/>
                  </a:lnTo>
                  <a:lnTo>
                    <a:pt x="134" y="65"/>
                  </a:lnTo>
                  <a:lnTo>
                    <a:pt x="134" y="65"/>
                  </a:lnTo>
                  <a:lnTo>
                    <a:pt x="136" y="65"/>
                  </a:lnTo>
                  <a:lnTo>
                    <a:pt x="137" y="68"/>
                  </a:lnTo>
                  <a:lnTo>
                    <a:pt x="137" y="68"/>
                  </a:lnTo>
                  <a:lnTo>
                    <a:pt x="136" y="70"/>
                  </a:lnTo>
                  <a:lnTo>
                    <a:pt x="134" y="72"/>
                  </a:lnTo>
                  <a:lnTo>
                    <a:pt x="117" y="72"/>
                  </a:lnTo>
                  <a:lnTo>
                    <a:pt x="117" y="72"/>
                  </a:lnTo>
                  <a:lnTo>
                    <a:pt x="114" y="70"/>
                  </a:lnTo>
                  <a:lnTo>
                    <a:pt x="114" y="68"/>
                  </a:lnTo>
                  <a:lnTo>
                    <a:pt x="114" y="68"/>
                  </a:lnTo>
                  <a:close/>
                  <a:moveTo>
                    <a:pt x="69" y="30"/>
                  </a:moveTo>
                  <a:lnTo>
                    <a:pt x="69" y="30"/>
                  </a:lnTo>
                  <a:lnTo>
                    <a:pt x="80" y="32"/>
                  </a:lnTo>
                  <a:lnTo>
                    <a:pt x="90" y="36"/>
                  </a:lnTo>
                  <a:lnTo>
                    <a:pt x="98" y="43"/>
                  </a:lnTo>
                  <a:lnTo>
                    <a:pt x="103" y="51"/>
                  </a:lnTo>
                  <a:lnTo>
                    <a:pt x="103" y="84"/>
                  </a:lnTo>
                  <a:lnTo>
                    <a:pt x="103" y="84"/>
                  </a:lnTo>
                  <a:lnTo>
                    <a:pt x="98" y="93"/>
                  </a:lnTo>
                  <a:lnTo>
                    <a:pt x="90" y="100"/>
                  </a:lnTo>
                  <a:lnTo>
                    <a:pt x="90" y="130"/>
                  </a:lnTo>
                  <a:lnTo>
                    <a:pt x="90" y="130"/>
                  </a:lnTo>
                  <a:lnTo>
                    <a:pt x="88" y="137"/>
                  </a:lnTo>
                  <a:lnTo>
                    <a:pt x="84" y="142"/>
                  </a:lnTo>
                  <a:lnTo>
                    <a:pt x="79" y="146"/>
                  </a:lnTo>
                  <a:lnTo>
                    <a:pt x="71" y="147"/>
                  </a:lnTo>
                  <a:lnTo>
                    <a:pt x="69" y="147"/>
                  </a:lnTo>
                  <a:lnTo>
                    <a:pt x="69" y="114"/>
                  </a:lnTo>
                  <a:lnTo>
                    <a:pt x="82" y="114"/>
                  </a:lnTo>
                  <a:lnTo>
                    <a:pt x="82" y="97"/>
                  </a:lnTo>
                  <a:lnTo>
                    <a:pt x="82" y="97"/>
                  </a:lnTo>
                  <a:lnTo>
                    <a:pt x="83" y="96"/>
                  </a:lnTo>
                  <a:lnTo>
                    <a:pt x="84" y="95"/>
                  </a:lnTo>
                  <a:lnTo>
                    <a:pt x="84" y="95"/>
                  </a:lnTo>
                  <a:lnTo>
                    <a:pt x="91" y="89"/>
                  </a:lnTo>
                  <a:lnTo>
                    <a:pt x="95" y="84"/>
                  </a:lnTo>
                  <a:lnTo>
                    <a:pt x="98" y="76"/>
                  </a:lnTo>
                  <a:lnTo>
                    <a:pt x="99" y="68"/>
                  </a:lnTo>
                  <a:lnTo>
                    <a:pt x="99" y="68"/>
                  </a:lnTo>
                  <a:lnTo>
                    <a:pt x="99" y="62"/>
                  </a:lnTo>
                  <a:lnTo>
                    <a:pt x="96" y="57"/>
                  </a:lnTo>
                  <a:lnTo>
                    <a:pt x="94" y="51"/>
                  </a:lnTo>
                  <a:lnTo>
                    <a:pt x="91" y="47"/>
                  </a:lnTo>
                  <a:lnTo>
                    <a:pt x="91" y="47"/>
                  </a:lnTo>
                  <a:lnTo>
                    <a:pt x="86" y="43"/>
                  </a:lnTo>
                  <a:lnTo>
                    <a:pt x="82" y="40"/>
                  </a:lnTo>
                  <a:lnTo>
                    <a:pt x="75" y="39"/>
                  </a:lnTo>
                  <a:lnTo>
                    <a:pt x="69" y="38"/>
                  </a:lnTo>
                  <a:lnTo>
                    <a:pt x="69" y="30"/>
                  </a:lnTo>
                  <a:lnTo>
                    <a:pt x="69" y="30"/>
                  </a:lnTo>
                  <a:close/>
                  <a:moveTo>
                    <a:pt x="103" y="28"/>
                  </a:moveTo>
                  <a:lnTo>
                    <a:pt x="100" y="31"/>
                  </a:lnTo>
                  <a:lnTo>
                    <a:pt x="100" y="31"/>
                  </a:lnTo>
                  <a:lnTo>
                    <a:pt x="99" y="34"/>
                  </a:lnTo>
                  <a:lnTo>
                    <a:pt x="100" y="36"/>
                  </a:lnTo>
                  <a:lnTo>
                    <a:pt x="100" y="36"/>
                  </a:lnTo>
                  <a:lnTo>
                    <a:pt x="103" y="38"/>
                  </a:lnTo>
                  <a:lnTo>
                    <a:pt x="103" y="28"/>
                  </a:lnTo>
                  <a:lnTo>
                    <a:pt x="103" y="28"/>
                  </a:lnTo>
                  <a:close/>
                  <a:moveTo>
                    <a:pt x="103" y="99"/>
                  </a:moveTo>
                  <a:lnTo>
                    <a:pt x="103" y="99"/>
                  </a:lnTo>
                  <a:lnTo>
                    <a:pt x="100" y="99"/>
                  </a:lnTo>
                  <a:lnTo>
                    <a:pt x="100" y="99"/>
                  </a:lnTo>
                  <a:lnTo>
                    <a:pt x="99" y="101"/>
                  </a:lnTo>
                  <a:lnTo>
                    <a:pt x="100" y="104"/>
                  </a:lnTo>
                  <a:lnTo>
                    <a:pt x="103" y="107"/>
                  </a:lnTo>
                  <a:lnTo>
                    <a:pt x="103" y="99"/>
                  </a:lnTo>
                  <a:lnTo>
                    <a:pt x="103" y="99"/>
                  </a:lnTo>
                  <a:close/>
                  <a:moveTo>
                    <a:pt x="69" y="24"/>
                  </a:moveTo>
                  <a:lnTo>
                    <a:pt x="69" y="0"/>
                  </a:lnTo>
                  <a:lnTo>
                    <a:pt x="69" y="0"/>
                  </a:lnTo>
                  <a:lnTo>
                    <a:pt x="72" y="1"/>
                  </a:lnTo>
                  <a:lnTo>
                    <a:pt x="72" y="4"/>
                  </a:lnTo>
                  <a:lnTo>
                    <a:pt x="72" y="20"/>
                  </a:lnTo>
                  <a:lnTo>
                    <a:pt x="72" y="20"/>
                  </a:lnTo>
                  <a:lnTo>
                    <a:pt x="72" y="23"/>
                  </a:lnTo>
                  <a:lnTo>
                    <a:pt x="69" y="24"/>
                  </a:lnTo>
                  <a:lnTo>
                    <a:pt x="69" y="24"/>
                  </a:lnTo>
                  <a:close/>
                  <a:moveTo>
                    <a:pt x="69" y="147"/>
                  </a:moveTo>
                  <a:lnTo>
                    <a:pt x="67" y="147"/>
                  </a:lnTo>
                  <a:lnTo>
                    <a:pt x="67" y="147"/>
                  </a:lnTo>
                  <a:lnTo>
                    <a:pt x="60" y="146"/>
                  </a:lnTo>
                  <a:lnTo>
                    <a:pt x="53" y="142"/>
                  </a:lnTo>
                  <a:lnTo>
                    <a:pt x="49" y="137"/>
                  </a:lnTo>
                  <a:lnTo>
                    <a:pt x="48" y="130"/>
                  </a:lnTo>
                  <a:lnTo>
                    <a:pt x="48" y="99"/>
                  </a:lnTo>
                  <a:lnTo>
                    <a:pt x="48" y="99"/>
                  </a:lnTo>
                  <a:lnTo>
                    <a:pt x="41" y="92"/>
                  </a:lnTo>
                  <a:lnTo>
                    <a:pt x="35" y="84"/>
                  </a:lnTo>
                  <a:lnTo>
                    <a:pt x="35" y="51"/>
                  </a:lnTo>
                  <a:lnTo>
                    <a:pt x="35" y="51"/>
                  </a:lnTo>
                  <a:lnTo>
                    <a:pt x="41" y="43"/>
                  </a:lnTo>
                  <a:lnTo>
                    <a:pt x="49" y="36"/>
                  </a:lnTo>
                  <a:lnTo>
                    <a:pt x="59" y="32"/>
                  </a:lnTo>
                  <a:lnTo>
                    <a:pt x="64" y="31"/>
                  </a:lnTo>
                  <a:lnTo>
                    <a:pt x="69" y="30"/>
                  </a:lnTo>
                  <a:lnTo>
                    <a:pt x="69" y="38"/>
                  </a:lnTo>
                  <a:lnTo>
                    <a:pt x="69" y="38"/>
                  </a:lnTo>
                  <a:lnTo>
                    <a:pt x="64" y="39"/>
                  </a:lnTo>
                  <a:lnTo>
                    <a:pt x="57" y="40"/>
                  </a:lnTo>
                  <a:lnTo>
                    <a:pt x="53" y="43"/>
                  </a:lnTo>
                  <a:lnTo>
                    <a:pt x="48" y="47"/>
                  </a:lnTo>
                  <a:lnTo>
                    <a:pt x="48" y="47"/>
                  </a:lnTo>
                  <a:lnTo>
                    <a:pt x="45" y="51"/>
                  </a:lnTo>
                  <a:lnTo>
                    <a:pt x="42" y="57"/>
                  </a:lnTo>
                  <a:lnTo>
                    <a:pt x="40" y="62"/>
                  </a:lnTo>
                  <a:lnTo>
                    <a:pt x="40" y="68"/>
                  </a:lnTo>
                  <a:lnTo>
                    <a:pt x="40" y="68"/>
                  </a:lnTo>
                  <a:lnTo>
                    <a:pt x="41" y="76"/>
                  </a:lnTo>
                  <a:lnTo>
                    <a:pt x="44" y="82"/>
                  </a:lnTo>
                  <a:lnTo>
                    <a:pt x="48" y="89"/>
                  </a:lnTo>
                  <a:lnTo>
                    <a:pt x="54" y="93"/>
                  </a:lnTo>
                  <a:lnTo>
                    <a:pt x="54" y="93"/>
                  </a:lnTo>
                  <a:lnTo>
                    <a:pt x="54" y="93"/>
                  </a:lnTo>
                  <a:lnTo>
                    <a:pt x="56" y="95"/>
                  </a:lnTo>
                  <a:lnTo>
                    <a:pt x="56" y="97"/>
                  </a:lnTo>
                  <a:lnTo>
                    <a:pt x="56" y="114"/>
                  </a:lnTo>
                  <a:lnTo>
                    <a:pt x="69" y="114"/>
                  </a:lnTo>
                  <a:lnTo>
                    <a:pt x="69" y="147"/>
                  </a:lnTo>
                  <a:lnTo>
                    <a:pt x="69" y="147"/>
                  </a:lnTo>
                  <a:close/>
                  <a:moveTo>
                    <a:pt x="69" y="0"/>
                  </a:moveTo>
                  <a:lnTo>
                    <a:pt x="69" y="24"/>
                  </a:lnTo>
                  <a:lnTo>
                    <a:pt x="69" y="24"/>
                  </a:lnTo>
                  <a:lnTo>
                    <a:pt x="69" y="24"/>
                  </a:lnTo>
                  <a:lnTo>
                    <a:pt x="69" y="24"/>
                  </a:lnTo>
                  <a:lnTo>
                    <a:pt x="67" y="23"/>
                  </a:lnTo>
                  <a:lnTo>
                    <a:pt x="65" y="20"/>
                  </a:lnTo>
                  <a:lnTo>
                    <a:pt x="65" y="4"/>
                  </a:lnTo>
                  <a:lnTo>
                    <a:pt x="65" y="4"/>
                  </a:lnTo>
                  <a:lnTo>
                    <a:pt x="67" y="1"/>
                  </a:lnTo>
                  <a:lnTo>
                    <a:pt x="69" y="0"/>
                  </a:lnTo>
                  <a:lnTo>
                    <a:pt x="69" y="0"/>
                  </a:lnTo>
                  <a:lnTo>
                    <a:pt x="69" y="0"/>
                  </a:lnTo>
                  <a:close/>
                  <a:moveTo>
                    <a:pt x="35" y="107"/>
                  </a:moveTo>
                  <a:lnTo>
                    <a:pt x="38" y="104"/>
                  </a:lnTo>
                  <a:lnTo>
                    <a:pt x="38" y="104"/>
                  </a:lnTo>
                  <a:lnTo>
                    <a:pt x="38" y="101"/>
                  </a:lnTo>
                  <a:lnTo>
                    <a:pt x="38" y="99"/>
                  </a:lnTo>
                  <a:lnTo>
                    <a:pt x="38" y="99"/>
                  </a:lnTo>
                  <a:lnTo>
                    <a:pt x="35" y="99"/>
                  </a:lnTo>
                  <a:lnTo>
                    <a:pt x="35" y="107"/>
                  </a:lnTo>
                  <a:lnTo>
                    <a:pt x="35" y="107"/>
                  </a:lnTo>
                  <a:close/>
                  <a:moveTo>
                    <a:pt x="35" y="38"/>
                  </a:moveTo>
                  <a:lnTo>
                    <a:pt x="35" y="38"/>
                  </a:lnTo>
                  <a:lnTo>
                    <a:pt x="38" y="36"/>
                  </a:lnTo>
                  <a:lnTo>
                    <a:pt x="38" y="36"/>
                  </a:lnTo>
                  <a:lnTo>
                    <a:pt x="38" y="34"/>
                  </a:lnTo>
                  <a:lnTo>
                    <a:pt x="38" y="31"/>
                  </a:lnTo>
                  <a:lnTo>
                    <a:pt x="35" y="30"/>
                  </a:lnTo>
                  <a:lnTo>
                    <a:pt x="35" y="38"/>
                  </a:lnTo>
                  <a:close/>
                  <a:moveTo>
                    <a:pt x="35" y="84"/>
                  </a:moveTo>
                  <a:lnTo>
                    <a:pt x="35" y="84"/>
                  </a:lnTo>
                  <a:lnTo>
                    <a:pt x="33" y="76"/>
                  </a:lnTo>
                  <a:lnTo>
                    <a:pt x="31" y="68"/>
                  </a:lnTo>
                  <a:lnTo>
                    <a:pt x="31" y="68"/>
                  </a:lnTo>
                  <a:lnTo>
                    <a:pt x="33" y="59"/>
                  </a:lnTo>
                  <a:lnTo>
                    <a:pt x="35" y="51"/>
                  </a:lnTo>
                  <a:lnTo>
                    <a:pt x="35" y="84"/>
                  </a:lnTo>
                  <a:lnTo>
                    <a:pt x="35" y="84"/>
                  </a:lnTo>
                  <a:close/>
                  <a:moveTo>
                    <a:pt x="35" y="30"/>
                  </a:moveTo>
                  <a:lnTo>
                    <a:pt x="35" y="38"/>
                  </a:lnTo>
                  <a:lnTo>
                    <a:pt x="35" y="38"/>
                  </a:lnTo>
                  <a:lnTo>
                    <a:pt x="33" y="36"/>
                  </a:lnTo>
                  <a:lnTo>
                    <a:pt x="33" y="36"/>
                  </a:lnTo>
                  <a:lnTo>
                    <a:pt x="21" y="24"/>
                  </a:lnTo>
                  <a:lnTo>
                    <a:pt x="21" y="24"/>
                  </a:lnTo>
                  <a:lnTo>
                    <a:pt x="19" y="23"/>
                  </a:lnTo>
                  <a:lnTo>
                    <a:pt x="21" y="20"/>
                  </a:lnTo>
                  <a:lnTo>
                    <a:pt x="21" y="20"/>
                  </a:lnTo>
                  <a:lnTo>
                    <a:pt x="23" y="19"/>
                  </a:lnTo>
                  <a:lnTo>
                    <a:pt x="26" y="20"/>
                  </a:lnTo>
                  <a:lnTo>
                    <a:pt x="35" y="30"/>
                  </a:lnTo>
                  <a:lnTo>
                    <a:pt x="35" y="30"/>
                  </a:lnTo>
                  <a:close/>
                  <a:moveTo>
                    <a:pt x="35" y="99"/>
                  </a:moveTo>
                  <a:lnTo>
                    <a:pt x="35" y="107"/>
                  </a:lnTo>
                  <a:lnTo>
                    <a:pt x="26" y="116"/>
                  </a:lnTo>
                  <a:lnTo>
                    <a:pt x="26" y="116"/>
                  </a:lnTo>
                  <a:lnTo>
                    <a:pt x="23" y="118"/>
                  </a:lnTo>
                  <a:lnTo>
                    <a:pt x="21" y="116"/>
                  </a:lnTo>
                  <a:lnTo>
                    <a:pt x="21" y="116"/>
                  </a:lnTo>
                  <a:lnTo>
                    <a:pt x="19" y="114"/>
                  </a:lnTo>
                  <a:lnTo>
                    <a:pt x="21" y="111"/>
                  </a:lnTo>
                  <a:lnTo>
                    <a:pt x="33" y="99"/>
                  </a:lnTo>
                  <a:lnTo>
                    <a:pt x="33" y="99"/>
                  </a:lnTo>
                  <a:lnTo>
                    <a:pt x="33" y="99"/>
                  </a:lnTo>
                  <a:lnTo>
                    <a:pt x="35" y="99"/>
                  </a:lnTo>
                  <a:lnTo>
                    <a:pt x="35" y="99"/>
                  </a:lnTo>
                  <a:close/>
                  <a:moveTo>
                    <a:pt x="4" y="65"/>
                  </a:moveTo>
                  <a:lnTo>
                    <a:pt x="4" y="65"/>
                  </a:lnTo>
                  <a:lnTo>
                    <a:pt x="21" y="65"/>
                  </a:lnTo>
                  <a:lnTo>
                    <a:pt x="21" y="65"/>
                  </a:lnTo>
                  <a:lnTo>
                    <a:pt x="23" y="65"/>
                  </a:lnTo>
                  <a:lnTo>
                    <a:pt x="25" y="68"/>
                  </a:lnTo>
                  <a:lnTo>
                    <a:pt x="25" y="68"/>
                  </a:lnTo>
                  <a:lnTo>
                    <a:pt x="23" y="70"/>
                  </a:lnTo>
                  <a:lnTo>
                    <a:pt x="21" y="72"/>
                  </a:lnTo>
                  <a:lnTo>
                    <a:pt x="4" y="72"/>
                  </a:lnTo>
                  <a:lnTo>
                    <a:pt x="4" y="72"/>
                  </a:lnTo>
                  <a:lnTo>
                    <a:pt x="2" y="70"/>
                  </a:lnTo>
                  <a:lnTo>
                    <a:pt x="0" y="68"/>
                  </a:lnTo>
                  <a:lnTo>
                    <a:pt x="0" y="68"/>
                  </a:lnTo>
                  <a:lnTo>
                    <a:pt x="2" y="65"/>
                  </a:lnTo>
                  <a:lnTo>
                    <a:pt x="4" y="65"/>
                  </a:lnTo>
                  <a:lnTo>
                    <a:pt x="4" y="65"/>
                  </a:ln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42" name="组合 214"/>
            <p:cNvGrpSpPr/>
            <p:nvPr/>
          </p:nvGrpSpPr>
          <p:grpSpPr>
            <a:xfrm>
              <a:off x="6022975" y="2902025"/>
              <a:ext cx="160337" cy="255588"/>
              <a:chOff x="2679701" y="2924175"/>
              <a:chExt cx="160337" cy="255588"/>
            </a:xfrm>
            <a:solidFill>
              <a:schemeClr val="accent5"/>
            </a:solidFill>
          </p:grpSpPr>
          <p:sp>
            <p:nvSpPr>
              <p:cNvPr id="44" name="Freeform 190"/>
              <p:cNvSpPr>
                <a:spLocks/>
              </p:cNvSpPr>
              <p:nvPr/>
            </p:nvSpPr>
            <p:spPr bwMode="auto">
              <a:xfrm>
                <a:off x="2770188" y="3103563"/>
                <a:ext cx="57150" cy="57150"/>
              </a:xfrm>
              <a:custGeom>
                <a:avLst/>
                <a:gdLst>
                  <a:gd name="T0" fmla="*/ 0 w 36"/>
                  <a:gd name="T1" fmla="*/ 22 h 36"/>
                  <a:gd name="T2" fmla="*/ 0 w 36"/>
                  <a:gd name="T3" fmla="*/ 22 h 36"/>
                  <a:gd name="T4" fmla="*/ 2 w 36"/>
                  <a:gd name="T5" fmla="*/ 27 h 36"/>
                  <a:gd name="T6" fmla="*/ 8 w 36"/>
                  <a:gd name="T7" fmla="*/ 33 h 36"/>
                  <a:gd name="T8" fmla="*/ 13 w 36"/>
                  <a:gd name="T9" fmla="*/ 36 h 36"/>
                  <a:gd name="T10" fmla="*/ 21 w 36"/>
                  <a:gd name="T11" fmla="*/ 36 h 36"/>
                  <a:gd name="T12" fmla="*/ 21 w 36"/>
                  <a:gd name="T13" fmla="*/ 36 h 36"/>
                  <a:gd name="T14" fmla="*/ 28 w 36"/>
                  <a:gd name="T15" fmla="*/ 33 h 36"/>
                  <a:gd name="T16" fmla="*/ 32 w 36"/>
                  <a:gd name="T17" fmla="*/ 29 h 36"/>
                  <a:gd name="T18" fmla="*/ 35 w 36"/>
                  <a:gd name="T19" fmla="*/ 22 h 36"/>
                  <a:gd name="T20" fmla="*/ 36 w 36"/>
                  <a:gd name="T21" fmla="*/ 15 h 36"/>
                  <a:gd name="T22" fmla="*/ 36 w 36"/>
                  <a:gd name="T23" fmla="*/ 15 h 36"/>
                  <a:gd name="T24" fmla="*/ 33 w 36"/>
                  <a:gd name="T25" fmla="*/ 8 h 36"/>
                  <a:gd name="T26" fmla="*/ 28 w 36"/>
                  <a:gd name="T27" fmla="*/ 3 h 36"/>
                  <a:gd name="T28" fmla="*/ 21 w 36"/>
                  <a:gd name="T29" fmla="*/ 0 h 36"/>
                  <a:gd name="T30" fmla="*/ 14 w 36"/>
                  <a:gd name="T31" fmla="*/ 0 h 36"/>
                  <a:gd name="T32" fmla="*/ 14 w 36"/>
                  <a:gd name="T33" fmla="*/ 0 h 36"/>
                  <a:gd name="T34" fmla="*/ 8 w 36"/>
                  <a:gd name="T35" fmla="*/ 3 h 36"/>
                  <a:gd name="T36" fmla="*/ 4 w 36"/>
                  <a:gd name="T37" fmla="*/ 8 h 36"/>
                  <a:gd name="T38" fmla="*/ 1 w 36"/>
                  <a:gd name="T39" fmla="*/ 14 h 36"/>
                  <a:gd name="T40" fmla="*/ 0 w 36"/>
                  <a:gd name="T41" fmla="*/ 22 h 36"/>
                  <a:gd name="T42" fmla="*/ 0 w 36"/>
                  <a:gd name="T43" fmla="*/ 2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 h="36">
                    <a:moveTo>
                      <a:pt x="0" y="22"/>
                    </a:moveTo>
                    <a:lnTo>
                      <a:pt x="0" y="22"/>
                    </a:lnTo>
                    <a:lnTo>
                      <a:pt x="2" y="27"/>
                    </a:lnTo>
                    <a:lnTo>
                      <a:pt x="8" y="33"/>
                    </a:lnTo>
                    <a:lnTo>
                      <a:pt x="13" y="36"/>
                    </a:lnTo>
                    <a:lnTo>
                      <a:pt x="21" y="36"/>
                    </a:lnTo>
                    <a:lnTo>
                      <a:pt x="21" y="36"/>
                    </a:lnTo>
                    <a:lnTo>
                      <a:pt x="28" y="33"/>
                    </a:lnTo>
                    <a:lnTo>
                      <a:pt x="32" y="29"/>
                    </a:lnTo>
                    <a:lnTo>
                      <a:pt x="35" y="22"/>
                    </a:lnTo>
                    <a:lnTo>
                      <a:pt x="36" y="15"/>
                    </a:lnTo>
                    <a:lnTo>
                      <a:pt x="36" y="15"/>
                    </a:lnTo>
                    <a:lnTo>
                      <a:pt x="33" y="8"/>
                    </a:lnTo>
                    <a:lnTo>
                      <a:pt x="28" y="3"/>
                    </a:lnTo>
                    <a:lnTo>
                      <a:pt x="21" y="0"/>
                    </a:lnTo>
                    <a:lnTo>
                      <a:pt x="14" y="0"/>
                    </a:lnTo>
                    <a:lnTo>
                      <a:pt x="14" y="0"/>
                    </a:lnTo>
                    <a:lnTo>
                      <a:pt x="8" y="3"/>
                    </a:lnTo>
                    <a:lnTo>
                      <a:pt x="4" y="8"/>
                    </a:lnTo>
                    <a:lnTo>
                      <a:pt x="1" y="14"/>
                    </a:lnTo>
                    <a:lnTo>
                      <a:pt x="0" y="22"/>
                    </a:lnTo>
                    <a:lnTo>
                      <a:pt x="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5" name="Freeform 191"/>
              <p:cNvSpPr>
                <a:spLocks/>
              </p:cNvSpPr>
              <p:nvPr/>
            </p:nvSpPr>
            <p:spPr bwMode="auto">
              <a:xfrm>
                <a:off x="2786063" y="2924175"/>
                <a:ext cx="53975" cy="192088"/>
              </a:xfrm>
              <a:custGeom>
                <a:avLst/>
                <a:gdLst>
                  <a:gd name="T0" fmla="*/ 0 w 34"/>
                  <a:gd name="T1" fmla="*/ 121 h 121"/>
                  <a:gd name="T2" fmla="*/ 0 w 34"/>
                  <a:gd name="T3" fmla="*/ 121 h 121"/>
                  <a:gd name="T4" fmla="*/ 21 w 34"/>
                  <a:gd name="T5" fmla="*/ 17 h 121"/>
                  <a:gd name="T6" fmla="*/ 21 w 34"/>
                  <a:gd name="T7" fmla="*/ 17 h 121"/>
                  <a:gd name="T8" fmla="*/ 27 w 34"/>
                  <a:gd name="T9" fmla="*/ 9 h 121"/>
                  <a:gd name="T10" fmla="*/ 31 w 34"/>
                  <a:gd name="T11" fmla="*/ 2 h 121"/>
                  <a:gd name="T12" fmla="*/ 34 w 34"/>
                  <a:gd name="T13" fmla="*/ 0 h 121"/>
                  <a:gd name="T14" fmla="*/ 34 w 34"/>
                  <a:gd name="T15" fmla="*/ 0 h 121"/>
                  <a:gd name="T16" fmla="*/ 31 w 34"/>
                  <a:gd name="T17" fmla="*/ 19 h 121"/>
                  <a:gd name="T18" fmla="*/ 25 w 34"/>
                  <a:gd name="T19" fmla="*/ 61 h 121"/>
                  <a:gd name="T20" fmla="*/ 14 w 34"/>
                  <a:gd name="T21" fmla="*/ 121 h 121"/>
                  <a:gd name="T22" fmla="*/ 0 w 34"/>
                  <a:gd name="T23"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 h="121">
                    <a:moveTo>
                      <a:pt x="0" y="121"/>
                    </a:moveTo>
                    <a:lnTo>
                      <a:pt x="0" y="121"/>
                    </a:lnTo>
                    <a:lnTo>
                      <a:pt x="21" y="17"/>
                    </a:lnTo>
                    <a:lnTo>
                      <a:pt x="21" y="17"/>
                    </a:lnTo>
                    <a:lnTo>
                      <a:pt x="27" y="9"/>
                    </a:lnTo>
                    <a:lnTo>
                      <a:pt x="31" y="2"/>
                    </a:lnTo>
                    <a:lnTo>
                      <a:pt x="34" y="0"/>
                    </a:lnTo>
                    <a:lnTo>
                      <a:pt x="34" y="0"/>
                    </a:lnTo>
                    <a:lnTo>
                      <a:pt x="31" y="19"/>
                    </a:lnTo>
                    <a:lnTo>
                      <a:pt x="25" y="61"/>
                    </a:lnTo>
                    <a:lnTo>
                      <a:pt x="14" y="121"/>
                    </a:lnTo>
                    <a:lnTo>
                      <a:pt x="0" y="1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6" name="Freeform 192"/>
              <p:cNvSpPr>
                <a:spLocks/>
              </p:cNvSpPr>
              <p:nvPr/>
            </p:nvSpPr>
            <p:spPr bwMode="auto">
              <a:xfrm>
                <a:off x="2679701" y="2954338"/>
                <a:ext cx="123825" cy="166688"/>
              </a:xfrm>
              <a:custGeom>
                <a:avLst/>
                <a:gdLst>
                  <a:gd name="T0" fmla="*/ 77 w 78"/>
                  <a:gd name="T1" fmla="*/ 98 h 105"/>
                  <a:gd name="T2" fmla="*/ 19 w 78"/>
                  <a:gd name="T3" fmla="*/ 13 h 105"/>
                  <a:gd name="T4" fmla="*/ 0 w 78"/>
                  <a:gd name="T5" fmla="*/ 0 h 105"/>
                  <a:gd name="T6" fmla="*/ 8 w 78"/>
                  <a:gd name="T7" fmla="*/ 20 h 105"/>
                  <a:gd name="T8" fmla="*/ 66 w 78"/>
                  <a:gd name="T9" fmla="*/ 105 h 105"/>
                  <a:gd name="T10" fmla="*/ 78 w 78"/>
                  <a:gd name="T11" fmla="*/ 98 h 105"/>
                  <a:gd name="T12" fmla="*/ 77 w 78"/>
                  <a:gd name="T13" fmla="*/ 98 h 105"/>
                </a:gdLst>
                <a:ahLst/>
                <a:cxnLst>
                  <a:cxn ang="0">
                    <a:pos x="T0" y="T1"/>
                  </a:cxn>
                  <a:cxn ang="0">
                    <a:pos x="T2" y="T3"/>
                  </a:cxn>
                  <a:cxn ang="0">
                    <a:pos x="T4" y="T5"/>
                  </a:cxn>
                  <a:cxn ang="0">
                    <a:pos x="T6" y="T7"/>
                  </a:cxn>
                  <a:cxn ang="0">
                    <a:pos x="T8" y="T9"/>
                  </a:cxn>
                  <a:cxn ang="0">
                    <a:pos x="T10" y="T11"/>
                  </a:cxn>
                  <a:cxn ang="0">
                    <a:pos x="T12" y="T13"/>
                  </a:cxn>
                </a:cxnLst>
                <a:rect l="0" t="0" r="r" b="b"/>
                <a:pathLst>
                  <a:path w="78" h="105">
                    <a:moveTo>
                      <a:pt x="77" y="98"/>
                    </a:moveTo>
                    <a:lnTo>
                      <a:pt x="19" y="13"/>
                    </a:lnTo>
                    <a:lnTo>
                      <a:pt x="0" y="0"/>
                    </a:lnTo>
                    <a:lnTo>
                      <a:pt x="8" y="20"/>
                    </a:lnTo>
                    <a:lnTo>
                      <a:pt x="66" y="105"/>
                    </a:lnTo>
                    <a:lnTo>
                      <a:pt x="78" y="98"/>
                    </a:lnTo>
                    <a:lnTo>
                      <a:pt x="77" y="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7" name="Freeform 193"/>
              <p:cNvSpPr>
                <a:spLocks/>
              </p:cNvSpPr>
              <p:nvPr/>
            </p:nvSpPr>
            <p:spPr bwMode="auto">
              <a:xfrm>
                <a:off x="2798763" y="3149600"/>
                <a:ext cx="14288" cy="30163"/>
              </a:xfrm>
              <a:custGeom>
                <a:avLst/>
                <a:gdLst>
                  <a:gd name="T0" fmla="*/ 7 w 9"/>
                  <a:gd name="T1" fmla="*/ 2 h 19"/>
                  <a:gd name="T2" fmla="*/ 7 w 9"/>
                  <a:gd name="T3" fmla="*/ 2 h 19"/>
                  <a:gd name="T4" fmla="*/ 6 w 9"/>
                  <a:gd name="T5" fmla="*/ 0 h 19"/>
                  <a:gd name="T6" fmla="*/ 3 w 9"/>
                  <a:gd name="T7" fmla="*/ 0 h 19"/>
                  <a:gd name="T8" fmla="*/ 3 w 9"/>
                  <a:gd name="T9" fmla="*/ 0 h 19"/>
                  <a:gd name="T10" fmla="*/ 0 w 9"/>
                  <a:gd name="T11" fmla="*/ 1 h 19"/>
                  <a:gd name="T12" fmla="*/ 0 w 9"/>
                  <a:gd name="T13" fmla="*/ 4 h 19"/>
                  <a:gd name="T14" fmla="*/ 3 w 9"/>
                  <a:gd name="T15" fmla="*/ 16 h 19"/>
                  <a:gd name="T16" fmla="*/ 3 w 9"/>
                  <a:gd name="T17" fmla="*/ 16 h 19"/>
                  <a:gd name="T18" fmla="*/ 3 w 9"/>
                  <a:gd name="T19" fmla="*/ 19 h 19"/>
                  <a:gd name="T20" fmla="*/ 6 w 9"/>
                  <a:gd name="T21" fmla="*/ 19 h 19"/>
                  <a:gd name="T22" fmla="*/ 6 w 9"/>
                  <a:gd name="T23" fmla="*/ 19 h 19"/>
                  <a:gd name="T24" fmla="*/ 9 w 9"/>
                  <a:gd name="T25" fmla="*/ 17 h 19"/>
                  <a:gd name="T26" fmla="*/ 9 w 9"/>
                  <a:gd name="T27" fmla="*/ 15 h 19"/>
                  <a:gd name="T28" fmla="*/ 7 w 9"/>
                  <a:gd name="T2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19">
                    <a:moveTo>
                      <a:pt x="7" y="2"/>
                    </a:moveTo>
                    <a:lnTo>
                      <a:pt x="7" y="2"/>
                    </a:lnTo>
                    <a:lnTo>
                      <a:pt x="6" y="0"/>
                    </a:lnTo>
                    <a:lnTo>
                      <a:pt x="3" y="0"/>
                    </a:lnTo>
                    <a:lnTo>
                      <a:pt x="3" y="0"/>
                    </a:lnTo>
                    <a:lnTo>
                      <a:pt x="0" y="1"/>
                    </a:lnTo>
                    <a:lnTo>
                      <a:pt x="0" y="4"/>
                    </a:lnTo>
                    <a:lnTo>
                      <a:pt x="3" y="16"/>
                    </a:lnTo>
                    <a:lnTo>
                      <a:pt x="3" y="16"/>
                    </a:lnTo>
                    <a:lnTo>
                      <a:pt x="3" y="19"/>
                    </a:lnTo>
                    <a:lnTo>
                      <a:pt x="6" y="19"/>
                    </a:lnTo>
                    <a:lnTo>
                      <a:pt x="6" y="19"/>
                    </a:lnTo>
                    <a:lnTo>
                      <a:pt x="9" y="17"/>
                    </a:lnTo>
                    <a:lnTo>
                      <a:pt x="9" y="15"/>
                    </a:lnTo>
                    <a:lnTo>
                      <a:pt x="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43" name="Freeform 194"/>
            <p:cNvSpPr>
              <a:spLocks noEditPoints="1"/>
            </p:cNvSpPr>
            <p:nvPr/>
          </p:nvSpPr>
          <p:spPr bwMode="auto">
            <a:xfrm>
              <a:off x="6005512" y="1592338"/>
              <a:ext cx="217488" cy="236538"/>
            </a:xfrm>
            <a:custGeom>
              <a:avLst/>
              <a:gdLst>
                <a:gd name="T0" fmla="*/ 105 w 137"/>
                <a:gd name="T1" fmla="*/ 69 h 149"/>
                <a:gd name="T2" fmla="*/ 103 w 137"/>
                <a:gd name="T3" fmla="*/ 51 h 149"/>
                <a:gd name="T4" fmla="*/ 103 w 137"/>
                <a:gd name="T5" fmla="*/ 99 h 149"/>
                <a:gd name="T6" fmla="*/ 116 w 137"/>
                <a:gd name="T7" fmla="*/ 112 h 149"/>
                <a:gd name="T8" fmla="*/ 114 w 137"/>
                <a:gd name="T9" fmla="*/ 118 h 149"/>
                <a:gd name="T10" fmla="*/ 103 w 137"/>
                <a:gd name="T11" fmla="*/ 38 h 149"/>
                <a:gd name="T12" fmla="*/ 114 w 137"/>
                <a:gd name="T13" fmla="*/ 19 h 149"/>
                <a:gd name="T14" fmla="*/ 116 w 137"/>
                <a:gd name="T15" fmla="*/ 26 h 149"/>
                <a:gd name="T16" fmla="*/ 103 w 137"/>
                <a:gd name="T17" fmla="*/ 38 h 149"/>
                <a:gd name="T18" fmla="*/ 112 w 137"/>
                <a:gd name="T19" fmla="*/ 69 h 149"/>
                <a:gd name="T20" fmla="*/ 133 w 137"/>
                <a:gd name="T21" fmla="*/ 65 h 149"/>
                <a:gd name="T22" fmla="*/ 135 w 137"/>
                <a:gd name="T23" fmla="*/ 72 h 149"/>
                <a:gd name="T24" fmla="*/ 114 w 137"/>
                <a:gd name="T25" fmla="*/ 72 h 149"/>
                <a:gd name="T26" fmla="*/ 69 w 137"/>
                <a:gd name="T27" fmla="*/ 31 h 149"/>
                <a:gd name="T28" fmla="*/ 103 w 137"/>
                <a:gd name="T29" fmla="*/ 51 h 149"/>
                <a:gd name="T30" fmla="*/ 89 w 137"/>
                <a:gd name="T31" fmla="*/ 100 h 149"/>
                <a:gd name="T32" fmla="*/ 84 w 137"/>
                <a:gd name="T33" fmla="*/ 144 h 149"/>
                <a:gd name="T34" fmla="*/ 69 w 137"/>
                <a:gd name="T35" fmla="*/ 115 h 149"/>
                <a:gd name="T36" fmla="*/ 81 w 137"/>
                <a:gd name="T37" fmla="*/ 96 h 149"/>
                <a:gd name="T38" fmla="*/ 95 w 137"/>
                <a:gd name="T39" fmla="*/ 84 h 149"/>
                <a:gd name="T40" fmla="*/ 97 w 137"/>
                <a:gd name="T41" fmla="*/ 62 h 149"/>
                <a:gd name="T42" fmla="*/ 89 w 137"/>
                <a:gd name="T43" fmla="*/ 47 h 149"/>
                <a:gd name="T44" fmla="*/ 69 w 137"/>
                <a:gd name="T45" fmla="*/ 39 h 149"/>
                <a:gd name="T46" fmla="*/ 100 w 137"/>
                <a:gd name="T47" fmla="*/ 33 h 149"/>
                <a:gd name="T48" fmla="*/ 100 w 137"/>
                <a:gd name="T49" fmla="*/ 38 h 149"/>
                <a:gd name="T50" fmla="*/ 103 w 137"/>
                <a:gd name="T51" fmla="*/ 99 h 149"/>
                <a:gd name="T52" fmla="*/ 99 w 137"/>
                <a:gd name="T53" fmla="*/ 103 h 149"/>
                <a:gd name="T54" fmla="*/ 103 w 137"/>
                <a:gd name="T55" fmla="*/ 99 h 149"/>
                <a:gd name="T56" fmla="*/ 70 w 137"/>
                <a:gd name="T57" fmla="*/ 1 h 149"/>
                <a:gd name="T58" fmla="*/ 70 w 137"/>
                <a:gd name="T59" fmla="*/ 23 h 149"/>
                <a:gd name="T60" fmla="*/ 66 w 137"/>
                <a:gd name="T61" fmla="*/ 149 h 149"/>
                <a:gd name="T62" fmla="*/ 49 w 137"/>
                <a:gd name="T63" fmla="*/ 137 h 149"/>
                <a:gd name="T64" fmla="*/ 39 w 137"/>
                <a:gd name="T65" fmla="*/ 93 h 149"/>
                <a:gd name="T66" fmla="*/ 40 w 137"/>
                <a:gd name="T67" fmla="*/ 43 h 149"/>
                <a:gd name="T68" fmla="*/ 69 w 137"/>
                <a:gd name="T69" fmla="*/ 31 h 149"/>
                <a:gd name="T70" fmla="*/ 57 w 137"/>
                <a:gd name="T71" fmla="*/ 41 h 149"/>
                <a:gd name="T72" fmla="*/ 43 w 137"/>
                <a:gd name="T73" fmla="*/ 51 h 149"/>
                <a:gd name="T74" fmla="*/ 38 w 137"/>
                <a:gd name="T75" fmla="*/ 69 h 149"/>
                <a:gd name="T76" fmla="*/ 53 w 137"/>
                <a:gd name="T77" fmla="*/ 95 h 149"/>
                <a:gd name="T78" fmla="*/ 55 w 137"/>
                <a:gd name="T79" fmla="*/ 98 h 149"/>
                <a:gd name="T80" fmla="*/ 69 w 137"/>
                <a:gd name="T81" fmla="*/ 149 h 149"/>
                <a:gd name="T82" fmla="*/ 68 w 137"/>
                <a:gd name="T83" fmla="*/ 24 h 149"/>
                <a:gd name="T84" fmla="*/ 65 w 137"/>
                <a:gd name="T85" fmla="*/ 4 h 149"/>
                <a:gd name="T86" fmla="*/ 69 w 137"/>
                <a:gd name="T87" fmla="*/ 0 h 149"/>
                <a:gd name="T88" fmla="*/ 36 w 137"/>
                <a:gd name="T89" fmla="*/ 106 h 149"/>
                <a:gd name="T90" fmla="*/ 34 w 137"/>
                <a:gd name="T91" fmla="*/ 99 h 149"/>
                <a:gd name="T92" fmla="*/ 34 w 137"/>
                <a:gd name="T93" fmla="*/ 38 h 149"/>
                <a:gd name="T94" fmla="*/ 36 w 137"/>
                <a:gd name="T95" fmla="*/ 33 h 149"/>
                <a:gd name="T96" fmla="*/ 34 w 137"/>
                <a:gd name="T97" fmla="*/ 85 h 149"/>
                <a:gd name="T98" fmla="*/ 31 w 137"/>
                <a:gd name="T99" fmla="*/ 61 h 149"/>
                <a:gd name="T100" fmla="*/ 34 w 137"/>
                <a:gd name="T101" fmla="*/ 30 h 149"/>
                <a:gd name="T102" fmla="*/ 31 w 137"/>
                <a:gd name="T103" fmla="*/ 38 h 149"/>
                <a:gd name="T104" fmla="*/ 20 w 137"/>
                <a:gd name="T105" fmla="*/ 20 h 149"/>
                <a:gd name="T106" fmla="*/ 34 w 137"/>
                <a:gd name="T107" fmla="*/ 30 h 149"/>
                <a:gd name="T108" fmla="*/ 24 w 137"/>
                <a:gd name="T109" fmla="*/ 116 h 149"/>
                <a:gd name="T110" fmla="*/ 20 w 137"/>
                <a:gd name="T111" fmla="*/ 116 h 149"/>
                <a:gd name="T112" fmla="*/ 31 w 137"/>
                <a:gd name="T113" fmla="*/ 100 h 149"/>
                <a:gd name="T114" fmla="*/ 4 w 137"/>
                <a:gd name="T115" fmla="*/ 65 h 149"/>
                <a:gd name="T116" fmla="*/ 23 w 137"/>
                <a:gd name="T117" fmla="*/ 66 h 149"/>
                <a:gd name="T118" fmla="*/ 20 w 137"/>
                <a:gd name="T119" fmla="*/ 72 h 149"/>
                <a:gd name="T120" fmla="*/ 0 w 137"/>
                <a:gd name="T121" fmla="*/ 69 h 149"/>
                <a:gd name="T122" fmla="*/ 4 w 137"/>
                <a:gd name="T123" fmla="*/ 6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7" h="149">
                  <a:moveTo>
                    <a:pt x="103" y="51"/>
                  </a:moveTo>
                  <a:lnTo>
                    <a:pt x="103" y="51"/>
                  </a:lnTo>
                  <a:lnTo>
                    <a:pt x="105" y="60"/>
                  </a:lnTo>
                  <a:lnTo>
                    <a:pt x="105" y="69"/>
                  </a:lnTo>
                  <a:lnTo>
                    <a:pt x="105" y="69"/>
                  </a:lnTo>
                  <a:lnTo>
                    <a:pt x="105" y="77"/>
                  </a:lnTo>
                  <a:lnTo>
                    <a:pt x="103" y="85"/>
                  </a:lnTo>
                  <a:lnTo>
                    <a:pt x="103" y="51"/>
                  </a:lnTo>
                  <a:lnTo>
                    <a:pt x="103" y="51"/>
                  </a:lnTo>
                  <a:close/>
                  <a:moveTo>
                    <a:pt x="103" y="108"/>
                  </a:moveTo>
                  <a:lnTo>
                    <a:pt x="103" y="99"/>
                  </a:lnTo>
                  <a:lnTo>
                    <a:pt x="103" y="99"/>
                  </a:lnTo>
                  <a:lnTo>
                    <a:pt x="104" y="100"/>
                  </a:lnTo>
                  <a:lnTo>
                    <a:pt x="104" y="100"/>
                  </a:lnTo>
                  <a:lnTo>
                    <a:pt x="116" y="112"/>
                  </a:lnTo>
                  <a:lnTo>
                    <a:pt x="116" y="112"/>
                  </a:lnTo>
                  <a:lnTo>
                    <a:pt x="118" y="115"/>
                  </a:lnTo>
                  <a:lnTo>
                    <a:pt x="116" y="116"/>
                  </a:lnTo>
                  <a:lnTo>
                    <a:pt x="116" y="116"/>
                  </a:lnTo>
                  <a:lnTo>
                    <a:pt x="114" y="118"/>
                  </a:lnTo>
                  <a:lnTo>
                    <a:pt x="111" y="116"/>
                  </a:lnTo>
                  <a:lnTo>
                    <a:pt x="103" y="108"/>
                  </a:lnTo>
                  <a:lnTo>
                    <a:pt x="103" y="108"/>
                  </a:lnTo>
                  <a:close/>
                  <a:moveTo>
                    <a:pt x="103" y="38"/>
                  </a:moveTo>
                  <a:lnTo>
                    <a:pt x="103" y="30"/>
                  </a:lnTo>
                  <a:lnTo>
                    <a:pt x="111" y="20"/>
                  </a:lnTo>
                  <a:lnTo>
                    <a:pt x="111" y="20"/>
                  </a:lnTo>
                  <a:lnTo>
                    <a:pt x="114" y="19"/>
                  </a:lnTo>
                  <a:lnTo>
                    <a:pt x="116" y="20"/>
                  </a:lnTo>
                  <a:lnTo>
                    <a:pt x="116" y="20"/>
                  </a:lnTo>
                  <a:lnTo>
                    <a:pt x="118" y="23"/>
                  </a:lnTo>
                  <a:lnTo>
                    <a:pt x="116" y="26"/>
                  </a:lnTo>
                  <a:lnTo>
                    <a:pt x="104" y="38"/>
                  </a:lnTo>
                  <a:lnTo>
                    <a:pt x="104" y="38"/>
                  </a:lnTo>
                  <a:lnTo>
                    <a:pt x="104" y="38"/>
                  </a:lnTo>
                  <a:lnTo>
                    <a:pt x="103" y="38"/>
                  </a:lnTo>
                  <a:lnTo>
                    <a:pt x="103" y="38"/>
                  </a:lnTo>
                  <a:close/>
                  <a:moveTo>
                    <a:pt x="112" y="69"/>
                  </a:moveTo>
                  <a:lnTo>
                    <a:pt x="112" y="69"/>
                  </a:lnTo>
                  <a:lnTo>
                    <a:pt x="112" y="69"/>
                  </a:lnTo>
                  <a:lnTo>
                    <a:pt x="114" y="66"/>
                  </a:lnTo>
                  <a:lnTo>
                    <a:pt x="116" y="65"/>
                  </a:lnTo>
                  <a:lnTo>
                    <a:pt x="133" y="65"/>
                  </a:lnTo>
                  <a:lnTo>
                    <a:pt x="133" y="65"/>
                  </a:lnTo>
                  <a:lnTo>
                    <a:pt x="135" y="66"/>
                  </a:lnTo>
                  <a:lnTo>
                    <a:pt x="137" y="69"/>
                  </a:lnTo>
                  <a:lnTo>
                    <a:pt x="137" y="69"/>
                  </a:lnTo>
                  <a:lnTo>
                    <a:pt x="135" y="72"/>
                  </a:lnTo>
                  <a:lnTo>
                    <a:pt x="133" y="72"/>
                  </a:lnTo>
                  <a:lnTo>
                    <a:pt x="116" y="72"/>
                  </a:lnTo>
                  <a:lnTo>
                    <a:pt x="116" y="72"/>
                  </a:lnTo>
                  <a:lnTo>
                    <a:pt x="114" y="72"/>
                  </a:lnTo>
                  <a:lnTo>
                    <a:pt x="112" y="69"/>
                  </a:lnTo>
                  <a:lnTo>
                    <a:pt x="112" y="69"/>
                  </a:lnTo>
                  <a:close/>
                  <a:moveTo>
                    <a:pt x="69" y="31"/>
                  </a:moveTo>
                  <a:lnTo>
                    <a:pt x="69" y="31"/>
                  </a:lnTo>
                  <a:lnTo>
                    <a:pt x="78" y="33"/>
                  </a:lnTo>
                  <a:lnTo>
                    <a:pt x="88" y="37"/>
                  </a:lnTo>
                  <a:lnTo>
                    <a:pt x="96" y="43"/>
                  </a:lnTo>
                  <a:lnTo>
                    <a:pt x="103" y="51"/>
                  </a:lnTo>
                  <a:lnTo>
                    <a:pt x="103" y="85"/>
                  </a:lnTo>
                  <a:lnTo>
                    <a:pt x="103" y="85"/>
                  </a:lnTo>
                  <a:lnTo>
                    <a:pt x="96" y="93"/>
                  </a:lnTo>
                  <a:lnTo>
                    <a:pt x="89" y="100"/>
                  </a:lnTo>
                  <a:lnTo>
                    <a:pt x="89" y="130"/>
                  </a:lnTo>
                  <a:lnTo>
                    <a:pt x="89" y="130"/>
                  </a:lnTo>
                  <a:lnTo>
                    <a:pt x="88" y="137"/>
                  </a:lnTo>
                  <a:lnTo>
                    <a:pt x="84" y="144"/>
                  </a:lnTo>
                  <a:lnTo>
                    <a:pt x="77" y="148"/>
                  </a:lnTo>
                  <a:lnTo>
                    <a:pt x="70" y="149"/>
                  </a:lnTo>
                  <a:lnTo>
                    <a:pt x="69" y="149"/>
                  </a:lnTo>
                  <a:lnTo>
                    <a:pt x="69" y="115"/>
                  </a:lnTo>
                  <a:lnTo>
                    <a:pt x="81" y="115"/>
                  </a:lnTo>
                  <a:lnTo>
                    <a:pt x="81" y="98"/>
                  </a:lnTo>
                  <a:lnTo>
                    <a:pt x="81" y="98"/>
                  </a:lnTo>
                  <a:lnTo>
                    <a:pt x="81" y="96"/>
                  </a:lnTo>
                  <a:lnTo>
                    <a:pt x="82" y="95"/>
                  </a:lnTo>
                  <a:lnTo>
                    <a:pt x="82" y="95"/>
                  </a:lnTo>
                  <a:lnTo>
                    <a:pt x="89" y="89"/>
                  </a:lnTo>
                  <a:lnTo>
                    <a:pt x="95" y="84"/>
                  </a:lnTo>
                  <a:lnTo>
                    <a:pt x="97" y="77"/>
                  </a:lnTo>
                  <a:lnTo>
                    <a:pt x="99" y="69"/>
                  </a:lnTo>
                  <a:lnTo>
                    <a:pt x="99" y="69"/>
                  </a:lnTo>
                  <a:lnTo>
                    <a:pt x="97" y="62"/>
                  </a:lnTo>
                  <a:lnTo>
                    <a:pt x="96" y="57"/>
                  </a:lnTo>
                  <a:lnTo>
                    <a:pt x="93" y="51"/>
                  </a:lnTo>
                  <a:lnTo>
                    <a:pt x="89" y="47"/>
                  </a:lnTo>
                  <a:lnTo>
                    <a:pt x="89" y="47"/>
                  </a:lnTo>
                  <a:lnTo>
                    <a:pt x="85" y="43"/>
                  </a:lnTo>
                  <a:lnTo>
                    <a:pt x="80" y="41"/>
                  </a:lnTo>
                  <a:lnTo>
                    <a:pt x="74" y="39"/>
                  </a:lnTo>
                  <a:lnTo>
                    <a:pt x="69" y="39"/>
                  </a:lnTo>
                  <a:lnTo>
                    <a:pt x="69" y="31"/>
                  </a:lnTo>
                  <a:lnTo>
                    <a:pt x="69" y="31"/>
                  </a:lnTo>
                  <a:close/>
                  <a:moveTo>
                    <a:pt x="103" y="30"/>
                  </a:moveTo>
                  <a:lnTo>
                    <a:pt x="100" y="33"/>
                  </a:lnTo>
                  <a:lnTo>
                    <a:pt x="100" y="33"/>
                  </a:lnTo>
                  <a:lnTo>
                    <a:pt x="99" y="35"/>
                  </a:lnTo>
                  <a:lnTo>
                    <a:pt x="100" y="38"/>
                  </a:lnTo>
                  <a:lnTo>
                    <a:pt x="100" y="38"/>
                  </a:lnTo>
                  <a:lnTo>
                    <a:pt x="103" y="38"/>
                  </a:lnTo>
                  <a:lnTo>
                    <a:pt x="103" y="30"/>
                  </a:lnTo>
                  <a:lnTo>
                    <a:pt x="103" y="30"/>
                  </a:lnTo>
                  <a:close/>
                  <a:moveTo>
                    <a:pt x="103" y="99"/>
                  </a:moveTo>
                  <a:lnTo>
                    <a:pt x="103" y="99"/>
                  </a:lnTo>
                  <a:lnTo>
                    <a:pt x="100" y="100"/>
                  </a:lnTo>
                  <a:lnTo>
                    <a:pt x="100" y="100"/>
                  </a:lnTo>
                  <a:lnTo>
                    <a:pt x="99" y="103"/>
                  </a:lnTo>
                  <a:lnTo>
                    <a:pt x="100" y="106"/>
                  </a:lnTo>
                  <a:lnTo>
                    <a:pt x="103" y="108"/>
                  </a:lnTo>
                  <a:lnTo>
                    <a:pt x="103" y="99"/>
                  </a:lnTo>
                  <a:lnTo>
                    <a:pt x="103" y="99"/>
                  </a:lnTo>
                  <a:close/>
                  <a:moveTo>
                    <a:pt x="69" y="24"/>
                  </a:moveTo>
                  <a:lnTo>
                    <a:pt x="69" y="0"/>
                  </a:lnTo>
                  <a:lnTo>
                    <a:pt x="69" y="0"/>
                  </a:lnTo>
                  <a:lnTo>
                    <a:pt x="70" y="1"/>
                  </a:lnTo>
                  <a:lnTo>
                    <a:pt x="72" y="4"/>
                  </a:lnTo>
                  <a:lnTo>
                    <a:pt x="72" y="20"/>
                  </a:lnTo>
                  <a:lnTo>
                    <a:pt x="72" y="20"/>
                  </a:lnTo>
                  <a:lnTo>
                    <a:pt x="70" y="23"/>
                  </a:lnTo>
                  <a:lnTo>
                    <a:pt x="69" y="24"/>
                  </a:lnTo>
                  <a:lnTo>
                    <a:pt x="69" y="24"/>
                  </a:lnTo>
                  <a:close/>
                  <a:moveTo>
                    <a:pt x="69" y="149"/>
                  </a:moveTo>
                  <a:lnTo>
                    <a:pt x="66" y="149"/>
                  </a:lnTo>
                  <a:lnTo>
                    <a:pt x="66" y="149"/>
                  </a:lnTo>
                  <a:lnTo>
                    <a:pt x="58" y="148"/>
                  </a:lnTo>
                  <a:lnTo>
                    <a:pt x="53" y="144"/>
                  </a:lnTo>
                  <a:lnTo>
                    <a:pt x="49" y="137"/>
                  </a:lnTo>
                  <a:lnTo>
                    <a:pt x="47" y="130"/>
                  </a:lnTo>
                  <a:lnTo>
                    <a:pt x="47" y="100"/>
                  </a:lnTo>
                  <a:lnTo>
                    <a:pt x="47" y="100"/>
                  </a:lnTo>
                  <a:lnTo>
                    <a:pt x="39" y="93"/>
                  </a:lnTo>
                  <a:lnTo>
                    <a:pt x="34" y="85"/>
                  </a:lnTo>
                  <a:lnTo>
                    <a:pt x="34" y="53"/>
                  </a:lnTo>
                  <a:lnTo>
                    <a:pt x="34" y="53"/>
                  </a:lnTo>
                  <a:lnTo>
                    <a:pt x="40" y="43"/>
                  </a:lnTo>
                  <a:lnTo>
                    <a:pt x="47" y="37"/>
                  </a:lnTo>
                  <a:lnTo>
                    <a:pt x="58" y="33"/>
                  </a:lnTo>
                  <a:lnTo>
                    <a:pt x="62" y="31"/>
                  </a:lnTo>
                  <a:lnTo>
                    <a:pt x="69" y="31"/>
                  </a:lnTo>
                  <a:lnTo>
                    <a:pt x="69" y="39"/>
                  </a:lnTo>
                  <a:lnTo>
                    <a:pt x="69" y="39"/>
                  </a:lnTo>
                  <a:lnTo>
                    <a:pt x="62" y="39"/>
                  </a:lnTo>
                  <a:lnTo>
                    <a:pt x="57" y="41"/>
                  </a:lnTo>
                  <a:lnTo>
                    <a:pt x="51" y="43"/>
                  </a:lnTo>
                  <a:lnTo>
                    <a:pt x="47" y="47"/>
                  </a:lnTo>
                  <a:lnTo>
                    <a:pt x="47" y="47"/>
                  </a:lnTo>
                  <a:lnTo>
                    <a:pt x="43" y="51"/>
                  </a:lnTo>
                  <a:lnTo>
                    <a:pt x="40" y="57"/>
                  </a:lnTo>
                  <a:lnTo>
                    <a:pt x="39" y="62"/>
                  </a:lnTo>
                  <a:lnTo>
                    <a:pt x="38" y="69"/>
                  </a:lnTo>
                  <a:lnTo>
                    <a:pt x="38" y="69"/>
                  </a:lnTo>
                  <a:lnTo>
                    <a:pt x="39" y="77"/>
                  </a:lnTo>
                  <a:lnTo>
                    <a:pt x="42" y="84"/>
                  </a:lnTo>
                  <a:lnTo>
                    <a:pt x="47" y="89"/>
                  </a:lnTo>
                  <a:lnTo>
                    <a:pt x="53" y="95"/>
                  </a:lnTo>
                  <a:lnTo>
                    <a:pt x="53" y="95"/>
                  </a:lnTo>
                  <a:lnTo>
                    <a:pt x="53" y="95"/>
                  </a:lnTo>
                  <a:lnTo>
                    <a:pt x="54" y="96"/>
                  </a:lnTo>
                  <a:lnTo>
                    <a:pt x="55" y="98"/>
                  </a:lnTo>
                  <a:lnTo>
                    <a:pt x="55" y="115"/>
                  </a:lnTo>
                  <a:lnTo>
                    <a:pt x="69" y="115"/>
                  </a:lnTo>
                  <a:lnTo>
                    <a:pt x="69" y="149"/>
                  </a:lnTo>
                  <a:lnTo>
                    <a:pt x="69" y="149"/>
                  </a:lnTo>
                  <a:close/>
                  <a:moveTo>
                    <a:pt x="69" y="0"/>
                  </a:moveTo>
                  <a:lnTo>
                    <a:pt x="69" y="24"/>
                  </a:lnTo>
                  <a:lnTo>
                    <a:pt x="68" y="24"/>
                  </a:lnTo>
                  <a:lnTo>
                    <a:pt x="68" y="24"/>
                  </a:lnTo>
                  <a:lnTo>
                    <a:pt x="68" y="24"/>
                  </a:lnTo>
                  <a:lnTo>
                    <a:pt x="66" y="23"/>
                  </a:lnTo>
                  <a:lnTo>
                    <a:pt x="65" y="20"/>
                  </a:lnTo>
                  <a:lnTo>
                    <a:pt x="65" y="4"/>
                  </a:lnTo>
                  <a:lnTo>
                    <a:pt x="65" y="4"/>
                  </a:lnTo>
                  <a:lnTo>
                    <a:pt x="66" y="1"/>
                  </a:lnTo>
                  <a:lnTo>
                    <a:pt x="68" y="0"/>
                  </a:lnTo>
                  <a:lnTo>
                    <a:pt x="69" y="0"/>
                  </a:lnTo>
                  <a:lnTo>
                    <a:pt x="69" y="0"/>
                  </a:lnTo>
                  <a:close/>
                  <a:moveTo>
                    <a:pt x="34" y="107"/>
                  </a:moveTo>
                  <a:lnTo>
                    <a:pt x="36" y="106"/>
                  </a:lnTo>
                  <a:lnTo>
                    <a:pt x="36" y="106"/>
                  </a:lnTo>
                  <a:lnTo>
                    <a:pt x="38" y="103"/>
                  </a:lnTo>
                  <a:lnTo>
                    <a:pt x="36" y="100"/>
                  </a:lnTo>
                  <a:lnTo>
                    <a:pt x="36" y="100"/>
                  </a:lnTo>
                  <a:lnTo>
                    <a:pt x="34" y="99"/>
                  </a:lnTo>
                  <a:lnTo>
                    <a:pt x="34" y="107"/>
                  </a:lnTo>
                  <a:lnTo>
                    <a:pt x="34" y="107"/>
                  </a:lnTo>
                  <a:close/>
                  <a:moveTo>
                    <a:pt x="34" y="38"/>
                  </a:moveTo>
                  <a:lnTo>
                    <a:pt x="34" y="38"/>
                  </a:lnTo>
                  <a:lnTo>
                    <a:pt x="36" y="38"/>
                  </a:lnTo>
                  <a:lnTo>
                    <a:pt x="36" y="38"/>
                  </a:lnTo>
                  <a:lnTo>
                    <a:pt x="38" y="35"/>
                  </a:lnTo>
                  <a:lnTo>
                    <a:pt x="36" y="33"/>
                  </a:lnTo>
                  <a:lnTo>
                    <a:pt x="34" y="30"/>
                  </a:lnTo>
                  <a:lnTo>
                    <a:pt x="34" y="38"/>
                  </a:lnTo>
                  <a:close/>
                  <a:moveTo>
                    <a:pt x="34" y="85"/>
                  </a:moveTo>
                  <a:lnTo>
                    <a:pt x="34" y="85"/>
                  </a:lnTo>
                  <a:lnTo>
                    <a:pt x="31" y="77"/>
                  </a:lnTo>
                  <a:lnTo>
                    <a:pt x="31" y="69"/>
                  </a:lnTo>
                  <a:lnTo>
                    <a:pt x="31" y="69"/>
                  </a:lnTo>
                  <a:lnTo>
                    <a:pt x="31" y="61"/>
                  </a:lnTo>
                  <a:lnTo>
                    <a:pt x="34" y="53"/>
                  </a:lnTo>
                  <a:lnTo>
                    <a:pt x="34" y="85"/>
                  </a:lnTo>
                  <a:lnTo>
                    <a:pt x="34" y="85"/>
                  </a:lnTo>
                  <a:close/>
                  <a:moveTo>
                    <a:pt x="34" y="30"/>
                  </a:moveTo>
                  <a:lnTo>
                    <a:pt x="34" y="38"/>
                  </a:lnTo>
                  <a:lnTo>
                    <a:pt x="34" y="38"/>
                  </a:lnTo>
                  <a:lnTo>
                    <a:pt x="31" y="38"/>
                  </a:lnTo>
                  <a:lnTo>
                    <a:pt x="31" y="38"/>
                  </a:lnTo>
                  <a:lnTo>
                    <a:pt x="20" y="26"/>
                  </a:lnTo>
                  <a:lnTo>
                    <a:pt x="20" y="26"/>
                  </a:lnTo>
                  <a:lnTo>
                    <a:pt x="19" y="23"/>
                  </a:lnTo>
                  <a:lnTo>
                    <a:pt x="20" y="20"/>
                  </a:lnTo>
                  <a:lnTo>
                    <a:pt x="20" y="20"/>
                  </a:lnTo>
                  <a:lnTo>
                    <a:pt x="23" y="19"/>
                  </a:lnTo>
                  <a:lnTo>
                    <a:pt x="24" y="20"/>
                  </a:lnTo>
                  <a:lnTo>
                    <a:pt x="34" y="30"/>
                  </a:lnTo>
                  <a:lnTo>
                    <a:pt x="34" y="30"/>
                  </a:lnTo>
                  <a:close/>
                  <a:moveTo>
                    <a:pt x="34" y="99"/>
                  </a:moveTo>
                  <a:lnTo>
                    <a:pt x="34" y="107"/>
                  </a:lnTo>
                  <a:lnTo>
                    <a:pt x="24" y="116"/>
                  </a:lnTo>
                  <a:lnTo>
                    <a:pt x="24" y="116"/>
                  </a:lnTo>
                  <a:lnTo>
                    <a:pt x="23" y="118"/>
                  </a:lnTo>
                  <a:lnTo>
                    <a:pt x="20" y="116"/>
                  </a:lnTo>
                  <a:lnTo>
                    <a:pt x="20" y="116"/>
                  </a:lnTo>
                  <a:lnTo>
                    <a:pt x="19" y="115"/>
                  </a:lnTo>
                  <a:lnTo>
                    <a:pt x="20" y="112"/>
                  </a:lnTo>
                  <a:lnTo>
                    <a:pt x="31" y="100"/>
                  </a:lnTo>
                  <a:lnTo>
                    <a:pt x="31" y="100"/>
                  </a:lnTo>
                  <a:lnTo>
                    <a:pt x="31" y="100"/>
                  </a:lnTo>
                  <a:lnTo>
                    <a:pt x="34" y="99"/>
                  </a:lnTo>
                  <a:lnTo>
                    <a:pt x="34" y="99"/>
                  </a:lnTo>
                  <a:close/>
                  <a:moveTo>
                    <a:pt x="4" y="65"/>
                  </a:moveTo>
                  <a:lnTo>
                    <a:pt x="4" y="65"/>
                  </a:lnTo>
                  <a:lnTo>
                    <a:pt x="20" y="65"/>
                  </a:lnTo>
                  <a:lnTo>
                    <a:pt x="20" y="65"/>
                  </a:lnTo>
                  <a:lnTo>
                    <a:pt x="23" y="66"/>
                  </a:lnTo>
                  <a:lnTo>
                    <a:pt x="24" y="69"/>
                  </a:lnTo>
                  <a:lnTo>
                    <a:pt x="24" y="69"/>
                  </a:lnTo>
                  <a:lnTo>
                    <a:pt x="23" y="72"/>
                  </a:lnTo>
                  <a:lnTo>
                    <a:pt x="20" y="72"/>
                  </a:lnTo>
                  <a:lnTo>
                    <a:pt x="4" y="72"/>
                  </a:lnTo>
                  <a:lnTo>
                    <a:pt x="4" y="72"/>
                  </a:lnTo>
                  <a:lnTo>
                    <a:pt x="1" y="72"/>
                  </a:lnTo>
                  <a:lnTo>
                    <a:pt x="0" y="69"/>
                  </a:lnTo>
                  <a:lnTo>
                    <a:pt x="0" y="69"/>
                  </a:lnTo>
                  <a:lnTo>
                    <a:pt x="1" y="66"/>
                  </a:lnTo>
                  <a:lnTo>
                    <a:pt x="4" y="65"/>
                  </a:lnTo>
                  <a:lnTo>
                    <a:pt x="4" y="65"/>
                  </a:ln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73" name="TextBox 272"/>
          <p:cNvSpPr txBox="1"/>
          <p:nvPr/>
        </p:nvSpPr>
        <p:spPr>
          <a:xfrm>
            <a:off x="705421" y="626509"/>
            <a:ext cx="10801350" cy="646331"/>
          </a:xfrm>
          <a:prstGeom prst="rect">
            <a:avLst/>
          </a:prstGeom>
          <a:noFill/>
        </p:spPr>
        <p:txBody>
          <a:bodyPr wrap="square" rtlCol="0">
            <a:spAutoFit/>
          </a:bodyPr>
          <a:lstStyle/>
          <a:p>
            <a:pPr lvl="0"/>
            <a:r>
              <a:rPr lang="zh-CN" altLang="en-US" sz="3600" dirty="0">
                <a:solidFill>
                  <a:prstClr val="black">
                    <a:lumMod val="75000"/>
                    <a:lumOff val="25000"/>
                  </a:prstClr>
                </a:solidFill>
                <a:latin typeface="叶根友刀锋黑草" panose="02010601030101010101" pitchFamily="2" charset="-122"/>
                <a:ea typeface="叶根友刀锋黑草" panose="02010601030101010101" pitchFamily="2" charset="-122"/>
              </a:rPr>
              <a:t>点击添加标题</a:t>
            </a:r>
            <a:endParaRPr kumimoji="0" lang="vi-VN" sz="3600" b="0" i="0" u="none" strike="noStrike" kern="1200" cap="none" spc="0" normalizeH="0" baseline="0" noProof="0" dirty="0">
              <a:ln>
                <a:noFill/>
              </a:ln>
              <a:solidFill>
                <a:prstClr val="black">
                  <a:lumMod val="75000"/>
                  <a:lumOff val="25000"/>
                </a:prstClr>
              </a:solidFill>
              <a:effectLst/>
              <a:uLnTx/>
              <a:uFillTx/>
              <a:latin typeface="Roboto Medium"/>
              <a:ea typeface="+mn-ea"/>
              <a:cs typeface="+mn-cs"/>
            </a:endParaRPr>
          </a:p>
        </p:txBody>
      </p:sp>
      <p:sp>
        <p:nvSpPr>
          <p:cNvPr id="2" name="Slide Number Placeholder 1"/>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C1A69C3-A417-4791-88FC-0E458BBACD37}" type="slidenum">
              <a:rPr kumimoji="0" lang="vi-VN" sz="1800" b="0" i="0" u="none" strike="noStrike" kern="1200" cap="none" spc="0" normalizeH="0" baseline="0" noProof="0" smtClean="0">
                <a:ln>
                  <a:noFill/>
                </a:ln>
                <a:solidFill>
                  <a:prstClr val="white"/>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27</a:t>
            </a:fld>
            <a:endParaRPr kumimoji="0" lang="vi-VN" sz="18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236" name="Group 235"/>
          <p:cNvGrpSpPr/>
          <p:nvPr/>
        </p:nvGrpSpPr>
        <p:grpSpPr>
          <a:xfrm>
            <a:off x="811213" y="1733550"/>
            <a:ext cx="3256990" cy="1557122"/>
            <a:chOff x="838200" y="1352655"/>
            <a:chExt cx="3256990" cy="1557122"/>
          </a:xfrm>
        </p:grpSpPr>
        <p:sp>
          <p:nvSpPr>
            <p:cNvPr id="237" name="TextBox 236"/>
            <p:cNvSpPr txBox="1"/>
            <p:nvPr/>
          </p:nvSpPr>
          <p:spPr>
            <a:xfrm>
              <a:off x="838200" y="1352655"/>
              <a:ext cx="76815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solidFill>
                    <a:srgbClr val="F1654C"/>
                  </a:solidFill>
                  <a:effectLst/>
                  <a:uLnTx/>
                  <a:uFillTx/>
                  <a:latin typeface="Roboto Medium"/>
                  <a:ea typeface="+mn-ea"/>
                  <a:cs typeface="+mn-cs"/>
                </a:rPr>
                <a:t>01</a:t>
              </a:r>
              <a:endParaRPr kumimoji="0" lang="en-US" sz="4000" b="1" i="0" u="none" strike="noStrike" kern="1200" cap="none" spc="0" normalizeH="0" baseline="0" noProof="0" dirty="0">
                <a:ln>
                  <a:noFill/>
                </a:ln>
                <a:solidFill>
                  <a:srgbClr val="F1654C"/>
                </a:solidFill>
                <a:effectLst/>
                <a:uLnTx/>
                <a:uFillTx/>
                <a:latin typeface="Roboto Medium"/>
                <a:ea typeface="+mn-ea"/>
                <a:cs typeface="+mn-cs"/>
              </a:endParaRPr>
            </a:p>
          </p:txBody>
        </p:sp>
        <p:sp>
          <p:nvSpPr>
            <p:cNvPr id="238" name="Rectangle 237"/>
            <p:cNvSpPr/>
            <p:nvPr/>
          </p:nvSpPr>
          <p:spPr>
            <a:xfrm>
              <a:off x="838200" y="1880368"/>
              <a:ext cx="1590500"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1654C"/>
                  </a:solidFill>
                  <a:effectLst/>
                  <a:uLnTx/>
                  <a:uFillTx/>
                  <a:latin typeface="Roboto Medium"/>
                  <a:ea typeface="+mn-ea"/>
                  <a:cs typeface="+mn-cs"/>
                </a:rPr>
                <a:t>Graphic Design</a:t>
              </a:r>
            </a:p>
          </p:txBody>
        </p:sp>
        <p:sp>
          <p:nvSpPr>
            <p:cNvPr id="239" name="TextBox 238"/>
            <p:cNvSpPr txBox="1"/>
            <p:nvPr/>
          </p:nvSpPr>
          <p:spPr>
            <a:xfrm>
              <a:off x="844457" y="2171113"/>
              <a:ext cx="3250733"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Lorem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ipsum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Vestibulum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dignissim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nunc</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nisi, ac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scelerisque</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nulla</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malesuada</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id. </a:t>
              </a:r>
            </a:p>
          </p:txBody>
        </p:sp>
      </p:grpSp>
      <p:grpSp>
        <p:nvGrpSpPr>
          <p:cNvPr id="240" name="Group 239"/>
          <p:cNvGrpSpPr/>
          <p:nvPr/>
        </p:nvGrpSpPr>
        <p:grpSpPr>
          <a:xfrm>
            <a:off x="811213" y="3336421"/>
            <a:ext cx="3654424" cy="1557122"/>
            <a:chOff x="838200" y="2974982"/>
            <a:chExt cx="3654424" cy="1557122"/>
          </a:xfrm>
        </p:grpSpPr>
        <p:sp>
          <p:nvSpPr>
            <p:cNvPr id="241" name="TextBox 240"/>
            <p:cNvSpPr txBox="1"/>
            <p:nvPr/>
          </p:nvSpPr>
          <p:spPr>
            <a:xfrm>
              <a:off x="838200" y="2974982"/>
              <a:ext cx="726481"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solidFill>
                    <a:srgbClr val="FFC000"/>
                  </a:solidFill>
                  <a:effectLst/>
                  <a:uLnTx/>
                  <a:uFillTx/>
                  <a:latin typeface="Roboto Medium"/>
                  <a:ea typeface="+mn-ea"/>
                  <a:cs typeface="+mn-cs"/>
                </a:rPr>
                <a:t>02</a:t>
              </a:r>
              <a:endParaRPr kumimoji="0" lang="en-US" sz="4000" b="1" i="0" u="none" strike="noStrike" kern="1200" cap="none" spc="0" normalizeH="0" baseline="0" noProof="0" dirty="0">
                <a:ln>
                  <a:noFill/>
                </a:ln>
                <a:solidFill>
                  <a:srgbClr val="FFC000"/>
                </a:solidFill>
                <a:effectLst/>
                <a:uLnTx/>
                <a:uFillTx/>
                <a:latin typeface="Roboto Medium"/>
                <a:ea typeface="+mn-ea"/>
                <a:cs typeface="+mn-cs"/>
              </a:endParaRPr>
            </a:p>
          </p:txBody>
        </p:sp>
        <p:sp>
          <p:nvSpPr>
            <p:cNvPr id="242" name="Rectangle 241"/>
            <p:cNvSpPr/>
            <p:nvPr/>
          </p:nvSpPr>
          <p:spPr>
            <a:xfrm>
              <a:off x="838200" y="3502695"/>
              <a:ext cx="1281120"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1600" b="1" i="0" u="none" strike="noStrike" kern="1200" cap="none" spc="0" normalizeH="0" baseline="0" noProof="0" dirty="0">
                  <a:ln>
                    <a:noFill/>
                  </a:ln>
                  <a:solidFill>
                    <a:srgbClr val="FFC000"/>
                  </a:solidFill>
                  <a:effectLst/>
                  <a:uLnTx/>
                  <a:uFillTx/>
                  <a:latin typeface="Roboto Medium"/>
                  <a:ea typeface="+mn-ea"/>
                  <a:cs typeface="+mn-cs"/>
                </a:rPr>
                <a:t>Web </a:t>
              </a:r>
              <a:r>
                <a:rPr kumimoji="0" lang="en-US" sz="1600" b="1" i="0" u="none" strike="noStrike" kern="1200" cap="none" spc="0" normalizeH="0" baseline="0" noProof="0" dirty="0">
                  <a:ln>
                    <a:noFill/>
                  </a:ln>
                  <a:solidFill>
                    <a:srgbClr val="FFC000"/>
                  </a:solidFill>
                  <a:effectLst/>
                  <a:uLnTx/>
                  <a:uFillTx/>
                  <a:latin typeface="Roboto Medium"/>
                  <a:ea typeface="+mn-ea"/>
                  <a:cs typeface="+mn-cs"/>
                </a:rPr>
                <a:t>Design</a:t>
              </a:r>
            </a:p>
          </p:txBody>
        </p:sp>
        <p:sp>
          <p:nvSpPr>
            <p:cNvPr id="243" name="TextBox 242"/>
            <p:cNvSpPr txBox="1"/>
            <p:nvPr/>
          </p:nvSpPr>
          <p:spPr>
            <a:xfrm>
              <a:off x="844457" y="3793440"/>
              <a:ext cx="364816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Lorem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ipsum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Vestibulum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dignissim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nunc</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nisi ac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scelerisque</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nulla</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malesuada</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id. </a:t>
              </a:r>
            </a:p>
          </p:txBody>
        </p:sp>
      </p:grpSp>
      <p:grpSp>
        <p:nvGrpSpPr>
          <p:cNvPr id="244" name="Group 243"/>
          <p:cNvGrpSpPr/>
          <p:nvPr/>
        </p:nvGrpSpPr>
        <p:grpSpPr>
          <a:xfrm>
            <a:off x="811213" y="5038040"/>
            <a:ext cx="4338637" cy="1341678"/>
            <a:chOff x="838200" y="4653327"/>
            <a:chExt cx="4338637" cy="1341678"/>
          </a:xfrm>
        </p:grpSpPr>
        <p:sp>
          <p:nvSpPr>
            <p:cNvPr id="245" name="TextBox 244"/>
            <p:cNvSpPr txBox="1"/>
            <p:nvPr/>
          </p:nvSpPr>
          <p:spPr>
            <a:xfrm>
              <a:off x="838200" y="4653327"/>
              <a:ext cx="726481"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a:ln>
                    <a:noFill/>
                  </a:ln>
                  <a:solidFill>
                    <a:srgbClr val="5B9BD5"/>
                  </a:solidFill>
                  <a:effectLst/>
                  <a:uLnTx/>
                  <a:uFillTx/>
                  <a:latin typeface="Roboto Medium"/>
                  <a:ea typeface="+mn-ea"/>
                  <a:cs typeface="+mn-cs"/>
                </a:rPr>
                <a:t>03</a:t>
              </a:r>
              <a:endParaRPr kumimoji="0" lang="en-US" sz="4000" b="1" i="0" u="none" strike="noStrike" kern="1200" cap="none" spc="0" normalizeH="0" baseline="0" noProof="0">
                <a:ln>
                  <a:noFill/>
                </a:ln>
                <a:solidFill>
                  <a:srgbClr val="5B9BD5"/>
                </a:solidFill>
                <a:effectLst/>
                <a:uLnTx/>
                <a:uFillTx/>
                <a:latin typeface="Roboto Medium"/>
                <a:ea typeface="+mn-ea"/>
                <a:cs typeface="+mn-cs"/>
              </a:endParaRPr>
            </a:p>
          </p:txBody>
        </p:sp>
        <p:sp>
          <p:nvSpPr>
            <p:cNvPr id="246" name="Rectangle 245"/>
            <p:cNvSpPr/>
            <p:nvPr/>
          </p:nvSpPr>
          <p:spPr>
            <a:xfrm>
              <a:off x="838200" y="5181040"/>
              <a:ext cx="136928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1600" b="1" i="0" u="none" strike="noStrike" kern="1200" cap="none" spc="0" normalizeH="0" baseline="0" noProof="0" dirty="0">
                  <a:ln>
                    <a:noFill/>
                  </a:ln>
                  <a:solidFill>
                    <a:srgbClr val="5B9BD5"/>
                  </a:solidFill>
                  <a:effectLst/>
                  <a:uLnTx/>
                  <a:uFillTx/>
                  <a:latin typeface="Roboto Medium"/>
                  <a:ea typeface="+mn-ea"/>
                  <a:cs typeface="+mn-cs"/>
                </a:rPr>
                <a:t>E-Commerce</a:t>
              </a:r>
              <a:endParaRPr kumimoji="0" lang="en-US" sz="1600" b="1" i="0" u="none" strike="noStrike" kern="1200" cap="none" spc="0" normalizeH="0" baseline="0" noProof="0" dirty="0">
                <a:ln>
                  <a:noFill/>
                </a:ln>
                <a:solidFill>
                  <a:srgbClr val="5B9BD5"/>
                </a:solidFill>
                <a:effectLst/>
                <a:uLnTx/>
                <a:uFillTx/>
                <a:latin typeface="Roboto Medium"/>
                <a:ea typeface="+mn-ea"/>
                <a:cs typeface="+mn-cs"/>
              </a:endParaRPr>
            </a:p>
          </p:txBody>
        </p:sp>
        <p:sp>
          <p:nvSpPr>
            <p:cNvPr id="247" name="TextBox 246"/>
            <p:cNvSpPr txBox="1"/>
            <p:nvPr/>
          </p:nvSpPr>
          <p:spPr>
            <a:xfrm>
              <a:off x="844457" y="5471785"/>
              <a:ext cx="43323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Lorem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ipsum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Vestibulum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dignissim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nunc</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nisi, ac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scelerisque</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nulla</a:t>
              </a:r>
              <a:endPar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grpSp>
      <p:grpSp>
        <p:nvGrpSpPr>
          <p:cNvPr id="256" name="Group 255"/>
          <p:cNvGrpSpPr/>
          <p:nvPr/>
        </p:nvGrpSpPr>
        <p:grpSpPr>
          <a:xfrm>
            <a:off x="8043675" y="1733550"/>
            <a:ext cx="3253569" cy="1599084"/>
            <a:chOff x="8070662" y="1352655"/>
            <a:chExt cx="3253569" cy="1599084"/>
          </a:xfrm>
        </p:grpSpPr>
        <p:sp>
          <p:nvSpPr>
            <p:cNvPr id="258" name="TextBox 257"/>
            <p:cNvSpPr txBox="1"/>
            <p:nvPr/>
          </p:nvSpPr>
          <p:spPr>
            <a:xfrm>
              <a:off x="10597749" y="1352655"/>
              <a:ext cx="726482" cy="707886"/>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solidFill>
                    <a:srgbClr val="00AC65"/>
                  </a:solidFill>
                  <a:effectLst/>
                  <a:uLnTx/>
                  <a:uFillTx/>
                  <a:latin typeface="Roboto Medium"/>
                  <a:ea typeface="+mn-ea"/>
                  <a:cs typeface="+mn-cs"/>
                </a:rPr>
                <a:t>04</a:t>
              </a:r>
              <a:endParaRPr kumimoji="0" lang="en-US" sz="4000" b="1" i="0" u="none" strike="noStrike" kern="1200" cap="none" spc="0" normalizeH="0" baseline="0" noProof="0" dirty="0">
                <a:ln>
                  <a:noFill/>
                </a:ln>
                <a:solidFill>
                  <a:srgbClr val="00AC65"/>
                </a:solidFill>
                <a:effectLst/>
                <a:uLnTx/>
                <a:uFillTx/>
                <a:latin typeface="Roboto Medium"/>
                <a:ea typeface="+mn-ea"/>
                <a:cs typeface="+mn-cs"/>
              </a:endParaRPr>
            </a:p>
          </p:txBody>
        </p:sp>
        <p:sp>
          <p:nvSpPr>
            <p:cNvPr id="259" name="Rectangle 258"/>
            <p:cNvSpPr/>
            <p:nvPr/>
          </p:nvSpPr>
          <p:spPr>
            <a:xfrm>
              <a:off x="9730895" y="1880368"/>
              <a:ext cx="1590500" cy="338554"/>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AC65"/>
                  </a:solidFill>
                  <a:effectLst/>
                  <a:uLnTx/>
                  <a:uFillTx/>
                  <a:latin typeface="Roboto Medium"/>
                  <a:ea typeface="+mn-ea"/>
                  <a:cs typeface="+mn-cs"/>
                </a:rPr>
                <a:t>Graphic Design</a:t>
              </a:r>
            </a:p>
          </p:txBody>
        </p:sp>
        <p:sp>
          <p:nvSpPr>
            <p:cNvPr id="272" name="TextBox 271"/>
            <p:cNvSpPr txBox="1"/>
            <p:nvPr/>
          </p:nvSpPr>
          <p:spPr>
            <a:xfrm>
              <a:off x="8070662" y="2213075"/>
              <a:ext cx="3250733" cy="73866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Lorem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ipsum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Vestibulum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dignissim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nunc</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nisi, ac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scelerisque</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nulla</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malesuada</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id. </a:t>
              </a:r>
            </a:p>
          </p:txBody>
        </p:sp>
      </p:grpSp>
      <p:grpSp>
        <p:nvGrpSpPr>
          <p:cNvPr id="276" name="Group 275"/>
          <p:cNvGrpSpPr/>
          <p:nvPr/>
        </p:nvGrpSpPr>
        <p:grpSpPr>
          <a:xfrm>
            <a:off x="7646241" y="3336421"/>
            <a:ext cx="3651003" cy="1610913"/>
            <a:chOff x="7673228" y="2974982"/>
            <a:chExt cx="3651003" cy="1610913"/>
          </a:xfrm>
        </p:grpSpPr>
        <p:sp>
          <p:nvSpPr>
            <p:cNvPr id="277" name="TextBox 276"/>
            <p:cNvSpPr txBox="1"/>
            <p:nvPr/>
          </p:nvSpPr>
          <p:spPr>
            <a:xfrm>
              <a:off x="10597749" y="2974982"/>
              <a:ext cx="726482" cy="707886"/>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solidFill>
                    <a:srgbClr val="F1654C"/>
                  </a:solidFill>
                  <a:effectLst/>
                  <a:uLnTx/>
                  <a:uFillTx/>
                  <a:latin typeface="Roboto Medium"/>
                  <a:ea typeface="+mn-ea"/>
                  <a:cs typeface="+mn-cs"/>
                </a:rPr>
                <a:t>05</a:t>
              </a:r>
              <a:endParaRPr kumimoji="0" lang="en-US" sz="4000" b="1" i="0" u="none" strike="noStrike" kern="1200" cap="none" spc="0" normalizeH="0" baseline="0" noProof="0" dirty="0">
                <a:ln>
                  <a:noFill/>
                </a:ln>
                <a:solidFill>
                  <a:srgbClr val="F1654C"/>
                </a:solidFill>
                <a:effectLst/>
                <a:uLnTx/>
                <a:uFillTx/>
                <a:latin typeface="Roboto Medium"/>
                <a:ea typeface="+mn-ea"/>
                <a:cs typeface="+mn-cs"/>
              </a:endParaRPr>
            </a:p>
          </p:txBody>
        </p:sp>
        <p:sp>
          <p:nvSpPr>
            <p:cNvPr id="278" name="Rectangle 277"/>
            <p:cNvSpPr/>
            <p:nvPr/>
          </p:nvSpPr>
          <p:spPr>
            <a:xfrm>
              <a:off x="10040274" y="3502695"/>
              <a:ext cx="1281121" cy="338554"/>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1600" b="1" i="0" u="none" strike="noStrike" kern="1200" cap="none" spc="0" normalizeH="0" baseline="0" noProof="0" dirty="0">
                  <a:ln>
                    <a:noFill/>
                  </a:ln>
                  <a:solidFill>
                    <a:srgbClr val="F1654C"/>
                  </a:solidFill>
                  <a:effectLst/>
                  <a:uLnTx/>
                  <a:uFillTx/>
                  <a:latin typeface="Roboto Medium"/>
                  <a:ea typeface="+mn-ea"/>
                  <a:cs typeface="+mn-cs"/>
                </a:rPr>
                <a:t>Web </a:t>
              </a:r>
              <a:r>
                <a:rPr kumimoji="0" lang="en-US" sz="1600" b="1" i="0" u="none" strike="noStrike" kern="1200" cap="none" spc="0" normalizeH="0" baseline="0" noProof="0" dirty="0">
                  <a:ln>
                    <a:noFill/>
                  </a:ln>
                  <a:solidFill>
                    <a:srgbClr val="F1654C"/>
                  </a:solidFill>
                  <a:effectLst/>
                  <a:uLnTx/>
                  <a:uFillTx/>
                  <a:latin typeface="Roboto Medium"/>
                  <a:ea typeface="+mn-ea"/>
                  <a:cs typeface="+mn-cs"/>
                </a:rPr>
                <a:t>Design</a:t>
              </a:r>
            </a:p>
          </p:txBody>
        </p:sp>
        <p:sp>
          <p:nvSpPr>
            <p:cNvPr id="279" name="TextBox 278"/>
            <p:cNvSpPr txBox="1"/>
            <p:nvPr/>
          </p:nvSpPr>
          <p:spPr>
            <a:xfrm>
              <a:off x="7673228" y="3847231"/>
              <a:ext cx="3648167" cy="73866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Lorem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ipsum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Vestibulum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dignissim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nunc</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nisi ac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scelerisque</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nulla</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malesuada</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id</a:t>
              </a:r>
              <a:r>
                <a:rPr kumimoji="0" lang="en-US" sz="1400" b="0" i="0" u="none" strike="noStrike" kern="1200" cap="none" spc="0" normalizeH="0" baseline="0" noProof="0" dirty="0">
                  <a:ln>
                    <a:noFill/>
                  </a:ln>
                  <a:solidFill>
                    <a:srgbClr val="44546A">
                      <a:lumMod val="75000"/>
                      <a:lumOff val="25000"/>
                    </a:srgbClr>
                  </a:solidFill>
                  <a:effectLst/>
                  <a:uLnTx/>
                  <a:uFillTx/>
                  <a:latin typeface="Calibri"/>
                  <a:ea typeface="+mn-ea"/>
                  <a:cs typeface="+mn-cs"/>
                </a:rPr>
                <a:t>. </a:t>
              </a:r>
            </a:p>
          </p:txBody>
        </p:sp>
      </p:grpSp>
      <p:grpSp>
        <p:nvGrpSpPr>
          <p:cNvPr id="280" name="Group 279"/>
          <p:cNvGrpSpPr/>
          <p:nvPr/>
        </p:nvGrpSpPr>
        <p:grpSpPr>
          <a:xfrm>
            <a:off x="7013575" y="4995310"/>
            <a:ext cx="4332380" cy="1384944"/>
            <a:chOff x="7040562" y="4653327"/>
            <a:chExt cx="4332380" cy="1384944"/>
          </a:xfrm>
        </p:grpSpPr>
        <p:sp>
          <p:nvSpPr>
            <p:cNvPr id="281" name="TextBox 280"/>
            <p:cNvSpPr txBox="1"/>
            <p:nvPr/>
          </p:nvSpPr>
          <p:spPr>
            <a:xfrm>
              <a:off x="10597749" y="4653327"/>
              <a:ext cx="726482" cy="707886"/>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a:ln>
                    <a:noFill/>
                  </a:ln>
                  <a:solidFill>
                    <a:srgbClr val="323F4B"/>
                  </a:solidFill>
                  <a:effectLst/>
                  <a:uLnTx/>
                  <a:uFillTx/>
                  <a:latin typeface="Roboto Medium"/>
                  <a:ea typeface="+mn-ea"/>
                  <a:cs typeface="+mn-cs"/>
                </a:rPr>
                <a:t>06</a:t>
              </a:r>
              <a:endParaRPr kumimoji="0" lang="en-US" sz="4000" b="1" i="0" u="none" strike="noStrike" kern="1200" cap="none" spc="0" normalizeH="0" baseline="0" noProof="0">
                <a:ln>
                  <a:noFill/>
                </a:ln>
                <a:solidFill>
                  <a:srgbClr val="323F4B"/>
                </a:solidFill>
                <a:effectLst/>
                <a:uLnTx/>
                <a:uFillTx/>
                <a:latin typeface="Roboto Medium"/>
                <a:ea typeface="+mn-ea"/>
                <a:cs typeface="+mn-cs"/>
              </a:endParaRPr>
            </a:p>
          </p:txBody>
        </p:sp>
        <p:sp>
          <p:nvSpPr>
            <p:cNvPr id="282" name="Rectangle 281"/>
            <p:cNvSpPr/>
            <p:nvPr/>
          </p:nvSpPr>
          <p:spPr>
            <a:xfrm>
              <a:off x="9952109" y="5181040"/>
              <a:ext cx="1369286" cy="338554"/>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1600" b="1" i="0" u="none" strike="noStrike" kern="1200" cap="none" spc="0" normalizeH="0" baseline="0" noProof="0" dirty="0">
                  <a:ln>
                    <a:noFill/>
                  </a:ln>
                  <a:solidFill>
                    <a:srgbClr val="323F4B"/>
                  </a:solidFill>
                  <a:effectLst/>
                  <a:uLnTx/>
                  <a:uFillTx/>
                  <a:latin typeface="Roboto Medium"/>
                  <a:ea typeface="+mn-ea"/>
                  <a:cs typeface="+mn-cs"/>
                </a:rPr>
                <a:t>E-Commerce</a:t>
              </a:r>
              <a:endParaRPr kumimoji="0" lang="en-US" sz="1600" b="1" i="0" u="none" strike="noStrike" kern="1200" cap="none" spc="0" normalizeH="0" baseline="0" noProof="0" dirty="0">
                <a:ln>
                  <a:noFill/>
                </a:ln>
                <a:solidFill>
                  <a:srgbClr val="323F4B"/>
                </a:solidFill>
                <a:effectLst/>
                <a:uLnTx/>
                <a:uFillTx/>
                <a:latin typeface="Roboto Medium"/>
                <a:ea typeface="+mn-ea"/>
                <a:cs typeface="+mn-cs"/>
              </a:endParaRPr>
            </a:p>
          </p:txBody>
        </p:sp>
        <p:sp>
          <p:nvSpPr>
            <p:cNvPr id="283" name="TextBox 282"/>
            <p:cNvSpPr txBox="1"/>
            <p:nvPr/>
          </p:nvSpPr>
          <p:spPr>
            <a:xfrm>
              <a:off x="7040562" y="5515051"/>
              <a:ext cx="433238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Lorem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ipsum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Vestibulum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dignissim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nunc</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nisi, ac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scelerisque</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nulla</a:t>
              </a:r>
              <a:endPar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grpSp>
    </p:spTree>
    <p:extLst>
      <p:ext uri="{BB962C8B-B14F-4D97-AF65-F5344CB8AC3E}">
        <p14:creationId xmlns:p14="http://schemas.microsoft.com/office/powerpoint/2010/main" val="1576686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73"/>
                                        </p:tgtEl>
                                        <p:attrNameLst>
                                          <p:attrName>style.visibility</p:attrName>
                                        </p:attrNameLst>
                                      </p:cBhvr>
                                      <p:to>
                                        <p:strVal val="visible"/>
                                      </p:to>
                                    </p:set>
                                    <p:animEffect transition="in" filter="barn(inVertical)">
                                      <p:cBhvr>
                                        <p:cTn id="7" dur="500"/>
                                        <p:tgtEl>
                                          <p:spTgt spid="27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236"/>
                                        </p:tgtEl>
                                        <p:attrNameLst>
                                          <p:attrName>style.visibility</p:attrName>
                                        </p:attrNameLst>
                                      </p:cBhvr>
                                      <p:to>
                                        <p:strVal val="visible"/>
                                      </p:to>
                                    </p:set>
                                    <p:anim calcmode="lin" valueType="num">
                                      <p:cBhvr additive="base">
                                        <p:cTn id="15" dur="500" fill="hold"/>
                                        <p:tgtEl>
                                          <p:spTgt spid="236"/>
                                        </p:tgtEl>
                                        <p:attrNameLst>
                                          <p:attrName>ppt_x</p:attrName>
                                        </p:attrNameLst>
                                      </p:cBhvr>
                                      <p:tavLst>
                                        <p:tav tm="0">
                                          <p:val>
                                            <p:strVal val="0-#ppt_w/2"/>
                                          </p:val>
                                        </p:tav>
                                        <p:tav tm="100000">
                                          <p:val>
                                            <p:strVal val="#ppt_x"/>
                                          </p:val>
                                        </p:tav>
                                      </p:tavLst>
                                    </p:anim>
                                    <p:anim calcmode="lin" valueType="num">
                                      <p:cBhvr additive="base">
                                        <p:cTn id="16" dur="500" fill="hold"/>
                                        <p:tgtEl>
                                          <p:spTgt spid="236"/>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8" fill="hold" nodeType="afterEffect">
                                  <p:stCondLst>
                                    <p:cond delay="0"/>
                                  </p:stCondLst>
                                  <p:childTnLst>
                                    <p:set>
                                      <p:cBhvr>
                                        <p:cTn id="19" dur="1" fill="hold">
                                          <p:stCondLst>
                                            <p:cond delay="0"/>
                                          </p:stCondLst>
                                        </p:cTn>
                                        <p:tgtEl>
                                          <p:spTgt spid="240"/>
                                        </p:tgtEl>
                                        <p:attrNameLst>
                                          <p:attrName>style.visibility</p:attrName>
                                        </p:attrNameLst>
                                      </p:cBhvr>
                                      <p:to>
                                        <p:strVal val="visible"/>
                                      </p:to>
                                    </p:set>
                                    <p:anim calcmode="lin" valueType="num">
                                      <p:cBhvr additive="base">
                                        <p:cTn id="20" dur="500" fill="hold"/>
                                        <p:tgtEl>
                                          <p:spTgt spid="240"/>
                                        </p:tgtEl>
                                        <p:attrNameLst>
                                          <p:attrName>ppt_x</p:attrName>
                                        </p:attrNameLst>
                                      </p:cBhvr>
                                      <p:tavLst>
                                        <p:tav tm="0">
                                          <p:val>
                                            <p:strVal val="0-#ppt_w/2"/>
                                          </p:val>
                                        </p:tav>
                                        <p:tav tm="100000">
                                          <p:val>
                                            <p:strVal val="#ppt_x"/>
                                          </p:val>
                                        </p:tav>
                                      </p:tavLst>
                                    </p:anim>
                                    <p:anim calcmode="lin" valueType="num">
                                      <p:cBhvr additive="base">
                                        <p:cTn id="21" dur="500" fill="hold"/>
                                        <p:tgtEl>
                                          <p:spTgt spid="240"/>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8" fill="hold" nodeType="afterEffect">
                                  <p:stCondLst>
                                    <p:cond delay="0"/>
                                  </p:stCondLst>
                                  <p:childTnLst>
                                    <p:set>
                                      <p:cBhvr>
                                        <p:cTn id="24" dur="1" fill="hold">
                                          <p:stCondLst>
                                            <p:cond delay="0"/>
                                          </p:stCondLst>
                                        </p:cTn>
                                        <p:tgtEl>
                                          <p:spTgt spid="244"/>
                                        </p:tgtEl>
                                        <p:attrNameLst>
                                          <p:attrName>style.visibility</p:attrName>
                                        </p:attrNameLst>
                                      </p:cBhvr>
                                      <p:to>
                                        <p:strVal val="visible"/>
                                      </p:to>
                                    </p:set>
                                    <p:anim calcmode="lin" valueType="num">
                                      <p:cBhvr additive="base">
                                        <p:cTn id="25" dur="500" fill="hold"/>
                                        <p:tgtEl>
                                          <p:spTgt spid="244"/>
                                        </p:tgtEl>
                                        <p:attrNameLst>
                                          <p:attrName>ppt_x</p:attrName>
                                        </p:attrNameLst>
                                      </p:cBhvr>
                                      <p:tavLst>
                                        <p:tav tm="0">
                                          <p:val>
                                            <p:strVal val="0-#ppt_w/2"/>
                                          </p:val>
                                        </p:tav>
                                        <p:tav tm="100000">
                                          <p:val>
                                            <p:strVal val="#ppt_x"/>
                                          </p:val>
                                        </p:tav>
                                      </p:tavLst>
                                    </p:anim>
                                    <p:anim calcmode="lin" valueType="num">
                                      <p:cBhvr additive="base">
                                        <p:cTn id="26" dur="500" fill="hold"/>
                                        <p:tgtEl>
                                          <p:spTgt spid="244"/>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2" fill="hold" nodeType="afterEffect">
                                  <p:stCondLst>
                                    <p:cond delay="0"/>
                                  </p:stCondLst>
                                  <p:childTnLst>
                                    <p:set>
                                      <p:cBhvr>
                                        <p:cTn id="29" dur="1" fill="hold">
                                          <p:stCondLst>
                                            <p:cond delay="0"/>
                                          </p:stCondLst>
                                        </p:cTn>
                                        <p:tgtEl>
                                          <p:spTgt spid="256"/>
                                        </p:tgtEl>
                                        <p:attrNameLst>
                                          <p:attrName>style.visibility</p:attrName>
                                        </p:attrNameLst>
                                      </p:cBhvr>
                                      <p:to>
                                        <p:strVal val="visible"/>
                                      </p:to>
                                    </p:set>
                                    <p:anim calcmode="lin" valueType="num">
                                      <p:cBhvr additive="base">
                                        <p:cTn id="30" dur="500" fill="hold"/>
                                        <p:tgtEl>
                                          <p:spTgt spid="256"/>
                                        </p:tgtEl>
                                        <p:attrNameLst>
                                          <p:attrName>ppt_x</p:attrName>
                                        </p:attrNameLst>
                                      </p:cBhvr>
                                      <p:tavLst>
                                        <p:tav tm="0">
                                          <p:val>
                                            <p:strVal val="1+#ppt_w/2"/>
                                          </p:val>
                                        </p:tav>
                                        <p:tav tm="100000">
                                          <p:val>
                                            <p:strVal val="#ppt_x"/>
                                          </p:val>
                                        </p:tav>
                                      </p:tavLst>
                                    </p:anim>
                                    <p:anim calcmode="lin" valueType="num">
                                      <p:cBhvr additive="base">
                                        <p:cTn id="31" dur="500" fill="hold"/>
                                        <p:tgtEl>
                                          <p:spTgt spid="256"/>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 presetClass="entr" presetSubtype="2" fill="hold" nodeType="afterEffect">
                                  <p:stCondLst>
                                    <p:cond delay="0"/>
                                  </p:stCondLst>
                                  <p:childTnLst>
                                    <p:set>
                                      <p:cBhvr>
                                        <p:cTn id="34" dur="1" fill="hold">
                                          <p:stCondLst>
                                            <p:cond delay="0"/>
                                          </p:stCondLst>
                                        </p:cTn>
                                        <p:tgtEl>
                                          <p:spTgt spid="276"/>
                                        </p:tgtEl>
                                        <p:attrNameLst>
                                          <p:attrName>style.visibility</p:attrName>
                                        </p:attrNameLst>
                                      </p:cBhvr>
                                      <p:to>
                                        <p:strVal val="visible"/>
                                      </p:to>
                                    </p:set>
                                    <p:anim calcmode="lin" valueType="num">
                                      <p:cBhvr additive="base">
                                        <p:cTn id="35" dur="500" fill="hold"/>
                                        <p:tgtEl>
                                          <p:spTgt spid="276"/>
                                        </p:tgtEl>
                                        <p:attrNameLst>
                                          <p:attrName>ppt_x</p:attrName>
                                        </p:attrNameLst>
                                      </p:cBhvr>
                                      <p:tavLst>
                                        <p:tav tm="0">
                                          <p:val>
                                            <p:strVal val="1+#ppt_w/2"/>
                                          </p:val>
                                        </p:tav>
                                        <p:tav tm="100000">
                                          <p:val>
                                            <p:strVal val="#ppt_x"/>
                                          </p:val>
                                        </p:tav>
                                      </p:tavLst>
                                    </p:anim>
                                    <p:anim calcmode="lin" valueType="num">
                                      <p:cBhvr additive="base">
                                        <p:cTn id="36" dur="500" fill="hold"/>
                                        <p:tgtEl>
                                          <p:spTgt spid="276"/>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 presetClass="entr" presetSubtype="2" fill="hold" nodeType="afterEffect">
                                  <p:stCondLst>
                                    <p:cond delay="0"/>
                                  </p:stCondLst>
                                  <p:childTnLst>
                                    <p:set>
                                      <p:cBhvr>
                                        <p:cTn id="39" dur="1" fill="hold">
                                          <p:stCondLst>
                                            <p:cond delay="0"/>
                                          </p:stCondLst>
                                        </p:cTn>
                                        <p:tgtEl>
                                          <p:spTgt spid="280"/>
                                        </p:tgtEl>
                                        <p:attrNameLst>
                                          <p:attrName>style.visibility</p:attrName>
                                        </p:attrNameLst>
                                      </p:cBhvr>
                                      <p:to>
                                        <p:strVal val="visible"/>
                                      </p:to>
                                    </p:set>
                                    <p:anim calcmode="lin" valueType="num">
                                      <p:cBhvr additive="base">
                                        <p:cTn id="40" dur="500" fill="hold"/>
                                        <p:tgtEl>
                                          <p:spTgt spid="280"/>
                                        </p:tgtEl>
                                        <p:attrNameLst>
                                          <p:attrName>ppt_x</p:attrName>
                                        </p:attrNameLst>
                                      </p:cBhvr>
                                      <p:tavLst>
                                        <p:tav tm="0">
                                          <p:val>
                                            <p:strVal val="1+#ppt_w/2"/>
                                          </p:val>
                                        </p:tav>
                                        <p:tav tm="100000">
                                          <p:val>
                                            <p:strVal val="#ppt_x"/>
                                          </p:val>
                                        </p:tav>
                                      </p:tavLst>
                                    </p:anim>
                                    <p:anim calcmode="lin" valueType="num">
                                      <p:cBhvr additive="base">
                                        <p:cTn id="41" dur="500" fill="hold"/>
                                        <p:tgtEl>
                                          <p:spTgt spid="28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45"/>
          <p:cNvGrpSpPr>
            <a:grpSpLocks/>
          </p:cNvGrpSpPr>
          <p:nvPr/>
        </p:nvGrpSpPr>
        <p:grpSpPr bwMode="auto">
          <a:xfrm flipH="1">
            <a:off x="2956586" y="1729505"/>
            <a:ext cx="4204571" cy="5045075"/>
            <a:chOff x="1624" y="1152"/>
            <a:chExt cx="2792" cy="3178"/>
          </a:xfrm>
        </p:grpSpPr>
        <p:sp>
          <p:nvSpPr>
            <p:cNvPr id="5" name="Freeform 344"/>
            <p:cNvSpPr>
              <a:spLocks/>
            </p:cNvSpPr>
            <p:nvPr/>
          </p:nvSpPr>
          <p:spPr bwMode="gray">
            <a:xfrm>
              <a:off x="1624" y="1152"/>
              <a:ext cx="2792" cy="3178"/>
            </a:xfrm>
            <a:custGeom>
              <a:avLst/>
              <a:gdLst/>
              <a:ahLst/>
              <a:cxnLst>
                <a:cxn ang="0">
                  <a:pos x="1011" y="3178"/>
                </a:cxn>
                <a:cxn ang="0">
                  <a:pos x="900" y="2995"/>
                </a:cxn>
                <a:cxn ang="0">
                  <a:pos x="876" y="2768"/>
                </a:cxn>
                <a:cxn ang="0">
                  <a:pos x="755" y="2666"/>
                </a:cxn>
                <a:cxn ang="0">
                  <a:pos x="524" y="2724"/>
                </a:cxn>
                <a:cxn ang="0">
                  <a:pos x="350" y="2666"/>
                </a:cxn>
                <a:cxn ang="0">
                  <a:pos x="273" y="2575"/>
                </a:cxn>
                <a:cxn ang="0">
                  <a:pos x="258" y="2415"/>
                </a:cxn>
                <a:cxn ang="0">
                  <a:pos x="292" y="2319"/>
                </a:cxn>
                <a:cxn ang="0">
                  <a:pos x="273" y="2256"/>
                </a:cxn>
                <a:cxn ang="0">
                  <a:pos x="176" y="2203"/>
                </a:cxn>
                <a:cxn ang="0">
                  <a:pos x="171" y="2116"/>
                </a:cxn>
                <a:cxn ang="0">
                  <a:pos x="234" y="2087"/>
                </a:cxn>
                <a:cxn ang="0">
                  <a:pos x="162" y="2010"/>
                </a:cxn>
                <a:cxn ang="0">
                  <a:pos x="205" y="1932"/>
                </a:cxn>
                <a:cxn ang="0">
                  <a:pos x="176" y="1855"/>
                </a:cxn>
                <a:cxn ang="0">
                  <a:pos x="57" y="1836"/>
                </a:cxn>
                <a:cxn ang="0">
                  <a:pos x="36" y="1681"/>
                </a:cxn>
                <a:cxn ang="0">
                  <a:pos x="273" y="1387"/>
                </a:cxn>
                <a:cxn ang="0">
                  <a:pos x="268" y="1230"/>
                </a:cxn>
                <a:cxn ang="0">
                  <a:pos x="234" y="1102"/>
                </a:cxn>
                <a:cxn ang="0">
                  <a:pos x="234" y="986"/>
                </a:cxn>
                <a:cxn ang="0">
                  <a:pos x="273" y="851"/>
                </a:cxn>
                <a:cxn ang="0">
                  <a:pos x="450" y="502"/>
                </a:cxn>
                <a:cxn ang="0">
                  <a:pos x="916" y="130"/>
                </a:cxn>
                <a:cxn ang="0">
                  <a:pos x="1618" y="29"/>
                </a:cxn>
                <a:cxn ang="0">
                  <a:pos x="2319" y="291"/>
                </a:cxn>
                <a:cxn ang="0">
                  <a:pos x="2724" y="870"/>
                </a:cxn>
                <a:cxn ang="0">
                  <a:pos x="2724" y="1565"/>
                </a:cxn>
                <a:cxn ang="0">
                  <a:pos x="2430" y="2014"/>
                </a:cxn>
                <a:cxn ang="0">
                  <a:pos x="2087" y="2261"/>
                </a:cxn>
                <a:cxn ang="0">
                  <a:pos x="2029" y="2434"/>
                </a:cxn>
                <a:cxn ang="0">
                  <a:pos x="2179" y="2845"/>
                </a:cxn>
                <a:cxn ang="0">
                  <a:pos x="2302" y="3165"/>
                </a:cxn>
              </a:cxnLst>
              <a:rect l="0" t="0" r="r" b="b"/>
              <a:pathLst>
                <a:path w="2792" h="3178">
                  <a:moveTo>
                    <a:pt x="1011" y="3178"/>
                  </a:moveTo>
                  <a:cubicBezTo>
                    <a:pt x="992" y="3148"/>
                    <a:pt x="923" y="3063"/>
                    <a:pt x="900" y="2995"/>
                  </a:cubicBezTo>
                  <a:cubicBezTo>
                    <a:pt x="871" y="2937"/>
                    <a:pt x="900" y="2822"/>
                    <a:pt x="876" y="2768"/>
                  </a:cubicBezTo>
                  <a:cubicBezTo>
                    <a:pt x="852" y="2713"/>
                    <a:pt x="814" y="2673"/>
                    <a:pt x="755" y="2666"/>
                  </a:cubicBezTo>
                  <a:cubicBezTo>
                    <a:pt x="696" y="2659"/>
                    <a:pt x="591" y="2724"/>
                    <a:pt x="524" y="2724"/>
                  </a:cubicBezTo>
                  <a:cubicBezTo>
                    <a:pt x="456" y="2724"/>
                    <a:pt x="398" y="2695"/>
                    <a:pt x="350" y="2666"/>
                  </a:cubicBezTo>
                  <a:cubicBezTo>
                    <a:pt x="302" y="2637"/>
                    <a:pt x="292" y="2623"/>
                    <a:pt x="273" y="2575"/>
                  </a:cubicBezTo>
                  <a:cubicBezTo>
                    <a:pt x="253" y="2526"/>
                    <a:pt x="249" y="2454"/>
                    <a:pt x="258" y="2415"/>
                  </a:cubicBezTo>
                  <a:cubicBezTo>
                    <a:pt x="268" y="2377"/>
                    <a:pt x="282" y="2338"/>
                    <a:pt x="292" y="2319"/>
                  </a:cubicBezTo>
                  <a:cubicBezTo>
                    <a:pt x="294" y="2292"/>
                    <a:pt x="292" y="2275"/>
                    <a:pt x="273" y="2256"/>
                  </a:cubicBezTo>
                  <a:cubicBezTo>
                    <a:pt x="253" y="2237"/>
                    <a:pt x="192" y="2231"/>
                    <a:pt x="176" y="2203"/>
                  </a:cubicBezTo>
                  <a:cubicBezTo>
                    <a:pt x="160" y="2175"/>
                    <a:pt x="147" y="2159"/>
                    <a:pt x="171" y="2116"/>
                  </a:cubicBezTo>
                  <a:cubicBezTo>
                    <a:pt x="195" y="2072"/>
                    <a:pt x="235" y="2105"/>
                    <a:pt x="234" y="2087"/>
                  </a:cubicBezTo>
                  <a:cubicBezTo>
                    <a:pt x="233" y="2069"/>
                    <a:pt x="152" y="2063"/>
                    <a:pt x="162" y="2010"/>
                  </a:cubicBezTo>
                  <a:cubicBezTo>
                    <a:pt x="171" y="1957"/>
                    <a:pt x="205" y="1961"/>
                    <a:pt x="205" y="1932"/>
                  </a:cubicBezTo>
                  <a:cubicBezTo>
                    <a:pt x="205" y="1903"/>
                    <a:pt x="205" y="1874"/>
                    <a:pt x="176" y="1855"/>
                  </a:cubicBezTo>
                  <a:cubicBezTo>
                    <a:pt x="152" y="1839"/>
                    <a:pt x="80" y="1865"/>
                    <a:pt x="57" y="1836"/>
                  </a:cubicBezTo>
                  <a:cubicBezTo>
                    <a:pt x="18" y="1817"/>
                    <a:pt x="0" y="1756"/>
                    <a:pt x="36" y="1681"/>
                  </a:cubicBezTo>
                  <a:cubicBezTo>
                    <a:pt x="72" y="1607"/>
                    <a:pt x="234" y="1462"/>
                    <a:pt x="273" y="1387"/>
                  </a:cubicBezTo>
                  <a:cubicBezTo>
                    <a:pt x="315" y="1310"/>
                    <a:pt x="274" y="1277"/>
                    <a:pt x="268" y="1230"/>
                  </a:cubicBezTo>
                  <a:cubicBezTo>
                    <a:pt x="262" y="1183"/>
                    <a:pt x="240" y="1143"/>
                    <a:pt x="234" y="1102"/>
                  </a:cubicBezTo>
                  <a:cubicBezTo>
                    <a:pt x="224" y="1063"/>
                    <a:pt x="224" y="1015"/>
                    <a:pt x="234" y="986"/>
                  </a:cubicBezTo>
                  <a:cubicBezTo>
                    <a:pt x="244" y="957"/>
                    <a:pt x="244" y="938"/>
                    <a:pt x="273" y="851"/>
                  </a:cubicBezTo>
                  <a:cubicBezTo>
                    <a:pt x="302" y="764"/>
                    <a:pt x="354" y="624"/>
                    <a:pt x="450" y="502"/>
                  </a:cubicBezTo>
                  <a:cubicBezTo>
                    <a:pt x="547" y="380"/>
                    <a:pt x="723" y="208"/>
                    <a:pt x="916" y="130"/>
                  </a:cubicBezTo>
                  <a:cubicBezTo>
                    <a:pt x="1109" y="53"/>
                    <a:pt x="1377" y="0"/>
                    <a:pt x="1618" y="29"/>
                  </a:cubicBezTo>
                  <a:cubicBezTo>
                    <a:pt x="1859" y="58"/>
                    <a:pt x="2126" y="146"/>
                    <a:pt x="2319" y="291"/>
                  </a:cubicBezTo>
                  <a:cubicBezTo>
                    <a:pt x="2512" y="436"/>
                    <a:pt x="2657" y="658"/>
                    <a:pt x="2724" y="870"/>
                  </a:cubicBezTo>
                  <a:cubicBezTo>
                    <a:pt x="2792" y="1083"/>
                    <a:pt x="2773" y="1372"/>
                    <a:pt x="2724" y="1565"/>
                  </a:cubicBezTo>
                  <a:cubicBezTo>
                    <a:pt x="2676" y="1759"/>
                    <a:pt x="2536" y="1899"/>
                    <a:pt x="2430" y="2014"/>
                  </a:cubicBezTo>
                  <a:cubicBezTo>
                    <a:pt x="2324" y="2130"/>
                    <a:pt x="2154" y="2191"/>
                    <a:pt x="2087" y="2261"/>
                  </a:cubicBezTo>
                  <a:cubicBezTo>
                    <a:pt x="2021" y="2331"/>
                    <a:pt x="2010" y="2357"/>
                    <a:pt x="2029" y="2434"/>
                  </a:cubicBezTo>
                  <a:cubicBezTo>
                    <a:pt x="2044" y="2531"/>
                    <a:pt x="2130" y="2719"/>
                    <a:pt x="2179" y="2845"/>
                  </a:cubicBezTo>
                  <a:cubicBezTo>
                    <a:pt x="2224" y="2967"/>
                    <a:pt x="2277" y="3098"/>
                    <a:pt x="2302" y="3165"/>
                  </a:cubicBezTo>
                </a:path>
              </a:pathLst>
            </a:custGeom>
            <a:gradFill rotWithShape="1">
              <a:gsLst>
                <a:gs pos="35000">
                  <a:schemeClr val="tx2">
                    <a:lumMod val="50000"/>
                    <a:lumOff val="50000"/>
                  </a:schemeClr>
                </a:gs>
                <a:gs pos="100000">
                  <a:schemeClr val="tx2">
                    <a:lumMod val="25000"/>
                    <a:lumOff val="75000"/>
                  </a:schemeClr>
                </a:gs>
              </a:gsLst>
              <a:lin ang="5400000" scaled="1"/>
            </a:gra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6" name="Group 331"/>
            <p:cNvGrpSpPr>
              <a:grpSpLocks/>
            </p:cNvGrpSpPr>
            <p:nvPr/>
          </p:nvGrpSpPr>
          <p:grpSpPr bwMode="auto">
            <a:xfrm>
              <a:off x="1975" y="1288"/>
              <a:ext cx="2316" cy="1622"/>
              <a:chOff x="168" y="284"/>
              <a:chExt cx="5422" cy="3756"/>
            </a:xfrm>
          </p:grpSpPr>
          <p:sp>
            <p:nvSpPr>
              <p:cNvPr id="7" name="Freeform 332"/>
              <p:cNvSpPr>
                <a:spLocks/>
              </p:cNvSpPr>
              <p:nvPr/>
            </p:nvSpPr>
            <p:spPr bwMode="gray">
              <a:xfrm>
                <a:off x="168" y="284"/>
                <a:ext cx="5422" cy="3756"/>
              </a:xfrm>
              <a:custGeom>
                <a:avLst/>
                <a:gdLst/>
                <a:ahLst/>
                <a:cxnLst>
                  <a:cxn ang="0">
                    <a:pos x="395" y="1131"/>
                  </a:cxn>
                  <a:cxn ang="0">
                    <a:pos x="222" y="1332"/>
                  </a:cxn>
                  <a:cxn ang="0">
                    <a:pos x="56" y="1627"/>
                  </a:cxn>
                  <a:cxn ang="0">
                    <a:pos x="0" y="2029"/>
                  </a:cxn>
                  <a:cxn ang="0">
                    <a:pos x="102" y="2469"/>
                  </a:cxn>
                  <a:cxn ang="0">
                    <a:pos x="363" y="2703"/>
                  </a:cxn>
                  <a:cxn ang="0">
                    <a:pos x="710" y="2745"/>
                  </a:cxn>
                  <a:cxn ang="0">
                    <a:pos x="1019" y="2710"/>
                  </a:cxn>
                  <a:cxn ang="0">
                    <a:pos x="1167" y="2665"/>
                  </a:cxn>
                  <a:cxn ang="0">
                    <a:pos x="1236" y="2701"/>
                  </a:cxn>
                  <a:cxn ang="0">
                    <a:pos x="1430" y="2733"/>
                  </a:cxn>
                  <a:cxn ang="0">
                    <a:pos x="1464" y="2766"/>
                  </a:cxn>
                  <a:cxn ang="0">
                    <a:pos x="1524" y="2935"/>
                  </a:cxn>
                  <a:cxn ang="0">
                    <a:pos x="1694" y="3025"/>
                  </a:cxn>
                  <a:cxn ang="0">
                    <a:pos x="1734" y="3054"/>
                  </a:cxn>
                  <a:cxn ang="0">
                    <a:pos x="1839" y="3192"/>
                  </a:cxn>
                  <a:cxn ang="0">
                    <a:pos x="2151" y="3343"/>
                  </a:cxn>
                  <a:cxn ang="0">
                    <a:pos x="2558" y="3346"/>
                  </a:cxn>
                  <a:cxn ang="0">
                    <a:pos x="2895" y="3264"/>
                  </a:cxn>
                  <a:cxn ang="0">
                    <a:pos x="3126" y="3129"/>
                  </a:cxn>
                  <a:cxn ang="0">
                    <a:pos x="3225" y="3063"/>
                  </a:cxn>
                  <a:cxn ang="0">
                    <a:pos x="3234" y="3196"/>
                  </a:cxn>
                  <a:cxn ang="0">
                    <a:pos x="3342" y="3445"/>
                  </a:cxn>
                  <a:cxn ang="0">
                    <a:pos x="3689" y="3669"/>
                  </a:cxn>
                  <a:cxn ang="0">
                    <a:pos x="4242" y="3756"/>
                  </a:cxn>
                  <a:cxn ang="0">
                    <a:pos x="4740" y="3600"/>
                  </a:cxn>
                  <a:cxn ang="0">
                    <a:pos x="5042" y="3276"/>
                  </a:cxn>
                  <a:cxn ang="0">
                    <a:pos x="5060" y="2968"/>
                  </a:cxn>
                  <a:cxn ang="0">
                    <a:pos x="4982" y="2764"/>
                  </a:cxn>
                  <a:cxn ang="0">
                    <a:pos x="4970" y="2710"/>
                  </a:cxn>
                  <a:cxn ang="0">
                    <a:pos x="5150" y="2629"/>
                  </a:cxn>
                  <a:cxn ang="0">
                    <a:pos x="5363" y="2406"/>
                  </a:cxn>
                  <a:cxn ang="0">
                    <a:pos x="5423" y="2068"/>
                  </a:cxn>
                  <a:cxn ang="0">
                    <a:pos x="5355" y="1681"/>
                  </a:cxn>
                  <a:cxn ang="0">
                    <a:pos x="5112" y="1261"/>
                  </a:cxn>
                  <a:cxn ang="0">
                    <a:pos x="4910" y="1063"/>
                  </a:cxn>
                  <a:cxn ang="0">
                    <a:pos x="4791" y="976"/>
                  </a:cxn>
                  <a:cxn ang="0">
                    <a:pos x="4760" y="879"/>
                  </a:cxn>
                  <a:cxn ang="0">
                    <a:pos x="4619" y="609"/>
                  </a:cxn>
                  <a:cxn ang="0">
                    <a:pos x="4311" y="337"/>
                  </a:cxn>
                  <a:cxn ang="0">
                    <a:pos x="3959" y="229"/>
                  </a:cxn>
                  <a:cxn ang="0">
                    <a:pos x="3731" y="217"/>
                  </a:cxn>
                  <a:cxn ang="0">
                    <a:pos x="3662" y="189"/>
                  </a:cxn>
                  <a:cxn ang="0">
                    <a:pos x="3443" y="84"/>
                  </a:cxn>
                  <a:cxn ang="0">
                    <a:pos x="3141" y="3"/>
                  </a:cxn>
                  <a:cxn ang="0">
                    <a:pos x="2811" y="33"/>
                  </a:cxn>
                  <a:cxn ang="0">
                    <a:pos x="2567" y="114"/>
                  </a:cxn>
                  <a:cxn ang="0">
                    <a:pos x="2496" y="133"/>
                  </a:cxn>
                  <a:cxn ang="0">
                    <a:pos x="2301" y="70"/>
                  </a:cxn>
                  <a:cxn ang="0">
                    <a:pos x="1952" y="37"/>
                  </a:cxn>
                  <a:cxn ang="0">
                    <a:pos x="1545" y="142"/>
                  </a:cxn>
                  <a:cxn ang="0">
                    <a:pos x="1256" y="310"/>
                  </a:cxn>
                  <a:cxn ang="0">
                    <a:pos x="1134" y="412"/>
                  </a:cxn>
                  <a:cxn ang="0">
                    <a:pos x="1022" y="435"/>
                  </a:cxn>
                  <a:cxn ang="0">
                    <a:pos x="746" y="550"/>
                  </a:cxn>
                  <a:cxn ang="0">
                    <a:pos x="540" y="801"/>
                  </a:cxn>
                  <a:cxn ang="0">
                    <a:pos x="464" y="1032"/>
                  </a:cxn>
                </a:cxnLst>
                <a:rect l="0" t="0" r="r" b="b"/>
                <a:pathLst>
                  <a:path w="5423" h="3756">
                    <a:moveTo>
                      <a:pt x="458" y="1071"/>
                    </a:moveTo>
                    <a:lnTo>
                      <a:pt x="455" y="1072"/>
                    </a:lnTo>
                    <a:lnTo>
                      <a:pt x="446" y="1080"/>
                    </a:lnTo>
                    <a:lnTo>
                      <a:pt x="434" y="1092"/>
                    </a:lnTo>
                    <a:lnTo>
                      <a:pt x="416" y="1110"/>
                    </a:lnTo>
                    <a:lnTo>
                      <a:pt x="395" y="1131"/>
                    </a:lnTo>
                    <a:lnTo>
                      <a:pt x="371" y="1155"/>
                    </a:lnTo>
                    <a:lnTo>
                      <a:pt x="344" y="1183"/>
                    </a:lnTo>
                    <a:lnTo>
                      <a:pt x="315" y="1216"/>
                    </a:lnTo>
                    <a:lnTo>
                      <a:pt x="285" y="1252"/>
                    </a:lnTo>
                    <a:lnTo>
                      <a:pt x="254" y="1290"/>
                    </a:lnTo>
                    <a:lnTo>
                      <a:pt x="222" y="1332"/>
                    </a:lnTo>
                    <a:lnTo>
                      <a:pt x="191" y="1375"/>
                    </a:lnTo>
                    <a:lnTo>
                      <a:pt x="159" y="1422"/>
                    </a:lnTo>
                    <a:lnTo>
                      <a:pt x="131" y="1471"/>
                    </a:lnTo>
                    <a:lnTo>
                      <a:pt x="102" y="1521"/>
                    </a:lnTo>
                    <a:lnTo>
                      <a:pt x="78" y="1573"/>
                    </a:lnTo>
                    <a:lnTo>
                      <a:pt x="56" y="1627"/>
                    </a:lnTo>
                    <a:lnTo>
                      <a:pt x="36" y="1681"/>
                    </a:lnTo>
                    <a:lnTo>
                      <a:pt x="23" y="1737"/>
                    </a:lnTo>
                    <a:lnTo>
                      <a:pt x="12" y="1794"/>
                    </a:lnTo>
                    <a:lnTo>
                      <a:pt x="2" y="1894"/>
                    </a:lnTo>
                    <a:lnTo>
                      <a:pt x="0" y="1954"/>
                    </a:lnTo>
                    <a:lnTo>
                      <a:pt x="0" y="2029"/>
                    </a:lnTo>
                    <a:lnTo>
                      <a:pt x="2" y="2085"/>
                    </a:lnTo>
                    <a:lnTo>
                      <a:pt x="11" y="2173"/>
                    </a:lnTo>
                    <a:lnTo>
                      <a:pt x="26" y="2256"/>
                    </a:lnTo>
                    <a:lnTo>
                      <a:pt x="47" y="2334"/>
                    </a:lnTo>
                    <a:lnTo>
                      <a:pt x="72" y="2404"/>
                    </a:lnTo>
                    <a:lnTo>
                      <a:pt x="102" y="2469"/>
                    </a:lnTo>
                    <a:lnTo>
                      <a:pt x="137" y="2527"/>
                    </a:lnTo>
                    <a:lnTo>
                      <a:pt x="174" y="2577"/>
                    </a:lnTo>
                    <a:lnTo>
                      <a:pt x="216" y="2619"/>
                    </a:lnTo>
                    <a:lnTo>
                      <a:pt x="261" y="2653"/>
                    </a:lnTo>
                    <a:lnTo>
                      <a:pt x="311" y="2682"/>
                    </a:lnTo>
                    <a:lnTo>
                      <a:pt x="363" y="2703"/>
                    </a:lnTo>
                    <a:lnTo>
                      <a:pt x="417" y="2721"/>
                    </a:lnTo>
                    <a:lnTo>
                      <a:pt x="474" y="2733"/>
                    </a:lnTo>
                    <a:lnTo>
                      <a:pt x="533" y="2740"/>
                    </a:lnTo>
                    <a:lnTo>
                      <a:pt x="591" y="2745"/>
                    </a:lnTo>
                    <a:lnTo>
                      <a:pt x="651" y="2746"/>
                    </a:lnTo>
                    <a:lnTo>
                      <a:pt x="710" y="2745"/>
                    </a:lnTo>
                    <a:lnTo>
                      <a:pt x="768" y="2742"/>
                    </a:lnTo>
                    <a:lnTo>
                      <a:pt x="824" y="2739"/>
                    </a:lnTo>
                    <a:lnTo>
                      <a:pt x="878" y="2734"/>
                    </a:lnTo>
                    <a:lnTo>
                      <a:pt x="929" y="2727"/>
                    </a:lnTo>
                    <a:lnTo>
                      <a:pt x="975" y="2719"/>
                    </a:lnTo>
                    <a:lnTo>
                      <a:pt x="1019" y="2710"/>
                    </a:lnTo>
                    <a:lnTo>
                      <a:pt x="1056" y="2701"/>
                    </a:lnTo>
                    <a:lnTo>
                      <a:pt x="1091" y="2691"/>
                    </a:lnTo>
                    <a:lnTo>
                      <a:pt x="1118" y="2682"/>
                    </a:lnTo>
                    <a:lnTo>
                      <a:pt x="1140" y="2674"/>
                    </a:lnTo>
                    <a:lnTo>
                      <a:pt x="1157" y="2668"/>
                    </a:lnTo>
                    <a:lnTo>
                      <a:pt x="1167" y="2665"/>
                    </a:lnTo>
                    <a:lnTo>
                      <a:pt x="1170" y="2664"/>
                    </a:lnTo>
                    <a:lnTo>
                      <a:pt x="1173" y="2665"/>
                    </a:lnTo>
                    <a:lnTo>
                      <a:pt x="1181" y="2671"/>
                    </a:lnTo>
                    <a:lnTo>
                      <a:pt x="1194" y="2680"/>
                    </a:lnTo>
                    <a:lnTo>
                      <a:pt x="1212" y="2689"/>
                    </a:lnTo>
                    <a:lnTo>
                      <a:pt x="1236" y="2701"/>
                    </a:lnTo>
                    <a:lnTo>
                      <a:pt x="1265" y="2712"/>
                    </a:lnTo>
                    <a:lnTo>
                      <a:pt x="1301" y="2722"/>
                    </a:lnTo>
                    <a:lnTo>
                      <a:pt x="1337" y="2728"/>
                    </a:lnTo>
                    <a:lnTo>
                      <a:pt x="1371" y="2733"/>
                    </a:lnTo>
                    <a:lnTo>
                      <a:pt x="1403" y="2734"/>
                    </a:lnTo>
                    <a:lnTo>
                      <a:pt x="1430" y="2733"/>
                    </a:lnTo>
                    <a:lnTo>
                      <a:pt x="1449" y="2733"/>
                    </a:lnTo>
                    <a:lnTo>
                      <a:pt x="1463" y="2731"/>
                    </a:lnTo>
                    <a:lnTo>
                      <a:pt x="1467" y="2730"/>
                    </a:lnTo>
                    <a:lnTo>
                      <a:pt x="1467" y="2734"/>
                    </a:lnTo>
                    <a:lnTo>
                      <a:pt x="1466" y="2748"/>
                    </a:lnTo>
                    <a:lnTo>
                      <a:pt x="1464" y="2766"/>
                    </a:lnTo>
                    <a:lnTo>
                      <a:pt x="1464" y="2790"/>
                    </a:lnTo>
                    <a:lnTo>
                      <a:pt x="1467" y="2817"/>
                    </a:lnTo>
                    <a:lnTo>
                      <a:pt x="1473" y="2847"/>
                    </a:lnTo>
                    <a:lnTo>
                      <a:pt x="1485" y="2878"/>
                    </a:lnTo>
                    <a:lnTo>
                      <a:pt x="1502" y="2908"/>
                    </a:lnTo>
                    <a:lnTo>
                      <a:pt x="1524" y="2935"/>
                    </a:lnTo>
                    <a:lnTo>
                      <a:pt x="1553" y="2959"/>
                    </a:lnTo>
                    <a:lnTo>
                      <a:pt x="1583" y="2980"/>
                    </a:lnTo>
                    <a:lnTo>
                      <a:pt x="1614" y="2995"/>
                    </a:lnTo>
                    <a:lnTo>
                      <a:pt x="1643" y="3009"/>
                    </a:lnTo>
                    <a:lnTo>
                      <a:pt x="1671" y="3018"/>
                    </a:lnTo>
                    <a:lnTo>
                      <a:pt x="1694" y="3025"/>
                    </a:lnTo>
                    <a:lnTo>
                      <a:pt x="1713" y="3028"/>
                    </a:lnTo>
                    <a:lnTo>
                      <a:pt x="1725" y="3031"/>
                    </a:lnTo>
                    <a:lnTo>
                      <a:pt x="1730" y="3033"/>
                    </a:lnTo>
                    <a:lnTo>
                      <a:pt x="1730" y="3034"/>
                    </a:lnTo>
                    <a:lnTo>
                      <a:pt x="1731" y="3042"/>
                    </a:lnTo>
                    <a:lnTo>
                      <a:pt x="1734" y="3054"/>
                    </a:lnTo>
                    <a:lnTo>
                      <a:pt x="1740" y="3069"/>
                    </a:lnTo>
                    <a:lnTo>
                      <a:pt x="1749" y="3088"/>
                    </a:lnTo>
                    <a:lnTo>
                      <a:pt x="1763" y="3111"/>
                    </a:lnTo>
                    <a:lnTo>
                      <a:pt x="1782" y="3135"/>
                    </a:lnTo>
                    <a:lnTo>
                      <a:pt x="1808" y="3163"/>
                    </a:lnTo>
                    <a:lnTo>
                      <a:pt x="1839" y="3192"/>
                    </a:lnTo>
                    <a:lnTo>
                      <a:pt x="1880" y="3223"/>
                    </a:lnTo>
                    <a:lnTo>
                      <a:pt x="1928" y="3256"/>
                    </a:lnTo>
                    <a:lnTo>
                      <a:pt x="1985" y="3289"/>
                    </a:lnTo>
                    <a:lnTo>
                      <a:pt x="2034" y="3312"/>
                    </a:lnTo>
                    <a:lnTo>
                      <a:pt x="2090" y="3330"/>
                    </a:lnTo>
                    <a:lnTo>
                      <a:pt x="2151" y="3343"/>
                    </a:lnTo>
                    <a:lnTo>
                      <a:pt x="2214" y="3352"/>
                    </a:lnTo>
                    <a:lnTo>
                      <a:pt x="2282" y="3358"/>
                    </a:lnTo>
                    <a:lnTo>
                      <a:pt x="2349" y="3360"/>
                    </a:lnTo>
                    <a:lnTo>
                      <a:pt x="2420" y="3358"/>
                    </a:lnTo>
                    <a:lnTo>
                      <a:pt x="2489" y="3354"/>
                    </a:lnTo>
                    <a:lnTo>
                      <a:pt x="2558" y="3346"/>
                    </a:lnTo>
                    <a:lnTo>
                      <a:pt x="2624" y="3337"/>
                    </a:lnTo>
                    <a:lnTo>
                      <a:pt x="2688" y="3325"/>
                    </a:lnTo>
                    <a:lnTo>
                      <a:pt x="2748" y="3312"/>
                    </a:lnTo>
                    <a:lnTo>
                      <a:pt x="2804" y="3297"/>
                    </a:lnTo>
                    <a:lnTo>
                      <a:pt x="2853" y="3280"/>
                    </a:lnTo>
                    <a:lnTo>
                      <a:pt x="2895" y="3264"/>
                    </a:lnTo>
                    <a:lnTo>
                      <a:pt x="2931" y="3246"/>
                    </a:lnTo>
                    <a:lnTo>
                      <a:pt x="2976" y="3220"/>
                    </a:lnTo>
                    <a:lnTo>
                      <a:pt x="3018" y="3195"/>
                    </a:lnTo>
                    <a:lnTo>
                      <a:pt x="3057" y="3171"/>
                    </a:lnTo>
                    <a:lnTo>
                      <a:pt x="3093" y="3148"/>
                    </a:lnTo>
                    <a:lnTo>
                      <a:pt x="3126" y="3129"/>
                    </a:lnTo>
                    <a:lnTo>
                      <a:pt x="3155" y="3109"/>
                    </a:lnTo>
                    <a:lnTo>
                      <a:pt x="3180" y="3094"/>
                    </a:lnTo>
                    <a:lnTo>
                      <a:pt x="3200" y="3081"/>
                    </a:lnTo>
                    <a:lnTo>
                      <a:pt x="3213" y="3072"/>
                    </a:lnTo>
                    <a:lnTo>
                      <a:pt x="3222" y="3066"/>
                    </a:lnTo>
                    <a:lnTo>
                      <a:pt x="3225" y="3063"/>
                    </a:lnTo>
                    <a:lnTo>
                      <a:pt x="3225" y="3067"/>
                    </a:lnTo>
                    <a:lnTo>
                      <a:pt x="3225" y="3081"/>
                    </a:lnTo>
                    <a:lnTo>
                      <a:pt x="3225" y="3100"/>
                    </a:lnTo>
                    <a:lnTo>
                      <a:pt x="3227" y="3127"/>
                    </a:lnTo>
                    <a:lnTo>
                      <a:pt x="3230" y="3160"/>
                    </a:lnTo>
                    <a:lnTo>
                      <a:pt x="3234" y="3196"/>
                    </a:lnTo>
                    <a:lnTo>
                      <a:pt x="3242" y="3235"/>
                    </a:lnTo>
                    <a:lnTo>
                      <a:pt x="3252" y="3277"/>
                    </a:lnTo>
                    <a:lnTo>
                      <a:pt x="3267" y="3321"/>
                    </a:lnTo>
                    <a:lnTo>
                      <a:pt x="3287" y="3364"/>
                    </a:lnTo>
                    <a:lnTo>
                      <a:pt x="3311" y="3405"/>
                    </a:lnTo>
                    <a:lnTo>
                      <a:pt x="3342" y="3445"/>
                    </a:lnTo>
                    <a:lnTo>
                      <a:pt x="3383" y="3487"/>
                    </a:lnTo>
                    <a:lnTo>
                      <a:pt x="3432" y="3526"/>
                    </a:lnTo>
                    <a:lnTo>
                      <a:pt x="3486" y="3565"/>
                    </a:lnTo>
                    <a:lnTo>
                      <a:pt x="3548" y="3603"/>
                    </a:lnTo>
                    <a:lnTo>
                      <a:pt x="3615" y="3637"/>
                    </a:lnTo>
                    <a:lnTo>
                      <a:pt x="3689" y="3669"/>
                    </a:lnTo>
                    <a:lnTo>
                      <a:pt x="3765" y="3696"/>
                    </a:lnTo>
                    <a:lnTo>
                      <a:pt x="3846" y="3718"/>
                    </a:lnTo>
                    <a:lnTo>
                      <a:pt x="3932" y="3735"/>
                    </a:lnTo>
                    <a:lnTo>
                      <a:pt x="4034" y="3750"/>
                    </a:lnTo>
                    <a:lnTo>
                      <a:pt x="4119" y="3756"/>
                    </a:lnTo>
                    <a:lnTo>
                      <a:pt x="4242" y="3756"/>
                    </a:lnTo>
                    <a:lnTo>
                      <a:pt x="4320" y="3750"/>
                    </a:lnTo>
                    <a:lnTo>
                      <a:pt x="4409" y="3735"/>
                    </a:lnTo>
                    <a:lnTo>
                      <a:pt x="4496" y="3712"/>
                    </a:lnTo>
                    <a:lnTo>
                      <a:pt x="4578" y="3682"/>
                    </a:lnTo>
                    <a:lnTo>
                      <a:pt x="4661" y="3645"/>
                    </a:lnTo>
                    <a:lnTo>
                      <a:pt x="4740" y="3600"/>
                    </a:lnTo>
                    <a:lnTo>
                      <a:pt x="4814" y="3549"/>
                    </a:lnTo>
                    <a:lnTo>
                      <a:pt x="4877" y="3496"/>
                    </a:lnTo>
                    <a:lnTo>
                      <a:pt x="4932" y="3444"/>
                    </a:lnTo>
                    <a:lnTo>
                      <a:pt x="4977" y="3388"/>
                    </a:lnTo>
                    <a:lnTo>
                      <a:pt x="5013" y="3333"/>
                    </a:lnTo>
                    <a:lnTo>
                      <a:pt x="5042" y="3276"/>
                    </a:lnTo>
                    <a:lnTo>
                      <a:pt x="5061" y="3217"/>
                    </a:lnTo>
                    <a:lnTo>
                      <a:pt x="5072" y="3157"/>
                    </a:lnTo>
                    <a:lnTo>
                      <a:pt x="5076" y="3096"/>
                    </a:lnTo>
                    <a:lnTo>
                      <a:pt x="5073" y="3052"/>
                    </a:lnTo>
                    <a:lnTo>
                      <a:pt x="5069" y="3010"/>
                    </a:lnTo>
                    <a:lnTo>
                      <a:pt x="5060" y="2968"/>
                    </a:lnTo>
                    <a:lnTo>
                      <a:pt x="5048" y="2928"/>
                    </a:lnTo>
                    <a:lnTo>
                      <a:pt x="5036" y="2889"/>
                    </a:lnTo>
                    <a:lnTo>
                      <a:pt x="5022" y="2853"/>
                    </a:lnTo>
                    <a:lnTo>
                      <a:pt x="5007" y="2820"/>
                    </a:lnTo>
                    <a:lnTo>
                      <a:pt x="4994" y="2790"/>
                    </a:lnTo>
                    <a:lnTo>
                      <a:pt x="4982" y="2764"/>
                    </a:lnTo>
                    <a:lnTo>
                      <a:pt x="4970" y="2743"/>
                    </a:lnTo>
                    <a:lnTo>
                      <a:pt x="4961" y="2728"/>
                    </a:lnTo>
                    <a:lnTo>
                      <a:pt x="4955" y="2718"/>
                    </a:lnTo>
                    <a:lnTo>
                      <a:pt x="4953" y="2715"/>
                    </a:lnTo>
                    <a:lnTo>
                      <a:pt x="4958" y="2713"/>
                    </a:lnTo>
                    <a:lnTo>
                      <a:pt x="4970" y="2710"/>
                    </a:lnTo>
                    <a:lnTo>
                      <a:pt x="4988" y="2704"/>
                    </a:lnTo>
                    <a:lnTo>
                      <a:pt x="5013" y="2695"/>
                    </a:lnTo>
                    <a:lnTo>
                      <a:pt x="5042" y="2685"/>
                    </a:lnTo>
                    <a:lnTo>
                      <a:pt x="5076" y="2670"/>
                    </a:lnTo>
                    <a:lnTo>
                      <a:pt x="5112" y="2652"/>
                    </a:lnTo>
                    <a:lnTo>
                      <a:pt x="5150" y="2629"/>
                    </a:lnTo>
                    <a:lnTo>
                      <a:pt x="5189" y="2604"/>
                    </a:lnTo>
                    <a:lnTo>
                      <a:pt x="5228" y="2574"/>
                    </a:lnTo>
                    <a:lnTo>
                      <a:pt x="5265" y="2539"/>
                    </a:lnTo>
                    <a:lnTo>
                      <a:pt x="5301" y="2502"/>
                    </a:lnTo>
                    <a:lnTo>
                      <a:pt x="5336" y="2455"/>
                    </a:lnTo>
                    <a:lnTo>
                      <a:pt x="5363" y="2406"/>
                    </a:lnTo>
                    <a:lnTo>
                      <a:pt x="5385" y="2356"/>
                    </a:lnTo>
                    <a:lnTo>
                      <a:pt x="5400" y="2302"/>
                    </a:lnTo>
                    <a:lnTo>
                      <a:pt x="5412" y="2248"/>
                    </a:lnTo>
                    <a:lnTo>
                      <a:pt x="5420" y="2193"/>
                    </a:lnTo>
                    <a:lnTo>
                      <a:pt x="5423" y="2139"/>
                    </a:lnTo>
                    <a:lnTo>
                      <a:pt x="5423" y="2068"/>
                    </a:lnTo>
                    <a:lnTo>
                      <a:pt x="5420" y="2020"/>
                    </a:lnTo>
                    <a:lnTo>
                      <a:pt x="5415" y="1962"/>
                    </a:lnTo>
                    <a:lnTo>
                      <a:pt x="5411" y="1903"/>
                    </a:lnTo>
                    <a:lnTo>
                      <a:pt x="5399" y="1830"/>
                    </a:lnTo>
                    <a:lnTo>
                      <a:pt x="5381" y="1756"/>
                    </a:lnTo>
                    <a:lnTo>
                      <a:pt x="5355" y="1681"/>
                    </a:lnTo>
                    <a:lnTo>
                      <a:pt x="5324" y="1606"/>
                    </a:lnTo>
                    <a:lnTo>
                      <a:pt x="5289" y="1531"/>
                    </a:lnTo>
                    <a:lnTo>
                      <a:pt x="5249" y="1459"/>
                    </a:lnTo>
                    <a:lnTo>
                      <a:pt x="5205" y="1389"/>
                    </a:lnTo>
                    <a:lnTo>
                      <a:pt x="5160" y="1323"/>
                    </a:lnTo>
                    <a:lnTo>
                      <a:pt x="5112" y="1261"/>
                    </a:lnTo>
                    <a:lnTo>
                      <a:pt x="5078" y="1222"/>
                    </a:lnTo>
                    <a:lnTo>
                      <a:pt x="5043" y="1185"/>
                    </a:lnTo>
                    <a:lnTo>
                      <a:pt x="5009" y="1150"/>
                    </a:lnTo>
                    <a:lnTo>
                      <a:pt x="4974" y="1117"/>
                    </a:lnTo>
                    <a:lnTo>
                      <a:pt x="4941" y="1089"/>
                    </a:lnTo>
                    <a:lnTo>
                      <a:pt x="4910" y="1063"/>
                    </a:lnTo>
                    <a:lnTo>
                      <a:pt x="4881" y="1039"/>
                    </a:lnTo>
                    <a:lnTo>
                      <a:pt x="4856" y="1020"/>
                    </a:lnTo>
                    <a:lnTo>
                      <a:pt x="4833" y="1003"/>
                    </a:lnTo>
                    <a:lnTo>
                      <a:pt x="4814" y="991"/>
                    </a:lnTo>
                    <a:lnTo>
                      <a:pt x="4800" y="981"/>
                    </a:lnTo>
                    <a:lnTo>
                      <a:pt x="4791" y="976"/>
                    </a:lnTo>
                    <a:lnTo>
                      <a:pt x="4788" y="973"/>
                    </a:lnTo>
                    <a:lnTo>
                      <a:pt x="4787" y="969"/>
                    </a:lnTo>
                    <a:lnTo>
                      <a:pt x="4784" y="957"/>
                    </a:lnTo>
                    <a:lnTo>
                      <a:pt x="4779" y="937"/>
                    </a:lnTo>
                    <a:lnTo>
                      <a:pt x="4772" y="910"/>
                    </a:lnTo>
                    <a:lnTo>
                      <a:pt x="4760" y="879"/>
                    </a:lnTo>
                    <a:lnTo>
                      <a:pt x="4746" y="841"/>
                    </a:lnTo>
                    <a:lnTo>
                      <a:pt x="4730" y="801"/>
                    </a:lnTo>
                    <a:lnTo>
                      <a:pt x="4707" y="756"/>
                    </a:lnTo>
                    <a:lnTo>
                      <a:pt x="4683" y="708"/>
                    </a:lnTo>
                    <a:lnTo>
                      <a:pt x="4653" y="660"/>
                    </a:lnTo>
                    <a:lnTo>
                      <a:pt x="4619" y="609"/>
                    </a:lnTo>
                    <a:lnTo>
                      <a:pt x="4578" y="558"/>
                    </a:lnTo>
                    <a:lnTo>
                      <a:pt x="4535" y="508"/>
                    </a:lnTo>
                    <a:lnTo>
                      <a:pt x="4484" y="459"/>
                    </a:lnTo>
                    <a:lnTo>
                      <a:pt x="4428" y="412"/>
                    </a:lnTo>
                    <a:lnTo>
                      <a:pt x="4371" y="372"/>
                    </a:lnTo>
                    <a:lnTo>
                      <a:pt x="4311" y="337"/>
                    </a:lnTo>
                    <a:lnTo>
                      <a:pt x="4251" y="309"/>
                    </a:lnTo>
                    <a:lnTo>
                      <a:pt x="4191" y="285"/>
                    </a:lnTo>
                    <a:lnTo>
                      <a:pt x="4130" y="265"/>
                    </a:lnTo>
                    <a:lnTo>
                      <a:pt x="4071" y="250"/>
                    </a:lnTo>
                    <a:lnTo>
                      <a:pt x="4013" y="238"/>
                    </a:lnTo>
                    <a:lnTo>
                      <a:pt x="3959" y="229"/>
                    </a:lnTo>
                    <a:lnTo>
                      <a:pt x="3908" y="223"/>
                    </a:lnTo>
                    <a:lnTo>
                      <a:pt x="3860" y="219"/>
                    </a:lnTo>
                    <a:lnTo>
                      <a:pt x="3818" y="217"/>
                    </a:lnTo>
                    <a:lnTo>
                      <a:pt x="3782" y="216"/>
                    </a:lnTo>
                    <a:lnTo>
                      <a:pt x="3753" y="217"/>
                    </a:lnTo>
                    <a:lnTo>
                      <a:pt x="3731" y="217"/>
                    </a:lnTo>
                    <a:lnTo>
                      <a:pt x="3717" y="219"/>
                    </a:lnTo>
                    <a:lnTo>
                      <a:pt x="3713" y="219"/>
                    </a:lnTo>
                    <a:lnTo>
                      <a:pt x="3708" y="216"/>
                    </a:lnTo>
                    <a:lnTo>
                      <a:pt x="3699" y="210"/>
                    </a:lnTo>
                    <a:lnTo>
                      <a:pt x="3683" y="201"/>
                    </a:lnTo>
                    <a:lnTo>
                      <a:pt x="3662" y="189"/>
                    </a:lnTo>
                    <a:lnTo>
                      <a:pt x="3635" y="174"/>
                    </a:lnTo>
                    <a:lnTo>
                      <a:pt x="3603" y="157"/>
                    </a:lnTo>
                    <a:lnTo>
                      <a:pt x="3569" y="139"/>
                    </a:lnTo>
                    <a:lnTo>
                      <a:pt x="3530" y="121"/>
                    </a:lnTo>
                    <a:lnTo>
                      <a:pt x="3488" y="102"/>
                    </a:lnTo>
                    <a:lnTo>
                      <a:pt x="3443" y="84"/>
                    </a:lnTo>
                    <a:lnTo>
                      <a:pt x="3395" y="66"/>
                    </a:lnTo>
                    <a:lnTo>
                      <a:pt x="3347" y="48"/>
                    </a:lnTo>
                    <a:lnTo>
                      <a:pt x="3296" y="33"/>
                    </a:lnTo>
                    <a:lnTo>
                      <a:pt x="3245" y="21"/>
                    </a:lnTo>
                    <a:lnTo>
                      <a:pt x="3192" y="10"/>
                    </a:lnTo>
                    <a:lnTo>
                      <a:pt x="3141" y="3"/>
                    </a:lnTo>
                    <a:lnTo>
                      <a:pt x="3090" y="0"/>
                    </a:lnTo>
                    <a:lnTo>
                      <a:pt x="3032" y="0"/>
                    </a:lnTo>
                    <a:lnTo>
                      <a:pt x="2975" y="4"/>
                    </a:lnTo>
                    <a:lnTo>
                      <a:pt x="2919" y="12"/>
                    </a:lnTo>
                    <a:lnTo>
                      <a:pt x="2864" y="21"/>
                    </a:lnTo>
                    <a:lnTo>
                      <a:pt x="2811" y="33"/>
                    </a:lnTo>
                    <a:lnTo>
                      <a:pt x="2762" y="46"/>
                    </a:lnTo>
                    <a:lnTo>
                      <a:pt x="2714" y="60"/>
                    </a:lnTo>
                    <a:lnTo>
                      <a:pt x="2670" y="73"/>
                    </a:lnTo>
                    <a:lnTo>
                      <a:pt x="2631" y="88"/>
                    </a:lnTo>
                    <a:lnTo>
                      <a:pt x="2597" y="102"/>
                    </a:lnTo>
                    <a:lnTo>
                      <a:pt x="2567" y="114"/>
                    </a:lnTo>
                    <a:lnTo>
                      <a:pt x="2543" y="124"/>
                    </a:lnTo>
                    <a:lnTo>
                      <a:pt x="2525" y="132"/>
                    </a:lnTo>
                    <a:lnTo>
                      <a:pt x="2514" y="138"/>
                    </a:lnTo>
                    <a:lnTo>
                      <a:pt x="2511" y="139"/>
                    </a:lnTo>
                    <a:lnTo>
                      <a:pt x="2507" y="138"/>
                    </a:lnTo>
                    <a:lnTo>
                      <a:pt x="2496" y="133"/>
                    </a:lnTo>
                    <a:lnTo>
                      <a:pt x="2478" y="126"/>
                    </a:lnTo>
                    <a:lnTo>
                      <a:pt x="2454" y="115"/>
                    </a:lnTo>
                    <a:lnTo>
                      <a:pt x="2424" y="105"/>
                    </a:lnTo>
                    <a:lnTo>
                      <a:pt x="2388" y="93"/>
                    </a:lnTo>
                    <a:lnTo>
                      <a:pt x="2346" y="81"/>
                    </a:lnTo>
                    <a:lnTo>
                      <a:pt x="2301" y="70"/>
                    </a:lnTo>
                    <a:lnTo>
                      <a:pt x="2252" y="58"/>
                    </a:lnTo>
                    <a:lnTo>
                      <a:pt x="2198" y="49"/>
                    </a:lnTo>
                    <a:lnTo>
                      <a:pt x="2141" y="42"/>
                    </a:lnTo>
                    <a:lnTo>
                      <a:pt x="2081" y="37"/>
                    </a:lnTo>
                    <a:lnTo>
                      <a:pt x="2018" y="36"/>
                    </a:lnTo>
                    <a:lnTo>
                      <a:pt x="1952" y="37"/>
                    </a:lnTo>
                    <a:lnTo>
                      <a:pt x="1886" y="43"/>
                    </a:lnTo>
                    <a:lnTo>
                      <a:pt x="1818" y="54"/>
                    </a:lnTo>
                    <a:lnTo>
                      <a:pt x="1749" y="70"/>
                    </a:lnTo>
                    <a:lnTo>
                      <a:pt x="1677" y="93"/>
                    </a:lnTo>
                    <a:lnTo>
                      <a:pt x="1610" y="117"/>
                    </a:lnTo>
                    <a:lnTo>
                      <a:pt x="1545" y="142"/>
                    </a:lnTo>
                    <a:lnTo>
                      <a:pt x="1487" y="169"/>
                    </a:lnTo>
                    <a:lnTo>
                      <a:pt x="1431" y="198"/>
                    </a:lnTo>
                    <a:lnTo>
                      <a:pt x="1380" y="228"/>
                    </a:lnTo>
                    <a:lnTo>
                      <a:pt x="1334" y="256"/>
                    </a:lnTo>
                    <a:lnTo>
                      <a:pt x="1293" y="283"/>
                    </a:lnTo>
                    <a:lnTo>
                      <a:pt x="1256" y="310"/>
                    </a:lnTo>
                    <a:lnTo>
                      <a:pt x="1223" y="334"/>
                    </a:lnTo>
                    <a:lnTo>
                      <a:pt x="1196" y="357"/>
                    </a:lnTo>
                    <a:lnTo>
                      <a:pt x="1172" y="376"/>
                    </a:lnTo>
                    <a:lnTo>
                      <a:pt x="1155" y="393"/>
                    </a:lnTo>
                    <a:lnTo>
                      <a:pt x="1142" y="405"/>
                    </a:lnTo>
                    <a:lnTo>
                      <a:pt x="1134" y="412"/>
                    </a:lnTo>
                    <a:lnTo>
                      <a:pt x="1131" y="415"/>
                    </a:lnTo>
                    <a:lnTo>
                      <a:pt x="1127" y="415"/>
                    </a:lnTo>
                    <a:lnTo>
                      <a:pt x="1112" y="418"/>
                    </a:lnTo>
                    <a:lnTo>
                      <a:pt x="1088" y="421"/>
                    </a:lnTo>
                    <a:lnTo>
                      <a:pt x="1058" y="427"/>
                    </a:lnTo>
                    <a:lnTo>
                      <a:pt x="1022" y="435"/>
                    </a:lnTo>
                    <a:lnTo>
                      <a:pt x="981" y="447"/>
                    </a:lnTo>
                    <a:lnTo>
                      <a:pt x="936" y="460"/>
                    </a:lnTo>
                    <a:lnTo>
                      <a:pt x="890" y="477"/>
                    </a:lnTo>
                    <a:lnTo>
                      <a:pt x="840" y="498"/>
                    </a:lnTo>
                    <a:lnTo>
                      <a:pt x="792" y="522"/>
                    </a:lnTo>
                    <a:lnTo>
                      <a:pt x="746" y="550"/>
                    </a:lnTo>
                    <a:lnTo>
                      <a:pt x="701" y="583"/>
                    </a:lnTo>
                    <a:lnTo>
                      <a:pt x="660" y="622"/>
                    </a:lnTo>
                    <a:lnTo>
                      <a:pt x="624" y="664"/>
                    </a:lnTo>
                    <a:lnTo>
                      <a:pt x="593" y="709"/>
                    </a:lnTo>
                    <a:lnTo>
                      <a:pt x="564" y="754"/>
                    </a:lnTo>
                    <a:lnTo>
                      <a:pt x="540" y="801"/>
                    </a:lnTo>
                    <a:lnTo>
                      <a:pt x="521" y="847"/>
                    </a:lnTo>
                    <a:lnTo>
                      <a:pt x="504" y="891"/>
                    </a:lnTo>
                    <a:lnTo>
                      <a:pt x="489" y="933"/>
                    </a:lnTo>
                    <a:lnTo>
                      <a:pt x="479" y="970"/>
                    </a:lnTo>
                    <a:lnTo>
                      <a:pt x="470" y="1003"/>
                    </a:lnTo>
                    <a:lnTo>
                      <a:pt x="464" y="1032"/>
                    </a:lnTo>
                    <a:lnTo>
                      <a:pt x="461" y="1053"/>
                    </a:lnTo>
                    <a:lnTo>
                      <a:pt x="458" y="1065"/>
                    </a:lnTo>
                    <a:lnTo>
                      <a:pt x="458" y="1071"/>
                    </a:lnTo>
                    <a:lnTo>
                      <a:pt x="458" y="1071"/>
                    </a:lnTo>
                    <a:close/>
                  </a:path>
                </a:pathLst>
              </a:custGeom>
              <a:solidFill>
                <a:schemeClr val="tx2">
                  <a:lumMod val="75000"/>
                  <a:lumOff val="25000"/>
                </a:schemeClr>
              </a:solidFill>
              <a:ln w="0">
                <a:no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333"/>
              <p:cNvSpPr>
                <a:spLocks/>
              </p:cNvSpPr>
              <p:nvPr/>
            </p:nvSpPr>
            <p:spPr bwMode="gray">
              <a:xfrm>
                <a:off x="273" y="429"/>
                <a:ext cx="2342" cy="2514"/>
              </a:xfrm>
              <a:custGeom>
                <a:avLst/>
                <a:gdLst/>
                <a:ahLst/>
                <a:cxnLst>
                  <a:cxn ang="0">
                    <a:pos x="372" y="1044"/>
                  </a:cxn>
                  <a:cxn ang="0">
                    <a:pos x="293" y="1112"/>
                  </a:cxn>
                  <a:cxn ang="0">
                    <a:pos x="185" y="1233"/>
                  </a:cxn>
                  <a:cxn ang="0">
                    <a:pos x="81" y="1416"/>
                  </a:cxn>
                  <a:cxn ang="0">
                    <a:pos x="12" y="1662"/>
                  </a:cxn>
                  <a:cxn ang="0">
                    <a:pos x="11" y="1976"/>
                  </a:cxn>
                  <a:cxn ang="0">
                    <a:pos x="84" y="2247"/>
                  </a:cxn>
                  <a:cxn ang="0">
                    <a:pos x="218" y="2406"/>
                  </a:cxn>
                  <a:cxn ang="0">
                    <a:pos x="390" y="2490"/>
                  </a:cxn>
                  <a:cxn ang="0">
                    <a:pos x="581" y="2514"/>
                  </a:cxn>
                  <a:cxn ang="0">
                    <a:pos x="767" y="2501"/>
                  </a:cxn>
                  <a:cxn ang="0">
                    <a:pos x="927" y="2466"/>
                  </a:cxn>
                  <a:cxn ang="0">
                    <a:pos x="1038" y="2432"/>
                  </a:cxn>
                  <a:cxn ang="0">
                    <a:pos x="1082" y="2417"/>
                  </a:cxn>
                  <a:cxn ang="0">
                    <a:pos x="1026" y="2297"/>
                  </a:cxn>
                  <a:cxn ang="0">
                    <a:pos x="1053" y="2297"/>
                  </a:cxn>
                  <a:cxn ang="0">
                    <a:pos x="1101" y="2363"/>
                  </a:cxn>
                  <a:cxn ang="0">
                    <a:pos x="1137" y="2421"/>
                  </a:cxn>
                  <a:cxn ang="0">
                    <a:pos x="1163" y="2442"/>
                  </a:cxn>
                  <a:cxn ang="0">
                    <a:pos x="1253" y="2477"/>
                  </a:cxn>
                  <a:cxn ang="0">
                    <a:pos x="1398" y="2444"/>
                  </a:cxn>
                  <a:cxn ang="0">
                    <a:pos x="1538" y="2331"/>
                  </a:cxn>
                  <a:cxn ang="0">
                    <a:pos x="1698" y="2157"/>
                  </a:cxn>
                  <a:cxn ang="0">
                    <a:pos x="1833" y="1959"/>
                  </a:cxn>
                  <a:cxn ang="0">
                    <a:pos x="1899" y="1781"/>
                  </a:cxn>
                  <a:cxn ang="0">
                    <a:pos x="1863" y="1605"/>
                  </a:cxn>
                  <a:cxn ang="0">
                    <a:pos x="1761" y="1446"/>
                  </a:cxn>
                  <a:cxn ang="0">
                    <a:pos x="1658" y="1278"/>
                  </a:cxn>
                  <a:cxn ang="0">
                    <a:pos x="1604" y="1103"/>
                  </a:cxn>
                  <a:cxn ang="0">
                    <a:pos x="1586" y="915"/>
                  </a:cxn>
                  <a:cxn ang="0">
                    <a:pos x="1631" y="734"/>
                  </a:cxn>
                  <a:cxn ang="0">
                    <a:pos x="1775" y="587"/>
                  </a:cxn>
                  <a:cxn ang="0">
                    <a:pos x="1977" y="477"/>
                  </a:cxn>
                  <a:cxn ang="0">
                    <a:pos x="2168" y="374"/>
                  </a:cxn>
                  <a:cxn ang="0">
                    <a:pos x="2304" y="261"/>
                  </a:cxn>
                  <a:cxn ang="0">
                    <a:pos x="2339" y="129"/>
                  </a:cxn>
                  <a:cxn ang="0">
                    <a:pos x="2253" y="44"/>
                  </a:cxn>
                  <a:cxn ang="0">
                    <a:pos x="2078" y="5"/>
                  </a:cxn>
                  <a:cxn ang="0">
                    <a:pos x="1857" y="5"/>
                  </a:cxn>
                  <a:cxn ang="0">
                    <a:pos x="1637" y="36"/>
                  </a:cxn>
                  <a:cxn ang="0">
                    <a:pos x="1461" y="90"/>
                  </a:cxn>
                  <a:cxn ang="0">
                    <a:pos x="1290" y="201"/>
                  </a:cxn>
                  <a:cxn ang="0">
                    <a:pos x="1172" y="305"/>
                  </a:cxn>
                  <a:cxn ang="0">
                    <a:pos x="1133" y="348"/>
                  </a:cxn>
                  <a:cxn ang="0">
                    <a:pos x="1190" y="413"/>
                  </a:cxn>
                  <a:cxn ang="0">
                    <a:pos x="1161" y="426"/>
                  </a:cxn>
                  <a:cxn ang="0">
                    <a:pos x="1085" y="371"/>
                  </a:cxn>
                  <a:cxn ang="0">
                    <a:pos x="989" y="378"/>
                  </a:cxn>
                  <a:cxn ang="0">
                    <a:pos x="821" y="428"/>
                  </a:cxn>
                  <a:cxn ang="0">
                    <a:pos x="647" y="555"/>
                  </a:cxn>
                  <a:cxn ang="0">
                    <a:pos x="521" y="753"/>
                  </a:cxn>
                  <a:cxn ang="0">
                    <a:pos x="462" y="921"/>
                  </a:cxn>
                  <a:cxn ang="0">
                    <a:pos x="447" y="992"/>
                  </a:cxn>
                  <a:cxn ang="0">
                    <a:pos x="564" y="1014"/>
                  </a:cxn>
                  <a:cxn ang="0">
                    <a:pos x="576" y="1022"/>
                  </a:cxn>
                  <a:cxn ang="0">
                    <a:pos x="564" y="1041"/>
                  </a:cxn>
                  <a:cxn ang="0">
                    <a:pos x="393" y="1031"/>
                  </a:cxn>
                </a:cxnLst>
                <a:rect l="0" t="0" r="r" b="b"/>
                <a:pathLst>
                  <a:path w="2342" h="2514">
                    <a:moveTo>
                      <a:pt x="393" y="1031"/>
                    </a:moveTo>
                    <a:lnTo>
                      <a:pt x="392" y="1032"/>
                    </a:lnTo>
                    <a:lnTo>
                      <a:pt x="384" y="1037"/>
                    </a:lnTo>
                    <a:lnTo>
                      <a:pt x="372" y="1044"/>
                    </a:lnTo>
                    <a:lnTo>
                      <a:pt x="357" y="1056"/>
                    </a:lnTo>
                    <a:lnTo>
                      <a:pt x="338" y="1071"/>
                    </a:lnTo>
                    <a:lnTo>
                      <a:pt x="317" y="1089"/>
                    </a:lnTo>
                    <a:lnTo>
                      <a:pt x="293" y="1112"/>
                    </a:lnTo>
                    <a:lnTo>
                      <a:pt x="267" y="1136"/>
                    </a:lnTo>
                    <a:lnTo>
                      <a:pt x="240" y="1166"/>
                    </a:lnTo>
                    <a:lnTo>
                      <a:pt x="213" y="1197"/>
                    </a:lnTo>
                    <a:lnTo>
                      <a:pt x="185" y="1233"/>
                    </a:lnTo>
                    <a:lnTo>
                      <a:pt x="158" y="1274"/>
                    </a:lnTo>
                    <a:lnTo>
                      <a:pt x="131" y="1317"/>
                    </a:lnTo>
                    <a:lnTo>
                      <a:pt x="105" y="1365"/>
                    </a:lnTo>
                    <a:lnTo>
                      <a:pt x="81" y="1416"/>
                    </a:lnTo>
                    <a:lnTo>
                      <a:pt x="59" y="1472"/>
                    </a:lnTo>
                    <a:lnTo>
                      <a:pt x="39" y="1532"/>
                    </a:lnTo>
                    <a:lnTo>
                      <a:pt x="24" y="1595"/>
                    </a:lnTo>
                    <a:lnTo>
                      <a:pt x="12" y="1662"/>
                    </a:lnTo>
                    <a:lnTo>
                      <a:pt x="3" y="1734"/>
                    </a:lnTo>
                    <a:lnTo>
                      <a:pt x="0" y="1811"/>
                    </a:lnTo>
                    <a:lnTo>
                      <a:pt x="3" y="1890"/>
                    </a:lnTo>
                    <a:lnTo>
                      <a:pt x="11" y="1976"/>
                    </a:lnTo>
                    <a:lnTo>
                      <a:pt x="24" y="2064"/>
                    </a:lnTo>
                    <a:lnTo>
                      <a:pt x="39" y="2132"/>
                    </a:lnTo>
                    <a:lnTo>
                      <a:pt x="60" y="2193"/>
                    </a:lnTo>
                    <a:lnTo>
                      <a:pt x="84" y="2247"/>
                    </a:lnTo>
                    <a:lnTo>
                      <a:pt x="113" y="2295"/>
                    </a:lnTo>
                    <a:lnTo>
                      <a:pt x="144" y="2337"/>
                    </a:lnTo>
                    <a:lnTo>
                      <a:pt x="180" y="2375"/>
                    </a:lnTo>
                    <a:lnTo>
                      <a:pt x="218" y="2406"/>
                    </a:lnTo>
                    <a:lnTo>
                      <a:pt x="258" y="2433"/>
                    </a:lnTo>
                    <a:lnTo>
                      <a:pt x="300" y="2457"/>
                    </a:lnTo>
                    <a:lnTo>
                      <a:pt x="344" y="2475"/>
                    </a:lnTo>
                    <a:lnTo>
                      <a:pt x="390" y="2490"/>
                    </a:lnTo>
                    <a:lnTo>
                      <a:pt x="437" y="2501"/>
                    </a:lnTo>
                    <a:lnTo>
                      <a:pt x="485" y="2508"/>
                    </a:lnTo>
                    <a:lnTo>
                      <a:pt x="533" y="2513"/>
                    </a:lnTo>
                    <a:lnTo>
                      <a:pt x="581" y="2514"/>
                    </a:lnTo>
                    <a:lnTo>
                      <a:pt x="629" y="2514"/>
                    </a:lnTo>
                    <a:lnTo>
                      <a:pt x="675" y="2511"/>
                    </a:lnTo>
                    <a:lnTo>
                      <a:pt x="722" y="2507"/>
                    </a:lnTo>
                    <a:lnTo>
                      <a:pt x="767" y="2501"/>
                    </a:lnTo>
                    <a:lnTo>
                      <a:pt x="810" y="2493"/>
                    </a:lnTo>
                    <a:lnTo>
                      <a:pt x="851" y="2484"/>
                    </a:lnTo>
                    <a:lnTo>
                      <a:pt x="890" y="2475"/>
                    </a:lnTo>
                    <a:lnTo>
                      <a:pt x="927" y="2466"/>
                    </a:lnTo>
                    <a:lnTo>
                      <a:pt x="960" y="2457"/>
                    </a:lnTo>
                    <a:lnTo>
                      <a:pt x="990" y="2448"/>
                    </a:lnTo>
                    <a:lnTo>
                      <a:pt x="1017" y="2439"/>
                    </a:lnTo>
                    <a:lnTo>
                      <a:pt x="1038" y="2432"/>
                    </a:lnTo>
                    <a:lnTo>
                      <a:pt x="1056" y="2426"/>
                    </a:lnTo>
                    <a:lnTo>
                      <a:pt x="1070" y="2421"/>
                    </a:lnTo>
                    <a:lnTo>
                      <a:pt x="1079" y="2417"/>
                    </a:lnTo>
                    <a:lnTo>
                      <a:pt x="1082" y="2417"/>
                    </a:lnTo>
                    <a:lnTo>
                      <a:pt x="1026" y="2313"/>
                    </a:lnTo>
                    <a:lnTo>
                      <a:pt x="1026" y="2310"/>
                    </a:lnTo>
                    <a:lnTo>
                      <a:pt x="1025" y="2304"/>
                    </a:lnTo>
                    <a:lnTo>
                      <a:pt x="1026" y="2297"/>
                    </a:lnTo>
                    <a:lnTo>
                      <a:pt x="1031" y="2291"/>
                    </a:lnTo>
                    <a:lnTo>
                      <a:pt x="1038" y="2285"/>
                    </a:lnTo>
                    <a:lnTo>
                      <a:pt x="1044" y="2288"/>
                    </a:lnTo>
                    <a:lnTo>
                      <a:pt x="1053" y="2297"/>
                    </a:lnTo>
                    <a:lnTo>
                      <a:pt x="1065" y="2309"/>
                    </a:lnTo>
                    <a:lnTo>
                      <a:pt x="1077" y="2325"/>
                    </a:lnTo>
                    <a:lnTo>
                      <a:pt x="1089" y="2345"/>
                    </a:lnTo>
                    <a:lnTo>
                      <a:pt x="1101" y="2363"/>
                    </a:lnTo>
                    <a:lnTo>
                      <a:pt x="1113" y="2382"/>
                    </a:lnTo>
                    <a:lnTo>
                      <a:pt x="1124" y="2399"/>
                    </a:lnTo>
                    <a:lnTo>
                      <a:pt x="1133" y="2412"/>
                    </a:lnTo>
                    <a:lnTo>
                      <a:pt x="1137" y="2421"/>
                    </a:lnTo>
                    <a:lnTo>
                      <a:pt x="1140" y="2426"/>
                    </a:lnTo>
                    <a:lnTo>
                      <a:pt x="1142" y="2427"/>
                    </a:lnTo>
                    <a:lnTo>
                      <a:pt x="1149" y="2433"/>
                    </a:lnTo>
                    <a:lnTo>
                      <a:pt x="1163" y="2442"/>
                    </a:lnTo>
                    <a:lnTo>
                      <a:pt x="1179" y="2453"/>
                    </a:lnTo>
                    <a:lnTo>
                      <a:pt x="1200" y="2463"/>
                    </a:lnTo>
                    <a:lnTo>
                      <a:pt x="1224" y="2471"/>
                    </a:lnTo>
                    <a:lnTo>
                      <a:pt x="1253" y="2477"/>
                    </a:lnTo>
                    <a:lnTo>
                      <a:pt x="1286" y="2478"/>
                    </a:lnTo>
                    <a:lnTo>
                      <a:pt x="1320" y="2474"/>
                    </a:lnTo>
                    <a:lnTo>
                      <a:pt x="1358" y="2463"/>
                    </a:lnTo>
                    <a:lnTo>
                      <a:pt x="1398" y="2444"/>
                    </a:lnTo>
                    <a:lnTo>
                      <a:pt x="1430" y="2424"/>
                    </a:lnTo>
                    <a:lnTo>
                      <a:pt x="1463" y="2399"/>
                    </a:lnTo>
                    <a:lnTo>
                      <a:pt x="1500" y="2367"/>
                    </a:lnTo>
                    <a:lnTo>
                      <a:pt x="1538" y="2331"/>
                    </a:lnTo>
                    <a:lnTo>
                      <a:pt x="1578" y="2292"/>
                    </a:lnTo>
                    <a:lnTo>
                      <a:pt x="1619" y="2250"/>
                    </a:lnTo>
                    <a:lnTo>
                      <a:pt x="1659" y="2204"/>
                    </a:lnTo>
                    <a:lnTo>
                      <a:pt x="1698" y="2157"/>
                    </a:lnTo>
                    <a:lnTo>
                      <a:pt x="1736" y="2108"/>
                    </a:lnTo>
                    <a:lnTo>
                      <a:pt x="1772" y="2058"/>
                    </a:lnTo>
                    <a:lnTo>
                      <a:pt x="1803" y="2009"/>
                    </a:lnTo>
                    <a:lnTo>
                      <a:pt x="1833" y="1959"/>
                    </a:lnTo>
                    <a:lnTo>
                      <a:pt x="1857" y="1911"/>
                    </a:lnTo>
                    <a:lnTo>
                      <a:pt x="1877" y="1865"/>
                    </a:lnTo>
                    <a:lnTo>
                      <a:pt x="1892" y="1821"/>
                    </a:lnTo>
                    <a:lnTo>
                      <a:pt x="1899" y="1781"/>
                    </a:lnTo>
                    <a:lnTo>
                      <a:pt x="1899" y="1734"/>
                    </a:lnTo>
                    <a:lnTo>
                      <a:pt x="1893" y="1689"/>
                    </a:lnTo>
                    <a:lnTo>
                      <a:pt x="1881" y="1647"/>
                    </a:lnTo>
                    <a:lnTo>
                      <a:pt x="1863" y="1605"/>
                    </a:lnTo>
                    <a:lnTo>
                      <a:pt x="1842" y="1565"/>
                    </a:lnTo>
                    <a:lnTo>
                      <a:pt x="1817" y="1526"/>
                    </a:lnTo>
                    <a:lnTo>
                      <a:pt x="1790" y="1485"/>
                    </a:lnTo>
                    <a:lnTo>
                      <a:pt x="1761" y="1446"/>
                    </a:lnTo>
                    <a:lnTo>
                      <a:pt x="1733" y="1406"/>
                    </a:lnTo>
                    <a:lnTo>
                      <a:pt x="1706" y="1365"/>
                    </a:lnTo>
                    <a:lnTo>
                      <a:pt x="1680" y="1323"/>
                    </a:lnTo>
                    <a:lnTo>
                      <a:pt x="1658" y="1278"/>
                    </a:lnTo>
                    <a:lnTo>
                      <a:pt x="1640" y="1233"/>
                    </a:lnTo>
                    <a:lnTo>
                      <a:pt x="1626" y="1191"/>
                    </a:lnTo>
                    <a:lnTo>
                      <a:pt x="1614" y="1148"/>
                    </a:lnTo>
                    <a:lnTo>
                      <a:pt x="1604" y="1103"/>
                    </a:lnTo>
                    <a:lnTo>
                      <a:pt x="1595" y="1056"/>
                    </a:lnTo>
                    <a:lnTo>
                      <a:pt x="1589" y="1010"/>
                    </a:lnTo>
                    <a:lnTo>
                      <a:pt x="1584" y="962"/>
                    </a:lnTo>
                    <a:lnTo>
                      <a:pt x="1586" y="915"/>
                    </a:lnTo>
                    <a:lnTo>
                      <a:pt x="1589" y="867"/>
                    </a:lnTo>
                    <a:lnTo>
                      <a:pt x="1598" y="822"/>
                    </a:lnTo>
                    <a:lnTo>
                      <a:pt x="1611" y="777"/>
                    </a:lnTo>
                    <a:lnTo>
                      <a:pt x="1631" y="734"/>
                    </a:lnTo>
                    <a:lnTo>
                      <a:pt x="1656" y="693"/>
                    </a:lnTo>
                    <a:lnTo>
                      <a:pt x="1689" y="654"/>
                    </a:lnTo>
                    <a:lnTo>
                      <a:pt x="1728" y="618"/>
                    </a:lnTo>
                    <a:lnTo>
                      <a:pt x="1775" y="587"/>
                    </a:lnTo>
                    <a:lnTo>
                      <a:pt x="1824" y="558"/>
                    </a:lnTo>
                    <a:lnTo>
                      <a:pt x="1874" y="531"/>
                    </a:lnTo>
                    <a:lnTo>
                      <a:pt x="1925" y="504"/>
                    </a:lnTo>
                    <a:lnTo>
                      <a:pt x="1977" y="477"/>
                    </a:lnTo>
                    <a:lnTo>
                      <a:pt x="2027" y="452"/>
                    </a:lnTo>
                    <a:lnTo>
                      <a:pt x="2076" y="426"/>
                    </a:lnTo>
                    <a:lnTo>
                      <a:pt x="2124" y="401"/>
                    </a:lnTo>
                    <a:lnTo>
                      <a:pt x="2168" y="374"/>
                    </a:lnTo>
                    <a:lnTo>
                      <a:pt x="2210" y="347"/>
                    </a:lnTo>
                    <a:lnTo>
                      <a:pt x="2246" y="320"/>
                    </a:lnTo>
                    <a:lnTo>
                      <a:pt x="2279" y="291"/>
                    </a:lnTo>
                    <a:lnTo>
                      <a:pt x="2304" y="261"/>
                    </a:lnTo>
                    <a:lnTo>
                      <a:pt x="2324" y="231"/>
                    </a:lnTo>
                    <a:lnTo>
                      <a:pt x="2337" y="198"/>
                    </a:lnTo>
                    <a:lnTo>
                      <a:pt x="2342" y="165"/>
                    </a:lnTo>
                    <a:lnTo>
                      <a:pt x="2339" y="129"/>
                    </a:lnTo>
                    <a:lnTo>
                      <a:pt x="2328" y="102"/>
                    </a:lnTo>
                    <a:lnTo>
                      <a:pt x="2310" y="80"/>
                    </a:lnTo>
                    <a:lnTo>
                      <a:pt x="2285" y="60"/>
                    </a:lnTo>
                    <a:lnTo>
                      <a:pt x="2253" y="44"/>
                    </a:lnTo>
                    <a:lnTo>
                      <a:pt x="2216" y="29"/>
                    </a:lnTo>
                    <a:lnTo>
                      <a:pt x="2174" y="18"/>
                    </a:lnTo>
                    <a:lnTo>
                      <a:pt x="2129" y="11"/>
                    </a:lnTo>
                    <a:lnTo>
                      <a:pt x="2078" y="5"/>
                    </a:lnTo>
                    <a:lnTo>
                      <a:pt x="2025" y="0"/>
                    </a:lnTo>
                    <a:lnTo>
                      <a:pt x="1971" y="0"/>
                    </a:lnTo>
                    <a:lnTo>
                      <a:pt x="1914" y="2"/>
                    </a:lnTo>
                    <a:lnTo>
                      <a:pt x="1857" y="5"/>
                    </a:lnTo>
                    <a:lnTo>
                      <a:pt x="1800" y="9"/>
                    </a:lnTo>
                    <a:lnTo>
                      <a:pt x="1745" y="17"/>
                    </a:lnTo>
                    <a:lnTo>
                      <a:pt x="1689" y="26"/>
                    </a:lnTo>
                    <a:lnTo>
                      <a:pt x="1637" y="36"/>
                    </a:lnTo>
                    <a:lnTo>
                      <a:pt x="1587" y="48"/>
                    </a:lnTo>
                    <a:lnTo>
                      <a:pt x="1541" y="60"/>
                    </a:lnTo>
                    <a:lnTo>
                      <a:pt x="1499" y="75"/>
                    </a:lnTo>
                    <a:lnTo>
                      <a:pt x="1461" y="90"/>
                    </a:lnTo>
                    <a:lnTo>
                      <a:pt x="1430" y="107"/>
                    </a:lnTo>
                    <a:lnTo>
                      <a:pt x="1379" y="138"/>
                    </a:lnTo>
                    <a:lnTo>
                      <a:pt x="1332" y="170"/>
                    </a:lnTo>
                    <a:lnTo>
                      <a:pt x="1290" y="201"/>
                    </a:lnTo>
                    <a:lnTo>
                      <a:pt x="1253" y="231"/>
                    </a:lnTo>
                    <a:lnTo>
                      <a:pt x="1221" y="258"/>
                    </a:lnTo>
                    <a:lnTo>
                      <a:pt x="1194" y="284"/>
                    </a:lnTo>
                    <a:lnTo>
                      <a:pt x="1172" y="305"/>
                    </a:lnTo>
                    <a:lnTo>
                      <a:pt x="1155" y="323"/>
                    </a:lnTo>
                    <a:lnTo>
                      <a:pt x="1143" y="336"/>
                    </a:lnTo>
                    <a:lnTo>
                      <a:pt x="1136" y="345"/>
                    </a:lnTo>
                    <a:lnTo>
                      <a:pt x="1133" y="348"/>
                    </a:lnTo>
                    <a:lnTo>
                      <a:pt x="1187" y="399"/>
                    </a:lnTo>
                    <a:lnTo>
                      <a:pt x="1188" y="401"/>
                    </a:lnTo>
                    <a:lnTo>
                      <a:pt x="1190" y="407"/>
                    </a:lnTo>
                    <a:lnTo>
                      <a:pt x="1190" y="413"/>
                    </a:lnTo>
                    <a:lnTo>
                      <a:pt x="1188" y="419"/>
                    </a:lnTo>
                    <a:lnTo>
                      <a:pt x="1182" y="425"/>
                    </a:lnTo>
                    <a:lnTo>
                      <a:pt x="1172" y="426"/>
                    </a:lnTo>
                    <a:lnTo>
                      <a:pt x="1161" y="426"/>
                    </a:lnTo>
                    <a:lnTo>
                      <a:pt x="1154" y="423"/>
                    </a:lnTo>
                    <a:lnTo>
                      <a:pt x="1151" y="422"/>
                    </a:lnTo>
                    <a:lnTo>
                      <a:pt x="1091" y="371"/>
                    </a:lnTo>
                    <a:lnTo>
                      <a:pt x="1085" y="371"/>
                    </a:lnTo>
                    <a:lnTo>
                      <a:pt x="1071" y="371"/>
                    </a:lnTo>
                    <a:lnTo>
                      <a:pt x="1050" y="372"/>
                    </a:lnTo>
                    <a:lnTo>
                      <a:pt x="1023" y="374"/>
                    </a:lnTo>
                    <a:lnTo>
                      <a:pt x="989" y="378"/>
                    </a:lnTo>
                    <a:lnTo>
                      <a:pt x="951" y="386"/>
                    </a:lnTo>
                    <a:lnTo>
                      <a:pt x="909" y="396"/>
                    </a:lnTo>
                    <a:lnTo>
                      <a:pt x="866" y="410"/>
                    </a:lnTo>
                    <a:lnTo>
                      <a:pt x="821" y="428"/>
                    </a:lnTo>
                    <a:lnTo>
                      <a:pt x="774" y="452"/>
                    </a:lnTo>
                    <a:lnTo>
                      <a:pt x="729" y="480"/>
                    </a:lnTo>
                    <a:lnTo>
                      <a:pt x="686" y="515"/>
                    </a:lnTo>
                    <a:lnTo>
                      <a:pt x="647" y="555"/>
                    </a:lnTo>
                    <a:lnTo>
                      <a:pt x="608" y="603"/>
                    </a:lnTo>
                    <a:lnTo>
                      <a:pt x="573" y="654"/>
                    </a:lnTo>
                    <a:lnTo>
                      <a:pt x="545" y="704"/>
                    </a:lnTo>
                    <a:lnTo>
                      <a:pt x="521" y="753"/>
                    </a:lnTo>
                    <a:lnTo>
                      <a:pt x="501" y="801"/>
                    </a:lnTo>
                    <a:lnTo>
                      <a:pt x="485" y="845"/>
                    </a:lnTo>
                    <a:lnTo>
                      <a:pt x="471" y="885"/>
                    </a:lnTo>
                    <a:lnTo>
                      <a:pt x="462" y="921"/>
                    </a:lnTo>
                    <a:lnTo>
                      <a:pt x="455" y="951"/>
                    </a:lnTo>
                    <a:lnTo>
                      <a:pt x="452" y="974"/>
                    </a:lnTo>
                    <a:lnTo>
                      <a:pt x="449" y="987"/>
                    </a:lnTo>
                    <a:lnTo>
                      <a:pt x="447" y="992"/>
                    </a:lnTo>
                    <a:lnTo>
                      <a:pt x="558" y="1013"/>
                    </a:lnTo>
                    <a:lnTo>
                      <a:pt x="560" y="1013"/>
                    </a:lnTo>
                    <a:lnTo>
                      <a:pt x="561" y="1013"/>
                    </a:lnTo>
                    <a:lnTo>
                      <a:pt x="564" y="1014"/>
                    </a:lnTo>
                    <a:lnTo>
                      <a:pt x="567" y="1016"/>
                    </a:lnTo>
                    <a:lnTo>
                      <a:pt x="570" y="1017"/>
                    </a:lnTo>
                    <a:lnTo>
                      <a:pt x="573" y="1020"/>
                    </a:lnTo>
                    <a:lnTo>
                      <a:pt x="576" y="1022"/>
                    </a:lnTo>
                    <a:lnTo>
                      <a:pt x="576" y="1025"/>
                    </a:lnTo>
                    <a:lnTo>
                      <a:pt x="576" y="1029"/>
                    </a:lnTo>
                    <a:lnTo>
                      <a:pt x="575" y="1032"/>
                    </a:lnTo>
                    <a:lnTo>
                      <a:pt x="564" y="1041"/>
                    </a:lnTo>
                    <a:lnTo>
                      <a:pt x="552" y="1046"/>
                    </a:lnTo>
                    <a:lnTo>
                      <a:pt x="545" y="1047"/>
                    </a:lnTo>
                    <a:lnTo>
                      <a:pt x="540" y="1049"/>
                    </a:lnTo>
                    <a:lnTo>
                      <a:pt x="393" y="1031"/>
                    </a:lnTo>
                    <a:close/>
                  </a:path>
                </a:pathLst>
              </a:custGeom>
              <a:solidFill>
                <a:schemeClr val="accent1"/>
              </a:solidFill>
              <a:ln w="0">
                <a:no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Freeform 334"/>
              <p:cNvSpPr>
                <a:spLocks/>
              </p:cNvSpPr>
              <p:nvPr/>
            </p:nvSpPr>
            <p:spPr bwMode="gray">
              <a:xfrm>
                <a:off x="1935" y="381"/>
                <a:ext cx="2883" cy="1731"/>
              </a:xfrm>
              <a:custGeom>
                <a:avLst/>
                <a:gdLst/>
                <a:ahLst/>
                <a:cxnLst>
                  <a:cxn ang="0">
                    <a:pos x="744" y="368"/>
                  </a:cxn>
                  <a:cxn ang="0">
                    <a:pos x="732" y="275"/>
                  </a:cxn>
                  <a:cxn ang="0">
                    <a:pos x="768" y="161"/>
                  </a:cxn>
                  <a:cxn ang="0">
                    <a:pos x="915" y="60"/>
                  </a:cxn>
                  <a:cxn ang="0">
                    <a:pos x="1164" y="5"/>
                  </a:cxn>
                  <a:cxn ang="0">
                    <a:pos x="1448" y="14"/>
                  </a:cxn>
                  <a:cxn ang="0">
                    <a:pos x="1686" y="86"/>
                  </a:cxn>
                  <a:cxn ang="0">
                    <a:pos x="1835" y="171"/>
                  </a:cxn>
                  <a:cxn ang="0">
                    <a:pos x="1898" y="224"/>
                  </a:cxn>
                  <a:cxn ang="0">
                    <a:pos x="1893" y="338"/>
                  </a:cxn>
                  <a:cxn ang="0">
                    <a:pos x="1898" y="350"/>
                  </a:cxn>
                  <a:cxn ang="0">
                    <a:pos x="1913" y="354"/>
                  </a:cxn>
                  <a:cxn ang="0">
                    <a:pos x="1937" y="326"/>
                  </a:cxn>
                  <a:cxn ang="0">
                    <a:pos x="1965" y="221"/>
                  </a:cxn>
                  <a:cxn ang="0">
                    <a:pos x="2093" y="213"/>
                  </a:cxn>
                  <a:cxn ang="0">
                    <a:pos x="2298" y="239"/>
                  </a:cxn>
                  <a:cxn ang="0">
                    <a:pos x="2534" y="342"/>
                  </a:cxn>
                  <a:cxn ang="0">
                    <a:pos x="2742" y="522"/>
                  </a:cxn>
                  <a:cxn ang="0">
                    <a:pos x="2859" y="738"/>
                  </a:cxn>
                  <a:cxn ang="0">
                    <a:pos x="2879" y="1005"/>
                  </a:cxn>
                  <a:cxn ang="0">
                    <a:pos x="2802" y="1325"/>
                  </a:cxn>
                  <a:cxn ang="0">
                    <a:pos x="2669" y="1584"/>
                  </a:cxn>
                  <a:cxn ang="0">
                    <a:pos x="2505" y="1722"/>
                  </a:cxn>
                  <a:cxn ang="0">
                    <a:pos x="2373" y="1710"/>
                  </a:cxn>
                  <a:cxn ang="0">
                    <a:pos x="2270" y="1614"/>
                  </a:cxn>
                  <a:cxn ang="0">
                    <a:pos x="2162" y="1500"/>
                  </a:cxn>
                  <a:cxn ang="0">
                    <a:pos x="2025" y="1433"/>
                  </a:cxn>
                  <a:cxn ang="0">
                    <a:pos x="1767" y="1422"/>
                  </a:cxn>
                  <a:cxn ang="0">
                    <a:pos x="1476" y="1443"/>
                  </a:cxn>
                  <a:cxn ang="0">
                    <a:pos x="1226" y="1467"/>
                  </a:cxn>
                  <a:cxn ang="0">
                    <a:pos x="1070" y="1457"/>
                  </a:cxn>
                  <a:cxn ang="0">
                    <a:pos x="1001" y="1434"/>
                  </a:cxn>
                  <a:cxn ang="0">
                    <a:pos x="969" y="1293"/>
                  </a:cxn>
                  <a:cxn ang="0">
                    <a:pos x="950" y="1271"/>
                  </a:cxn>
                  <a:cxn ang="0">
                    <a:pos x="924" y="1292"/>
                  </a:cxn>
                  <a:cxn ang="0">
                    <a:pos x="944" y="1445"/>
                  </a:cxn>
                  <a:cxn ang="0">
                    <a:pos x="905" y="1488"/>
                  </a:cxn>
                  <a:cxn ang="0">
                    <a:pos x="789" y="1586"/>
                  </a:cxn>
                  <a:cxn ang="0">
                    <a:pos x="599" y="1677"/>
                  </a:cxn>
                  <a:cxn ang="0">
                    <a:pos x="426" y="1694"/>
                  </a:cxn>
                  <a:cxn ang="0">
                    <a:pos x="303" y="1605"/>
                  </a:cxn>
                  <a:cxn ang="0">
                    <a:pos x="173" y="1448"/>
                  </a:cxn>
                  <a:cxn ang="0">
                    <a:pos x="65" y="1253"/>
                  </a:cxn>
                  <a:cxn ang="0">
                    <a:pos x="3" y="1052"/>
                  </a:cxn>
                  <a:cxn ang="0">
                    <a:pos x="20" y="876"/>
                  </a:cxn>
                  <a:cxn ang="0">
                    <a:pos x="150" y="722"/>
                  </a:cxn>
                  <a:cxn ang="0">
                    <a:pos x="342" y="594"/>
                  </a:cxn>
                  <a:cxn ang="0">
                    <a:pos x="537" y="503"/>
                  </a:cxn>
                  <a:cxn ang="0">
                    <a:pos x="678" y="452"/>
                  </a:cxn>
                  <a:cxn ang="0">
                    <a:pos x="893" y="455"/>
                  </a:cxn>
                  <a:cxn ang="0">
                    <a:pos x="914" y="455"/>
                  </a:cxn>
                  <a:cxn ang="0">
                    <a:pos x="905" y="413"/>
                  </a:cxn>
                  <a:cxn ang="0">
                    <a:pos x="753" y="393"/>
                  </a:cxn>
                </a:cxnLst>
                <a:rect l="0" t="0" r="r" b="b"/>
                <a:pathLst>
                  <a:path w="2883" h="1731">
                    <a:moveTo>
                      <a:pt x="753" y="393"/>
                    </a:moveTo>
                    <a:lnTo>
                      <a:pt x="752" y="390"/>
                    </a:lnTo>
                    <a:lnTo>
                      <a:pt x="749" y="381"/>
                    </a:lnTo>
                    <a:lnTo>
                      <a:pt x="744" y="368"/>
                    </a:lnTo>
                    <a:lnTo>
                      <a:pt x="740" y="350"/>
                    </a:lnTo>
                    <a:lnTo>
                      <a:pt x="735" y="327"/>
                    </a:lnTo>
                    <a:lnTo>
                      <a:pt x="732" y="302"/>
                    </a:lnTo>
                    <a:lnTo>
                      <a:pt x="732" y="275"/>
                    </a:lnTo>
                    <a:lnTo>
                      <a:pt x="734" y="246"/>
                    </a:lnTo>
                    <a:lnTo>
                      <a:pt x="741" y="218"/>
                    </a:lnTo>
                    <a:lnTo>
                      <a:pt x="752" y="189"/>
                    </a:lnTo>
                    <a:lnTo>
                      <a:pt x="768" y="161"/>
                    </a:lnTo>
                    <a:lnTo>
                      <a:pt x="791" y="134"/>
                    </a:lnTo>
                    <a:lnTo>
                      <a:pt x="822" y="108"/>
                    </a:lnTo>
                    <a:lnTo>
                      <a:pt x="866" y="83"/>
                    </a:lnTo>
                    <a:lnTo>
                      <a:pt x="915" y="60"/>
                    </a:lnTo>
                    <a:lnTo>
                      <a:pt x="972" y="41"/>
                    </a:lnTo>
                    <a:lnTo>
                      <a:pt x="1032" y="24"/>
                    </a:lnTo>
                    <a:lnTo>
                      <a:pt x="1097" y="12"/>
                    </a:lnTo>
                    <a:lnTo>
                      <a:pt x="1164" y="5"/>
                    </a:lnTo>
                    <a:lnTo>
                      <a:pt x="1233" y="0"/>
                    </a:lnTo>
                    <a:lnTo>
                      <a:pt x="1305" y="0"/>
                    </a:lnTo>
                    <a:lnTo>
                      <a:pt x="1376" y="5"/>
                    </a:lnTo>
                    <a:lnTo>
                      <a:pt x="1448" y="14"/>
                    </a:lnTo>
                    <a:lnTo>
                      <a:pt x="1518" y="29"/>
                    </a:lnTo>
                    <a:lnTo>
                      <a:pt x="1580" y="45"/>
                    </a:lnTo>
                    <a:lnTo>
                      <a:pt x="1637" y="65"/>
                    </a:lnTo>
                    <a:lnTo>
                      <a:pt x="1686" y="86"/>
                    </a:lnTo>
                    <a:lnTo>
                      <a:pt x="1731" y="107"/>
                    </a:lnTo>
                    <a:lnTo>
                      <a:pt x="1772" y="129"/>
                    </a:lnTo>
                    <a:lnTo>
                      <a:pt x="1806" y="150"/>
                    </a:lnTo>
                    <a:lnTo>
                      <a:pt x="1835" y="171"/>
                    </a:lnTo>
                    <a:lnTo>
                      <a:pt x="1859" y="189"/>
                    </a:lnTo>
                    <a:lnTo>
                      <a:pt x="1877" y="204"/>
                    </a:lnTo>
                    <a:lnTo>
                      <a:pt x="1890" y="216"/>
                    </a:lnTo>
                    <a:lnTo>
                      <a:pt x="1898" y="224"/>
                    </a:lnTo>
                    <a:lnTo>
                      <a:pt x="1901" y="227"/>
                    </a:lnTo>
                    <a:lnTo>
                      <a:pt x="1893" y="335"/>
                    </a:lnTo>
                    <a:lnTo>
                      <a:pt x="1893" y="335"/>
                    </a:lnTo>
                    <a:lnTo>
                      <a:pt x="1893" y="338"/>
                    </a:lnTo>
                    <a:lnTo>
                      <a:pt x="1895" y="339"/>
                    </a:lnTo>
                    <a:lnTo>
                      <a:pt x="1895" y="342"/>
                    </a:lnTo>
                    <a:lnTo>
                      <a:pt x="1896" y="345"/>
                    </a:lnTo>
                    <a:lnTo>
                      <a:pt x="1898" y="350"/>
                    </a:lnTo>
                    <a:lnTo>
                      <a:pt x="1901" y="351"/>
                    </a:lnTo>
                    <a:lnTo>
                      <a:pt x="1904" y="353"/>
                    </a:lnTo>
                    <a:lnTo>
                      <a:pt x="1908" y="354"/>
                    </a:lnTo>
                    <a:lnTo>
                      <a:pt x="1913" y="354"/>
                    </a:lnTo>
                    <a:lnTo>
                      <a:pt x="1922" y="348"/>
                    </a:lnTo>
                    <a:lnTo>
                      <a:pt x="1928" y="341"/>
                    </a:lnTo>
                    <a:lnTo>
                      <a:pt x="1934" y="332"/>
                    </a:lnTo>
                    <a:lnTo>
                      <a:pt x="1937" y="326"/>
                    </a:lnTo>
                    <a:lnTo>
                      <a:pt x="1938" y="323"/>
                    </a:lnTo>
                    <a:lnTo>
                      <a:pt x="1947" y="224"/>
                    </a:lnTo>
                    <a:lnTo>
                      <a:pt x="1952" y="224"/>
                    </a:lnTo>
                    <a:lnTo>
                      <a:pt x="1965" y="221"/>
                    </a:lnTo>
                    <a:lnTo>
                      <a:pt x="1988" y="218"/>
                    </a:lnTo>
                    <a:lnTo>
                      <a:pt x="2016" y="216"/>
                    </a:lnTo>
                    <a:lnTo>
                      <a:pt x="2051" y="213"/>
                    </a:lnTo>
                    <a:lnTo>
                      <a:pt x="2093" y="213"/>
                    </a:lnTo>
                    <a:lnTo>
                      <a:pt x="2138" y="215"/>
                    </a:lnTo>
                    <a:lnTo>
                      <a:pt x="2189" y="219"/>
                    </a:lnTo>
                    <a:lnTo>
                      <a:pt x="2241" y="227"/>
                    </a:lnTo>
                    <a:lnTo>
                      <a:pt x="2298" y="239"/>
                    </a:lnTo>
                    <a:lnTo>
                      <a:pt x="2357" y="255"/>
                    </a:lnTo>
                    <a:lnTo>
                      <a:pt x="2415" y="278"/>
                    </a:lnTo>
                    <a:lnTo>
                      <a:pt x="2475" y="306"/>
                    </a:lnTo>
                    <a:lnTo>
                      <a:pt x="2534" y="342"/>
                    </a:lnTo>
                    <a:lnTo>
                      <a:pt x="2594" y="384"/>
                    </a:lnTo>
                    <a:lnTo>
                      <a:pt x="2649" y="428"/>
                    </a:lnTo>
                    <a:lnTo>
                      <a:pt x="2699" y="474"/>
                    </a:lnTo>
                    <a:lnTo>
                      <a:pt x="2742" y="522"/>
                    </a:lnTo>
                    <a:lnTo>
                      <a:pt x="2780" y="572"/>
                    </a:lnTo>
                    <a:lnTo>
                      <a:pt x="2813" y="624"/>
                    </a:lnTo>
                    <a:lnTo>
                      <a:pt x="2838" y="680"/>
                    </a:lnTo>
                    <a:lnTo>
                      <a:pt x="2859" y="738"/>
                    </a:lnTo>
                    <a:lnTo>
                      <a:pt x="2874" y="798"/>
                    </a:lnTo>
                    <a:lnTo>
                      <a:pt x="2882" y="864"/>
                    </a:lnTo>
                    <a:lnTo>
                      <a:pt x="2883" y="932"/>
                    </a:lnTo>
                    <a:lnTo>
                      <a:pt x="2879" y="1005"/>
                    </a:lnTo>
                    <a:lnTo>
                      <a:pt x="2868" y="1082"/>
                    </a:lnTo>
                    <a:lnTo>
                      <a:pt x="2850" y="1166"/>
                    </a:lnTo>
                    <a:lnTo>
                      <a:pt x="2829" y="1247"/>
                    </a:lnTo>
                    <a:lnTo>
                      <a:pt x="2802" y="1325"/>
                    </a:lnTo>
                    <a:lnTo>
                      <a:pt x="2774" y="1398"/>
                    </a:lnTo>
                    <a:lnTo>
                      <a:pt x="2741" y="1466"/>
                    </a:lnTo>
                    <a:lnTo>
                      <a:pt x="2706" y="1529"/>
                    </a:lnTo>
                    <a:lnTo>
                      <a:pt x="2669" y="1584"/>
                    </a:lnTo>
                    <a:lnTo>
                      <a:pt x="2628" y="1631"/>
                    </a:lnTo>
                    <a:lnTo>
                      <a:pt x="2588" y="1671"/>
                    </a:lnTo>
                    <a:lnTo>
                      <a:pt x="2547" y="1701"/>
                    </a:lnTo>
                    <a:lnTo>
                      <a:pt x="2505" y="1722"/>
                    </a:lnTo>
                    <a:lnTo>
                      <a:pt x="2463" y="1731"/>
                    </a:lnTo>
                    <a:lnTo>
                      <a:pt x="2432" y="1731"/>
                    </a:lnTo>
                    <a:lnTo>
                      <a:pt x="2400" y="1724"/>
                    </a:lnTo>
                    <a:lnTo>
                      <a:pt x="2373" y="1710"/>
                    </a:lnTo>
                    <a:lnTo>
                      <a:pt x="2346" y="1691"/>
                    </a:lnTo>
                    <a:lnTo>
                      <a:pt x="2319" y="1668"/>
                    </a:lnTo>
                    <a:lnTo>
                      <a:pt x="2294" y="1643"/>
                    </a:lnTo>
                    <a:lnTo>
                      <a:pt x="2270" y="1614"/>
                    </a:lnTo>
                    <a:lnTo>
                      <a:pt x="2244" y="1584"/>
                    </a:lnTo>
                    <a:lnTo>
                      <a:pt x="2217" y="1556"/>
                    </a:lnTo>
                    <a:lnTo>
                      <a:pt x="2190" y="1527"/>
                    </a:lnTo>
                    <a:lnTo>
                      <a:pt x="2162" y="1500"/>
                    </a:lnTo>
                    <a:lnTo>
                      <a:pt x="2132" y="1476"/>
                    </a:lnTo>
                    <a:lnTo>
                      <a:pt x="2099" y="1457"/>
                    </a:lnTo>
                    <a:lnTo>
                      <a:pt x="2064" y="1442"/>
                    </a:lnTo>
                    <a:lnTo>
                      <a:pt x="2025" y="1433"/>
                    </a:lnTo>
                    <a:lnTo>
                      <a:pt x="1968" y="1425"/>
                    </a:lnTo>
                    <a:lnTo>
                      <a:pt x="1904" y="1422"/>
                    </a:lnTo>
                    <a:lnTo>
                      <a:pt x="1838" y="1421"/>
                    </a:lnTo>
                    <a:lnTo>
                      <a:pt x="1767" y="1422"/>
                    </a:lnTo>
                    <a:lnTo>
                      <a:pt x="1694" y="1425"/>
                    </a:lnTo>
                    <a:lnTo>
                      <a:pt x="1622" y="1430"/>
                    </a:lnTo>
                    <a:lnTo>
                      <a:pt x="1548" y="1436"/>
                    </a:lnTo>
                    <a:lnTo>
                      <a:pt x="1476" y="1443"/>
                    </a:lnTo>
                    <a:lnTo>
                      <a:pt x="1407" y="1449"/>
                    </a:lnTo>
                    <a:lnTo>
                      <a:pt x="1341" y="1457"/>
                    </a:lnTo>
                    <a:lnTo>
                      <a:pt x="1281" y="1463"/>
                    </a:lnTo>
                    <a:lnTo>
                      <a:pt x="1226" y="1467"/>
                    </a:lnTo>
                    <a:lnTo>
                      <a:pt x="1178" y="1467"/>
                    </a:lnTo>
                    <a:lnTo>
                      <a:pt x="1136" y="1466"/>
                    </a:lnTo>
                    <a:lnTo>
                      <a:pt x="1100" y="1463"/>
                    </a:lnTo>
                    <a:lnTo>
                      <a:pt x="1070" y="1457"/>
                    </a:lnTo>
                    <a:lnTo>
                      <a:pt x="1046" y="1451"/>
                    </a:lnTo>
                    <a:lnTo>
                      <a:pt x="1026" y="1445"/>
                    </a:lnTo>
                    <a:lnTo>
                      <a:pt x="1011" y="1439"/>
                    </a:lnTo>
                    <a:lnTo>
                      <a:pt x="1001" y="1434"/>
                    </a:lnTo>
                    <a:lnTo>
                      <a:pt x="996" y="1431"/>
                    </a:lnTo>
                    <a:lnTo>
                      <a:pt x="993" y="1430"/>
                    </a:lnTo>
                    <a:lnTo>
                      <a:pt x="971" y="1296"/>
                    </a:lnTo>
                    <a:lnTo>
                      <a:pt x="969" y="1293"/>
                    </a:lnTo>
                    <a:lnTo>
                      <a:pt x="968" y="1289"/>
                    </a:lnTo>
                    <a:lnTo>
                      <a:pt x="963" y="1281"/>
                    </a:lnTo>
                    <a:lnTo>
                      <a:pt x="957" y="1275"/>
                    </a:lnTo>
                    <a:lnTo>
                      <a:pt x="950" y="1271"/>
                    </a:lnTo>
                    <a:lnTo>
                      <a:pt x="939" y="1272"/>
                    </a:lnTo>
                    <a:lnTo>
                      <a:pt x="930" y="1277"/>
                    </a:lnTo>
                    <a:lnTo>
                      <a:pt x="926" y="1284"/>
                    </a:lnTo>
                    <a:lnTo>
                      <a:pt x="924" y="1292"/>
                    </a:lnTo>
                    <a:lnTo>
                      <a:pt x="924" y="1298"/>
                    </a:lnTo>
                    <a:lnTo>
                      <a:pt x="924" y="1304"/>
                    </a:lnTo>
                    <a:lnTo>
                      <a:pt x="926" y="1305"/>
                    </a:lnTo>
                    <a:lnTo>
                      <a:pt x="944" y="1445"/>
                    </a:lnTo>
                    <a:lnTo>
                      <a:pt x="942" y="1448"/>
                    </a:lnTo>
                    <a:lnTo>
                      <a:pt x="935" y="1457"/>
                    </a:lnTo>
                    <a:lnTo>
                      <a:pt x="923" y="1470"/>
                    </a:lnTo>
                    <a:lnTo>
                      <a:pt x="905" y="1488"/>
                    </a:lnTo>
                    <a:lnTo>
                      <a:pt x="884" y="1511"/>
                    </a:lnTo>
                    <a:lnTo>
                      <a:pt x="857" y="1535"/>
                    </a:lnTo>
                    <a:lnTo>
                      <a:pt x="825" y="1560"/>
                    </a:lnTo>
                    <a:lnTo>
                      <a:pt x="789" y="1586"/>
                    </a:lnTo>
                    <a:lnTo>
                      <a:pt x="749" y="1611"/>
                    </a:lnTo>
                    <a:lnTo>
                      <a:pt x="704" y="1635"/>
                    </a:lnTo>
                    <a:lnTo>
                      <a:pt x="654" y="1658"/>
                    </a:lnTo>
                    <a:lnTo>
                      <a:pt x="599" y="1677"/>
                    </a:lnTo>
                    <a:lnTo>
                      <a:pt x="540" y="1692"/>
                    </a:lnTo>
                    <a:lnTo>
                      <a:pt x="477" y="1703"/>
                    </a:lnTo>
                    <a:lnTo>
                      <a:pt x="453" y="1701"/>
                    </a:lnTo>
                    <a:lnTo>
                      <a:pt x="426" y="1694"/>
                    </a:lnTo>
                    <a:lnTo>
                      <a:pt x="398" y="1680"/>
                    </a:lnTo>
                    <a:lnTo>
                      <a:pt x="368" y="1661"/>
                    </a:lnTo>
                    <a:lnTo>
                      <a:pt x="335" y="1635"/>
                    </a:lnTo>
                    <a:lnTo>
                      <a:pt x="303" y="1605"/>
                    </a:lnTo>
                    <a:lnTo>
                      <a:pt x="270" y="1571"/>
                    </a:lnTo>
                    <a:lnTo>
                      <a:pt x="237" y="1533"/>
                    </a:lnTo>
                    <a:lnTo>
                      <a:pt x="204" y="1491"/>
                    </a:lnTo>
                    <a:lnTo>
                      <a:pt x="173" y="1448"/>
                    </a:lnTo>
                    <a:lnTo>
                      <a:pt x="143" y="1401"/>
                    </a:lnTo>
                    <a:lnTo>
                      <a:pt x="114" y="1352"/>
                    </a:lnTo>
                    <a:lnTo>
                      <a:pt x="87" y="1302"/>
                    </a:lnTo>
                    <a:lnTo>
                      <a:pt x="65" y="1253"/>
                    </a:lnTo>
                    <a:lnTo>
                      <a:pt x="44" y="1202"/>
                    </a:lnTo>
                    <a:lnTo>
                      <a:pt x="26" y="1151"/>
                    </a:lnTo>
                    <a:lnTo>
                      <a:pt x="12" y="1100"/>
                    </a:lnTo>
                    <a:lnTo>
                      <a:pt x="3" y="1052"/>
                    </a:lnTo>
                    <a:lnTo>
                      <a:pt x="0" y="1004"/>
                    </a:lnTo>
                    <a:lnTo>
                      <a:pt x="0" y="959"/>
                    </a:lnTo>
                    <a:lnTo>
                      <a:pt x="8" y="917"/>
                    </a:lnTo>
                    <a:lnTo>
                      <a:pt x="20" y="876"/>
                    </a:lnTo>
                    <a:lnTo>
                      <a:pt x="39" y="842"/>
                    </a:lnTo>
                    <a:lnTo>
                      <a:pt x="72" y="800"/>
                    </a:lnTo>
                    <a:lnTo>
                      <a:pt x="108" y="759"/>
                    </a:lnTo>
                    <a:lnTo>
                      <a:pt x="150" y="722"/>
                    </a:lnTo>
                    <a:lnTo>
                      <a:pt x="195" y="686"/>
                    </a:lnTo>
                    <a:lnTo>
                      <a:pt x="243" y="653"/>
                    </a:lnTo>
                    <a:lnTo>
                      <a:pt x="293" y="623"/>
                    </a:lnTo>
                    <a:lnTo>
                      <a:pt x="342" y="594"/>
                    </a:lnTo>
                    <a:lnTo>
                      <a:pt x="393" y="567"/>
                    </a:lnTo>
                    <a:lnTo>
                      <a:pt x="443" y="543"/>
                    </a:lnTo>
                    <a:lnTo>
                      <a:pt x="491" y="522"/>
                    </a:lnTo>
                    <a:lnTo>
                      <a:pt x="537" y="503"/>
                    </a:lnTo>
                    <a:lnTo>
                      <a:pt x="579" y="486"/>
                    </a:lnTo>
                    <a:lnTo>
                      <a:pt x="617" y="473"/>
                    </a:lnTo>
                    <a:lnTo>
                      <a:pt x="650" y="461"/>
                    </a:lnTo>
                    <a:lnTo>
                      <a:pt x="678" y="452"/>
                    </a:lnTo>
                    <a:lnTo>
                      <a:pt x="698" y="446"/>
                    </a:lnTo>
                    <a:lnTo>
                      <a:pt x="711" y="443"/>
                    </a:lnTo>
                    <a:lnTo>
                      <a:pt x="716" y="441"/>
                    </a:lnTo>
                    <a:lnTo>
                      <a:pt x="893" y="455"/>
                    </a:lnTo>
                    <a:lnTo>
                      <a:pt x="894" y="455"/>
                    </a:lnTo>
                    <a:lnTo>
                      <a:pt x="900" y="456"/>
                    </a:lnTo>
                    <a:lnTo>
                      <a:pt x="908" y="456"/>
                    </a:lnTo>
                    <a:lnTo>
                      <a:pt x="914" y="455"/>
                    </a:lnTo>
                    <a:lnTo>
                      <a:pt x="918" y="449"/>
                    </a:lnTo>
                    <a:lnTo>
                      <a:pt x="918" y="438"/>
                    </a:lnTo>
                    <a:lnTo>
                      <a:pt x="914" y="425"/>
                    </a:lnTo>
                    <a:lnTo>
                      <a:pt x="905" y="413"/>
                    </a:lnTo>
                    <a:lnTo>
                      <a:pt x="897" y="405"/>
                    </a:lnTo>
                    <a:lnTo>
                      <a:pt x="890" y="401"/>
                    </a:lnTo>
                    <a:lnTo>
                      <a:pt x="888" y="398"/>
                    </a:lnTo>
                    <a:lnTo>
                      <a:pt x="753" y="393"/>
                    </a:lnTo>
                    <a:close/>
                  </a:path>
                </a:pathLst>
              </a:custGeom>
              <a:solidFill>
                <a:schemeClr val="accent2"/>
              </a:solidFill>
              <a:ln w="0">
                <a:no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335"/>
              <p:cNvSpPr>
                <a:spLocks/>
              </p:cNvSpPr>
              <p:nvPr/>
            </p:nvSpPr>
            <p:spPr bwMode="gray">
              <a:xfrm>
                <a:off x="1749" y="1887"/>
                <a:ext cx="2454" cy="1659"/>
              </a:xfrm>
              <a:custGeom>
                <a:avLst/>
                <a:gdLst/>
                <a:ahLst/>
                <a:cxnLst>
                  <a:cxn ang="0">
                    <a:pos x="216" y="1196"/>
                  </a:cxn>
                  <a:cxn ang="0">
                    <a:pos x="222" y="1184"/>
                  </a:cxn>
                  <a:cxn ang="0">
                    <a:pos x="243" y="1184"/>
                  </a:cxn>
                  <a:cxn ang="0">
                    <a:pos x="258" y="1220"/>
                  </a:cxn>
                  <a:cxn ang="0">
                    <a:pos x="243" y="1386"/>
                  </a:cxn>
                  <a:cxn ang="0">
                    <a:pos x="317" y="1491"/>
                  </a:cxn>
                  <a:cxn ang="0">
                    <a:pos x="464" y="1601"/>
                  </a:cxn>
                  <a:cxn ang="0">
                    <a:pos x="738" y="1659"/>
                  </a:cxn>
                  <a:cxn ang="0">
                    <a:pos x="1070" y="1617"/>
                  </a:cxn>
                  <a:cxn ang="0">
                    <a:pos x="1370" y="1493"/>
                  </a:cxn>
                  <a:cxn ang="0">
                    <a:pos x="1538" y="1388"/>
                  </a:cxn>
                  <a:cxn ang="0">
                    <a:pos x="1605" y="1332"/>
                  </a:cxn>
                  <a:cxn ang="0">
                    <a:pos x="1643" y="1337"/>
                  </a:cxn>
                  <a:cxn ang="0">
                    <a:pos x="1772" y="1364"/>
                  </a:cxn>
                  <a:cxn ang="0">
                    <a:pos x="1944" y="1386"/>
                  </a:cxn>
                  <a:cxn ang="0">
                    <a:pos x="2130" y="1389"/>
                  </a:cxn>
                  <a:cxn ang="0">
                    <a:pos x="2258" y="1353"/>
                  </a:cxn>
                  <a:cxn ang="0">
                    <a:pos x="2295" y="1250"/>
                  </a:cxn>
                  <a:cxn ang="0">
                    <a:pos x="2237" y="1140"/>
                  </a:cxn>
                  <a:cxn ang="0">
                    <a:pos x="2118" y="1083"/>
                  </a:cxn>
                  <a:cxn ang="0">
                    <a:pos x="2027" y="1071"/>
                  </a:cxn>
                  <a:cxn ang="0">
                    <a:pos x="1964" y="1173"/>
                  </a:cxn>
                  <a:cxn ang="0">
                    <a:pos x="1932" y="1175"/>
                  </a:cxn>
                  <a:cxn ang="0">
                    <a:pos x="1943" y="1119"/>
                  </a:cxn>
                  <a:cxn ang="0">
                    <a:pos x="1976" y="1050"/>
                  </a:cxn>
                  <a:cxn ang="0">
                    <a:pos x="1983" y="1019"/>
                  </a:cxn>
                  <a:cxn ang="0">
                    <a:pos x="1965" y="908"/>
                  </a:cxn>
                  <a:cxn ang="0">
                    <a:pos x="1881" y="794"/>
                  </a:cxn>
                  <a:cxn ang="0">
                    <a:pos x="1830" y="762"/>
                  </a:cxn>
                  <a:cxn ang="0">
                    <a:pos x="1676" y="753"/>
                  </a:cxn>
                  <a:cxn ang="0">
                    <a:pos x="1676" y="713"/>
                  </a:cxn>
                  <a:cxn ang="0">
                    <a:pos x="1878" y="708"/>
                  </a:cxn>
                  <a:cxn ang="0">
                    <a:pos x="1908" y="699"/>
                  </a:cxn>
                  <a:cxn ang="0">
                    <a:pos x="2012" y="659"/>
                  </a:cxn>
                  <a:cxn ang="0">
                    <a:pos x="2174" y="585"/>
                  </a:cxn>
                  <a:cxn ang="0">
                    <a:pos x="2322" y="501"/>
                  </a:cxn>
                  <a:cxn ang="0">
                    <a:pos x="2429" y="390"/>
                  </a:cxn>
                  <a:cxn ang="0">
                    <a:pos x="2447" y="242"/>
                  </a:cxn>
                  <a:cxn ang="0">
                    <a:pos x="2373" y="114"/>
                  </a:cxn>
                  <a:cxn ang="0">
                    <a:pos x="2220" y="30"/>
                  </a:cxn>
                  <a:cxn ang="0">
                    <a:pos x="1980" y="0"/>
                  </a:cxn>
                  <a:cxn ang="0">
                    <a:pos x="1640" y="32"/>
                  </a:cxn>
                  <a:cxn ang="0">
                    <a:pos x="1185" y="128"/>
                  </a:cxn>
                  <a:cxn ang="0">
                    <a:pos x="849" y="246"/>
                  </a:cxn>
                  <a:cxn ang="0">
                    <a:pos x="608" y="390"/>
                  </a:cxn>
                  <a:cxn ang="0">
                    <a:pos x="498" y="489"/>
                  </a:cxn>
                  <a:cxn ang="0">
                    <a:pos x="470" y="542"/>
                  </a:cxn>
                  <a:cxn ang="0">
                    <a:pos x="477" y="560"/>
                  </a:cxn>
                  <a:cxn ang="0">
                    <a:pos x="587" y="558"/>
                  </a:cxn>
                  <a:cxn ang="0">
                    <a:pos x="600" y="564"/>
                  </a:cxn>
                  <a:cxn ang="0">
                    <a:pos x="609" y="575"/>
                  </a:cxn>
                  <a:cxn ang="0">
                    <a:pos x="582" y="596"/>
                  </a:cxn>
                  <a:cxn ang="0">
                    <a:pos x="483" y="606"/>
                  </a:cxn>
                  <a:cxn ang="0">
                    <a:pos x="435" y="639"/>
                  </a:cxn>
                  <a:cxn ang="0">
                    <a:pos x="321" y="723"/>
                  </a:cxn>
                  <a:cxn ang="0">
                    <a:pos x="182" y="843"/>
                  </a:cxn>
                  <a:cxn ang="0">
                    <a:pos x="59" y="980"/>
                  </a:cxn>
                  <a:cxn ang="0">
                    <a:pos x="0" y="1121"/>
                  </a:cxn>
                  <a:cxn ang="0">
                    <a:pos x="30" y="1217"/>
                  </a:cxn>
                  <a:cxn ang="0">
                    <a:pos x="102" y="1274"/>
                  </a:cxn>
                  <a:cxn ang="0">
                    <a:pos x="170" y="1302"/>
                  </a:cxn>
                </a:cxnLst>
                <a:rect l="0" t="0" r="r" b="b"/>
                <a:pathLst>
                  <a:path w="2454" h="1659">
                    <a:moveTo>
                      <a:pt x="191" y="1307"/>
                    </a:moveTo>
                    <a:lnTo>
                      <a:pt x="216" y="1199"/>
                    </a:lnTo>
                    <a:lnTo>
                      <a:pt x="216" y="1199"/>
                    </a:lnTo>
                    <a:lnTo>
                      <a:pt x="216" y="1196"/>
                    </a:lnTo>
                    <a:lnTo>
                      <a:pt x="218" y="1193"/>
                    </a:lnTo>
                    <a:lnTo>
                      <a:pt x="219" y="1190"/>
                    </a:lnTo>
                    <a:lnTo>
                      <a:pt x="221" y="1187"/>
                    </a:lnTo>
                    <a:lnTo>
                      <a:pt x="222" y="1184"/>
                    </a:lnTo>
                    <a:lnTo>
                      <a:pt x="225" y="1181"/>
                    </a:lnTo>
                    <a:lnTo>
                      <a:pt x="230" y="1179"/>
                    </a:lnTo>
                    <a:lnTo>
                      <a:pt x="234" y="1179"/>
                    </a:lnTo>
                    <a:lnTo>
                      <a:pt x="243" y="1184"/>
                    </a:lnTo>
                    <a:lnTo>
                      <a:pt x="251" y="1194"/>
                    </a:lnTo>
                    <a:lnTo>
                      <a:pt x="255" y="1206"/>
                    </a:lnTo>
                    <a:lnTo>
                      <a:pt x="258" y="1215"/>
                    </a:lnTo>
                    <a:lnTo>
                      <a:pt x="258" y="1220"/>
                    </a:lnTo>
                    <a:lnTo>
                      <a:pt x="228" y="1355"/>
                    </a:lnTo>
                    <a:lnTo>
                      <a:pt x="230" y="1359"/>
                    </a:lnTo>
                    <a:lnTo>
                      <a:pt x="234" y="1370"/>
                    </a:lnTo>
                    <a:lnTo>
                      <a:pt x="243" y="1386"/>
                    </a:lnTo>
                    <a:lnTo>
                      <a:pt x="255" y="1409"/>
                    </a:lnTo>
                    <a:lnTo>
                      <a:pt x="272" y="1434"/>
                    </a:lnTo>
                    <a:lnTo>
                      <a:pt x="291" y="1463"/>
                    </a:lnTo>
                    <a:lnTo>
                      <a:pt x="317" y="1491"/>
                    </a:lnTo>
                    <a:lnTo>
                      <a:pt x="345" y="1521"/>
                    </a:lnTo>
                    <a:lnTo>
                      <a:pt x="380" y="1550"/>
                    </a:lnTo>
                    <a:lnTo>
                      <a:pt x="419" y="1577"/>
                    </a:lnTo>
                    <a:lnTo>
                      <a:pt x="464" y="1601"/>
                    </a:lnTo>
                    <a:lnTo>
                      <a:pt x="513" y="1620"/>
                    </a:lnTo>
                    <a:lnTo>
                      <a:pt x="585" y="1640"/>
                    </a:lnTo>
                    <a:lnTo>
                      <a:pt x="660" y="1653"/>
                    </a:lnTo>
                    <a:lnTo>
                      <a:pt x="738" y="1659"/>
                    </a:lnTo>
                    <a:lnTo>
                      <a:pt x="819" y="1659"/>
                    </a:lnTo>
                    <a:lnTo>
                      <a:pt x="900" y="1652"/>
                    </a:lnTo>
                    <a:lnTo>
                      <a:pt x="984" y="1638"/>
                    </a:lnTo>
                    <a:lnTo>
                      <a:pt x="1070" y="1617"/>
                    </a:lnTo>
                    <a:lnTo>
                      <a:pt x="1157" y="1589"/>
                    </a:lnTo>
                    <a:lnTo>
                      <a:pt x="1242" y="1554"/>
                    </a:lnTo>
                    <a:lnTo>
                      <a:pt x="1310" y="1523"/>
                    </a:lnTo>
                    <a:lnTo>
                      <a:pt x="1370" y="1493"/>
                    </a:lnTo>
                    <a:lnTo>
                      <a:pt x="1422" y="1463"/>
                    </a:lnTo>
                    <a:lnTo>
                      <a:pt x="1467" y="1436"/>
                    </a:lnTo>
                    <a:lnTo>
                      <a:pt x="1506" y="1410"/>
                    </a:lnTo>
                    <a:lnTo>
                      <a:pt x="1538" y="1388"/>
                    </a:lnTo>
                    <a:lnTo>
                      <a:pt x="1563" y="1368"/>
                    </a:lnTo>
                    <a:lnTo>
                      <a:pt x="1583" y="1352"/>
                    </a:lnTo>
                    <a:lnTo>
                      <a:pt x="1596" y="1340"/>
                    </a:lnTo>
                    <a:lnTo>
                      <a:pt x="1605" y="1332"/>
                    </a:lnTo>
                    <a:lnTo>
                      <a:pt x="1607" y="1329"/>
                    </a:lnTo>
                    <a:lnTo>
                      <a:pt x="1611" y="1331"/>
                    </a:lnTo>
                    <a:lnTo>
                      <a:pt x="1623" y="1334"/>
                    </a:lnTo>
                    <a:lnTo>
                      <a:pt x="1643" y="1337"/>
                    </a:lnTo>
                    <a:lnTo>
                      <a:pt x="1668" y="1343"/>
                    </a:lnTo>
                    <a:lnTo>
                      <a:pt x="1698" y="1349"/>
                    </a:lnTo>
                    <a:lnTo>
                      <a:pt x="1733" y="1356"/>
                    </a:lnTo>
                    <a:lnTo>
                      <a:pt x="1772" y="1364"/>
                    </a:lnTo>
                    <a:lnTo>
                      <a:pt x="1812" y="1370"/>
                    </a:lnTo>
                    <a:lnTo>
                      <a:pt x="1856" y="1376"/>
                    </a:lnTo>
                    <a:lnTo>
                      <a:pt x="1899" y="1382"/>
                    </a:lnTo>
                    <a:lnTo>
                      <a:pt x="1944" y="1386"/>
                    </a:lnTo>
                    <a:lnTo>
                      <a:pt x="1989" y="1389"/>
                    </a:lnTo>
                    <a:lnTo>
                      <a:pt x="2039" y="1392"/>
                    </a:lnTo>
                    <a:lnTo>
                      <a:pt x="2087" y="1392"/>
                    </a:lnTo>
                    <a:lnTo>
                      <a:pt x="2130" y="1389"/>
                    </a:lnTo>
                    <a:lnTo>
                      <a:pt x="2169" y="1385"/>
                    </a:lnTo>
                    <a:lnTo>
                      <a:pt x="2204" y="1377"/>
                    </a:lnTo>
                    <a:lnTo>
                      <a:pt x="2234" y="1367"/>
                    </a:lnTo>
                    <a:lnTo>
                      <a:pt x="2258" y="1353"/>
                    </a:lnTo>
                    <a:lnTo>
                      <a:pt x="2276" y="1335"/>
                    </a:lnTo>
                    <a:lnTo>
                      <a:pt x="2289" y="1313"/>
                    </a:lnTo>
                    <a:lnTo>
                      <a:pt x="2295" y="1286"/>
                    </a:lnTo>
                    <a:lnTo>
                      <a:pt x="2295" y="1250"/>
                    </a:lnTo>
                    <a:lnTo>
                      <a:pt x="2288" y="1217"/>
                    </a:lnTo>
                    <a:lnTo>
                      <a:pt x="2276" y="1188"/>
                    </a:lnTo>
                    <a:lnTo>
                      <a:pt x="2258" y="1163"/>
                    </a:lnTo>
                    <a:lnTo>
                      <a:pt x="2237" y="1140"/>
                    </a:lnTo>
                    <a:lnTo>
                      <a:pt x="2211" y="1121"/>
                    </a:lnTo>
                    <a:lnTo>
                      <a:pt x="2184" y="1106"/>
                    </a:lnTo>
                    <a:lnTo>
                      <a:pt x="2156" y="1095"/>
                    </a:lnTo>
                    <a:lnTo>
                      <a:pt x="2118" y="1083"/>
                    </a:lnTo>
                    <a:lnTo>
                      <a:pt x="2085" y="1077"/>
                    </a:lnTo>
                    <a:lnTo>
                      <a:pt x="2058" y="1073"/>
                    </a:lnTo>
                    <a:lnTo>
                      <a:pt x="2039" y="1071"/>
                    </a:lnTo>
                    <a:lnTo>
                      <a:pt x="2027" y="1071"/>
                    </a:lnTo>
                    <a:lnTo>
                      <a:pt x="2022" y="1071"/>
                    </a:lnTo>
                    <a:lnTo>
                      <a:pt x="1970" y="1166"/>
                    </a:lnTo>
                    <a:lnTo>
                      <a:pt x="1968" y="1169"/>
                    </a:lnTo>
                    <a:lnTo>
                      <a:pt x="1964" y="1173"/>
                    </a:lnTo>
                    <a:lnTo>
                      <a:pt x="1958" y="1178"/>
                    </a:lnTo>
                    <a:lnTo>
                      <a:pt x="1949" y="1181"/>
                    </a:lnTo>
                    <a:lnTo>
                      <a:pt x="1940" y="1181"/>
                    </a:lnTo>
                    <a:lnTo>
                      <a:pt x="1932" y="1175"/>
                    </a:lnTo>
                    <a:lnTo>
                      <a:pt x="1929" y="1167"/>
                    </a:lnTo>
                    <a:lnTo>
                      <a:pt x="1931" y="1154"/>
                    </a:lnTo>
                    <a:lnTo>
                      <a:pt x="1935" y="1137"/>
                    </a:lnTo>
                    <a:lnTo>
                      <a:pt x="1943" y="1119"/>
                    </a:lnTo>
                    <a:lnTo>
                      <a:pt x="1952" y="1100"/>
                    </a:lnTo>
                    <a:lnTo>
                      <a:pt x="1961" y="1080"/>
                    </a:lnTo>
                    <a:lnTo>
                      <a:pt x="1968" y="1064"/>
                    </a:lnTo>
                    <a:lnTo>
                      <a:pt x="1976" y="1050"/>
                    </a:lnTo>
                    <a:lnTo>
                      <a:pt x="1982" y="1041"/>
                    </a:lnTo>
                    <a:lnTo>
                      <a:pt x="1983" y="1038"/>
                    </a:lnTo>
                    <a:lnTo>
                      <a:pt x="1983" y="1032"/>
                    </a:lnTo>
                    <a:lnTo>
                      <a:pt x="1983" y="1019"/>
                    </a:lnTo>
                    <a:lnTo>
                      <a:pt x="1982" y="996"/>
                    </a:lnTo>
                    <a:lnTo>
                      <a:pt x="1980" y="969"/>
                    </a:lnTo>
                    <a:lnTo>
                      <a:pt x="1974" y="939"/>
                    </a:lnTo>
                    <a:lnTo>
                      <a:pt x="1965" y="908"/>
                    </a:lnTo>
                    <a:lnTo>
                      <a:pt x="1952" y="876"/>
                    </a:lnTo>
                    <a:lnTo>
                      <a:pt x="1934" y="848"/>
                    </a:lnTo>
                    <a:lnTo>
                      <a:pt x="1907" y="816"/>
                    </a:lnTo>
                    <a:lnTo>
                      <a:pt x="1881" y="794"/>
                    </a:lnTo>
                    <a:lnTo>
                      <a:pt x="1860" y="779"/>
                    </a:lnTo>
                    <a:lnTo>
                      <a:pt x="1845" y="768"/>
                    </a:lnTo>
                    <a:lnTo>
                      <a:pt x="1835" y="764"/>
                    </a:lnTo>
                    <a:lnTo>
                      <a:pt x="1830" y="762"/>
                    </a:lnTo>
                    <a:lnTo>
                      <a:pt x="1692" y="761"/>
                    </a:lnTo>
                    <a:lnTo>
                      <a:pt x="1689" y="761"/>
                    </a:lnTo>
                    <a:lnTo>
                      <a:pt x="1683" y="758"/>
                    </a:lnTo>
                    <a:lnTo>
                      <a:pt x="1676" y="753"/>
                    </a:lnTo>
                    <a:lnTo>
                      <a:pt x="1670" y="744"/>
                    </a:lnTo>
                    <a:lnTo>
                      <a:pt x="1668" y="734"/>
                    </a:lnTo>
                    <a:lnTo>
                      <a:pt x="1670" y="722"/>
                    </a:lnTo>
                    <a:lnTo>
                      <a:pt x="1676" y="713"/>
                    </a:lnTo>
                    <a:lnTo>
                      <a:pt x="1682" y="707"/>
                    </a:lnTo>
                    <a:lnTo>
                      <a:pt x="1688" y="704"/>
                    </a:lnTo>
                    <a:lnTo>
                      <a:pt x="1689" y="702"/>
                    </a:lnTo>
                    <a:lnTo>
                      <a:pt x="1878" y="708"/>
                    </a:lnTo>
                    <a:lnTo>
                      <a:pt x="1880" y="708"/>
                    </a:lnTo>
                    <a:lnTo>
                      <a:pt x="1886" y="707"/>
                    </a:lnTo>
                    <a:lnTo>
                      <a:pt x="1895" y="704"/>
                    </a:lnTo>
                    <a:lnTo>
                      <a:pt x="1908" y="699"/>
                    </a:lnTo>
                    <a:lnTo>
                      <a:pt x="1926" y="693"/>
                    </a:lnTo>
                    <a:lnTo>
                      <a:pt x="1949" y="684"/>
                    </a:lnTo>
                    <a:lnTo>
                      <a:pt x="1977" y="672"/>
                    </a:lnTo>
                    <a:lnTo>
                      <a:pt x="2012" y="659"/>
                    </a:lnTo>
                    <a:lnTo>
                      <a:pt x="2052" y="641"/>
                    </a:lnTo>
                    <a:lnTo>
                      <a:pt x="2099" y="620"/>
                    </a:lnTo>
                    <a:lnTo>
                      <a:pt x="2135" y="603"/>
                    </a:lnTo>
                    <a:lnTo>
                      <a:pt x="2174" y="585"/>
                    </a:lnTo>
                    <a:lnTo>
                      <a:pt x="2211" y="566"/>
                    </a:lnTo>
                    <a:lnTo>
                      <a:pt x="2249" y="546"/>
                    </a:lnTo>
                    <a:lnTo>
                      <a:pt x="2286" y="525"/>
                    </a:lnTo>
                    <a:lnTo>
                      <a:pt x="2322" y="501"/>
                    </a:lnTo>
                    <a:lnTo>
                      <a:pt x="2354" y="477"/>
                    </a:lnTo>
                    <a:lnTo>
                      <a:pt x="2384" y="450"/>
                    </a:lnTo>
                    <a:lnTo>
                      <a:pt x="2409" y="422"/>
                    </a:lnTo>
                    <a:lnTo>
                      <a:pt x="2429" y="390"/>
                    </a:lnTo>
                    <a:lnTo>
                      <a:pt x="2444" y="357"/>
                    </a:lnTo>
                    <a:lnTo>
                      <a:pt x="2453" y="321"/>
                    </a:lnTo>
                    <a:lnTo>
                      <a:pt x="2454" y="284"/>
                    </a:lnTo>
                    <a:lnTo>
                      <a:pt x="2447" y="242"/>
                    </a:lnTo>
                    <a:lnTo>
                      <a:pt x="2435" y="207"/>
                    </a:lnTo>
                    <a:lnTo>
                      <a:pt x="2418" y="173"/>
                    </a:lnTo>
                    <a:lnTo>
                      <a:pt x="2399" y="141"/>
                    </a:lnTo>
                    <a:lnTo>
                      <a:pt x="2373" y="114"/>
                    </a:lnTo>
                    <a:lnTo>
                      <a:pt x="2343" y="89"/>
                    </a:lnTo>
                    <a:lnTo>
                      <a:pt x="2307" y="66"/>
                    </a:lnTo>
                    <a:lnTo>
                      <a:pt x="2267" y="47"/>
                    </a:lnTo>
                    <a:lnTo>
                      <a:pt x="2220" y="30"/>
                    </a:lnTo>
                    <a:lnTo>
                      <a:pt x="2169" y="17"/>
                    </a:lnTo>
                    <a:lnTo>
                      <a:pt x="2112" y="8"/>
                    </a:lnTo>
                    <a:lnTo>
                      <a:pt x="2049" y="2"/>
                    </a:lnTo>
                    <a:lnTo>
                      <a:pt x="1980" y="0"/>
                    </a:lnTo>
                    <a:lnTo>
                      <a:pt x="1905" y="2"/>
                    </a:lnTo>
                    <a:lnTo>
                      <a:pt x="1823" y="8"/>
                    </a:lnTo>
                    <a:lnTo>
                      <a:pt x="1736" y="17"/>
                    </a:lnTo>
                    <a:lnTo>
                      <a:pt x="1640" y="32"/>
                    </a:lnTo>
                    <a:lnTo>
                      <a:pt x="1514" y="54"/>
                    </a:lnTo>
                    <a:lnTo>
                      <a:pt x="1397" y="78"/>
                    </a:lnTo>
                    <a:lnTo>
                      <a:pt x="1287" y="102"/>
                    </a:lnTo>
                    <a:lnTo>
                      <a:pt x="1185" y="128"/>
                    </a:lnTo>
                    <a:lnTo>
                      <a:pt x="1091" y="156"/>
                    </a:lnTo>
                    <a:lnTo>
                      <a:pt x="1004" y="185"/>
                    </a:lnTo>
                    <a:lnTo>
                      <a:pt x="923" y="215"/>
                    </a:lnTo>
                    <a:lnTo>
                      <a:pt x="849" y="246"/>
                    </a:lnTo>
                    <a:lnTo>
                      <a:pt x="780" y="279"/>
                    </a:lnTo>
                    <a:lnTo>
                      <a:pt x="719" y="314"/>
                    </a:lnTo>
                    <a:lnTo>
                      <a:pt x="660" y="351"/>
                    </a:lnTo>
                    <a:lnTo>
                      <a:pt x="608" y="390"/>
                    </a:lnTo>
                    <a:lnTo>
                      <a:pt x="570" y="420"/>
                    </a:lnTo>
                    <a:lnTo>
                      <a:pt x="540" y="446"/>
                    </a:lnTo>
                    <a:lnTo>
                      <a:pt x="516" y="470"/>
                    </a:lnTo>
                    <a:lnTo>
                      <a:pt x="498" y="489"/>
                    </a:lnTo>
                    <a:lnTo>
                      <a:pt x="486" y="506"/>
                    </a:lnTo>
                    <a:lnTo>
                      <a:pt x="477" y="521"/>
                    </a:lnTo>
                    <a:lnTo>
                      <a:pt x="471" y="531"/>
                    </a:lnTo>
                    <a:lnTo>
                      <a:pt x="470" y="542"/>
                    </a:lnTo>
                    <a:lnTo>
                      <a:pt x="470" y="549"/>
                    </a:lnTo>
                    <a:lnTo>
                      <a:pt x="471" y="554"/>
                    </a:lnTo>
                    <a:lnTo>
                      <a:pt x="474" y="558"/>
                    </a:lnTo>
                    <a:lnTo>
                      <a:pt x="477" y="560"/>
                    </a:lnTo>
                    <a:lnTo>
                      <a:pt x="479" y="561"/>
                    </a:lnTo>
                    <a:lnTo>
                      <a:pt x="480" y="563"/>
                    </a:lnTo>
                    <a:lnTo>
                      <a:pt x="587" y="558"/>
                    </a:lnTo>
                    <a:lnTo>
                      <a:pt x="587" y="558"/>
                    </a:lnTo>
                    <a:lnTo>
                      <a:pt x="590" y="560"/>
                    </a:lnTo>
                    <a:lnTo>
                      <a:pt x="593" y="560"/>
                    </a:lnTo>
                    <a:lnTo>
                      <a:pt x="596" y="561"/>
                    </a:lnTo>
                    <a:lnTo>
                      <a:pt x="600" y="564"/>
                    </a:lnTo>
                    <a:lnTo>
                      <a:pt x="603" y="566"/>
                    </a:lnTo>
                    <a:lnTo>
                      <a:pt x="606" y="569"/>
                    </a:lnTo>
                    <a:lnTo>
                      <a:pt x="608" y="572"/>
                    </a:lnTo>
                    <a:lnTo>
                      <a:pt x="609" y="575"/>
                    </a:lnTo>
                    <a:lnTo>
                      <a:pt x="608" y="578"/>
                    </a:lnTo>
                    <a:lnTo>
                      <a:pt x="605" y="582"/>
                    </a:lnTo>
                    <a:lnTo>
                      <a:pt x="594" y="590"/>
                    </a:lnTo>
                    <a:lnTo>
                      <a:pt x="582" y="596"/>
                    </a:lnTo>
                    <a:lnTo>
                      <a:pt x="572" y="600"/>
                    </a:lnTo>
                    <a:lnTo>
                      <a:pt x="566" y="603"/>
                    </a:lnTo>
                    <a:lnTo>
                      <a:pt x="563" y="605"/>
                    </a:lnTo>
                    <a:lnTo>
                      <a:pt x="483" y="606"/>
                    </a:lnTo>
                    <a:lnTo>
                      <a:pt x="480" y="609"/>
                    </a:lnTo>
                    <a:lnTo>
                      <a:pt x="471" y="615"/>
                    </a:lnTo>
                    <a:lnTo>
                      <a:pt x="456" y="626"/>
                    </a:lnTo>
                    <a:lnTo>
                      <a:pt x="435" y="639"/>
                    </a:lnTo>
                    <a:lnTo>
                      <a:pt x="411" y="656"/>
                    </a:lnTo>
                    <a:lnTo>
                      <a:pt x="384" y="677"/>
                    </a:lnTo>
                    <a:lnTo>
                      <a:pt x="353" y="699"/>
                    </a:lnTo>
                    <a:lnTo>
                      <a:pt x="321" y="723"/>
                    </a:lnTo>
                    <a:lnTo>
                      <a:pt x="287" y="752"/>
                    </a:lnTo>
                    <a:lnTo>
                      <a:pt x="251" y="780"/>
                    </a:lnTo>
                    <a:lnTo>
                      <a:pt x="216" y="812"/>
                    </a:lnTo>
                    <a:lnTo>
                      <a:pt x="182" y="843"/>
                    </a:lnTo>
                    <a:lnTo>
                      <a:pt x="147" y="876"/>
                    </a:lnTo>
                    <a:lnTo>
                      <a:pt x="116" y="911"/>
                    </a:lnTo>
                    <a:lnTo>
                      <a:pt x="86" y="945"/>
                    </a:lnTo>
                    <a:lnTo>
                      <a:pt x="59" y="980"/>
                    </a:lnTo>
                    <a:lnTo>
                      <a:pt x="33" y="1019"/>
                    </a:lnTo>
                    <a:lnTo>
                      <a:pt x="15" y="1056"/>
                    </a:lnTo>
                    <a:lnTo>
                      <a:pt x="5" y="1089"/>
                    </a:lnTo>
                    <a:lnTo>
                      <a:pt x="0" y="1121"/>
                    </a:lnTo>
                    <a:lnTo>
                      <a:pt x="2" y="1148"/>
                    </a:lnTo>
                    <a:lnTo>
                      <a:pt x="6" y="1173"/>
                    </a:lnTo>
                    <a:lnTo>
                      <a:pt x="17" y="1196"/>
                    </a:lnTo>
                    <a:lnTo>
                      <a:pt x="30" y="1217"/>
                    </a:lnTo>
                    <a:lnTo>
                      <a:pt x="45" y="1235"/>
                    </a:lnTo>
                    <a:lnTo>
                      <a:pt x="63" y="1250"/>
                    </a:lnTo>
                    <a:lnTo>
                      <a:pt x="83" y="1263"/>
                    </a:lnTo>
                    <a:lnTo>
                      <a:pt x="102" y="1274"/>
                    </a:lnTo>
                    <a:lnTo>
                      <a:pt x="122" y="1284"/>
                    </a:lnTo>
                    <a:lnTo>
                      <a:pt x="140" y="1292"/>
                    </a:lnTo>
                    <a:lnTo>
                      <a:pt x="156" y="1298"/>
                    </a:lnTo>
                    <a:lnTo>
                      <a:pt x="170" y="1302"/>
                    </a:lnTo>
                    <a:lnTo>
                      <a:pt x="182" y="1305"/>
                    </a:lnTo>
                    <a:lnTo>
                      <a:pt x="188" y="1307"/>
                    </a:lnTo>
                    <a:lnTo>
                      <a:pt x="191" y="1307"/>
                    </a:lnTo>
                    <a:close/>
                  </a:path>
                </a:pathLst>
              </a:custGeom>
              <a:solidFill>
                <a:schemeClr val="accent3"/>
              </a:solidFill>
              <a:ln w="0">
                <a:no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336"/>
              <p:cNvSpPr>
                <a:spLocks/>
              </p:cNvSpPr>
              <p:nvPr/>
            </p:nvSpPr>
            <p:spPr bwMode="gray">
              <a:xfrm>
                <a:off x="3764" y="1421"/>
                <a:ext cx="1717" cy="1632"/>
              </a:xfrm>
              <a:custGeom>
                <a:avLst/>
                <a:gdLst/>
                <a:ahLst/>
                <a:cxnLst>
                  <a:cxn ang="0">
                    <a:pos x="508" y="813"/>
                  </a:cxn>
                  <a:cxn ang="0">
                    <a:pos x="487" y="880"/>
                  </a:cxn>
                  <a:cxn ang="0">
                    <a:pos x="438" y="972"/>
                  </a:cxn>
                  <a:cxn ang="0">
                    <a:pos x="349" y="1051"/>
                  </a:cxn>
                  <a:cxn ang="0">
                    <a:pos x="253" y="1092"/>
                  </a:cxn>
                  <a:cxn ang="0">
                    <a:pos x="154" y="1122"/>
                  </a:cxn>
                  <a:cxn ang="0">
                    <a:pos x="67" y="1158"/>
                  </a:cxn>
                  <a:cxn ang="0">
                    <a:pos x="12" y="1212"/>
                  </a:cxn>
                  <a:cxn ang="0">
                    <a:pos x="3" y="1302"/>
                  </a:cxn>
                  <a:cxn ang="0">
                    <a:pos x="49" y="1405"/>
                  </a:cxn>
                  <a:cxn ang="0">
                    <a:pos x="162" y="1498"/>
                  </a:cxn>
                  <a:cxn ang="0">
                    <a:pos x="345" y="1576"/>
                  </a:cxn>
                  <a:cxn ang="0">
                    <a:pos x="577" y="1627"/>
                  </a:cxn>
                  <a:cxn ang="0">
                    <a:pos x="751" y="1626"/>
                  </a:cxn>
                  <a:cxn ang="0">
                    <a:pos x="886" y="1588"/>
                  </a:cxn>
                  <a:cxn ang="0">
                    <a:pos x="984" y="1537"/>
                  </a:cxn>
                  <a:cxn ang="0">
                    <a:pos x="1041" y="1492"/>
                  </a:cxn>
                  <a:cxn ang="0">
                    <a:pos x="1060" y="1473"/>
                  </a:cxn>
                  <a:cxn ang="0">
                    <a:pos x="1135" y="1353"/>
                  </a:cxn>
                  <a:cxn ang="0">
                    <a:pos x="1155" y="1347"/>
                  </a:cxn>
                  <a:cxn ang="0">
                    <a:pos x="1167" y="1377"/>
                  </a:cxn>
                  <a:cxn ang="0">
                    <a:pos x="1114" y="1485"/>
                  </a:cxn>
                  <a:cxn ang="0">
                    <a:pos x="1152" y="1491"/>
                  </a:cxn>
                  <a:cxn ang="0">
                    <a:pos x="1248" y="1492"/>
                  </a:cxn>
                  <a:cxn ang="0">
                    <a:pos x="1386" y="1465"/>
                  </a:cxn>
                  <a:cxn ang="0">
                    <a:pos x="1534" y="1392"/>
                  </a:cxn>
                  <a:cxn ang="0">
                    <a:pos x="1639" y="1264"/>
                  </a:cxn>
                  <a:cxn ang="0">
                    <a:pos x="1699" y="1084"/>
                  </a:cxn>
                  <a:cxn ang="0">
                    <a:pos x="1717" y="876"/>
                  </a:cxn>
                  <a:cxn ang="0">
                    <a:pos x="1680" y="679"/>
                  </a:cxn>
                  <a:cxn ang="0">
                    <a:pos x="1597" y="471"/>
                  </a:cxn>
                  <a:cxn ang="0">
                    <a:pos x="1486" y="277"/>
                  </a:cxn>
                  <a:cxn ang="0">
                    <a:pos x="1366" y="121"/>
                  </a:cxn>
                  <a:cxn ang="0">
                    <a:pos x="1263" y="31"/>
                  </a:cxn>
                  <a:cxn ang="0">
                    <a:pos x="1195" y="0"/>
                  </a:cxn>
                  <a:cxn ang="0">
                    <a:pos x="1149" y="12"/>
                  </a:cxn>
                  <a:cxn ang="0">
                    <a:pos x="1119" y="55"/>
                  </a:cxn>
                  <a:cxn ang="0">
                    <a:pos x="1099" y="118"/>
                  </a:cxn>
                  <a:cxn ang="0">
                    <a:pos x="1078" y="208"/>
                  </a:cxn>
                  <a:cxn ang="0">
                    <a:pos x="1039" y="349"/>
                  </a:cxn>
                  <a:cxn ang="0">
                    <a:pos x="979" y="498"/>
                  </a:cxn>
                  <a:cxn ang="0">
                    <a:pos x="882" y="628"/>
                  </a:cxn>
                  <a:cxn ang="0">
                    <a:pos x="768" y="708"/>
                  </a:cxn>
                  <a:cxn ang="0">
                    <a:pos x="646" y="760"/>
                  </a:cxn>
                  <a:cxn ang="0">
                    <a:pos x="550" y="789"/>
                  </a:cxn>
                  <a:cxn ang="0">
                    <a:pos x="511" y="796"/>
                  </a:cxn>
                </a:cxnLst>
                <a:rect l="0" t="0" r="r" b="b"/>
                <a:pathLst>
                  <a:path w="1717" h="1632">
                    <a:moveTo>
                      <a:pt x="511" y="796"/>
                    </a:moveTo>
                    <a:lnTo>
                      <a:pt x="511" y="801"/>
                    </a:lnTo>
                    <a:lnTo>
                      <a:pt x="508" y="813"/>
                    </a:lnTo>
                    <a:lnTo>
                      <a:pt x="504" y="831"/>
                    </a:lnTo>
                    <a:lnTo>
                      <a:pt x="498" y="855"/>
                    </a:lnTo>
                    <a:lnTo>
                      <a:pt x="487" y="880"/>
                    </a:lnTo>
                    <a:lnTo>
                      <a:pt x="475" y="910"/>
                    </a:lnTo>
                    <a:lnTo>
                      <a:pt x="459" y="942"/>
                    </a:lnTo>
                    <a:lnTo>
                      <a:pt x="438" y="972"/>
                    </a:lnTo>
                    <a:lnTo>
                      <a:pt x="414" y="1002"/>
                    </a:lnTo>
                    <a:lnTo>
                      <a:pt x="384" y="1029"/>
                    </a:lnTo>
                    <a:lnTo>
                      <a:pt x="349" y="1051"/>
                    </a:lnTo>
                    <a:lnTo>
                      <a:pt x="318" y="1068"/>
                    </a:lnTo>
                    <a:lnTo>
                      <a:pt x="286" y="1080"/>
                    </a:lnTo>
                    <a:lnTo>
                      <a:pt x="253" y="1092"/>
                    </a:lnTo>
                    <a:lnTo>
                      <a:pt x="220" y="1102"/>
                    </a:lnTo>
                    <a:lnTo>
                      <a:pt x="186" y="1113"/>
                    </a:lnTo>
                    <a:lnTo>
                      <a:pt x="154" y="1122"/>
                    </a:lnTo>
                    <a:lnTo>
                      <a:pt x="123" y="1132"/>
                    </a:lnTo>
                    <a:lnTo>
                      <a:pt x="94" y="1144"/>
                    </a:lnTo>
                    <a:lnTo>
                      <a:pt x="67" y="1158"/>
                    </a:lnTo>
                    <a:lnTo>
                      <a:pt x="45" y="1173"/>
                    </a:lnTo>
                    <a:lnTo>
                      <a:pt x="27" y="1191"/>
                    </a:lnTo>
                    <a:lnTo>
                      <a:pt x="12" y="1212"/>
                    </a:lnTo>
                    <a:lnTo>
                      <a:pt x="3" y="1236"/>
                    </a:lnTo>
                    <a:lnTo>
                      <a:pt x="0" y="1266"/>
                    </a:lnTo>
                    <a:lnTo>
                      <a:pt x="3" y="1302"/>
                    </a:lnTo>
                    <a:lnTo>
                      <a:pt x="12" y="1338"/>
                    </a:lnTo>
                    <a:lnTo>
                      <a:pt x="27" y="1372"/>
                    </a:lnTo>
                    <a:lnTo>
                      <a:pt x="49" y="1405"/>
                    </a:lnTo>
                    <a:lnTo>
                      <a:pt x="79" y="1438"/>
                    </a:lnTo>
                    <a:lnTo>
                      <a:pt x="117" y="1470"/>
                    </a:lnTo>
                    <a:lnTo>
                      <a:pt x="162" y="1498"/>
                    </a:lnTo>
                    <a:lnTo>
                      <a:pt x="214" y="1527"/>
                    </a:lnTo>
                    <a:lnTo>
                      <a:pt x="276" y="1552"/>
                    </a:lnTo>
                    <a:lnTo>
                      <a:pt x="345" y="1576"/>
                    </a:lnTo>
                    <a:lnTo>
                      <a:pt x="423" y="1599"/>
                    </a:lnTo>
                    <a:lnTo>
                      <a:pt x="511" y="1618"/>
                    </a:lnTo>
                    <a:lnTo>
                      <a:pt x="577" y="1627"/>
                    </a:lnTo>
                    <a:lnTo>
                      <a:pt x="639" y="1632"/>
                    </a:lnTo>
                    <a:lnTo>
                      <a:pt x="697" y="1630"/>
                    </a:lnTo>
                    <a:lnTo>
                      <a:pt x="751" y="1626"/>
                    </a:lnTo>
                    <a:lnTo>
                      <a:pt x="801" y="1615"/>
                    </a:lnTo>
                    <a:lnTo>
                      <a:pt x="846" y="1603"/>
                    </a:lnTo>
                    <a:lnTo>
                      <a:pt x="886" y="1588"/>
                    </a:lnTo>
                    <a:lnTo>
                      <a:pt x="922" y="1572"/>
                    </a:lnTo>
                    <a:lnTo>
                      <a:pt x="955" y="1555"/>
                    </a:lnTo>
                    <a:lnTo>
                      <a:pt x="984" y="1537"/>
                    </a:lnTo>
                    <a:lnTo>
                      <a:pt x="1006" y="1521"/>
                    </a:lnTo>
                    <a:lnTo>
                      <a:pt x="1026" y="1506"/>
                    </a:lnTo>
                    <a:lnTo>
                      <a:pt x="1041" y="1492"/>
                    </a:lnTo>
                    <a:lnTo>
                      <a:pt x="1051" y="1482"/>
                    </a:lnTo>
                    <a:lnTo>
                      <a:pt x="1059" y="1476"/>
                    </a:lnTo>
                    <a:lnTo>
                      <a:pt x="1060" y="1473"/>
                    </a:lnTo>
                    <a:lnTo>
                      <a:pt x="1129" y="1359"/>
                    </a:lnTo>
                    <a:lnTo>
                      <a:pt x="1131" y="1357"/>
                    </a:lnTo>
                    <a:lnTo>
                      <a:pt x="1135" y="1353"/>
                    </a:lnTo>
                    <a:lnTo>
                      <a:pt x="1141" y="1350"/>
                    </a:lnTo>
                    <a:lnTo>
                      <a:pt x="1149" y="1347"/>
                    </a:lnTo>
                    <a:lnTo>
                      <a:pt x="1155" y="1347"/>
                    </a:lnTo>
                    <a:lnTo>
                      <a:pt x="1161" y="1353"/>
                    </a:lnTo>
                    <a:lnTo>
                      <a:pt x="1165" y="1365"/>
                    </a:lnTo>
                    <a:lnTo>
                      <a:pt x="1167" y="1377"/>
                    </a:lnTo>
                    <a:lnTo>
                      <a:pt x="1165" y="1386"/>
                    </a:lnTo>
                    <a:lnTo>
                      <a:pt x="1165" y="1389"/>
                    </a:lnTo>
                    <a:lnTo>
                      <a:pt x="1114" y="1485"/>
                    </a:lnTo>
                    <a:lnTo>
                      <a:pt x="1119" y="1485"/>
                    </a:lnTo>
                    <a:lnTo>
                      <a:pt x="1132" y="1488"/>
                    </a:lnTo>
                    <a:lnTo>
                      <a:pt x="1152" y="1491"/>
                    </a:lnTo>
                    <a:lnTo>
                      <a:pt x="1177" y="1492"/>
                    </a:lnTo>
                    <a:lnTo>
                      <a:pt x="1210" y="1494"/>
                    </a:lnTo>
                    <a:lnTo>
                      <a:pt x="1248" y="1492"/>
                    </a:lnTo>
                    <a:lnTo>
                      <a:pt x="1290" y="1488"/>
                    </a:lnTo>
                    <a:lnTo>
                      <a:pt x="1336" y="1479"/>
                    </a:lnTo>
                    <a:lnTo>
                      <a:pt x="1386" y="1465"/>
                    </a:lnTo>
                    <a:lnTo>
                      <a:pt x="1438" y="1447"/>
                    </a:lnTo>
                    <a:lnTo>
                      <a:pt x="1489" y="1422"/>
                    </a:lnTo>
                    <a:lnTo>
                      <a:pt x="1534" y="1392"/>
                    </a:lnTo>
                    <a:lnTo>
                      <a:pt x="1575" y="1356"/>
                    </a:lnTo>
                    <a:lnTo>
                      <a:pt x="1609" y="1312"/>
                    </a:lnTo>
                    <a:lnTo>
                      <a:pt x="1639" y="1264"/>
                    </a:lnTo>
                    <a:lnTo>
                      <a:pt x="1663" y="1210"/>
                    </a:lnTo>
                    <a:lnTo>
                      <a:pt x="1684" y="1150"/>
                    </a:lnTo>
                    <a:lnTo>
                      <a:pt x="1699" y="1084"/>
                    </a:lnTo>
                    <a:lnTo>
                      <a:pt x="1711" y="1014"/>
                    </a:lnTo>
                    <a:lnTo>
                      <a:pt x="1717" y="936"/>
                    </a:lnTo>
                    <a:lnTo>
                      <a:pt x="1717" y="876"/>
                    </a:lnTo>
                    <a:lnTo>
                      <a:pt x="1711" y="813"/>
                    </a:lnTo>
                    <a:lnTo>
                      <a:pt x="1698" y="747"/>
                    </a:lnTo>
                    <a:lnTo>
                      <a:pt x="1680" y="679"/>
                    </a:lnTo>
                    <a:lnTo>
                      <a:pt x="1656" y="609"/>
                    </a:lnTo>
                    <a:lnTo>
                      <a:pt x="1629" y="540"/>
                    </a:lnTo>
                    <a:lnTo>
                      <a:pt x="1597" y="471"/>
                    </a:lnTo>
                    <a:lnTo>
                      <a:pt x="1563" y="403"/>
                    </a:lnTo>
                    <a:lnTo>
                      <a:pt x="1525" y="339"/>
                    </a:lnTo>
                    <a:lnTo>
                      <a:pt x="1486" y="277"/>
                    </a:lnTo>
                    <a:lnTo>
                      <a:pt x="1447" y="219"/>
                    </a:lnTo>
                    <a:lnTo>
                      <a:pt x="1407" y="166"/>
                    </a:lnTo>
                    <a:lnTo>
                      <a:pt x="1366" y="121"/>
                    </a:lnTo>
                    <a:lnTo>
                      <a:pt x="1326" y="81"/>
                    </a:lnTo>
                    <a:lnTo>
                      <a:pt x="1293" y="52"/>
                    </a:lnTo>
                    <a:lnTo>
                      <a:pt x="1263" y="31"/>
                    </a:lnTo>
                    <a:lnTo>
                      <a:pt x="1237" y="15"/>
                    </a:lnTo>
                    <a:lnTo>
                      <a:pt x="1215" y="6"/>
                    </a:lnTo>
                    <a:lnTo>
                      <a:pt x="1195" y="0"/>
                    </a:lnTo>
                    <a:lnTo>
                      <a:pt x="1177" y="0"/>
                    </a:lnTo>
                    <a:lnTo>
                      <a:pt x="1162" y="4"/>
                    </a:lnTo>
                    <a:lnTo>
                      <a:pt x="1149" y="12"/>
                    </a:lnTo>
                    <a:lnTo>
                      <a:pt x="1137" y="24"/>
                    </a:lnTo>
                    <a:lnTo>
                      <a:pt x="1128" y="39"/>
                    </a:lnTo>
                    <a:lnTo>
                      <a:pt x="1119" y="55"/>
                    </a:lnTo>
                    <a:lnTo>
                      <a:pt x="1111" y="75"/>
                    </a:lnTo>
                    <a:lnTo>
                      <a:pt x="1105" y="96"/>
                    </a:lnTo>
                    <a:lnTo>
                      <a:pt x="1099" y="118"/>
                    </a:lnTo>
                    <a:lnTo>
                      <a:pt x="1093" y="142"/>
                    </a:lnTo>
                    <a:lnTo>
                      <a:pt x="1087" y="166"/>
                    </a:lnTo>
                    <a:lnTo>
                      <a:pt x="1078" y="208"/>
                    </a:lnTo>
                    <a:lnTo>
                      <a:pt x="1066" y="253"/>
                    </a:lnTo>
                    <a:lnTo>
                      <a:pt x="1054" y="300"/>
                    </a:lnTo>
                    <a:lnTo>
                      <a:pt x="1039" y="349"/>
                    </a:lnTo>
                    <a:lnTo>
                      <a:pt x="1023" y="399"/>
                    </a:lnTo>
                    <a:lnTo>
                      <a:pt x="1003" y="448"/>
                    </a:lnTo>
                    <a:lnTo>
                      <a:pt x="979" y="498"/>
                    </a:lnTo>
                    <a:lnTo>
                      <a:pt x="951" y="544"/>
                    </a:lnTo>
                    <a:lnTo>
                      <a:pt x="919" y="588"/>
                    </a:lnTo>
                    <a:lnTo>
                      <a:pt x="882" y="628"/>
                    </a:lnTo>
                    <a:lnTo>
                      <a:pt x="846" y="658"/>
                    </a:lnTo>
                    <a:lnTo>
                      <a:pt x="808" y="684"/>
                    </a:lnTo>
                    <a:lnTo>
                      <a:pt x="768" y="708"/>
                    </a:lnTo>
                    <a:lnTo>
                      <a:pt x="726" y="727"/>
                    </a:lnTo>
                    <a:lnTo>
                      <a:pt x="685" y="745"/>
                    </a:lnTo>
                    <a:lnTo>
                      <a:pt x="646" y="760"/>
                    </a:lnTo>
                    <a:lnTo>
                      <a:pt x="610" y="772"/>
                    </a:lnTo>
                    <a:lnTo>
                      <a:pt x="579" y="781"/>
                    </a:lnTo>
                    <a:lnTo>
                      <a:pt x="550" y="789"/>
                    </a:lnTo>
                    <a:lnTo>
                      <a:pt x="531" y="793"/>
                    </a:lnTo>
                    <a:lnTo>
                      <a:pt x="517" y="796"/>
                    </a:lnTo>
                    <a:lnTo>
                      <a:pt x="511" y="796"/>
                    </a:lnTo>
                    <a:close/>
                  </a:path>
                </a:pathLst>
              </a:custGeom>
              <a:solidFill>
                <a:schemeClr val="accent5"/>
              </a:solidFill>
              <a:ln w="0">
                <a:no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Freeform 337"/>
              <p:cNvSpPr>
                <a:spLocks/>
              </p:cNvSpPr>
              <p:nvPr/>
            </p:nvSpPr>
            <p:spPr bwMode="gray">
              <a:xfrm>
                <a:off x="3488" y="2988"/>
                <a:ext cx="1636" cy="963"/>
              </a:xfrm>
              <a:custGeom>
                <a:avLst/>
                <a:gdLst/>
                <a:ahLst/>
                <a:cxnLst>
                  <a:cxn ang="0">
                    <a:pos x="13" y="348"/>
                  </a:cxn>
                  <a:cxn ang="0">
                    <a:pos x="42" y="359"/>
                  </a:cxn>
                  <a:cxn ang="0">
                    <a:pos x="96" y="374"/>
                  </a:cxn>
                  <a:cxn ang="0">
                    <a:pos x="174" y="389"/>
                  </a:cxn>
                  <a:cxn ang="0">
                    <a:pos x="268" y="398"/>
                  </a:cxn>
                  <a:cxn ang="0">
                    <a:pos x="378" y="396"/>
                  </a:cxn>
                  <a:cxn ang="0">
                    <a:pos x="481" y="380"/>
                  </a:cxn>
                  <a:cxn ang="0">
                    <a:pos x="546" y="356"/>
                  </a:cxn>
                  <a:cxn ang="0">
                    <a:pos x="586" y="326"/>
                  </a:cxn>
                  <a:cxn ang="0">
                    <a:pos x="610" y="290"/>
                  </a:cxn>
                  <a:cxn ang="0">
                    <a:pos x="628" y="254"/>
                  </a:cxn>
                  <a:cxn ang="0">
                    <a:pos x="646" y="218"/>
                  </a:cxn>
                  <a:cxn ang="0">
                    <a:pos x="675" y="186"/>
                  </a:cxn>
                  <a:cxn ang="0">
                    <a:pos x="723" y="159"/>
                  </a:cxn>
                  <a:cxn ang="0">
                    <a:pos x="813" y="140"/>
                  </a:cxn>
                  <a:cxn ang="0">
                    <a:pos x="909" y="138"/>
                  </a:cxn>
                  <a:cxn ang="0">
                    <a:pos x="1011" y="140"/>
                  </a:cxn>
                  <a:cxn ang="0">
                    <a:pos x="1116" y="131"/>
                  </a:cxn>
                  <a:cxn ang="0">
                    <a:pos x="1227" y="98"/>
                  </a:cxn>
                  <a:cxn ang="0">
                    <a:pos x="1339" y="51"/>
                  </a:cxn>
                  <a:cxn ang="0">
                    <a:pos x="1426" y="23"/>
                  </a:cxn>
                  <a:cxn ang="0">
                    <a:pos x="1486" y="6"/>
                  </a:cxn>
                  <a:cxn ang="0">
                    <a:pos x="1518" y="2"/>
                  </a:cxn>
                  <a:cxn ang="0">
                    <a:pos x="1524" y="3"/>
                  </a:cxn>
                  <a:cxn ang="0">
                    <a:pos x="1540" y="29"/>
                  </a:cxn>
                  <a:cxn ang="0">
                    <a:pos x="1567" y="77"/>
                  </a:cxn>
                  <a:cxn ang="0">
                    <a:pos x="1597" y="146"/>
                  </a:cxn>
                  <a:cxn ang="0">
                    <a:pos x="1623" y="233"/>
                  </a:cxn>
                  <a:cxn ang="0">
                    <a:pos x="1636" y="335"/>
                  </a:cxn>
                  <a:cxn ang="0">
                    <a:pos x="1632" y="444"/>
                  </a:cxn>
                  <a:cxn ang="0">
                    <a:pos x="1615" y="540"/>
                  </a:cxn>
                  <a:cxn ang="0">
                    <a:pos x="1585" y="620"/>
                  </a:cxn>
                  <a:cxn ang="0">
                    <a:pos x="1533" y="690"/>
                  </a:cxn>
                  <a:cxn ang="0">
                    <a:pos x="1456" y="758"/>
                  </a:cxn>
                  <a:cxn ang="0">
                    <a:pos x="1350" y="825"/>
                  </a:cxn>
                  <a:cxn ang="0">
                    <a:pos x="1206" y="897"/>
                  </a:cxn>
                  <a:cxn ang="0">
                    <a:pos x="1047" y="945"/>
                  </a:cxn>
                  <a:cxn ang="0">
                    <a:pos x="885" y="963"/>
                  </a:cxn>
                  <a:cxn ang="0">
                    <a:pos x="721" y="956"/>
                  </a:cxn>
                  <a:cxn ang="0">
                    <a:pos x="559" y="924"/>
                  </a:cxn>
                  <a:cxn ang="0">
                    <a:pos x="402" y="875"/>
                  </a:cxn>
                  <a:cxn ang="0">
                    <a:pos x="274" y="818"/>
                  </a:cxn>
                  <a:cxn ang="0">
                    <a:pos x="178" y="755"/>
                  </a:cxn>
                  <a:cxn ang="0">
                    <a:pos x="108" y="689"/>
                  </a:cxn>
                  <a:cxn ang="0">
                    <a:pos x="58" y="623"/>
                  </a:cxn>
                  <a:cxn ang="0">
                    <a:pos x="27" y="561"/>
                  </a:cxn>
                  <a:cxn ang="0">
                    <a:pos x="10" y="507"/>
                  </a:cxn>
                  <a:cxn ang="0">
                    <a:pos x="0" y="434"/>
                  </a:cxn>
                  <a:cxn ang="0">
                    <a:pos x="3" y="380"/>
                  </a:cxn>
                  <a:cxn ang="0">
                    <a:pos x="7" y="351"/>
                  </a:cxn>
                </a:cxnLst>
                <a:rect l="0" t="0" r="r" b="b"/>
                <a:pathLst>
                  <a:path w="1636" h="963">
                    <a:moveTo>
                      <a:pt x="9" y="347"/>
                    </a:moveTo>
                    <a:lnTo>
                      <a:pt x="13" y="348"/>
                    </a:lnTo>
                    <a:lnTo>
                      <a:pt x="24" y="353"/>
                    </a:lnTo>
                    <a:lnTo>
                      <a:pt x="42" y="359"/>
                    </a:lnTo>
                    <a:lnTo>
                      <a:pt x="66" y="366"/>
                    </a:lnTo>
                    <a:lnTo>
                      <a:pt x="96" y="374"/>
                    </a:lnTo>
                    <a:lnTo>
                      <a:pt x="132" y="381"/>
                    </a:lnTo>
                    <a:lnTo>
                      <a:pt x="174" y="389"/>
                    </a:lnTo>
                    <a:lnTo>
                      <a:pt x="219" y="395"/>
                    </a:lnTo>
                    <a:lnTo>
                      <a:pt x="268" y="398"/>
                    </a:lnTo>
                    <a:lnTo>
                      <a:pt x="321" y="398"/>
                    </a:lnTo>
                    <a:lnTo>
                      <a:pt x="378" y="396"/>
                    </a:lnTo>
                    <a:lnTo>
                      <a:pt x="438" y="389"/>
                    </a:lnTo>
                    <a:lnTo>
                      <a:pt x="481" y="380"/>
                    </a:lnTo>
                    <a:lnTo>
                      <a:pt x="517" y="369"/>
                    </a:lnTo>
                    <a:lnTo>
                      <a:pt x="546" y="356"/>
                    </a:lnTo>
                    <a:lnTo>
                      <a:pt x="568" y="341"/>
                    </a:lnTo>
                    <a:lnTo>
                      <a:pt x="586" y="326"/>
                    </a:lnTo>
                    <a:lnTo>
                      <a:pt x="600" y="308"/>
                    </a:lnTo>
                    <a:lnTo>
                      <a:pt x="610" y="290"/>
                    </a:lnTo>
                    <a:lnTo>
                      <a:pt x="619" y="272"/>
                    </a:lnTo>
                    <a:lnTo>
                      <a:pt x="628" y="254"/>
                    </a:lnTo>
                    <a:lnTo>
                      <a:pt x="636" y="236"/>
                    </a:lnTo>
                    <a:lnTo>
                      <a:pt x="646" y="218"/>
                    </a:lnTo>
                    <a:lnTo>
                      <a:pt x="660" y="201"/>
                    </a:lnTo>
                    <a:lnTo>
                      <a:pt x="675" y="186"/>
                    </a:lnTo>
                    <a:lnTo>
                      <a:pt x="696" y="171"/>
                    </a:lnTo>
                    <a:lnTo>
                      <a:pt x="723" y="159"/>
                    </a:lnTo>
                    <a:lnTo>
                      <a:pt x="766" y="146"/>
                    </a:lnTo>
                    <a:lnTo>
                      <a:pt x="813" y="140"/>
                    </a:lnTo>
                    <a:lnTo>
                      <a:pt x="861" y="137"/>
                    </a:lnTo>
                    <a:lnTo>
                      <a:pt x="909" y="138"/>
                    </a:lnTo>
                    <a:lnTo>
                      <a:pt x="960" y="140"/>
                    </a:lnTo>
                    <a:lnTo>
                      <a:pt x="1011" y="140"/>
                    </a:lnTo>
                    <a:lnTo>
                      <a:pt x="1062" y="138"/>
                    </a:lnTo>
                    <a:lnTo>
                      <a:pt x="1116" y="131"/>
                    </a:lnTo>
                    <a:lnTo>
                      <a:pt x="1170" y="119"/>
                    </a:lnTo>
                    <a:lnTo>
                      <a:pt x="1227" y="98"/>
                    </a:lnTo>
                    <a:lnTo>
                      <a:pt x="1285" y="72"/>
                    </a:lnTo>
                    <a:lnTo>
                      <a:pt x="1339" y="51"/>
                    </a:lnTo>
                    <a:lnTo>
                      <a:pt x="1386" y="35"/>
                    </a:lnTo>
                    <a:lnTo>
                      <a:pt x="1426" y="23"/>
                    </a:lnTo>
                    <a:lnTo>
                      <a:pt x="1459" y="14"/>
                    </a:lnTo>
                    <a:lnTo>
                      <a:pt x="1486" y="6"/>
                    </a:lnTo>
                    <a:lnTo>
                      <a:pt x="1506" y="3"/>
                    </a:lnTo>
                    <a:lnTo>
                      <a:pt x="1518" y="2"/>
                    </a:lnTo>
                    <a:lnTo>
                      <a:pt x="1521" y="0"/>
                    </a:lnTo>
                    <a:lnTo>
                      <a:pt x="1524" y="3"/>
                    </a:lnTo>
                    <a:lnTo>
                      <a:pt x="1531" y="14"/>
                    </a:lnTo>
                    <a:lnTo>
                      <a:pt x="1540" y="29"/>
                    </a:lnTo>
                    <a:lnTo>
                      <a:pt x="1554" y="51"/>
                    </a:lnTo>
                    <a:lnTo>
                      <a:pt x="1567" y="77"/>
                    </a:lnTo>
                    <a:lnTo>
                      <a:pt x="1582" y="110"/>
                    </a:lnTo>
                    <a:lnTo>
                      <a:pt x="1597" y="146"/>
                    </a:lnTo>
                    <a:lnTo>
                      <a:pt x="1611" y="188"/>
                    </a:lnTo>
                    <a:lnTo>
                      <a:pt x="1623" y="233"/>
                    </a:lnTo>
                    <a:lnTo>
                      <a:pt x="1632" y="282"/>
                    </a:lnTo>
                    <a:lnTo>
                      <a:pt x="1636" y="335"/>
                    </a:lnTo>
                    <a:lnTo>
                      <a:pt x="1636" y="390"/>
                    </a:lnTo>
                    <a:lnTo>
                      <a:pt x="1632" y="444"/>
                    </a:lnTo>
                    <a:lnTo>
                      <a:pt x="1626" y="494"/>
                    </a:lnTo>
                    <a:lnTo>
                      <a:pt x="1615" y="540"/>
                    </a:lnTo>
                    <a:lnTo>
                      <a:pt x="1602" y="581"/>
                    </a:lnTo>
                    <a:lnTo>
                      <a:pt x="1585" y="620"/>
                    </a:lnTo>
                    <a:lnTo>
                      <a:pt x="1561" y="656"/>
                    </a:lnTo>
                    <a:lnTo>
                      <a:pt x="1533" y="690"/>
                    </a:lnTo>
                    <a:lnTo>
                      <a:pt x="1498" y="725"/>
                    </a:lnTo>
                    <a:lnTo>
                      <a:pt x="1456" y="758"/>
                    </a:lnTo>
                    <a:lnTo>
                      <a:pt x="1407" y="791"/>
                    </a:lnTo>
                    <a:lnTo>
                      <a:pt x="1350" y="825"/>
                    </a:lnTo>
                    <a:lnTo>
                      <a:pt x="1284" y="861"/>
                    </a:lnTo>
                    <a:lnTo>
                      <a:pt x="1206" y="897"/>
                    </a:lnTo>
                    <a:lnTo>
                      <a:pt x="1126" y="924"/>
                    </a:lnTo>
                    <a:lnTo>
                      <a:pt x="1047" y="945"/>
                    </a:lnTo>
                    <a:lnTo>
                      <a:pt x="966" y="957"/>
                    </a:lnTo>
                    <a:lnTo>
                      <a:pt x="885" y="963"/>
                    </a:lnTo>
                    <a:lnTo>
                      <a:pt x="802" y="962"/>
                    </a:lnTo>
                    <a:lnTo>
                      <a:pt x="721" y="956"/>
                    </a:lnTo>
                    <a:lnTo>
                      <a:pt x="640" y="942"/>
                    </a:lnTo>
                    <a:lnTo>
                      <a:pt x="559" y="924"/>
                    </a:lnTo>
                    <a:lnTo>
                      <a:pt x="480" y="902"/>
                    </a:lnTo>
                    <a:lnTo>
                      <a:pt x="402" y="875"/>
                    </a:lnTo>
                    <a:lnTo>
                      <a:pt x="334" y="848"/>
                    </a:lnTo>
                    <a:lnTo>
                      <a:pt x="274" y="818"/>
                    </a:lnTo>
                    <a:lnTo>
                      <a:pt x="223" y="786"/>
                    </a:lnTo>
                    <a:lnTo>
                      <a:pt x="178" y="755"/>
                    </a:lnTo>
                    <a:lnTo>
                      <a:pt x="139" y="722"/>
                    </a:lnTo>
                    <a:lnTo>
                      <a:pt x="108" y="689"/>
                    </a:lnTo>
                    <a:lnTo>
                      <a:pt x="81" y="656"/>
                    </a:lnTo>
                    <a:lnTo>
                      <a:pt x="58" y="623"/>
                    </a:lnTo>
                    <a:lnTo>
                      <a:pt x="40" y="591"/>
                    </a:lnTo>
                    <a:lnTo>
                      <a:pt x="27" y="561"/>
                    </a:lnTo>
                    <a:lnTo>
                      <a:pt x="18" y="533"/>
                    </a:lnTo>
                    <a:lnTo>
                      <a:pt x="10" y="507"/>
                    </a:lnTo>
                    <a:lnTo>
                      <a:pt x="3" y="468"/>
                    </a:lnTo>
                    <a:lnTo>
                      <a:pt x="0" y="434"/>
                    </a:lnTo>
                    <a:lnTo>
                      <a:pt x="0" y="404"/>
                    </a:lnTo>
                    <a:lnTo>
                      <a:pt x="3" y="380"/>
                    </a:lnTo>
                    <a:lnTo>
                      <a:pt x="6" y="362"/>
                    </a:lnTo>
                    <a:lnTo>
                      <a:pt x="7" y="351"/>
                    </a:lnTo>
                    <a:lnTo>
                      <a:pt x="9" y="347"/>
                    </a:lnTo>
                    <a:close/>
                  </a:path>
                </a:pathLst>
              </a:custGeom>
              <a:solidFill>
                <a:schemeClr val="accent4"/>
              </a:solidFill>
              <a:ln w="0">
                <a:no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sp>
        <p:nvSpPr>
          <p:cNvPr id="2" name="Title 1"/>
          <p:cNvSpPr>
            <a:spLocks noGrp="1"/>
          </p:cNvSpPr>
          <p:nvPr>
            <p:ph type="title"/>
          </p:nvPr>
        </p:nvSpPr>
        <p:spPr>
          <a:xfrm>
            <a:off x="695325" y="582991"/>
            <a:ext cx="10569132" cy="735541"/>
          </a:xfrm>
        </p:spPr>
        <p:txBody>
          <a:bodyPr/>
          <a:lstStyle/>
          <a:p>
            <a:r>
              <a:rPr lang="zh-CN" altLang="en-US" dirty="0">
                <a:solidFill>
                  <a:prstClr val="black">
                    <a:lumMod val="75000"/>
                    <a:lumOff val="25000"/>
                  </a:prstClr>
                </a:solidFill>
                <a:latin typeface="叶根友刀锋黑草" panose="02010601030101010101" pitchFamily="2" charset="-122"/>
                <a:ea typeface="叶根友刀锋黑草" panose="02010601030101010101" pitchFamily="2" charset="-122"/>
              </a:rPr>
              <a:t>点击添加标题</a:t>
            </a:r>
            <a:endParaRPr lang="vi-VN" dirty="0"/>
          </a:p>
        </p:txBody>
      </p:sp>
      <p:sp>
        <p:nvSpPr>
          <p:cNvPr id="3" name="Slide Number Placeholder 2"/>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C1A69C3-A417-4791-88FC-0E458BBACD37}" type="slidenum">
              <a:rPr kumimoji="0" lang="vi-VN" sz="1800" b="0" i="0" u="none" strike="noStrike" kern="1200" cap="none" spc="0" normalizeH="0" baseline="0" noProof="0" smtClean="0">
                <a:ln>
                  <a:noFill/>
                </a:ln>
                <a:solidFill>
                  <a:prstClr val="white"/>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28</a:t>
            </a:fld>
            <a:endParaRPr kumimoji="0" lang="vi-VN" sz="18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13" name="Group 12"/>
          <p:cNvGrpSpPr/>
          <p:nvPr/>
        </p:nvGrpSpPr>
        <p:grpSpPr>
          <a:xfrm>
            <a:off x="850220" y="2236121"/>
            <a:ext cx="2955540" cy="485602"/>
            <a:chOff x="1429463" y="2730700"/>
            <a:chExt cx="2955540" cy="485602"/>
          </a:xfrm>
        </p:grpSpPr>
        <p:cxnSp>
          <p:nvCxnSpPr>
            <p:cNvPr id="14" name="Straight Connector 13"/>
            <p:cNvCxnSpPr/>
            <p:nvPr/>
          </p:nvCxnSpPr>
          <p:spPr>
            <a:xfrm>
              <a:off x="3742122" y="2730700"/>
              <a:ext cx="642881" cy="485602"/>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429463" y="2730700"/>
              <a:ext cx="2312659"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6" name="Group 15"/>
          <p:cNvGrpSpPr/>
          <p:nvPr/>
        </p:nvGrpSpPr>
        <p:grpSpPr>
          <a:xfrm>
            <a:off x="982886" y="1656366"/>
            <a:ext cx="2482643" cy="1134403"/>
            <a:chOff x="6450679" y="3228728"/>
            <a:chExt cx="2482643" cy="1134403"/>
          </a:xfrm>
        </p:grpSpPr>
        <p:sp>
          <p:nvSpPr>
            <p:cNvPr id="17" name="AutoShape 112"/>
            <p:cNvSpPr>
              <a:spLocks/>
            </p:cNvSpPr>
            <p:nvPr/>
          </p:nvSpPr>
          <p:spPr bwMode="auto">
            <a:xfrm>
              <a:off x="6450679" y="3228728"/>
              <a:ext cx="509379" cy="510250"/>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Calibri"/>
                <a:ea typeface="+mn-ea"/>
                <a:cs typeface="+mn-cs"/>
              </a:endParaRPr>
            </a:p>
          </p:txBody>
        </p:sp>
        <p:sp>
          <p:nvSpPr>
            <p:cNvPr id="18" name="Rectangle 17"/>
            <p:cNvSpPr/>
            <p:nvPr/>
          </p:nvSpPr>
          <p:spPr>
            <a:xfrm>
              <a:off x="7101436" y="3407863"/>
              <a:ext cx="1414170"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C000"/>
                  </a:solidFill>
                  <a:effectLst/>
                  <a:uLnTx/>
                  <a:uFillTx/>
                  <a:latin typeface="Roboto Medium"/>
                  <a:ea typeface="+mn-ea"/>
                  <a:cs typeface="+mn-cs"/>
                </a:rPr>
                <a:t>Web Design</a:t>
              </a:r>
            </a:p>
          </p:txBody>
        </p:sp>
        <p:sp>
          <p:nvSpPr>
            <p:cNvPr id="19" name="TextBox 18"/>
            <p:cNvSpPr txBox="1"/>
            <p:nvPr/>
          </p:nvSpPr>
          <p:spPr>
            <a:xfrm>
              <a:off x="6450679" y="3839911"/>
              <a:ext cx="248264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Lorem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ipsum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endPar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grpSp>
      <p:grpSp>
        <p:nvGrpSpPr>
          <p:cNvPr id="20" name="Group 19"/>
          <p:cNvGrpSpPr/>
          <p:nvPr/>
        </p:nvGrpSpPr>
        <p:grpSpPr>
          <a:xfrm>
            <a:off x="6203818" y="2324283"/>
            <a:ext cx="3040503" cy="700929"/>
            <a:chOff x="7160952" y="2625341"/>
            <a:chExt cx="3040503" cy="700929"/>
          </a:xfrm>
        </p:grpSpPr>
        <p:cxnSp>
          <p:nvCxnSpPr>
            <p:cNvPr id="21" name="Straight Connector 20"/>
            <p:cNvCxnSpPr/>
            <p:nvPr/>
          </p:nvCxnSpPr>
          <p:spPr>
            <a:xfrm flipH="1">
              <a:off x="7160952" y="2625341"/>
              <a:ext cx="732463" cy="700929"/>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7888796" y="2625341"/>
              <a:ext cx="2312659"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23" name="Group 22"/>
          <p:cNvGrpSpPr/>
          <p:nvPr/>
        </p:nvGrpSpPr>
        <p:grpSpPr>
          <a:xfrm>
            <a:off x="7088821" y="1837965"/>
            <a:ext cx="2497449" cy="1062395"/>
            <a:chOff x="8487381" y="1710506"/>
            <a:chExt cx="2497449" cy="1062395"/>
          </a:xfrm>
        </p:grpSpPr>
        <p:grpSp>
          <p:nvGrpSpPr>
            <p:cNvPr id="24" name="Group 23"/>
            <p:cNvGrpSpPr/>
            <p:nvPr/>
          </p:nvGrpSpPr>
          <p:grpSpPr>
            <a:xfrm>
              <a:off x="8502187" y="1817633"/>
              <a:ext cx="2482643" cy="955268"/>
              <a:chOff x="9072890" y="1981322"/>
              <a:chExt cx="2482643" cy="955268"/>
            </a:xfrm>
          </p:grpSpPr>
          <p:sp>
            <p:nvSpPr>
              <p:cNvPr id="26" name="Rectangle 25"/>
              <p:cNvSpPr/>
              <p:nvPr/>
            </p:nvSpPr>
            <p:spPr>
              <a:xfrm>
                <a:off x="9597555" y="1981322"/>
                <a:ext cx="1521570"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AC65"/>
                    </a:solidFill>
                    <a:effectLst/>
                    <a:uLnTx/>
                    <a:uFillTx/>
                    <a:latin typeface="Roboto Medium"/>
                    <a:ea typeface="+mn-ea"/>
                    <a:cs typeface="+mn-cs"/>
                  </a:rPr>
                  <a:t>Social Media</a:t>
                </a:r>
              </a:p>
            </p:txBody>
          </p:sp>
          <p:sp>
            <p:nvSpPr>
              <p:cNvPr id="27" name="TextBox 26"/>
              <p:cNvSpPr txBox="1"/>
              <p:nvPr/>
            </p:nvSpPr>
            <p:spPr>
              <a:xfrm>
                <a:off x="9072890" y="2413370"/>
                <a:ext cx="248264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Lorem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ipsum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endPar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grpSp>
        <p:sp>
          <p:nvSpPr>
            <p:cNvPr id="25" name="AutoShape 117"/>
            <p:cNvSpPr>
              <a:spLocks/>
            </p:cNvSpPr>
            <p:nvPr/>
          </p:nvSpPr>
          <p:spPr bwMode="auto">
            <a:xfrm>
              <a:off x="8487381" y="1710506"/>
              <a:ext cx="538065" cy="403777"/>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grpSp>
        <p:nvGrpSpPr>
          <p:cNvPr id="28" name="Group 27"/>
          <p:cNvGrpSpPr/>
          <p:nvPr/>
        </p:nvGrpSpPr>
        <p:grpSpPr>
          <a:xfrm>
            <a:off x="770996" y="4252043"/>
            <a:ext cx="2482643" cy="1156579"/>
            <a:chOff x="6386005" y="1784653"/>
            <a:chExt cx="2482643" cy="1156579"/>
          </a:xfrm>
        </p:grpSpPr>
        <p:grpSp>
          <p:nvGrpSpPr>
            <p:cNvPr id="29" name="Group 28"/>
            <p:cNvGrpSpPr/>
            <p:nvPr/>
          </p:nvGrpSpPr>
          <p:grpSpPr>
            <a:xfrm>
              <a:off x="6582333" y="1784653"/>
              <a:ext cx="510250" cy="509379"/>
              <a:chOff x="5162550" y="5164138"/>
              <a:chExt cx="930275" cy="928687"/>
            </a:xfrm>
            <a:solidFill>
              <a:schemeClr val="accent1"/>
            </a:solidFill>
          </p:grpSpPr>
          <p:sp>
            <p:nvSpPr>
              <p:cNvPr id="32" name="AutoShape 128"/>
              <p:cNvSpPr>
                <a:spLocks/>
              </p:cNvSpPr>
              <p:nvPr/>
            </p:nvSpPr>
            <p:spPr bwMode="auto">
              <a:xfrm>
                <a:off x="5162550" y="5164138"/>
                <a:ext cx="930275" cy="9286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solidFill>
                <a:schemeClr val="accent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Calibri"/>
                  <a:ea typeface="+mn-ea"/>
                  <a:cs typeface="+mn-cs"/>
                </a:endParaRPr>
              </a:p>
            </p:txBody>
          </p:sp>
          <p:sp>
            <p:nvSpPr>
              <p:cNvPr id="33" name="AutoShape 129"/>
              <p:cNvSpPr>
                <a:spLocks/>
              </p:cNvSpPr>
              <p:nvPr/>
            </p:nvSpPr>
            <p:spPr bwMode="auto">
              <a:xfrm>
                <a:off x="5743575" y="5280025"/>
                <a:ext cx="231775" cy="231775"/>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solidFill>
                <a:schemeClr val="accent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Calibri"/>
                  <a:ea typeface="+mn-ea"/>
                  <a:cs typeface="+mn-cs"/>
                </a:endParaRPr>
              </a:p>
            </p:txBody>
          </p:sp>
        </p:grpSp>
        <p:sp>
          <p:nvSpPr>
            <p:cNvPr id="30" name="TextBox 29"/>
            <p:cNvSpPr txBox="1"/>
            <p:nvPr/>
          </p:nvSpPr>
          <p:spPr>
            <a:xfrm>
              <a:off x="6386005" y="2418012"/>
              <a:ext cx="248264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Lorem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ipsum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endPar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sp>
          <p:nvSpPr>
            <p:cNvPr id="31" name="Rectangle 30"/>
            <p:cNvSpPr/>
            <p:nvPr/>
          </p:nvSpPr>
          <p:spPr>
            <a:xfrm>
              <a:off x="7074101" y="2032036"/>
              <a:ext cx="1462260"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1654C"/>
                  </a:solidFill>
                  <a:effectLst/>
                  <a:uLnTx/>
                  <a:uFillTx/>
                  <a:latin typeface="Roboto Medium"/>
                  <a:ea typeface="+mn-ea"/>
                  <a:cs typeface="+mn-cs"/>
                </a:rPr>
                <a:t>Design Face</a:t>
              </a:r>
            </a:p>
          </p:txBody>
        </p:sp>
      </p:grpSp>
      <p:grpSp>
        <p:nvGrpSpPr>
          <p:cNvPr id="34" name="Group 33"/>
          <p:cNvGrpSpPr/>
          <p:nvPr/>
        </p:nvGrpSpPr>
        <p:grpSpPr>
          <a:xfrm>
            <a:off x="672558" y="4293072"/>
            <a:ext cx="3031204" cy="570844"/>
            <a:chOff x="2267129" y="4958946"/>
            <a:chExt cx="3031204" cy="570844"/>
          </a:xfrm>
        </p:grpSpPr>
        <p:cxnSp>
          <p:nvCxnSpPr>
            <p:cNvPr id="35" name="Straight Connector 34"/>
            <p:cNvCxnSpPr/>
            <p:nvPr/>
          </p:nvCxnSpPr>
          <p:spPr>
            <a:xfrm flipH="1">
              <a:off x="4746979" y="4958946"/>
              <a:ext cx="551354" cy="570844"/>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2267129" y="5529790"/>
              <a:ext cx="2479850" cy="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49" name="Rectangle 48"/>
          <p:cNvSpPr/>
          <p:nvPr/>
        </p:nvSpPr>
        <p:spPr>
          <a:xfrm>
            <a:off x="0" y="6725538"/>
            <a:ext cx="2418460" cy="1324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50" name="Rectangle 49"/>
          <p:cNvSpPr/>
          <p:nvPr/>
        </p:nvSpPr>
        <p:spPr>
          <a:xfrm>
            <a:off x="4836919" y="6725537"/>
            <a:ext cx="2596813" cy="13246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51" name="Rectangle 50"/>
          <p:cNvSpPr/>
          <p:nvPr/>
        </p:nvSpPr>
        <p:spPr>
          <a:xfrm>
            <a:off x="9773540" y="6725537"/>
            <a:ext cx="2418460" cy="132463"/>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52" name="Rectangle 51"/>
          <p:cNvSpPr/>
          <p:nvPr/>
        </p:nvSpPr>
        <p:spPr>
          <a:xfrm>
            <a:off x="7355080" y="6725537"/>
            <a:ext cx="2418460" cy="13246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53" name="Rectangle 52"/>
          <p:cNvSpPr/>
          <p:nvPr/>
        </p:nvSpPr>
        <p:spPr>
          <a:xfrm>
            <a:off x="2418460" y="6725538"/>
            <a:ext cx="2418460" cy="1324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56" name="Group 55"/>
          <p:cNvGrpSpPr/>
          <p:nvPr/>
        </p:nvGrpSpPr>
        <p:grpSpPr>
          <a:xfrm>
            <a:off x="7407697" y="4053839"/>
            <a:ext cx="2291780" cy="1097172"/>
            <a:chOff x="6450679" y="1784653"/>
            <a:chExt cx="2482643" cy="1097172"/>
          </a:xfrm>
        </p:grpSpPr>
        <p:grpSp>
          <p:nvGrpSpPr>
            <p:cNvPr id="57" name="Group 56"/>
            <p:cNvGrpSpPr/>
            <p:nvPr/>
          </p:nvGrpSpPr>
          <p:grpSpPr>
            <a:xfrm>
              <a:off x="6582333" y="1784653"/>
              <a:ext cx="510250" cy="509379"/>
              <a:chOff x="5162550" y="5164138"/>
              <a:chExt cx="930275" cy="928687"/>
            </a:xfrm>
            <a:solidFill>
              <a:schemeClr val="accent1"/>
            </a:solidFill>
          </p:grpSpPr>
          <p:sp>
            <p:nvSpPr>
              <p:cNvPr id="60" name="AutoShape 128"/>
              <p:cNvSpPr>
                <a:spLocks/>
              </p:cNvSpPr>
              <p:nvPr/>
            </p:nvSpPr>
            <p:spPr bwMode="auto">
              <a:xfrm>
                <a:off x="5162550" y="5164138"/>
                <a:ext cx="930275" cy="9286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solidFill>
                <a:schemeClr val="accent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Calibri"/>
                  <a:ea typeface="+mn-ea"/>
                  <a:cs typeface="+mn-cs"/>
                </a:endParaRPr>
              </a:p>
            </p:txBody>
          </p:sp>
          <p:sp>
            <p:nvSpPr>
              <p:cNvPr id="61" name="AutoShape 129"/>
              <p:cNvSpPr>
                <a:spLocks/>
              </p:cNvSpPr>
              <p:nvPr/>
            </p:nvSpPr>
            <p:spPr bwMode="auto">
              <a:xfrm>
                <a:off x="5743575" y="5280025"/>
                <a:ext cx="231775" cy="231775"/>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solidFill>
                <a:schemeClr val="accent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Calibri"/>
                  <a:ea typeface="+mn-ea"/>
                  <a:cs typeface="+mn-cs"/>
                </a:endParaRPr>
              </a:p>
            </p:txBody>
          </p:sp>
        </p:grpSp>
        <p:sp>
          <p:nvSpPr>
            <p:cNvPr id="58" name="TextBox 57"/>
            <p:cNvSpPr txBox="1"/>
            <p:nvPr/>
          </p:nvSpPr>
          <p:spPr>
            <a:xfrm>
              <a:off x="6450679" y="2358605"/>
              <a:ext cx="248264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Lorem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ipsum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endPar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sp>
          <p:nvSpPr>
            <p:cNvPr id="59" name="Rectangle 58"/>
            <p:cNvSpPr/>
            <p:nvPr/>
          </p:nvSpPr>
          <p:spPr>
            <a:xfrm>
              <a:off x="7080646" y="2042383"/>
              <a:ext cx="158403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1654C"/>
                  </a:solidFill>
                  <a:effectLst/>
                  <a:uLnTx/>
                  <a:uFillTx/>
                  <a:latin typeface="Roboto Medium"/>
                  <a:ea typeface="+mn-ea"/>
                  <a:cs typeface="+mn-cs"/>
                </a:rPr>
                <a:t>Design Face</a:t>
              </a:r>
            </a:p>
          </p:txBody>
        </p:sp>
      </p:grpSp>
      <p:grpSp>
        <p:nvGrpSpPr>
          <p:cNvPr id="62" name="Group 61"/>
          <p:cNvGrpSpPr/>
          <p:nvPr/>
        </p:nvGrpSpPr>
        <p:grpSpPr>
          <a:xfrm>
            <a:off x="7531312" y="5197239"/>
            <a:ext cx="4341415" cy="1299485"/>
            <a:chOff x="6450679" y="3228728"/>
            <a:chExt cx="4462566" cy="1299485"/>
          </a:xfrm>
        </p:grpSpPr>
        <p:sp>
          <p:nvSpPr>
            <p:cNvPr id="63" name="AutoShape 112"/>
            <p:cNvSpPr>
              <a:spLocks/>
            </p:cNvSpPr>
            <p:nvPr/>
          </p:nvSpPr>
          <p:spPr bwMode="auto">
            <a:xfrm>
              <a:off x="6450679" y="3228728"/>
              <a:ext cx="509379" cy="510250"/>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Calibri"/>
                <a:ea typeface="+mn-ea"/>
                <a:cs typeface="+mn-cs"/>
              </a:endParaRPr>
            </a:p>
          </p:txBody>
        </p:sp>
        <p:sp>
          <p:nvSpPr>
            <p:cNvPr id="64" name="Rectangle 63"/>
            <p:cNvSpPr/>
            <p:nvPr/>
          </p:nvSpPr>
          <p:spPr>
            <a:xfrm>
              <a:off x="7101436" y="3483853"/>
              <a:ext cx="1455280"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C000"/>
                  </a:solidFill>
                  <a:effectLst/>
                  <a:uLnTx/>
                  <a:uFillTx/>
                  <a:latin typeface="Roboto Medium"/>
                  <a:ea typeface="+mn-ea"/>
                  <a:cs typeface="+mn-cs"/>
                </a:rPr>
                <a:t>Web Design</a:t>
              </a:r>
            </a:p>
          </p:txBody>
        </p:sp>
        <p:sp>
          <p:nvSpPr>
            <p:cNvPr id="65" name="TextBox 64"/>
            <p:cNvSpPr txBox="1"/>
            <p:nvPr/>
          </p:nvSpPr>
          <p:spPr>
            <a:xfrm>
              <a:off x="6450679" y="3789549"/>
              <a:ext cx="4462566"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Lorem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ipsum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elitCurabitur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mattis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lorem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metus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laoreet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dolor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ultrices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sed. Integer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iaculis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dignissim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lacus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eget</a:t>
              </a:r>
              <a:endPar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grpSp>
      <p:grpSp>
        <p:nvGrpSpPr>
          <p:cNvPr id="66" name="Group 65"/>
          <p:cNvGrpSpPr/>
          <p:nvPr/>
        </p:nvGrpSpPr>
        <p:grpSpPr>
          <a:xfrm>
            <a:off x="9679534" y="4169019"/>
            <a:ext cx="2203774" cy="1007630"/>
            <a:chOff x="8449383" y="1710506"/>
            <a:chExt cx="2367956" cy="1007630"/>
          </a:xfrm>
        </p:grpSpPr>
        <p:grpSp>
          <p:nvGrpSpPr>
            <p:cNvPr id="67" name="Group 66"/>
            <p:cNvGrpSpPr/>
            <p:nvPr/>
          </p:nvGrpSpPr>
          <p:grpSpPr>
            <a:xfrm>
              <a:off x="8449383" y="1878694"/>
              <a:ext cx="2367956" cy="839442"/>
              <a:chOff x="9020086" y="2042383"/>
              <a:chExt cx="2367956" cy="839442"/>
            </a:xfrm>
          </p:grpSpPr>
          <p:sp>
            <p:nvSpPr>
              <p:cNvPr id="69" name="Rectangle 68"/>
              <p:cNvSpPr/>
              <p:nvPr/>
            </p:nvSpPr>
            <p:spPr>
              <a:xfrm>
                <a:off x="9597555" y="2042383"/>
                <a:ext cx="163837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AC65"/>
                    </a:solidFill>
                    <a:effectLst/>
                    <a:uLnTx/>
                    <a:uFillTx/>
                    <a:latin typeface="Roboto Medium"/>
                    <a:ea typeface="+mn-ea"/>
                    <a:cs typeface="+mn-cs"/>
                  </a:rPr>
                  <a:t>Social Media</a:t>
                </a:r>
              </a:p>
            </p:txBody>
          </p:sp>
          <p:sp>
            <p:nvSpPr>
              <p:cNvPr id="70" name="TextBox 69"/>
              <p:cNvSpPr txBox="1"/>
              <p:nvPr/>
            </p:nvSpPr>
            <p:spPr>
              <a:xfrm>
                <a:off x="9020086" y="2358605"/>
                <a:ext cx="236795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Lorem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ipsum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endPar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grpSp>
        <p:sp>
          <p:nvSpPr>
            <p:cNvPr id="68" name="AutoShape 117"/>
            <p:cNvSpPr>
              <a:spLocks/>
            </p:cNvSpPr>
            <p:nvPr/>
          </p:nvSpPr>
          <p:spPr bwMode="auto">
            <a:xfrm>
              <a:off x="8469085" y="1710506"/>
              <a:ext cx="538065" cy="403777"/>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spTree>
    <p:extLst>
      <p:ext uri="{BB962C8B-B14F-4D97-AF65-F5344CB8AC3E}">
        <p14:creationId xmlns:p14="http://schemas.microsoft.com/office/powerpoint/2010/main" val="106600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right)">
                                      <p:cBhvr>
                                        <p:cTn id="11" dur="500"/>
                                        <p:tgtEl>
                                          <p:spTgt spid="13"/>
                                        </p:tgtEl>
                                      </p:cBhvr>
                                    </p:animEffect>
                                  </p:childTnLst>
                                </p:cTn>
                              </p:par>
                            </p:childTnLst>
                          </p:cTn>
                        </p:par>
                        <p:par>
                          <p:cTn id="12" fill="hold">
                            <p:stCondLst>
                              <p:cond delay="1000"/>
                            </p:stCondLst>
                            <p:childTnLst>
                              <p:par>
                                <p:cTn id="13" presetID="17" presetClass="entr" presetSubtype="10"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p:cTn id="15" dur="500" fill="hold"/>
                                        <p:tgtEl>
                                          <p:spTgt spid="16"/>
                                        </p:tgtEl>
                                        <p:attrNameLst>
                                          <p:attrName>ppt_w</p:attrName>
                                        </p:attrNameLst>
                                      </p:cBhvr>
                                      <p:tavLst>
                                        <p:tav tm="0">
                                          <p:val>
                                            <p:fltVal val="0"/>
                                          </p:val>
                                        </p:tav>
                                        <p:tav tm="100000">
                                          <p:val>
                                            <p:strVal val="#ppt_w"/>
                                          </p:val>
                                        </p:tav>
                                      </p:tavLst>
                                    </p:anim>
                                    <p:anim calcmode="lin" valueType="num">
                                      <p:cBhvr>
                                        <p:cTn id="16" dur="500" fill="hold"/>
                                        <p:tgtEl>
                                          <p:spTgt spid="16"/>
                                        </p:tgtEl>
                                        <p:attrNameLst>
                                          <p:attrName>ppt_h</p:attrName>
                                        </p:attrNameLst>
                                      </p:cBhvr>
                                      <p:tavLst>
                                        <p:tav tm="0">
                                          <p:val>
                                            <p:strVal val="#ppt_h"/>
                                          </p:val>
                                        </p:tav>
                                        <p:tav tm="100000">
                                          <p:val>
                                            <p:strVal val="#ppt_h"/>
                                          </p:val>
                                        </p:tav>
                                      </p:tavLst>
                                    </p:anim>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wipe(left)">
                                      <p:cBhvr>
                                        <p:cTn id="20" dur="500"/>
                                        <p:tgtEl>
                                          <p:spTgt spid="20"/>
                                        </p:tgtEl>
                                      </p:cBhvr>
                                    </p:animEffect>
                                  </p:childTnLst>
                                </p:cTn>
                              </p:par>
                            </p:childTnLst>
                          </p:cTn>
                        </p:par>
                        <p:par>
                          <p:cTn id="21" fill="hold">
                            <p:stCondLst>
                              <p:cond delay="2000"/>
                            </p:stCondLst>
                            <p:childTnLst>
                              <p:par>
                                <p:cTn id="22" presetID="17" presetClass="entr" presetSubtype="10"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p:cTn id="24" dur="500" fill="hold"/>
                                        <p:tgtEl>
                                          <p:spTgt spid="23"/>
                                        </p:tgtEl>
                                        <p:attrNameLst>
                                          <p:attrName>ppt_w</p:attrName>
                                        </p:attrNameLst>
                                      </p:cBhvr>
                                      <p:tavLst>
                                        <p:tav tm="0">
                                          <p:val>
                                            <p:fltVal val="0"/>
                                          </p:val>
                                        </p:tav>
                                        <p:tav tm="100000">
                                          <p:val>
                                            <p:strVal val="#ppt_w"/>
                                          </p:val>
                                        </p:tav>
                                      </p:tavLst>
                                    </p:anim>
                                    <p:anim calcmode="lin" valueType="num">
                                      <p:cBhvr>
                                        <p:cTn id="25" dur="500" fill="hold"/>
                                        <p:tgtEl>
                                          <p:spTgt spid="23"/>
                                        </p:tgtEl>
                                        <p:attrNameLst>
                                          <p:attrName>ppt_h</p:attrName>
                                        </p:attrNameLst>
                                      </p:cBhvr>
                                      <p:tavLst>
                                        <p:tav tm="0">
                                          <p:val>
                                            <p:strVal val="#ppt_h"/>
                                          </p:val>
                                        </p:tav>
                                        <p:tav tm="100000">
                                          <p:val>
                                            <p:strVal val="#ppt_h"/>
                                          </p:val>
                                        </p:tav>
                                      </p:tavLst>
                                    </p:anim>
                                  </p:childTnLst>
                                </p:cTn>
                              </p:par>
                            </p:childTnLst>
                          </p:cTn>
                        </p:par>
                        <p:par>
                          <p:cTn id="26" fill="hold">
                            <p:stCondLst>
                              <p:cond delay="2500"/>
                            </p:stCondLst>
                            <p:childTnLst>
                              <p:par>
                                <p:cTn id="27" presetID="22" presetClass="entr" presetSubtype="2" fill="hold" nodeType="after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wipe(right)">
                                      <p:cBhvr>
                                        <p:cTn id="29" dur="500"/>
                                        <p:tgtEl>
                                          <p:spTgt spid="34"/>
                                        </p:tgtEl>
                                      </p:cBhvr>
                                    </p:animEffect>
                                  </p:childTnLst>
                                </p:cTn>
                              </p:par>
                            </p:childTnLst>
                          </p:cTn>
                        </p:par>
                        <p:par>
                          <p:cTn id="30" fill="hold">
                            <p:stCondLst>
                              <p:cond delay="3000"/>
                            </p:stCondLst>
                            <p:childTnLst>
                              <p:par>
                                <p:cTn id="31" presetID="17" presetClass="entr" presetSubtype="10" fill="hold" nodeType="afterEffect">
                                  <p:stCondLst>
                                    <p:cond delay="0"/>
                                  </p:stCondLst>
                                  <p:childTnLst>
                                    <p:set>
                                      <p:cBhvr>
                                        <p:cTn id="32" dur="1" fill="hold">
                                          <p:stCondLst>
                                            <p:cond delay="0"/>
                                          </p:stCondLst>
                                        </p:cTn>
                                        <p:tgtEl>
                                          <p:spTgt spid="28"/>
                                        </p:tgtEl>
                                        <p:attrNameLst>
                                          <p:attrName>style.visibility</p:attrName>
                                        </p:attrNameLst>
                                      </p:cBhvr>
                                      <p:to>
                                        <p:strVal val="visible"/>
                                      </p:to>
                                    </p:set>
                                    <p:anim calcmode="lin" valueType="num">
                                      <p:cBhvr>
                                        <p:cTn id="33" dur="500" fill="hold"/>
                                        <p:tgtEl>
                                          <p:spTgt spid="28"/>
                                        </p:tgtEl>
                                        <p:attrNameLst>
                                          <p:attrName>ppt_w</p:attrName>
                                        </p:attrNameLst>
                                      </p:cBhvr>
                                      <p:tavLst>
                                        <p:tav tm="0">
                                          <p:val>
                                            <p:fltVal val="0"/>
                                          </p:val>
                                        </p:tav>
                                        <p:tav tm="100000">
                                          <p:val>
                                            <p:strVal val="#ppt_w"/>
                                          </p:val>
                                        </p:tav>
                                      </p:tavLst>
                                    </p:anim>
                                    <p:anim calcmode="lin" valueType="num">
                                      <p:cBhvr>
                                        <p:cTn id="34" dur="500" fill="hold"/>
                                        <p:tgtEl>
                                          <p:spTgt spid="28"/>
                                        </p:tgtEl>
                                        <p:attrNameLst>
                                          <p:attrName>ppt_h</p:attrName>
                                        </p:attrNameLst>
                                      </p:cBhvr>
                                      <p:tavLst>
                                        <p:tav tm="0">
                                          <p:val>
                                            <p:strVal val="#ppt_h"/>
                                          </p:val>
                                        </p:tav>
                                        <p:tav tm="100000">
                                          <p:val>
                                            <p:strVal val="#ppt_h"/>
                                          </p:val>
                                        </p:tav>
                                      </p:tavLst>
                                    </p:anim>
                                  </p:childTnLst>
                                </p:cTn>
                              </p:par>
                            </p:childTnLst>
                          </p:cTn>
                        </p:par>
                        <p:par>
                          <p:cTn id="35" fill="hold">
                            <p:stCondLst>
                              <p:cond delay="3500"/>
                            </p:stCondLst>
                            <p:childTnLst>
                              <p:par>
                                <p:cTn id="36" presetID="17" presetClass="entr" presetSubtype="10" fill="hold" nodeType="afterEffect">
                                  <p:stCondLst>
                                    <p:cond delay="0"/>
                                  </p:stCondLst>
                                  <p:childTnLst>
                                    <p:set>
                                      <p:cBhvr>
                                        <p:cTn id="37" dur="1" fill="hold">
                                          <p:stCondLst>
                                            <p:cond delay="0"/>
                                          </p:stCondLst>
                                        </p:cTn>
                                        <p:tgtEl>
                                          <p:spTgt spid="56"/>
                                        </p:tgtEl>
                                        <p:attrNameLst>
                                          <p:attrName>style.visibility</p:attrName>
                                        </p:attrNameLst>
                                      </p:cBhvr>
                                      <p:to>
                                        <p:strVal val="visible"/>
                                      </p:to>
                                    </p:set>
                                    <p:anim calcmode="lin" valueType="num">
                                      <p:cBhvr>
                                        <p:cTn id="38" dur="500" fill="hold"/>
                                        <p:tgtEl>
                                          <p:spTgt spid="56"/>
                                        </p:tgtEl>
                                        <p:attrNameLst>
                                          <p:attrName>ppt_w</p:attrName>
                                        </p:attrNameLst>
                                      </p:cBhvr>
                                      <p:tavLst>
                                        <p:tav tm="0">
                                          <p:val>
                                            <p:fltVal val="0"/>
                                          </p:val>
                                        </p:tav>
                                        <p:tav tm="100000">
                                          <p:val>
                                            <p:strVal val="#ppt_w"/>
                                          </p:val>
                                        </p:tav>
                                      </p:tavLst>
                                    </p:anim>
                                    <p:anim calcmode="lin" valueType="num">
                                      <p:cBhvr>
                                        <p:cTn id="39" dur="500" fill="hold"/>
                                        <p:tgtEl>
                                          <p:spTgt spid="56"/>
                                        </p:tgtEl>
                                        <p:attrNameLst>
                                          <p:attrName>ppt_h</p:attrName>
                                        </p:attrNameLst>
                                      </p:cBhvr>
                                      <p:tavLst>
                                        <p:tav tm="0">
                                          <p:val>
                                            <p:strVal val="#ppt_h"/>
                                          </p:val>
                                        </p:tav>
                                        <p:tav tm="100000">
                                          <p:val>
                                            <p:strVal val="#ppt_h"/>
                                          </p:val>
                                        </p:tav>
                                      </p:tavLst>
                                    </p:anim>
                                  </p:childTnLst>
                                </p:cTn>
                              </p:par>
                            </p:childTnLst>
                          </p:cTn>
                        </p:par>
                        <p:par>
                          <p:cTn id="40" fill="hold">
                            <p:stCondLst>
                              <p:cond delay="4000"/>
                            </p:stCondLst>
                            <p:childTnLst>
                              <p:par>
                                <p:cTn id="41" presetID="17" presetClass="entr" presetSubtype="10" fill="hold" nodeType="afterEffect">
                                  <p:stCondLst>
                                    <p:cond delay="0"/>
                                  </p:stCondLst>
                                  <p:childTnLst>
                                    <p:set>
                                      <p:cBhvr>
                                        <p:cTn id="42" dur="1" fill="hold">
                                          <p:stCondLst>
                                            <p:cond delay="0"/>
                                          </p:stCondLst>
                                        </p:cTn>
                                        <p:tgtEl>
                                          <p:spTgt spid="66"/>
                                        </p:tgtEl>
                                        <p:attrNameLst>
                                          <p:attrName>style.visibility</p:attrName>
                                        </p:attrNameLst>
                                      </p:cBhvr>
                                      <p:to>
                                        <p:strVal val="visible"/>
                                      </p:to>
                                    </p:set>
                                    <p:anim calcmode="lin" valueType="num">
                                      <p:cBhvr>
                                        <p:cTn id="43" dur="500" fill="hold"/>
                                        <p:tgtEl>
                                          <p:spTgt spid="66"/>
                                        </p:tgtEl>
                                        <p:attrNameLst>
                                          <p:attrName>ppt_w</p:attrName>
                                        </p:attrNameLst>
                                      </p:cBhvr>
                                      <p:tavLst>
                                        <p:tav tm="0">
                                          <p:val>
                                            <p:fltVal val="0"/>
                                          </p:val>
                                        </p:tav>
                                        <p:tav tm="100000">
                                          <p:val>
                                            <p:strVal val="#ppt_w"/>
                                          </p:val>
                                        </p:tav>
                                      </p:tavLst>
                                    </p:anim>
                                    <p:anim calcmode="lin" valueType="num">
                                      <p:cBhvr>
                                        <p:cTn id="44" dur="500" fill="hold"/>
                                        <p:tgtEl>
                                          <p:spTgt spid="66"/>
                                        </p:tgtEl>
                                        <p:attrNameLst>
                                          <p:attrName>ppt_h</p:attrName>
                                        </p:attrNameLst>
                                      </p:cBhvr>
                                      <p:tavLst>
                                        <p:tav tm="0">
                                          <p:val>
                                            <p:strVal val="#ppt_h"/>
                                          </p:val>
                                        </p:tav>
                                        <p:tav tm="100000">
                                          <p:val>
                                            <p:strVal val="#ppt_h"/>
                                          </p:val>
                                        </p:tav>
                                      </p:tavLst>
                                    </p:anim>
                                  </p:childTnLst>
                                </p:cTn>
                              </p:par>
                            </p:childTnLst>
                          </p:cTn>
                        </p:par>
                        <p:par>
                          <p:cTn id="45" fill="hold">
                            <p:stCondLst>
                              <p:cond delay="4500"/>
                            </p:stCondLst>
                            <p:childTnLst>
                              <p:par>
                                <p:cTn id="46" presetID="17" presetClass="entr" presetSubtype="10" fill="hold" nodeType="afterEffect">
                                  <p:stCondLst>
                                    <p:cond delay="0"/>
                                  </p:stCondLst>
                                  <p:childTnLst>
                                    <p:set>
                                      <p:cBhvr>
                                        <p:cTn id="47" dur="1" fill="hold">
                                          <p:stCondLst>
                                            <p:cond delay="0"/>
                                          </p:stCondLst>
                                        </p:cTn>
                                        <p:tgtEl>
                                          <p:spTgt spid="62"/>
                                        </p:tgtEl>
                                        <p:attrNameLst>
                                          <p:attrName>style.visibility</p:attrName>
                                        </p:attrNameLst>
                                      </p:cBhvr>
                                      <p:to>
                                        <p:strVal val="visible"/>
                                      </p:to>
                                    </p:set>
                                    <p:anim calcmode="lin" valueType="num">
                                      <p:cBhvr>
                                        <p:cTn id="48" dur="500" fill="hold"/>
                                        <p:tgtEl>
                                          <p:spTgt spid="62"/>
                                        </p:tgtEl>
                                        <p:attrNameLst>
                                          <p:attrName>ppt_w</p:attrName>
                                        </p:attrNameLst>
                                      </p:cBhvr>
                                      <p:tavLst>
                                        <p:tav tm="0">
                                          <p:val>
                                            <p:fltVal val="0"/>
                                          </p:val>
                                        </p:tav>
                                        <p:tav tm="100000">
                                          <p:val>
                                            <p:strVal val="#ppt_w"/>
                                          </p:val>
                                        </p:tav>
                                      </p:tavLst>
                                    </p:anim>
                                    <p:anim calcmode="lin" valueType="num">
                                      <p:cBhvr>
                                        <p:cTn id="49" dur="500" fill="hold"/>
                                        <p:tgtEl>
                                          <p:spTgt spid="6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5324" y="627950"/>
            <a:ext cx="10569132" cy="735541"/>
          </a:xfrm>
        </p:spPr>
        <p:txBody>
          <a:bodyPr/>
          <a:lstStyle/>
          <a:p>
            <a:r>
              <a:rPr lang="zh-CN" altLang="en-US" dirty="0">
                <a:solidFill>
                  <a:prstClr val="black">
                    <a:lumMod val="75000"/>
                    <a:lumOff val="25000"/>
                  </a:prstClr>
                </a:solidFill>
                <a:latin typeface="叶根友刀锋黑草" panose="02010601030101010101" pitchFamily="2" charset="-122"/>
                <a:ea typeface="叶根友刀锋黑草" panose="02010601030101010101" pitchFamily="2" charset="-122"/>
              </a:rPr>
              <a:t>点击添加标题</a:t>
            </a:r>
            <a:endParaRPr lang="vi-VN" dirty="0"/>
          </a:p>
        </p:txBody>
      </p:sp>
      <p:sp>
        <p:nvSpPr>
          <p:cNvPr id="3" name="Slide Number Placeholder 2"/>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C1A69C3-A417-4791-88FC-0E458BBACD37}" type="slidenum">
              <a:rPr kumimoji="0" lang="vi-VN" sz="1800" b="0" i="0" u="none" strike="noStrike" kern="1200" cap="none" spc="0" normalizeH="0" baseline="0" noProof="0" smtClean="0">
                <a:ln>
                  <a:noFill/>
                </a:ln>
                <a:solidFill>
                  <a:prstClr val="white"/>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29</a:t>
            </a:fld>
            <a:endParaRPr kumimoji="0" lang="vi-VN" sz="18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26" name="Group 25"/>
          <p:cNvGrpSpPr/>
          <p:nvPr/>
        </p:nvGrpSpPr>
        <p:grpSpPr>
          <a:xfrm rot="5400000">
            <a:off x="8287424" y="3517107"/>
            <a:ext cx="1029267" cy="1025559"/>
            <a:chOff x="5068007" y="3310588"/>
            <a:chExt cx="1029267" cy="1025559"/>
          </a:xfrm>
        </p:grpSpPr>
        <p:sp>
          <p:nvSpPr>
            <p:cNvPr id="10" name="Donut 9"/>
            <p:cNvSpPr/>
            <p:nvPr/>
          </p:nvSpPr>
          <p:spPr>
            <a:xfrm>
              <a:off x="5071715" y="3310588"/>
              <a:ext cx="1025559" cy="1025559"/>
            </a:xfrm>
            <a:prstGeom prst="donut">
              <a:avLst>
                <a:gd name="adj" fmla="val 1303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Block Arc 12"/>
            <p:cNvSpPr/>
            <p:nvPr/>
          </p:nvSpPr>
          <p:spPr>
            <a:xfrm rot="5400000">
              <a:off x="5069224" y="3309371"/>
              <a:ext cx="1025559" cy="1027993"/>
            </a:xfrm>
            <a:prstGeom prst="blockArc">
              <a:avLst>
                <a:gd name="adj1" fmla="val 7514829"/>
                <a:gd name="adj2" fmla="val 21583298"/>
                <a:gd name="adj3" fmla="val 1396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5" name="Group 24"/>
          <p:cNvGrpSpPr/>
          <p:nvPr/>
        </p:nvGrpSpPr>
        <p:grpSpPr>
          <a:xfrm rot="5400000">
            <a:off x="7888732" y="3119852"/>
            <a:ext cx="1826650" cy="1820068"/>
            <a:chOff x="7911848" y="3429000"/>
            <a:chExt cx="1029268" cy="1025559"/>
          </a:xfrm>
        </p:grpSpPr>
        <p:sp>
          <p:nvSpPr>
            <p:cNvPr id="18" name="Donut 17"/>
            <p:cNvSpPr/>
            <p:nvPr/>
          </p:nvSpPr>
          <p:spPr>
            <a:xfrm>
              <a:off x="7915557" y="3429000"/>
              <a:ext cx="1025559" cy="1025559"/>
            </a:xfrm>
            <a:prstGeom prst="donut">
              <a:avLst>
                <a:gd name="adj" fmla="val 1303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Block Arc 18"/>
            <p:cNvSpPr/>
            <p:nvPr/>
          </p:nvSpPr>
          <p:spPr>
            <a:xfrm rot="5400000">
              <a:off x="7913065" y="3427783"/>
              <a:ext cx="1025559" cy="1027993"/>
            </a:xfrm>
            <a:prstGeom prst="blockArc">
              <a:avLst>
                <a:gd name="adj1" fmla="val 6698344"/>
                <a:gd name="adj2" fmla="val 21566076"/>
                <a:gd name="adj3" fmla="val 1327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4" name="Group 23"/>
          <p:cNvGrpSpPr/>
          <p:nvPr/>
        </p:nvGrpSpPr>
        <p:grpSpPr>
          <a:xfrm rot="5400000">
            <a:off x="7378082" y="2611043"/>
            <a:ext cx="2847949" cy="2837686"/>
            <a:chOff x="5950776" y="4820728"/>
            <a:chExt cx="1029268" cy="1025559"/>
          </a:xfrm>
        </p:grpSpPr>
        <p:sp>
          <p:nvSpPr>
            <p:cNvPr id="20" name="Donut 19"/>
            <p:cNvSpPr/>
            <p:nvPr/>
          </p:nvSpPr>
          <p:spPr>
            <a:xfrm>
              <a:off x="5954485" y="4820728"/>
              <a:ext cx="1025559" cy="1025559"/>
            </a:xfrm>
            <a:prstGeom prst="donut">
              <a:avLst>
                <a:gd name="adj" fmla="val 1303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Block Arc 20"/>
            <p:cNvSpPr/>
            <p:nvPr/>
          </p:nvSpPr>
          <p:spPr>
            <a:xfrm rot="5400000">
              <a:off x="5951993" y="4819511"/>
              <a:ext cx="1025559" cy="1027993"/>
            </a:xfrm>
            <a:prstGeom prst="blockArc">
              <a:avLst>
                <a:gd name="adj1" fmla="val 5332642"/>
                <a:gd name="adj2" fmla="val 21547522"/>
                <a:gd name="adj3" fmla="val 1320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7" name="Group 26"/>
          <p:cNvGrpSpPr/>
          <p:nvPr/>
        </p:nvGrpSpPr>
        <p:grpSpPr>
          <a:xfrm rot="5400000">
            <a:off x="6656716" y="1894032"/>
            <a:ext cx="4287154" cy="4271705"/>
            <a:chOff x="1393153" y="4820728"/>
            <a:chExt cx="1029268" cy="1025559"/>
          </a:xfrm>
        </p:grpSpPr>
        <p:sp>
          <p:nvSpPr>
            <p:cNvPr id="22" name="Donut 21"/>
            <p:cNvSpPr/>
            <p:nvPr/>
          </p:nvSpPr>
          <p:spPr>
            <a:xfrm>
              <a:off x="1396862" y="4820728"/>
              <a:ext cx="1025559" cy="1025559"/>
            </a:xfrm>
            <a:prstGeom prst="donut">
              <a:avLst>
                <a:gd name="adj" fmla="val 1303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Calibri"/>
                <a:ea typeface="+mn-ea"/>
                <a:cs typeface="+mn-cs"/>
              </a:endParaRPr>
            </a:p>
          </p:txBody>
        </p:sp>
        <p:sp>
          <p:nvSpPr>
            <p:cNvPr id="23" name="Block Arc 22"/>
            <p:cNvSpPr/>
            <p:nvPr/>
          </p:nvSpPr>
          <p:spPr>
            <a:xfrm rot="5400000">
              <a:off x="1395007" y="4818874"/>
              <a:ext cx="1025559" cy="1029268"/>
            </a:xfrm>
            <a:prstGeom prst="blockArc">
              <a:avLst>
                <a:gd name="adj1" fmla="val 4235269"/>
                <a:gd name="adj2" fmla="val 21590347"/>
                <a:gd name="adj3" fmla="val 1322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Calibri"/>
                <a:ea typeface="+mn-ea"/>
                <a:cs typeface="+mn-cs"/>
              </a:endParaRPr>
            </a:p>
          </p:txBody>
        </p:sp>
      </p:grpSp>
      <p:cxnSp>
        <p:nvCxnSpPr>
          <p:cNvPr id="29" name="Straight Connector 28"/>
          <p:cNvCxnSpPr/>
          <p:nvPr/>
        </p:nvCxnSpPr>
        <p:spPr>
          <a:xfrm>
            <a:off x="3647536" y="2297939"/>
            <a:ext cx="489692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3" name="Oval 42"/>
          <p:cNvSpPr/>
          <p:nvPr/>
        </p:nvSpPr>
        <p:spPr>
          <a:xfrm flipV="1">
            <a:off x="3594334" y="2241867"/>
            <a:ext cx="112144" cy="1121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4" name="Elbow Connector 53"/>
          <p:cNvCxnSpPr>
            <a:stCxn id="59" idx="6"/>
          </p:cNvCxnSpPr>
          <p:nvPr/>
        </p:nvCxnSpPr>
        <p:spPr>
          <a:xfrm flipV="1">
            <a:off x="3706478" y="2820827"/>
            <a:ext cx="5093812" cy="308482"/>
          </a:xfrm>
          <a:prstGeom prst="bentConnector3">
            <a:avLst>
              <a:gd name="adj1" fmla="val 50000"/>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59" name="Oval 58"/>
          <p:cNvSpPr/>
          <p:nvPr/>
        </p:nvSpPr>
        <p:spPr>
          <a:xfrm flipV="1">
            <a:off x="3594334" y="3073237"/>
            <a:ext cx="112144" cy="1121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62" name="Elbow Connector 61"/>
          <p:cNvCxnSpPr>
            <a:endCxn id="19" idx="0"/>
          </p:cNvCxnSpPr>
          <p:nvPr/>
        </p:nvCxnSpPr>
        <p:spPr>
          <a:xfrm flipV="1">
            <a:off x="3703606" y="3293381"/>
            <a:ext cx="5390186" cy="700025"/>
          </a:xfrm>
          <a:prstGeom prst="bentConnector3">
            <a:avLst>
              <a:gd name="adj1" fmla="val 50000"/>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0" name="Elbow Connector 69"/>
          <p:cNvCxnSpPr>
            <a:endCxn id="13" idx="0"/>
          </p:cNvCxnSpPr>
          <p:nvPr/>
        </p:nvCxnSpPr>
        <p:spPr>
          <a:xfrm flipV="1">
            <a:off x="3703606" y="3668276"/>
            <a:ext cx="5353535" cy="1156691"/>
          </a:xfrm>
          <a:prstGeom prst="bentConnector3">
            <a:avLst>
              <a:gd name="adj1" fmla="val 53868"/>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1" name="Oval 70"/>
          <p:cNvSpPr/>
          <p:nvPr/>
        </p:nvSpPr>
        <p:spPr>
          <a:xfrm flipV="1">
            <a:off x="3591464" y="3944906"/>
            <a:ext cx="112144" cy="1121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87" name="Group 86"/>
          <p:cNvGrpSpPr/>
          <p:nvPr/>
        </p:nvGrpSpPr>
        <p:grpSpPr>
          <a:xfrm>
            <a:off x="1153689" y="3680286"/>
            <a:ext cx="2401124" cy="744957"/>
            <a:chOff x="861205" y="1709227"/>
            <a:chExt cx="2401124" cy="744957"/>
          </a:xfrm>
        </p:grpSpPr>
        <p:sp>
          <p:nvSpPr>
            <p:cNvPr id="88" name="Rectangle 87"/>
            <p:cNvSpPr/>
            <p:nvPr/>
          </p:nvSpPr>
          <p:spPr>
            <a:xfrm>
              <a:off x="2386466" y="1709227"/>
              <a:ext cx="822661" cy="338554"/>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1654C"/>
                  </a:solidFill>
                  <a:effectLst/>
                  <a:uLnTx/>
                  <a:uFillTx/>
                  <a:latin typeface="Roboto Medium"/>
                  <a:ea typeface="+mn-ea"/>
                  <a:cs typeface="+mn-cs"/>
                </a:rPr>
                <a:t>Design</a:t>
              </a:r>
            </a:p>
          </p:txBody>
        </p:sp>
        <p:sp>
          <p:nvSpPr>
            <p:cNvPr id="89" name="TextBox 88"/>
            <p:cNvSpPr txBox="1"/>
            <p:nvPr/>
          </p:nvSpPr>
          <p:spPr>
            <a:xfrm>
              <a:off x="861205" y="1930964"/>
              <a:ext cx="2401124"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Lorem ipsum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a:t>
              </a:r>
            </a:p>
          </p:txBody>
        </p:sp>
      </p:grpSp>
      <p:sp>
        <p:nvSpPr>
          <p:cNvPr id="93" name="Oval 92"/>
          <p:cNvSpPr/>
          <p:nvPr/>
        </p:nvSpPr>
        <p:spPr>
          <a:xfrm flipV="1">
            <a:off x="3591464" y="4771934"/>
            <a:ext cx="112144" cy="1121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98" name="Group 97"/>
          <p:cNvGrpSpPr/>
          <p:nvPr/>
        </p:nvGrpSpPr>
        <p:grpSpPr>
          <a:xfrm>
            <a:off x="1153689" y="4452488"/>
            <a:ext cx="2401124" cy="744957"/>
            <a:chOff x="861205" y="1709227"/>
            <a:chExt cx="2401124" cy="744957"/>
          </a:xfrm>
        </p:grpSpPr>
        <p:sp>
          <p:nvSpPr>
            <p:cNvPr id="99" name="Rectangle 98"/>
            <p:cNvSpPr/>
            <p:nvPr/>
          </p:nvSpPr>
          <p:spPr>
            <a:xfrm>
              <a:off x="2642945" y="1709227"/>
              <a:ext cx="566182" cy="338554"/>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AC65"/>
                  </a:solidFill>
                  <a:effectLst/>
                  <a:uLnTx/>
                  <a:uFillTx/>
                  <a:latin typeface="Roboto Medium"/>
                  <a:ea typeface="+mn-ea"/>
                  <a:cs typeface="+mn-cs"/>
                </a:rPr>
                <a:t>PTS</a:t>
              </a:r>
            </a:p>
          </p:txBody>
        </p:sp>
        <p:sp>
          <p:nvSpPr>
            <p:cNvPr id="100" name="TextBox 99"/>
            <p:cNvSpPr txBox="1"/>
            <p:nvPr/>
          </p:nvSpPr>
          <p:spPr>
            <a:xfrm>
              <a:off x="861205" y="1930964"/>
              <a:ext cx="2401124"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Lorem ipsum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a:t>
              </a:r>
            </a:p>
          </p:txBody>
        </p:sp>
      </p:grpSp>
      <p:grpSp>
        <p:nvGrpSpPr>
          <p:cNvPr id="101" name="Group 100"/>
          <p:cNvGrpSpPr/>
          <p:nvPr/>
        </p:nvGrpSpPr>
        <p:grpSpPr>
          <a:xfrm>
            <a:off x="1153689" y="2784588"/>
            <a:ext cx="2401124" cy="744957"/>
            <a:chOff x="861205" y="1709227"/>
            <a:chExt cx="2401124" cy="744957"/>
          </a:xfrm>
        </p:grpSpPr>
        <p:sp>
          <p:nvSpPr>
            <p:cNvPr id="102" name="Rectangle 101"/>
            <p:cNvSpPr/>
            <p:nvPr/>
          </p:nvSpPr>
          <p:spPr>
            <a:xfrm>
              <a:off x="1928007" y="1709227"/>
              <a:ext cx="1281120" cy="338554"/>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5B9BD5"/>
                  </a:solidFill>
                  <a:effectLst/>
                  <a:uLnTx/>
                  <a:uFillTx/>
                  <a:latin typeface="Roboto Medium"/>
                  <a:ea typeface="+mn-ea"/>
                  <a:cs typeface="+mn-cs"/>
                </a:rPr>
                <a:t>Web Design</a:t>
              </a:r>
            </a:p>
          </p:txBody>
        </p:sp>
        <p:sp>
          <p:nvSpPr>
            <p:cNvPr id="103" name="TextBox 102"/>
            <p:cNvSpPr txBox="1"/>
            <p:nvPr/>
          </p:nvSpPr>
          <p:spPr>
            <a:xfrm>
              <a:off x="861205" y="1930964"/>
              <a:ext cx="2401124"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Lorem ipsum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a:t>
              </a:r>
            </a:p>
          </p:txBody>
        </p:sp>
      </p:grpSp>
      <p:grpSp>
        <p:nvGrpSpPr>
          <p:cNvPr id="104" name="Group 103"/>
          <p:cNvGrpSpPr/>
          <p:nvPr/>
        </p:nvGrpSpPr>
        <p:grpSpPr>
          <a:xfrm>
            <a:off x="1153689" y="1920203"/>
            <a:ext cx="2401124" cy="744957"/>
            <a:chOff x="861205" y="1709227"/>
            <a:chExt cx="2401124" cy="744957"/>
          </a:xfrm>
        </p:grpSpPr>
        <p:sp>
          <p:nvSpPr>
            <p:cNvPr id="105" name="Rectangle 104"/>
            <p:cNvSpPr/>
            <p:nvPr/>
          </p:nvSpPr>
          <p:spPr>
            <a:xfrm>
              <a:off x="1620230" y="1709227"/>
              <a:ext cx="1588897" cy="338554"/>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C000"/>
                  </a:solidFill>
                  <a:effectLst/>
                  <a:uLnTx/>
                  <a:uFillTx/>
                  <a:latin typeface="Roboto Medium"/>
                  <a:ea typeface="+mn-ea"/>
                  <a:cs typeface="+mn-cs"/>
                </a:rPr>
                <a:t>Graphic Design</a:t>
              </a:r>
            </a:p>
          </p:txBody>
        </p:sp>
        <p:sp>
          <p:nvSpPr>
            <p:cNvPr id="106" name="TextBox 105"/>
            <p:cNvSpPr txBox="1"/>
            <p:nvPr/>
          </p:nvSpPr>
          <p:spPr>
            <a:xfrm>
              <a:off x="861205" y="1930964"/>
              <a:ext cx="2401124"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Lorem ipsum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a:t>
              </a:r>
            </a:p>
          </p:txBody>
        </p:sp>
      </p:grpSp>
    </p:spTree>
    <p:extLst>
      <p:ext uri="{BB962C8B-B14F-4D97-AF65-F5344CB8AC3E}">
        <p14:creationId xmlns:p14="http://schemas.microsoft.com/office/powerpoint/2010/main" val="3316518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par>
                                <p:cTn id="11" presetID="10"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par>
                                <p:cTn id="14" presetID="10" presetClass="entr" presetSubtype="0" fill="hold"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par>
                                <p:cTn id="17" presetID="10" presetClass="entr" presetSubtype="0" fill="hold"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childTnLst>
                                </p:cTn>
                              </p:par>
                              <p:par>
                                <p:cTn id="23" presetID="10" presetClass="entr" presetSubtype="0" fill="hold" nodeType="withEffect">
                                  <p:stCondLst>
                                    <p:cond delay="0"/>
                                  </p:stCondLst>
                                  <p:childTnLst>
                                    <p:set>
                                      <p:cBhvr>
                                        <p:cTn id="24" dur="1" fill="hold">
                                          <p:stCondLst>
                                            <p:cond delay="0"/>
                                          </p:stCondLst>
                                        </p:cTn>
                                        <p:tgtEl>
                                          <p:spTgt spid="54"/>
                                        </p:tgtEl>
                                        <p:attrNameLst>
                                          <p:attrName>style.visibility</p:attrName>
                                        </p:attrNameLst>
                                      </p:cBhvr>
                                      <p:to>
                                        <p:strVal val="visible"/>
                                      </p:to>
                                    </p:set>
                                    <p:animEffect transition="in" filter="fade">
                                      <p:cBhvr>
                                        <p:cTn id="25" dur="500"/>
                                        <p:tgtEl>
                                          <p:spTgt spid="5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9"/>
                                        </p:tgtEl>
                                        <p:attrNameLst>
                                          <p:attrName>style.visibility</p:attrName>
                                        </p:attrNameLst>
                                      </p:cBhvr>
                                      <p:to>
                                        <p:strVal val="visible"/>
                                      </p:to>
                                    </p:set>
                                    <p:animEffect transition="in" filter="fade">
                                      <p:cBhvr>
                                        <p:cTn id="28" dur="500"/>
                                        <p:tgtEl>
                                          <p:spTgt spid="59"/>
                                        </p:tgtEl>
                                      </p:cBhvr>
                                    </p:animEffect>
                                  </p:childTnLst>
                                </p:cTn>
                              </p:par>
                              <p:par>
                                <p:cTn id="29" presetID="10" presetClass="entr" presetSubtype="0" fill="hold" nodeType="withEffect">
                                  <p:stCondLst>
                                    <p:cond delay="0"/>
                                  </p:stCondLst>
                                  <p:childTnLst>
                                    <p:set>
                                      <p:cBhvr>
                                        <p:cTn id="30" dur="1" fill="hold">
                                          <p:stCondLst>
                                            <p:cond delay="0"/>
                                          </p:stCondLst>
                                        </p:cTn>
                                        <p:tgtEl>
                                          <p:spTgt spid="62"/>
                                        </p:tgtEl>
                                        <p:attrNameLst>
                                          <p:attrName>style.visibility</p:attrName>
                                        </p:attrNameLst>
                                      </p:cBhvr>
                                      <p:to>
                                        <p:strVal val="visible"/>
                                      </p:to>
                                    </p:set>
                                    <p:animEffect transition="in" filter="fade">
                                      <p:cBhvr>
                                        <p:cTn id="31" dur="500"/>
                                        <p:tgtEl>
                                          <p:spTgt spid="62"/>
                                        </p:tgtEl>
                                      </p:cBhvr>
                                    </p:animEffect>
                                  </p:childTnLst>
                                </p:cTn>
                              </p:par>
                              <p:par>
                                <p:cTn id="32" presetID="10" presetClass="entr" presetSubtype="0" fill="hold" nodeType="withEffect">
                                  <p:stCondLst>
                                    <p:cond delay="0"/>
                                  </p:stCondLst>
                                  <p:childTnLst>
                                    <p:set>
                                      <p:cBhvr>
                                        <p:cTn id="33" dur="1" fill="hold">
                                          <p:stCondLst>
                                            <p:cond delay="0"/>
                                          </p:stCondLst>
                                        </p:cTn>
                                        <p:tgtEl>
                                          <p:spTgt spid="70"/>
                                        </p:tgtEl>
                                        <p:attrNameLst>
                                          <p:attrName>style.visibility</p:attrName>
                                        </p:attrNameLst>
                                      </p:cBhvr>
                                      <p:to>
                                        <p:strVal val="visible"/>
                                      </p:to>
                                    </p:set>
                                    <p:animEffect transition="in" filter="fade">
                                      <p:cBhvr>
                                        <p:cTn id="34" dur="500"/>
                                        <p:tgtEl>
                                          <p:spTgt spid="70"/>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71"/>
                                        </p:tgtEl>
                                        <p:attrNameLst>
                                          <p:attrName>style.visibility</p:attrName>
                                        </p:attrNameLst>
                                      </p:cBhvr>
                                      <p:to>
                                        <p:strVal val="visible"/>
                                      </p:to>
                                    </p:set>
                                    <p:animEffect transition="in" filter="fade">
                                      <p:cBhvr>
                                        <p:cTn id="37" dur="500"/>
                                        <p:tgtEl>
                                          <p:spTgt spid="71"/>
                                        </p:tgtEl>
                                      </p:cBhvr>
                                    </p:animEffect>
                                  </p:childTnLst>
                                </p:cTn>
                              </p:par>
                              <p:par>
                                <p:cTn id="38" presetID="10" presetClass="entr" presetSubtype="0" fill="hold" nodeType="withEffect">
                                  <p:stCondLst>
                                    <p:cond delay="0"/>
                                  </p:stCondLst>
                                  <p:childTnLst>
                                    <p:set>
                                      <p:cBhvr>
                                        <p:cTn id="39" dur="1" fill="hold">
                                          <p:stCondLst>
                                            <p:cond delay="0"/>
                                          </p:stCondLst>
                                        </p:cTn>
                                        <p:tgtEl>
                                          <p:spTgt spid="87"/>
                                        </p:tgtEl>
                                        <p:attrNameLst>
                                          <p:attrName>style.visibility</p:attrName>
                                        </p:attrNameLst>
                                      </p:cBhvr>
                                      <p:to>
                                        <p:strVal val="visible"/>
                                      </p:to>
                                    </p:set>
                                    <p:animEffect transition="in" filter="fade">
                                      <p:cBhvr>
                                        <p:cTn id="40" dur="500"/>
                                        <p:tgtEl>
                                          <p:spTgt spid="87"/>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93"/>
                                        </p:tgtEl>
                                        <p:attrNameLst>
                                          <p:attrName>style.visibility</p:attrName>
                                        </p:attrNameLst>
                                      </p:cBhvr>
                                      <p:to>
                                        <p:strVal val="visible"/>
                                      </p:to>
                                    </p:set>
                                    <p:animEffect transition="in" filter="fade">
                                      <p:cBhvr>
                                        <p:cTn id="43" dur="500"/>
                                        <p:tgtEl>
                                          <p:spTgt spid="93"/>
                                        </p:tgtEl>
                                      </p:cBhvr>
                                    </p:animEffect>
                                  </p:childTnLst>
                                </p:cTn>
                              </p:par>
                              <p:par>
                                <p:cTn id="44" presetID="10" presetClass="entr" presetSubtype="0" fill="hold" nodeType="withEffect">
                                  <p:stCondLst>
                                    <p:cond delay="0"/>
                                  </p:stCondLst>
                                  <p:childTnLst>
                                    <p:set>
                                      <p:cBhvr>
                                        <p:cTn id="45" dur="1" fill="hold">
                                          <p:stCondLst>
                                            <p:cond delay="0"/>
                                          </p:stCondLst>
                                        </p:cTn>
                                        <p:tgtEl>
                                          <p:spTgt spid="98"/>
                                        </p:tgtEl>
                                        <p:attrNameLst>
                                          <p:attrName>style.visibility</p:attrName>
                                        </p:attrNameLst>
                                      </p:cBhvr>
                                      <p:to>
                                        <p:strVal val="visible"/>
                                      </p:to>
                                    </p:set>
                                    <p:animEffect transition="in" filter="fade">
                                      <p:cBhvr>
                                        <p:cTn id="46" dur="500"/>
                                        <p:tgtEl>
                                          <p:spTgt spid="98"/>
                                        </p:tgtEl>
                                      </p:cBhvr>
                                    </p:animEffect>
                                  </p:childTnLst>
                                </p:cTn>
                              </p:par>
                              <p:par>
                                <p:cTn id="47" presetID="10" presetClass="entr" presetSubtype="0" fill="hold" nodeType="withEffect">
                                  <p:stCondLst>
                                    <p:cond delay="0"/>
                                  </p:stCondLst>
                                  <p:childTnLst>
                                    <p:set>
                                      <p:cBhvr>
                                        <p:cTn id="48" dur="1" fill="hold">
                                          <p:stCondLst>
                                            <p:cond delay="0"/>
                                          </p:stCondLst>
                                        </p:cTn>
                                        <p:tgtEl>
                                          <p:spTgt spid="101"/>
                                        </p:tgtEl>
                                        <p:attrNameLst>
                                          <p:attrName>style.visibility</p:attrName>
                                        </p:attrNameLst>
                                      </p:cBhvr>
                                      <p:to>
                                        <p:strVal val="visible"/>
                                      </p:to>
                                    </p:set>
                                    <p:animEffect transition="in" filter="fade">
                                      <p:cBhvr>
                                        <p:cTn id="49" dur="500"/>
                                        <p:tgtEl>
                                          <p:spTgt spid="101"/>
                                        </p:tgtEl>
                                      </p:cBhvr>
                                    </p:animEffect>
                                  </p:childTnLst>
                                </p:cTn>
                              </p:par>
                              <p:par>
                                <p:cTn id="50" presetID="10" presetClass="entr" presetSubtype="0" fill="hold" nodeType="withEffect">
                                  <p:stCondLst>
                                    <p:cond delay="0"/>
                                  </p:stCondLst>
                                  <p:childTnLst>
                                    <p:set>
                                      <p:cBhvr>
                                        <p:cTn id="51" dur="1" fill="hold">
                                          <p:stCondLst>
                                            <p:cond delay="0"/>
                                          </p:stCondLst>
                                        </p:cTn>
                                        <p:tgtEl>
                                          <p:spTgt spid="104"/>
                                        </p:tgtEl>
                                        <p:attrNameLst>
                                          <p:attrName>style.visibility</p:attrName>
                                        </p:attrNameLst>
                                      </p:cBhvr>
                                      <p:to>
                                        <p:strVal val="visible"/>
                                      </p:to>
                                    </p:set>
                                    <p:animEffect transition="in" filter="fade">
                                      <p:cBhvr>
                                        <p:cTn id="52"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59" grpId="0" animBg="1"/>
      <p:bldP spid="71" grpId="0" animBg="1"/>
      <p:bldP spid="9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9431" y="620713"/>
            <a:ext cx="11304760" cy="648047"/>
          </a:xfrm>
        </p:spPr>
        <p:txBody>
          <a:bodyPr>
            <a:normAutofit/>
          </a:bodyPr>
          <a:lstStyle/>
          <a:p>
            <a:r>
              <a:rPr lang="zh-CN" altLang="en-US" dirty="0">
                <a:solidFill>
                  <a:prstClr val="black">
                    <a:lumMod val="75000"/>
                    <a:lumOff val="25000"/>
                  </a:prstClr>
                </a:solidFill>
                <a:latin typeface="叶根友刀锋黑草" panose="02010601030101010101" pitchFamily="2" charset="-122"/>
                <a:ea typeface="叶根友刀锋黑草" panose="02010601030101010101" pitchFamily="2" charset="-122"/>
              </a:rPr>
              <a:t>点击添加标题</a:t>
            </a:r>
            <a:endParaRPr lang="vi-VN" dirty="0"/>
          </a:p>
        </p:txBody>
      </p:sp>
      <p:grpSp>
        <p:nvGrpSpPr>
          <p:cNvPr id="12" name="Group 11"/>
          <p:cNvGrpSpPr/>
          <p:nvPr/>
        </p:nvGrpSpPr>
        <p:grpSpPr>
          <a:xfrm>
            <a:off x="6653158" y="2282326"/>
            <a:ext cx="2016224" cy="2016224"/>
            <a:chOff x="7032103" y="2132856"/>
            <a:chExt cx="2016224" cy="2016224"/>
          </a:xfrm>
        </p:grpSpPr>
        <p:sp>
          <p:nvSpPr>
            <p:cNvPr id="3" name="同心圆 17"/>
            <p:cNvSpPr/>
            <p:nvPr/>
          </p:nvSpPr>
          <p:spPr>
            <a:xfrm>
              <a:off x="7176120" y="2240868"/>
              <a:ext cx="1800200" cy="1800200"/>
            </a:xfrm>
            <a:prstGeom prst="donut">
              <a:avLst>
                <a:gd name="adj" fmla="val 12301"/>
              </a:avLst>
            </a:pr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空心弧 18"/>
            <p:cNvSpPr/>
            <p:nvPr/>
          </p:nvSpPr>
          <p:spPr>
            <a:xfrm rot="16200000">
              <a:off x="7032103" y="2132856"/>
              <a:ext cx="2016224" cy="2016224"/>
            </a:xfrm>
            <a:prstGeom prst="blockArc">
              <a:avLst>
                <a:gd name="adj1" fmla="val 12049133"/>
                <a:gd name="adj2" fmla="val 18209"/>
                <a:gd name="adj3" fmla="val 19876"/>
              </a:avLst>
            </a:pr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7"/>
          <p:cNvGrpSpPr/>
          <p:nvPr/>
        </p:nvGrpSpPr>
        <p:grpSpPr>
          <a:xfrm>
            <a:off x="601419" y="2282326"/>
            <a:ext cx="2016224" cy="2016224"/>
            <a:chOff x="2495600" y="2132856"/>
            <a:chExt cx="2016224" cy="2016224"/>
          </a:xfrm>
        </p:grpSpPr>
        <p:sp>
          <p:nvSpPr>
            <p:cNvPr id="5" name="同心圆 4"/>
            <p:cNvSpPr/>
            <p:nvPr/>
          </p:nvSpPr>
          <p:spPr>
            <a:xfrm>
              <a:off x="2603612" y="2261498"/>
              <a:ext cx="1800200" cy="1800200"/>
            </a:xfrm>
            <a:prstGeom prst="donut">
              <a:avLst>
                <a:gd name="adj" fmla="val 12301"/>
              </a:avLst>
            </a:pr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空心弧 7"/>
            <p:cNvSpPr/>
            <p:nvPr/>
          </p:nvSpPr>
          <p:spPr>
            <a:xfrm rot="16200000">
              <a:off x="2495600" y="2132856"/>
              <a:ext cx="2016224" cy="2016224"/>
            </a:xfrm>
            <a:prstGeom prst="blockArc">
              <a:avLst>
                <a:gd name="adj1" fmla="val 5411419"/>
                <a:gd name="adj2" fmla="val 21545576"/>
                <a:gd name="adj3" fmla="val 20293"/>
              </a:avLst>
            </a:pr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9" name="Group 8"/>
          <p:cNvGrpSpPr/>
          <p:nvPr/>
        </p:nvGrpSpPr>
        <p:grpSpPr>
          <a:xfrm>
            <a:off x="3627289" y="2282326"/>
            <a:ext cx="2016224" cy="2016224"/>
            <a:chOff x="2495600" y="2132856"/>
            <a:chExt cx="2016224" cy="2016224"/>
          </a:xfrm>
        </p:grpSpPr>
        <p:sp>
          <p:nvSpPr>
            <p:cNvPr id="10" name="同心圆 4"/>
            <p:cNvSpPr/>
            <p:nvPr/>
          </p:nvSpPr>
          <p:spPr>
            <a:xfrm>
              <a:off x="2603612" y="2261498"/>
              <a:ext cx="1800200" cy="1800200"/>
            </a:xfrm>
            <a:prstGeom prst="donut">
              <a:avLst>
                <a:gd name="adj" fmla="val 12301"/>
              </a:avLst>
            </a:pr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空心弧 7"/>
            <p:cNvSpPr/>
            <p:nvPr/>
          </p:nvSpPr>
          <p:spPr>
            <a:xfrm rot="16200000">
              <a:off x="2495600" y="2132856"/>
              <a:ext cx="2016224" cy="2016224"/>
            </a:xfrm>
            <a:prstGeom prst="blockArc">
              <a:avLst>
                <a:gd name="adj1" fmla="val 8457034"/>
                <a:gd name="adj2" fmla="val 21545576"/>
                <a:gd name="adj3" fmla="val 20293"/>
              </a:avLst>
            </a:pr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2"/>
          <p:cNvGrpSpPr/>
          <p:nvPr/>
        </p:nvGrpSpPr>
        <p:grpSpPr>
          <a:xfrm>
            <a:off x="9679027" y="2276872"/>
            <a:ext cx="2016224" cy="2016224"/>
            <a:chOff x="7032103" y="2132856"/>
            <a:chExt cx="2016224" cy="2016224"/>
          </a:xfrm>
        </p:grpSpPr>
        <p:sp>
          <p:nvSpPr>
            <p:cNvPr id="14" name="同心圆 17"/>
            <p:cNvSpPr/>
            <p:nvPr/>
          </p:nvSpPr>
          <p:spPr>
            <a:xfrm>
              <a:off x="7176120" y="2240868"/>
              <a:ext cx="1800200" cy="1800200"/>
            </a:xfrm>
            <a:prstGeom prst="donut">
              <a:avLst>
                <a:gd name="adj" fmla="val 12301"/>
              </a:avLst>
            </a:pr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空心弧 18"/>
            <p:cNvSpPr/>
            <p:nvPr/>
          </p:nvSpPr>
          <p:spPr>
            <a:xfrm rot="16200000">
              <a:off x="7032103" y="2132856"/>
              <a:ext cx="2016224" cy="2016224"/>
            </a:xfrm>
            <a:prstGeom prst="blockArc">
              <a:avLst>
                <a:gd name="adj1" fmla="val 10488498"/>
                <a:gd name="adj2" fmla="val 18209"/>
                <a:gd name="adj3" fmla="val 19876"/>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6" name="TextBox 15"/>
          <p:cNvSpPr txBox="1"/>
          <p:nvPr/>
        </p:nvSpPr>
        <p:spPr>
          <a:xfrm>
            <a:off x="1251901" y="3054151"/>
            <a:ext cx="71526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a:ln>
                  <a:noFill/>
                </a:ln>
                <a:solidFill>
                  <a:prstClr val="black">
                    <a:lumMod val="65000"/>
                    <a:lumOff val="35000"/>
                  </a:prstClr>
                </a:solidFill>
                <a:effectLst/>
                <a:uLnTx/>
                <a:uFillTx/>
                <a:latin typeface="Calibri"/>
                <a:ea typeface="+mn-ea"/>
                <a:cs typeface="+mn-cs"/>
              </a:rPr>
              <a:t>79%</a:t>
            </a:r>
          </a:p>
        </p:txBody>
      </p:sp>
      <p:sp>
        <p:nvSpPr>
          <p:cNvPr id="17" name="TextBox 16"/>
          <p:cNvSpPr txBox="1"/>
          <p:nvPr/>
        </p:nvSpPr>
        <p:spPr>
          <a:xfrm>
            <a:off x="4277771" y="3054150"/>
            <a:ext cx="72006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lumMod val="65000"/>
                    <a:lumOff val="35000"/>
                  </a:prstClr>
                </a:solidFill>
                <a:effectLst/>
                <a:uLnTx/>
                <a:uFillTx/>
                <a:latin typeface="Calibri"/>
                <a:ea typeface="+mn-ea"/>
                <a:cs typeface="+mn-cs"/>
              </a:rPr>
              <a:t>68%</a:t>
            </a:r>
          </a:p>
        </p:txBody>
      </p:sp>
      <p:sp>
        <p:nvSpPr>
          <p:cNvPr id="18" name="TextBox 17"/>
          <p:cNvSpPr txBox="1"/>
          <p:nvPr/>
        </p:nvSpPr>
        <p:spPr>
          <a:xfrm>
            <a:off x="7301236" y="3054149"/>
            <a:ext cx="72006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a:ln>
                  <a:noFill/>
                </a:ln>
                <a:solidFill>
                  <a:prstClr val="black">
                    <a:lumMod val="65000"/>
                    <a:lumOff val="35000"/>
                  </a:prstClr>
                </a:solidFill>
                <a:effectLst/>
                <a:uLnTx/>
                <a:uFillTx/>
                <a:latin typeface="Calibri"/>
                <a:ea typeface="+mn-ea"/>
                <a:cs typeface="+mn-cs"/>
              </a:rPr>
              <a:t>66%</a:t>
            </a:r>
          </a:p>
        </p:txBody>
      </p:sp>
      <p:sp>
        <p:nvSpPr>
          <p:cNvPr id="19" name="TextBox 18"/>
          <p:cNvSpPr txBox="1"/>
          <p:nvPr/>
        </p:nvSpPr>
        <p:spPr>
          <a:xfrm>
            <a:off x="10363109" y="3054148"/>
            <a:ext cx="72006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a:ln>
                  <a:noFill/>
                </a:ln>
                <a:solidFill>
                  <a:prstClr val="black">
                    <a:lumMod val="65000"/>
                    <a:lumOff val="35000"/>
                  </a:prstClr>
                </a:solidFill>
                <a:effectLst/>
                <a:uLnTx/>
                <a:uFillTx/>
                <a:latin typeface="Calibri"/>
                <a:ea typeface="+mn-ea"/>
                <a:cs typeface="+mn-cs"/>
              </a:rPr>
              <a:t>39%</a:t>
            </a:r>
          </a:p>
        </p:txBody>
      </p:sp>
      <p:grpSp>
        <p:nvGrpSpPr>
          <p:cNvPr id="20" name="Group 19"/>
          <p:cNvGrpSpPr/>
          <p:nvPr/>
        </p:nvGrpSpPr>
        <p:grpSpPr>
          <a:xfrm>
            <a:off x="566713" y="4421738"/>
            <a:ext cx="1974021" cy="1532997"/>
            <a:chOff x="715220" y="2812811"/>
            <a:chExt cx="1480516" cy="1149748"/>
          </a:xfrm>
        </p:grpSpPr>
        <p:sp>
          <p:nvSpPr>
            <p:cNvPr id="21" name="Content Placeholder 2"/>
            <p:cNvSpPr txBox="1">
              <a:spLocks/>
            </p:cNvSpPr>
            <p:nvPr/>
          </p:nvSpPr>
          <p:spPr>
            <a:xfrm>
              <a:off x="769528" y="3411532"/>
              <a:ext cx="1371900" cy="551027"/>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Lorem ipsum dolor sit amet, consectetur adipiscing.</a:t>
              </a:r>
            </a:p>
          </p:txBody>
        </p:sp>
        <p:grpSp>
          <p:nvGrpSpPr>
            <p:cNvPr id="22" name="Group 21"/>
            <p:cNvGrpSpPr/>
            <p:nvPr/>
          </p:nvGrpSpPr>
          <p:grpSpPr>
            <a:xfrm>
              <a:off x="715220" y="2812811"/>
              <a:ext cx="1480516" cy="659603"/>
              <a:chOff x="2343409" y="3651870"/>
              <a:chExt cx="1480516" cy="659603"/>
            </a:xfrm>
          </p:grpSpPr>
          <p:sp>
            <p:nvSpPr>
              <p:cNvPr id="23" name="Content Placeholder 2"/>
              <p:cNvSpPr txBox="1">
                <a:spLocks/>
              </p:cNvSpPr>
              <p:nvPr/>
            </p:nvSpPr>
            <p:spPr>
              <a:xfrm>
                <a:off x="2399260" y="3651870"/>
                <a:ext cx="1368815" cy="458697"/>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0" i="0" u="none" strike="noStrike" kern="1200" cap="none" spc="0" normalizeH="0" baseline="0" noProof="0">
                    <a:ln>
                      <a:noFill/>
                    </a:ln>
                    <a:solidFill>
                      <a:srgbClr val="5B9BD5"/>
                    </a:solidFill>
                    <a:effectLst/>
                    <a:uLnTx/>
                    <a:uFillTx/>
                    <a:latin typeface="Calibri"/>
                    <a:ea typeface="+mn-ea"/>
                    <a:cs typeface="+mn-cs"/>
                  </a:rPr>
                  <a:t>$86,453</a:t>
                </a:r>
                <a:endParaRPr kumimoji="0" lang="en-US" sz="2800" b="0" i="0" u="none" strike="noStrike" kern="1200" cap="none" spc="0" normalizeH="0" baseline="0" noProof="0" dirty="0">
                  <a:ln>
                    <a:noFill/>
                  </a:ln>
                  <a:solidFill>
                    <a:srgbClr val="5B9BD5"/>
                  </a:solidFill>
                  <a:effectLst/>
                  <a:uLnTx/>
                  <a:uFillTx/>
                  <a:latin typeface="Calibri"/>
                  <a:ea typeface="+mn-ea"/>
                  <a:cs typeface="+mn-cs"/>
                </a:endParaRPr>
              </a:p>
            </p:txBody>
          </p:sp>
          <p:sp>
            <p:nvSpPr>
              <p:cNvPr id="24" name="Content Placeholder 2"/>
              <p:cNvSpPr txBox="1">
                <a:spLocks/>
              </p:cNvSpPr>
              <p:nvPr/>
            </p:nvSpPr>
            <p:spPr>
              <a:xfrm>
                <a:off x="2343409" y="3980680"/>
                <a:ext cx="1480516" cy="330793"/>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6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Value</a:t>
                </a:r>
              </a:p>
            </p:txBody>
          </p:sp>
        </p:grpSp>
      </p:grpSp>
      <p:grpSp>
        <p:nvGrpSpPr>
          <p:cNvPr id="25" name="Group 24"/>
          <p:cNvGrpSpPr/>
          <p:nvPr/>
        </p:nvGrpSpPr>
        <p:grpSpPr>
          <a:xfrm>
            <a:off x="3561480" y="4421738"/>
            <a:ext cx="1974021" cy="1532997"/>
            <a:chOff x="2781420" y="2812811"/>
            <a:chExt cx="1480516" cy="1149748"/>
          </a:xfrm>
        </p:grpSpPr>
        <p:sp>
          <p:nvSpPr>
            <p:cNvPr id="26" name="Content Placeholder 2"/>
            <p:cNvSpPr txBox="1">
              <a:spLocks/>
            </p:cNvSpPr>
            <p:nvPr/>
          </p:nvSpPr>
          <p:spPr>
            <a:xfrm>
              <a:off x="2835728" y="3411532"/>
              <a:ext cx="1371900" cy="551027"/>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Lorem ipsum dolor sit amet, consectetur adipiscing.</a:t>
              </a:r>
            </a:p>
          </p:txBody>
        </p:sp>
        <p:grpSp>
          <p:nvGrpSpPr>
            <p:cNvPr id="27" name="Group 26"/>
            <p:cNvGrpSpPr/>
            <p:nvPr/>
          </p:nvGrpSpPr>
          <p:grpSpPr>
            <a:xfrm>
              <a:off x="2781420" y="2812811"/>
              <a:ext cx="1480516" cy="659603"/>
              <a:chOff x="2343409" y="3651870"/>
              <a:chExt cx="1480516" cy="659603"/>
            </a:xfrm>
          </p:grpSpPr>
          <p:sp>
            <p:nvSpPr>
              <p:cNvPr id="28" name="Content Placeholder 2"/>
              <p:cNvSpPr txBox="1">
                <a:spLocks/>
              </p:cNvSpPr>
              <p:nvPr/>
            </p:nvSpPr>
            <p:spPr>
              <a:xfrm>
                <a:off x="2399260" y="3651870"/>
                <a:ext cx="1368815" cy="458697"/>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0" i="0" u="none" strike="noStrike" kern="1200" cap="none" spc="0" normalizeH="0" baseline="0" noProof="0">
                    <a:ln>
                      <a:noFill/>
                    </a:ln>
                    <a:solidFill>
                      <a:srgbClr val="FFC000"/>
                    </a:solidFill>
                    <a:effectLst/>
                    <a:uLnTx/>
                    <a:uFillTx/>
                    <a:latin typeface="Calibri"/>
                    <a:ea typeface="+mn-ea"/>
                    <a:cs typeface="+mn-cs"/>
                  </a:rPr>
                  <a:t>$86,453</a:t>
                </a:r>
                <a:endParaRPr kumimoji="0" lang="en-US" sz="2800" b="0" i="0" u="none" strike="noStrike" kern="1200" cap="none" spc="0" normalizeH="0" baseline="0" noProof="0" dirty="0">
                  <a:ln>
                    <a:noFill/>
                  </a:ln>
                  <a:solidFill>
                    <a:srgbClr val="FFC000"/>
                  </a:solidFill>
                  <a:effectLst/>
                  <a:uLnTx/>
                  <a:uFillTx/>
                  <a:latin typeface="Calibri"/>
                  <a:ea typeface="+mn-ea"/>
                  <a:cs typeface="+mn-cs"/>
                </a:endParaRPr>
              </a:p>
            </p:txBody>
          </p:sp>
          <p:sp>
            <p:nvSpPr>
              <p:cNvPr id="29" name="Content Placeholder 2"/>
              <p:cNvSpPr txBox="1">
                <a:spLocks/>
              </p:cNvSpPr>
              <p:nvPr/>
            </p:nvSpPr>
            <p:spPr>
              <a:xfrm>
                <a:off x="2343409" y="3980680"/>
                <a:ext cx="1480516" cy="330793"/>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6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Value</a:t>
                </a:r>
              </a:p>
            </p:txBody>
          </p:sp>
        </p:grpSp>
      </p:grpSp>
      <p:grpSp>
        <p:nvGrpSpPr>
          <p:cNvPr id="30" name="Group 29"/>
          <p:cNvGrpSpPr/>
          <p:nvPr/>
        </p:nvGrpSpPr>
        <p:grpSpPr>
          <a:xfrm>
            <a:off x="6710264" y="4421738"/>
            <a:ext cx="1974021" cy="1532997"/>
            <a:chOff x="4874662" y="2812811"/>
            <a:chExt cx="1480516" cy="1149748"/>
          </a:xfrm>
        </p:grpSpPr>
        <p:sp>
          <p:nvSpPr>
            <p:cNvPr id="31" name="Content Placeholder 2"/>
            <p:cNvSpPr txBox="1">
              <a:spLocks/>
            </p:cNvSpPr>
            <p:nvPr/>
          </p:nvSpPr>
          <p:spPr>
            <a:xfrm>
              <a:off x="4928970" y="3411532"/>
              <a:ext cx="1371900" cy="551027"/>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Lorem ipsum dolor sit amet, consectetur adipiscing.</a:t>
              </a:r>
            </a:p>
          </p:txBody>
        </p:sp>
        <p:grpSp>
          <p:nvGrpSpPr>
            <p:cNvPr id="32" name="Group 31"/>
            <p:cNvGrpSpPr/>
            <p:nvPr/>
          </p:nvGrpSpPr>
          <p:grpSpPr>
            <a:xfrm>
              <a:off x="4874662" y="2812811"/>
              <a:ext cx="1480516" cy="659603"/>
              <a:chOff x="2343409" y="3651870"/>
              <a:chExt cx="1480516" cy="659603"/>
            </a:xfrm>
          </p:grpSpPr>
          <p:sp>
            <p:nvSpPr>
              <p:cNvPr id="33" name="Content Placeholder 2"/>
              <p:cNvSpPr txBox="1">
                <a:spLocks/>
              </p:cNvSpPr>
              <p:nvPr/>
            </p:nvSpPr>
            <p:spPr>
              <a:xfrm>
                <a:off x="2399260" y="3651870"/>
                <a:ext cx="1368815" cy="458697"/>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0" i="0" u="none" strike="noStrike" kern="1200" cap="none" spc="0" normalizeH="0" baseline="0" noProof="0">
                    <a:ln>
                      <a:noFill/>
                    </a:ln>
                    <a:solidFill>
                      <a:srgbClr val="F1654C"/>
                    </a:solidFill>
                    <a:effectLst/>
                    <a:uLnTx/>
                    <a:uFillTx/>
                    <a:latin typeface="Calibri"/>
                    <a:ea typeface="+mn-ea"/>
                    <a:cs typeface="+mn-cs"/>
                  </a:rPr>
                  <a:t>$39,000</a:t>
                </a:r>
                <a:endParaRPr kumimoji="0" lang="en-US" sz="2800" b="0" i="0" u="none" strike="noStrike" kern="1200" cap="none" spc="0" normalizeH="0" baseline="0" noProof="0" dirty="0">
                  <a:ln>
                    <a:noFill/>
                  </a:ln>
                  <a:solidFill>
                    <a:srgbClr val="F1654C"/>
                  </a:solidFill>
                  <a:effectLst/>
                  <a:uLnTx/>
                  <a:uFillTx/>
                  <a:latin typeface="Calibri"/>
                  <a:ea typeface="+mn-ea"/>
                  <a:cs typeface="+mn-cs"/>
                </a:endParaRPr>
              </a:p>
            </p:txBody>
          </p:sp>
          <p:sp>
            <p:nvSpPr>
              <p:cNvPr id="34" name="Content Placeholder 2"/>
              <p:cNvSpPr txBox="1">
                <a:spLocks/>
              </p:cNvSpPr>
              <p:nvPr/>
            </p:nvSpPr>
            <p:spPr>
              <a:xfrm>
                <a:off x="2343409" y="3980680"/>
                <a:ext cx="1480516" cy="330793"/>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6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Value</a:t>
                </a:r>
              </a:p>
            </p:txBody>
          </p:sp>
        </p:grpSp>
      </p:grpSp>
      <p:grpSp>
        <p:nvGrpSpPr>
          <p:cNvPr id="35" name="Group 34"/>
          <p:cNvGrpSpPr/>
          <p:nvPr/>
        </p:nvGrpSpPr>
        <p:grpSpPr>
          <a:xfrm>
            <a:off x="9704406" y="4421738"/>
            <a:ext cx="1974021" cy="1532997"/>
            <a:chOff x="6928550" y="2812811"/>
            <a:chExt cx="1480516" cy="1149748"/>
          </a:xfrm>
        </p:grpSpPr>
        <p:sp>
          <p:nvSpPr>
            <p:cNvPr id="36" name="Content Placeholder 2"/>
            <p:cNvSpPr txBox="1">
              <a:spLocks/>
            </p:cNvSpPr>
            <p:nvPr/>
          </p:nvSpPr>
          <p:spPr>
            <a:xfrm>
              <a:off x="6982858" y="3411532"/>
              <a:ext cx="1371900" cy="551027"/>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Lorem ipsum dolor sit amet, consectetur adipiscing.</a:t>
              </a:r>
            </a:p>
          </p:txBody>
        </p:sp>
        <p:grpSp>
          <p:nvGrpSpPr>
            <p:cNvPr id="37" name="Group 36"/>
            <p:cNvGrpSpPr/>
            <p:nvPr/>
          </p:nvGrpSpPr>
          <p:grpSpPr>
            <a:xfrm>
              <a:off x="6928550" y="2812811"/>
              <a:ext cx="1480516" cy="659603"/>
              <a:chOff x="2343409" y="3651870"/>
              <a:chExt cx="1480516" cy="659603"/>
            </a:xfrm>
          </p:grpSpPr>
          <p:sp>
            <p:nvSpPr>
              <p:cNvPr id="38" name="Content Placeholder 2"/>
              <p:cNvSpPr txBox="1">
                <a:spLocks/>
              </p:cNvSpPr>
              <p:nvPr/>
            </p:nvSpPr>
            <p:spPr>
              <a:xfrm>
                <a:off x="2399260" y="3651870"/>
                <a:ext cx="1368815" cy="458697"/>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0" i="0" u="none" strike="noStrike" kern="1200" cap="none" spc="0" normalizeH="0" baseline="0" noProof="0" dirty="0">
                    <a:ln>
                      <a:noFill/>
                    </a:ln>
                    <a:solidFill>
                      <a:srgbClr val="00AC65"/>
                    </a:solidFill>
                    <a:effectLst/>
                    <a:uLnTx/>
                    <a:uFillTx/>
                    <a:latin typeface="Calibri"/>
                    <a:ea typeface="+mn-ea"/>
                    <a:cs typeface="+mn-cs"/>
                  </a:rPr>
                  <a:t>$100,000</a:t>
                </a:r>
              </a:p>
            </p:txBody>
          </p:sp>
          <p:sp>
            <p:nvSpPr>
              <p:cNvPr id="39" name="Content Placeholder 2"/>
              <p:cNvSpPr txBox="1">
                <a:spLocks/>
              </p:cNvSpPr>
              <p:nvPr/>
            </p:nvSpPr>
            <p:spPr>
              <a:xfrm>
                <a:off x="2343409" y="3980680"/>
                <a:ext cx="1480516" cy="330793"/>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6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Total</a:t>
                </a:r>
              </a:p>
            </p:txBody>
          </p:sp>
        </p:grpSp>
      </p:grpSp>
      <p:sp>
        <p:nvSpPr>
          <p:cNvPr id="40" name="TextBox 39"/>
          <p:cNvSpPr txBox="1"/>
          <p:nvPr/>
        </p:nvSpPr>
        <p:spPr>
          <a:xfrm>
            <a:off x="2842310" y="1484784"/>
            <a:ext cx="643140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Lorem ipsum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Vestibulum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dignissim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nunc</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nisi, ac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scelerisque</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nulla</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malesuada</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id.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Nunc</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consequat</a:t>
            </a:r>
            <a:endPar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C1A69C3-A417-4791-88FC-0E458BBACD37}" type="slidenum">
              <a:rPr kumimoji="0" lang="vi-VN" sz="1800" b="0" i="0" u="none" strike="noStrike" kern="1200" cap="none" spc="0" normalizeH="0" baseline="0" noProof="0" smtClean="0">
                <a:ln>
                  <a:noFill/>
                </a:ln>
                <a:solidFill>
                  <a:prstClr val="white"/>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30</a:t>
            </a:fld>
            <a:endParaRPr kumimoji="0" lang="vi-VN"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818099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2000"/>
                            </p:stCondLst>
                            <p:childTnLst>
                              <p:par>
                                <p:cTn id="5" presetID="42" presetClass="entr" presetSubtype="0"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anim calcmode="lin" valueType="num">
                                      <p:cBhvr>
                                        <p:cTn id="8" dur="500" fill="hold"/>
                                        <p:tgtEl>
                                          <p:spTgt spid="40"/>
                                        </p:tgtEl>
                                        <p:attrNameLst>
                                          <p:attrName>ppt_x</p:attrName>
                                        </p:attrNameLst>
                                      </p:cBhvr>
                                      <p:tavLst>
                                        <p:tav tm="0">
                                          <p:val>
                                            <p:strVal val="#ppt_x"/>
                                          </p:val>
                                        </p:tav>
                                        <p:tav tm="100000">
                                          <p:val>
                                            <p:strVal val="#ppt_x"/>
                                          </p:val>
                                        </p:tav>
                                      </p:tavLst>
                                    </p:anim>
                                    <p:anim calcmode="lin" valueType="num">
                                      <p:cBhvr>
                                        <p:cTn id="9" dur="500" fill="hold"/>
                                        <p:tgtEl>
                                          <p:spTgt spid="40"/>
                                        </p:tgtEl>
                                        <p:attrNameLst>
                                          <p:attrName>ppt_y</p:attrName>
                                        </p:attrNameLst>
                                      </p:cBhvr>
                                      <p:tavLst>
                                        <p:tav tm="0">
                                          <p:val>
                                            <p:strVal val="#ppt_y+.1"/>
                                          </p:val>
                                        </p:tav>
                                        <p:tav tm="100000">
                                          <p:val>
                                            <p:strVal val="#ppt_y"/>
                                          </p:val>
                                        </p:tav>
                                      </p:tavLst>
                                    </p:anim>
                                  </p:childTnLst>
                                </p:cTn>
                              </p:par>
                            </p:childTnLst>
                          </p:cTn>
                        </p:par>
                        <p:par>
                          <p:cTn id="10" fill="hold">
                            <p:stCondLst>
                              <p:cond delay="2500"/>
                            </p:stCondLst>
                            <p:childTnLst>
                              <p:par>
                                <p:cTn id="11" presetID="21" presetClass="entr" presetSubtype="1"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heel(1)">
                                      <p:cBhvr>
                                        <p:cTn id="13" dur="1000"/>
                                        <p:tgtEl>
                                          <p:spTgt spid="8"/>
                                        </p:tgtEl>
                                      </p:cBhvr>
                                    </p:animEffect>
                                  </p:childTnLst>
                                </p:cTn>
                              </p:par>
                            </p:childTnLst>
                          </p:cTn>
                        </p:par>
                        <p:par>
                          <p:cTn id="14" fill="hold">
                            <p:stCondLst>
                              <p:cond delay="3500"/>
                            </p:stCondLst>
                            <p:childTnLst>
                              <p:par>
                                <p:cTn id="15" presetID="14" presetClass="entr" presetSubtype="1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randombar(horizontal)">
                                      <p:cBhvr>
                                        <p:cTn id="17" dur="500"/>
                                        <p:tgtEl>
                                          <p:spTgt spid="16"/>
                                        </p:tgtEl>
                                      </p:cBhvr>
                                    </p:animEffect>
                                  </p:childTnLst>
                                </p:cTn>
                              </p:par>
                            </p:childTnLst>
                          </p:cTn>
                        </p:par>
                        <p:par>
                          <p:cTn id="18" fill="hold">
                            <p:stCondLst>
                              <p:cond delay="4000"/>
                            </p:stCondLst>
                            <p:childTnLst>
                              <p:par>
                                <p:cTn id="19" presetID="10" presetClass="entr" presetSubtype="0" fill="hold"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childTnLst>
                          </p:cTn>
                        </p:par>
                        <p:par>
                          <p:cTn id="22" fill="hold">
                            <p:stCondLst>
                              <p:cond delay="4500"/>
                            </p:stCondLst>
                            <p:childTnLst>
                              <p:par>
                                <p:cTn id="23" presetID="21" presetClass="entr" presetSubtype="1"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heel(1)">
                                      <p:cBhvr>
                                        <p:cTn id="25" dur="1000"/>
                                        <p:tgtEl>
                                          <p:spTgt spid="9"/>
                                        </p:tgtEl>
                                      </p:cBhvr>
                                    </p:animEffect>
                                  </p:childTnLst>
                                </p:cTn>
                              </p:par>
                            </p:childTnLst>
                          </p:cTn>
                        </p:par>
                        <p:par>
                          <p:cTn id="26" fill="hold">
                            <p:stCondLst>
                              <p:cond delay="5500"/>
                            </p:stCondLst>
                            <p:childTnLst>
                              <p:par>
                                <p:cTn id="27" presetID="14" presetClass="entr" presetSubtype="10"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randombar(horizontal)">
                                      <p:cBhvr>
                                        <p:cTn id="29" dur="500"/>
                                        <p:tgtEl>
                                          <p:spTgt spid="17"/>
                                        </p:tgtEl>
                                      </p:cBhvr>
                                    </p:animEffect>
                                  </p:childTnLst>
                                </p:cTn>
                              </p:par>
                            </p:childTnLst>
                          </p:cTn>
                        </p:par>
                        <p:par>
                          <p:cTn id="30" fill="hold">
                            <p:stCondLst>
                              <p:cond delay="6000"/>
                            </p:stCondLst>
                            <p:childTnLst>
                              <p:par>
                                <p:cTn id="31" presetID="10" presetClass="entr" presetSubtype="0" fill="hold"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500"/>
                                        <p:tgtEl>
                                          <p:spTgt spid="25"/>
                                        </p:tgtEl>
                                      </p:cBhvr>
                                    </p:animEffect>
                                  </p:childTnLst>
                                </p:cTn>
                              </p:par>
                            </p:childTnLst>
                          </p:cTn>
                        </p:par>
                        <p:par>
                          <p:cTn id="34" fill="hold">
                            <p:stCondLst>
                              <p:cond delay="6500"/>
                            </p:stCondLst>
                            <p:childTnLst>
                              <p:par>
                                <p:cTn id="35" presetID="21" presetClass="entr" presetSubtype="1"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heel(1)">
                                      <p:cBhvr>
                                        <p:cTn id="37" dur="1000"/>
                                        <p:tgtEl>
                                          <p:spTgt spid="12"/>
                                        </p:tgtEl>
                                      </p:cBhvr>
                                    </p:animEffect>
                                  </p:childTnLst>
                                </p:cTn>
                              </p:par>
                            </p:childTnLst>
                          </p:cTn>
                        </p:par>
                        <p:par>
                          <p:cTn id="38" fill="hold">
                            <p:stCondLst>
                              <p:cond delay="7500"/>
                            </p:stCondLst>
                            <p:childTnLst>
                              <p:par>
                                <p:cTn id="39" presetID="14" presetClass="entr" presetSubtype="10"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randombar(horizontal)">
                                      <p:cBhvr>
                                        <p:cTn id="41" dur="500"/>
                                        <p:tgtEl>
                                          <p:spTgt spid="18"/>
                                        </p:tgtEl>
                                      </p:cBhvr>
                                    </p:animEffect>
                                  </p:childTnLst>
                                </p:cTn>
                              </p:par>
                            </p:childTnLst>
                          </p:cTn>
                        </p:par>
                        <p:par>
                          <p:cTn id="42" fill="hold">
                            <p:stCondLst>
                              <p:cond delay="8000"/>
                            </p:stCondLst>
                            <p:childTnLst>
                              <p:par>
                                <p:cTn id="43" presetID="10" presetClass="entr" presetSubtype="0" fill="hold" nodeType="after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fade">
                                      <p:cBhvr>
                                        <p:cTn id="45" dur="500"/>
                                        <p:tgtEl>
                                          <p:spTgt spid="30"/>
                                        </p:tgtEl>
                                      </p:cBhvr>
                                    </p:animEffect>
                                  </p:childTnLst>
                                </p:cTn>
                              </p:par>
                            </p:childTnLst>
                          </p:cTn>
                        </p:par>
                        <p:par>
                          <p:cTn id="46" fill="hold">
                            <p:stCondLst>
                              <p:cond delay="8500"/>
                            </p:stCondLst>
                            <p:childTnLst>
                              <p:par>
                                <p:cTn id="47" presetID="21" presetClass="entr" presetSubtype="1" fill="hold"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wheel(1)">
                                      <p:cBhvr>
                                        <p:cTn id="49" dur="1000"/>
                                        <p:tgtEl>
                                          <p:spTgt spid="13"/>
                                        </p:tgtEl>
                                      </p:cBhvr>
                                    </p:animEffect>
                                  </p:childTnLst>
                                </p:cTn>
                              </p:par>
                            </p:childTnLst>
                          </p:cTn>
                        </p:par>
                        <p:par>
                          <p:cTn id="50" fill="hold">
                            <p:stCondLst>
                              <p:cond delay="9500"/>
                            </p:stCondLst>
                            <p:childTnLst>
                              <p:par>
                                <p:cTn id="51" presetID="14" presetClass="entr" presetSubtype="10"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randombar(horizontal)">
                                      <p:cBhvr>
                                        <p:cTn id="53" dur="500"/>
                                        <p:tgtEl>
                                          <p:spTgt spid="19"/>
                                        </p:tgtEl>
                                      </p:cBhvr>
                                    </p:animEffect>
                                  </p:childTnLst>
                                </p:cTn>
                              </p:par>
                            </p:childTnLst>
                          </p:cTn>
                        </p:par>
                        <p:par>
                          <p:cTn id="54" fill="hold">
                            <p:stCondLst>
                              <p:cond delay="10000"/>
                            </p:stCondLst>
                            <p:childTnLst>
                              <p:par>
                                <p:cTn id="55" presetID="10" presetClass="entr" presetSubtype="0" fill="hold" nodeType="after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4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090" y="635831"/>
            <a:ext cx="10569132" cy="735541"/>
          </a:xfrm>
        </p:spPr>
        <p:txBody>
          <a:bodyPr/>
          <a:lstStyle/>
          <a:p>
            <a:r>
              <a:rPr lang="zh-CN" altLang="en-US" dirty="0">
                <a:solidFill>
                  <a:prstClr val="black">
                    <a:lumMod val="75000"/>
                    <a:lumOff val="25000"/>
                  </a:prstClr>
                </a:solidFill>
                <a:latin typeface="叶根友刀锋黑草" panose="02010601030101010101" pitchFamily="2" charset="-122"/>
                <a:ea typeface="叶根友刀锋黑草" panose="02010601030101010101" pitchFamily="2" charset="-122"/>
              </a:rPr>
              <a:t>点击添加标题</a:t>
            </a:r>
            <a:endParaRPr lang="vi-VN" dirty="0"/>
          </a:p>
        </p:txBody>
      </p:sp>
      <p:sp>
        <p:nvSpPr>
          <p:cNvPr id="3" name="Slide Number Placeholder 2"/>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C1A69C3-A417-4791-88FC-0E458BBACD37}" type="slidenum">
              <a:rPr kumimoji="0" lang="vi-VN" sz="1800" b="0" i="0" u="none" strike="noStrike" kern="1200" cap="none" spc="0" normalizeH="0" baseline="0" noProof="0" smtClean="0">
                <a:ln>
                  <a:noFill/>
                </a:ln>
                <a:solidFill>
                  <a:prstClr val="white"/>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31</a:t>
            </a:fld>
            <a:endParaRPr kumimoji="0" lang="vi-VN"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7" name="Rectangle 26"/>
          <p:cNvSpPr/>
          <p:nvPr/>
        </p:nvSpPr>
        <p:spPr>
          <a:xfrm>
            <a:off x="2236344" y="5000634"/>
            <a:ext cx="7459308" cy="9920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28" name="Group 27"/>
          <p:cNvGrpSpPr/>
          <p:nvPr/>
        </p:nvGrpSpPr>
        <p:grpSpPr>
          <a:xfrm>
            <a:off x="2725099" y="3519563"/>
            <a:ext cx="1004346" cy="1422108"/>
            <a:chOff x="2073705" y="4516443"/>
            <a:chExt cx="795955" cy="888642"/>
          </a:xfrm>
        </p:grpSpPr>
        <p:sp>
          <p:nvSpPr>
            <p:cNvPr id="29" name="Isosceles Triangle 28"/>
            <p:cNvSpPr/>
            <p:nvPr/>
          </p:nvSpPr>
          <p:spPr>
            <a:xfrm>
              <a:off x="2402116" y="4516443"/>
              <a:ext cx="467544" cy="888642"/>
            </a:xfrm>
            <a:prstGeom prst="triangle">
              <a:avLst>
                <a:gd name="adj" fmla="val 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0" name="Isosceles Triangle 29"/>
            <p:cNvSpPr/>
            <p:nvPr/>
          </p:nvSpPr>
          <p:spPr>
            <a:xfrm>
              <a:off x="2073705" y="4516443"/>
              <a:ext cx="656822" cy="888642"/>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31" name="Group 30"/>
          <p:cNvGrpSpPr/>
          <p:nvPr/>
        </p:nvGrpSpPr>
        <p:grpSpPr>
          <a:xfrm>
            <a:off x="3696473" y="2143737"/>
            <a:ext cx="1081620" cy="2797935"/>
            <a:chOff x="3998213" y="1833413"/>
            <a:chExt cx="1081620" cy="2797935"/>
          </a:xfrm>
        </p:grpSpPr>
        <p:sp>
          <p:nvSpPr>
            <p:cNvPr id="32" name="Isosceles Triangle 31"/>
            <p:cNvSpPr/>
            <p:nvPr/>
          </p:nvSpPr>
          <p:spPr>
            <a:xfrm>
              <a:off x="4444489" y="1833413"/>
              <a:ext cx="635344" cy="2797935"/>
            </a:xfrm>
            <a:prstGeom prst="triangle">
              <a:avLst>
                <a:gd name="adj" fmla="val 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Isosceles Triangle 32"/>
            <p:cNvSpPr/>
            <p:nvPr/>
          </p:nvSpPr>
          <p:spPr>
            <a:xfrm>
              <a:off x="3998213" y="1833413"/>
              <a:ext cx="892553" cy="2797935"/>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34" name="Group 33"/>
          <p:cNvGrpSpPr/>
          <p:nvPr/>
        </p:nvGrpSpPr>
        <p:grpSpPr>
          <a:xfrm>
            <a:off x="4542009" y="3585314"/>
            <a:ext cx="2188116" cy="1356358"/>
            <a:chOff x="4843749" y="3274990"/>
            <a:chExt cx="2188116" cy="1356358"/>
          </a:xfrm>
        </p:grpSpPr>
        <p:sp>
          <p:nvSpPr>
            <p:cNvPr id="35" name="Isosceles Triangle 34"/>
            <p:cNvSpPr/>
            <p:nvPr/>
          </p:nvSpPr>
          <p:spPr>
            <a:xfrm>
              <a:off x="5746566" y="3274990"/>
              <a:ext cx="1285299" cy="1356358"/>
            </a:xfrm>
            <a:prstGeom prst="triangle">
              <a:avLst>
                <a:gd name="adj" fmla="val 0"/>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Isosceles Triangle 35"/>
            <p:cNvSpPr/>
            <p:nvPr/>
          </p:nvSpPr>
          <p:spPr>
            <a:xfrm>
              <a:off x="4843749" y="3274990"/>
              <a:ext cx="1805633" cy="1356358"/>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37" name="Group 36"/>
          <p:cNvGrpSpPr/>
          <p:nvPr/>
        </p:nvGrpSpPr>
        <p:grpSpPr>
          <a:xfrm>
            <a:off x="6347642" y="2821704"/>
            <a:ext cx="1451429" cy="2119968"/>
            <a:chOff x="6649382" y="2511380"/>
            <a:chExt cx="1451429" cy="2119968"/>
          </a:xfrm>
        </p:grpSpPr>
        <p:sp>
          <p:nvSpPr>
            <p:cNvPr id="38" name="Isosceles Triangle 37"/>
            <p:cNvSpPr/>
            <p:nvPr/>
          </p:nvSpPr>
          <p:spPr>
            <a:xfrm>
              <a:off x="7248242" y="2511380"/>
              <a:ext cx="852569" cy="2119968"/>
            </a:xfrm>
            <a:prstGeom prst="triangle">
              <a:avLst>
                <a:gd name="adj" fmla="val 0"/>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Isosceles Triangle 38"/>
            <p:cNvSpPr/>
            <p:nvPr/>
          </p:nvSpPr>
          <p:spPr>
            <a:xfrm>
              <a:off x="6649382" y="2511380"/>
              <a:ext cx="1197719" cy="211996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40" name="Group 39"/>
          <p:cNvGrpSpPr/>
          <p:nvPr/>
        </p:nvGrpSpPr>
        <p:grpSpPr>
          <a:xfrm>
            <a:off x="7403709" y="4028522"/>
            <a:ext cx="2108252" cy="913150"/>
            <a:chOff x="7705449" y="3898796"/>
            <a:chExt cx="2108252" cy="732551"/>
          </a:xfrm>
        </p:grpSpPr>
        <p:sp>
          <p:nvSpPr>
            <p:cNvPr id="41" name="Isosceles Triangle 40"/>
            <p:cNvSpPr/>
            <p:nvPr/>
          </p:nvSpPr>
          <p:spPr>
            <a:xfrm>
              <a:off x="8575314" y="3898796"/>
              <a:ext cx="1238387" cy="732551"/>
            </a:xfrm>
            <a:prstGeom prst="triangle">
              <a:avLst>
                <a:gd name="adj" fmla="val 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Isosceles Triangle 41"/>
            <p:cNvSpPr/>
            <p:nvPr/>
          </p:nvSpPr>
          <p:spPr>
            <a:xfrm>
              <a:off x="7705449" y="3898796"/>
              <a:ext cx="1739729" cy="732551"/>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43" name="TextBox 42"/>
          <p:cNvSpPr txBox="1"/>
          <p:nvPr/>
        </p:nvSpPr>
        <p:spPr>
          <a:xfrm>
            <a:off x="748856" y="5311027"/>
            <a:ext cx="10515600" cy="80021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lumMod val="75000"/>
                    <a:lumOff val="25000"/>
                  </a:prstClr>
                </a:solidFill>
                <a:effectLst/>
                <a:uLnTx/>
                <a:uFillTx/>
                <a:latin typeface="Calibri"/>
                <a:ea typeface="+mn-ea"/>
                <a:cs typeface="+mn-cs"/>
              </a:rPr>
              <a:t>Lorem ipsum dolor sit </a:t>
            </a:r>
            <a:r>
              <a:rPr kumimoji="0" lang="en-US" sz="1800" b="1" i="1" u="none" strike="noStrike" kern="1200" cap="none" spc="0" normalizeH="0" baseline="0" noProof="0" dirty="0" err="1">
                <a:ln>
                  <a:noFill/>
                </a:ln>
                <a:solidFill>
                  <a:prstClr val="black">
                    <a:lumMod val="75000"/>
                    <a:lumOff val="25000"/>
                  </a:prstClr>
                </a:solidFill>
                <a:effectLst/>
                <a:uLnTx/>
                <a:uFillTx/>
                <a:latin typeface="Calibri"/>
                <a:ea typeface="+mn-ea"/>
                <a:cs typeface="+mn-cs"/>
              </a:rPr>
              <a:t>amet</a:t>
            </a:r>
            <a:r>
              <a:rPr kumimoji="0" lang="en-US" sz="1800" b="1" i="1" u="none" strike="noStrike" kern="1200" cap="none" spc="0" normalizeH="0" baseline="0" noProof="0" dirty="0">
                <a:ln>
                  <a:noFill/>
                </a:ln>
                <a:solidFill>
                  <a:prstClr val="black">
                    <a:lumMod val="75000"/>
                    <a:lumOff val="25000"/>
                  </a:prstClr>
                </a:solidFill>
                <a:effectLst/>
                <a:uLnTx/>
                <a:uFillTx/>
                <a:latin typeface="Calibri"/>
                <a:ea typeface="+mn-ea"/>
                <a:cs typeface="+mn-cs"/>
              </a:rPr>
              <a:t>, </a:t>
            </a:r>
            <a:r>
              <a:rPr kumimoji="0" lang="en-US" sz="1800" b="1" i="1" u="none" strike="noStrike" kern="1200" cap="none" spc="0" normalizeH="0" baseline="0" noProof="0" dirty="0" err="1">
                <a:ln>
                  <a:noFill/>
                </a:ln>
                <a:solidFill>
                  <a:prstClr val="black">
                    <a:lumMod val="75000"/>
                    <a:lumOff val="25000"/>
                  </a:prstClr>
                </a:solidFill>
                <a:effectLst/>
                <a:uLnTx/>
                <a:uFillTx/>
                <a:latin typeface="Calibri"/>
                <a:ea typeface="+mn-ea"/>
                <a:cs typeface="+mn-cs"/>
              </a:rPr>
              <a:t>consectetur</a:t>
            </a:r>
            <a:r>
              <a:rPr kumimoji="0" lang="en-US" sz="1800" b="1" i="1" u="none" strike="noStrike" kern="1200" cap="none" spc="0" normalizeH="0" baseline="0" noProof="0" dirty="0">
                <a:ln>
                  <a:noFill/>
                </a:ln>
                <a:solidFill>
                  <a:prstClr val="black">
                    <a:lumMod val="75000"/>
                    <a:lumOff val="25000"/>
                  </a:prstClr>
                </a:solidFill>
                <a:effectLst/>
                <a:uLnTx/>
                <a:uFillTx/>
                <a:latin typeface="Calibri"/>
                <a:ea typeface="+mn-ea"/>
                <a:cs typeface="+mn-cs"/>
              </a:rPr>
              <a:t> </a:t>
            </a:r>
            <a:r>
              <a:rPr kumimoji="0" lang="en-US" sz="1800" b="1" i="1" u="none" strike="noStrike" kern="1200" cap="none" spc="0" normalizeH="0" baseline="0" noProof="0" dirty="0" err="1">
                <a:ln>
                  <a:noFill/>
                </a:ln>
                <a:solidFill>
                  <a:prstClr val="black">
                    <a:lumMod val="75000"/>
                    <a:lumOff val="25000"/>
                  </a:prstClr>
                </a:solidFill>
                <a:effectLst/>
                <a:uLnTx/>
                <a:uFillTx/>
                <a:latin typeface="Calibri"/>
                <a:ea typeface="+mn-ea"/>
                <a:cs typeface="+mn-cs"/>
              </a:rPr>
              <a:t>adipiscing</a:t>
            </a:r>
            <a:r>
              <a:rPr kumimoji="0" lang="en-US" sz="1800" b="1" i="1" u="none" strike="noStrike" kern="1200" cap="none" spc="0" normalizeH="0" baseline="0" noProof="0" dirty="0">
                <a:ln>
                  <a:noFill/>
                </a:ln>
                <a:solidFill>
                  <a:prstClr val="black">
                    <a:lumMod val="75000"/>
                    <a:lumOff val="25000"/>
                  </a:prstClr>
                </a:solidFill>
                <a:effectLst/>
                <a:uLnTx/>
                <a:uFillTx/>
                <a:latin typeface="Calibri"/>
                <a:ea typeface="+mn-ea"/>
                <a:cs typeface="+mn-cs"/>
              </a:rPr>
              <a:t> </a:t>
            </a:r>
            <a:r>
              <a:rPr kumimoji="0" lang="en-US" sz="1800" b="1" i="1" u="none" strike="noStrike" kern="1200" cap="none" spc="0" normalizeH="0" baseline="0" noProof="0" dirty="0" err="1">
                <a:ln>
                  <a:noFill/>
                </a:ln>
                <a:solidFill>
                  <a:prstClr val="black">
                    <a:lumMod val="75000"/>
                    <a:lumOff val="25000"/>
                  </a:prstClr>
                </a:solidFill>
                <a:effectLst/>
                <a:uLnTx/>
                <a:uFillTx/>
                <a:latin typeface="Calibri"/>
                <a:ea typeface="+mn-ea"/>
                <a:cs typeface="+mn-cs"/>
              </a:rPr>
              <a:t>elit</a:t>
            </a:r>
            <a:r>
              <a:rPr kumimoji="0" lang="en-US" sz="1800" b="1" i="1" u="none" strike="noStrike" kern="1200" cap="none" spc="0" normalizeH="0" baseline="0" noProof="0" dirty="0">
                <a:ln>
                  <a:noFill/>
                </a:ln>
                <a:solidFill>
                  <a:prstClr val="black">
                    <a:lumMod val="75000"/>
                    <a:lumOff val="25000"/>
                  </a:prstClr>
                </a:solidFill>
                <a:effectLst/>
                <a:uLnTx/>
                <a:uFillTx/>
                <a:latin typeface="Calibri"/>
                <a:ea typeface="+mn-ea"/>
                <a:cs typeface="+mn-cs"/>
              </a:rPr>
              <a:t> </a:t>
            </a:r>
            <a:endParaRPr kumimoji="0" lang="vi-VN" sz="1800" b="1" i="1" u="none" strike="noStrike" kern="1200" cap="none" spc="0" normalizeH="0" baseline="0" noProof="0" dirty="0">
              <a:ln>
                <a:noFill/>
              </a:ln>
              <a:solidFill>
                <a:prstClr val="black">
                  <a:lumMod val="75000"/>
                  <a:lumOff val="25000"/>
                </a:prstClr>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Vestibulum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dignissim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nunc</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nisi, ac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scelerisque</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nulla</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malesuada</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id.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Nunc</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consequat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urna</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aliquam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Curabitur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est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aliquam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bibendum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eros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quis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fringilla</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lacus.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Curabitur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mattis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lorem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metus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laoreet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dolor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ultrices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sed. Integer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iaculis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dignissim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lacus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eget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commodo</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p>
        </p:txBody>
      </p:sp>
      <p:grpSp>
        <p:nvGrpSpPr>
          <p:cNvPr id="22" name="Group 21"/>
          <p:cNvGrpSpPr/>
          <p:nvPr/>
        </p:nvGrpSpPr>
        <p:grpSpPr>
          <a:xfrm>
            <a:off x="5266572" y="3010958"/>
            <a:ext cx="367408" cy="547416"/>
            <a:chOff x="2928929" y="2823593"/>
            <a:chExt cx="367408" cy="547416"/>
          </a:xfrm>
        </p:grpSpPr>
        <p:sp>
          <p:nvSpPr>
            <p:cNvPr id="23" name="Freeform 5"/>
            <p:cNvSpPr>
              <a:spLocks noEditPoints="1"/>
            </p:cNvSpPr>
            <p:nvPr/>
          </p:nvSpPr>
          <p:spPr bwMode="auto">
            <a:xfrm flipH="1">
              <a:off x="2928929" y="2823593"/>
              <a:ext cx="363574" cy="547416"/>
            </a:xfrm>
            <a:custGeom>
              <a:avLst/>
              <a:gdLst>
                <a:gd name="T0" fmla="*/ 299 w 299"/>
                <a:gd name="T1" fmla="*/ 151 h 450"/>
                <a:gd name="T2" fmla="*/ 150 w 299"/>
                <a:gd name="T3" fmla="*/ 1 h 450"/>
                <a:gd name="T4" fmla="*/ 0 w 299"/>
                <a:gd name="T5" fmla="*/ 150 h 450"/>
                <a:gd name="T6" fmla="*/ 20 w 299"/>
                <a:gd name="T7" fmla="*/ 225 h 450"/>
                <a:gd name="T8" fmla="*/ 20 w 299"/>
                <a:gd name="T9" fmla="*/ 225 h 450"/>
                <a:gd name="T10" fmla="*/ 149 w 299"/>
                <a:gd name="T11" fmla="*/ 450 h 450"/>
                <a:gd name="T12" fmla="*/ 279 w 299"/>
                <a:gd name="T13" fmla="*/ 226 h 450"/>
                <a:gd name="T14" fmla="*/ 278 w 299"/>
                <a:gd name="T15" fmla="*/ 226 h 450"/>
                <a:gd name="T16" fmla="*/ 299 w 299"/>
                <a:gd name="T17" fmla="*/ 151 h 450"/>
                <a:gd name="T18" fmla="*/ 149 w 299"/>
                <a:gd name="T19" fmla="*/ 275 h 450"/>
                <a:gd name="T20" fmla="*/ 25 w 299"/>
                <a:gd name="T21" fmla="*/ 150 h 450"/>
                <a:gd name="T22" fmla="*/ 150 w 299"/>
                <a:gd name="T23" fmla="*/ 26 h 450"/>
                <a:gd name="T24" fmla="*/ 274 w 299"/>
                <a:gd name="T25" fmla="*/ 151 h 450"/>
                <a:gd name="T26" fmla="*/ 149 w 299"/>
                <a:gd name="T27" fmla="*/ 275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9" h="450">
                  <a:moveTo>
                    <a:pt x="299" y="151"/>
                  </a:moveTo>
                  <a:cubicBezTo>
                    <a:pt x="299" y="68"/>
                    <a:pt x="232" y="1"/>
                    <a:pt x="150" y="1"/>
                  </a:cubicBezTo>
                  <a:cubicBezTo>
                    <a:pt x="67" y="0"/>
                    <a:pt x="0" y="67"/>
                    <a:pt x="0" y="150"/>
                  </a:cubicBezTo>
                  <a:cubicBezTo>
                    <a:pt x="0" y="177"/>
                    <a:pt x="7" y="203"/>
                    <a:pt x="20" y="225"/>
                  </a:cubicBezTo>
                  <a:cubicBezTo>
                    <a:pt x="20" y="225"/>
                    <a:pt x="20" y="225"/>
                    <a:pt x="20" y="225"/>
                  </a:cubicBezTo>
                  <a:cubicBezTo>
                    <a:pt x="149" y="450"/>
                    <a:pt x="149" y="450"/>
                    <a:pt x="149" y="450"/>
                  </a:cubicBezTo>
                  <a:cubicBezTo>
                    <a:pt x="279" y="226"/>
                    <a:pt x="279" y="226"/>
                    <a:pt x="279" y="226"/>
                  </a:cubicBezTo>
                  <a:cubicBezTo>
                    <a:pt x="278" y="226"/>
                    <a:pt x="278" y="226"/>
                    <a:pt x="278" y="226"/>
                  </a:cubicBezTo>
                  <a:cubicBezTo>
                    <a:pt x="291" y="203"/>
                    <a:pt x="299" y="178"/>
                    <a:pt x="299" y="151"/>
                  </a:cubicBezTo>
                  <a:close/>
                  <a:moveTo>
                    <a:pt x="149" y="275"/>
                  </a:moveTo>
                  <a:cubicBezTo>
                    <a:pt x="80" y="275"/>
                    <a:pt x="24" y="219"/>
                    <a:pt x="25" y="150"/>
                  </a:cubicBezTo>
                  <a:cubicBezTo>
                    <a:pt x="25" y="81"/>
                    <a:pt x="81" y="25"/>
                    <a:pt x="150" y="26"/>
                  </a:cubicBezTo>
                  <a:cubicBezTo>
                    <a:pt x="218" y="26"/>
                    <a:pt x="274" y="82"/>
                    <a:pt x="274" y="151"/>
                  </a:cubicBezTo>
                  <a:cubicBezTo>
                    <a:pt x="274" y="219"/>
                    <a:pt x="218" y="275"/>
                    <a:pt x="149" y="275"/>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4" name="TextBox 23"/>
            <p:cNvSpPr txBox="1"/>
            <p:nvPr/>
          </p:nvSpPr>
          <p:spPr>
            <a:xfrm>
              <a:off x="2928929" y="2861183"/>
              <a:ext cx="36740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5B9BD5"/>
                  </a:solidFill>
                  <a:effectLst/>
                  <a:uLnTx/>
                  <a:uFillTx/>
                  <a:latin typeface="Calibri"/>
                  <a:ea typeface="+mn-ea"/>
                  <a:cs typeface="+mn-cs"/>
                </a:rPr>
                <a:t>86</a:t>
              </a:r>
              <a:endParaRPr kumimoji="0" lang="vi-VN" sz="1400" b="0" i="0" u="none" strike="noStrike" kern="1200" cap="none" spc="0" normalizeH="0" baseline="0" noProof="0">
                <a:ln>
                  <a:noFill/>
                </a:ln>
                <a:solidFill>
                  <a:srgbClr val="5B9BD5"/>
                </a:solidFill>
                <a:effectLst/>
                <a:uLnTx/>
                <a:uFillTx/>
                <a:latin typeface="Calibri"/>
                <a:ea typeface="+mn-ea"/>
                <a:cs typeface="+mn-cs"/>
              </a:endParaRPr>
            </a:p>
          </p:txBody>
        </p:sp>
      </p:grpSp>
      <p:grpSp>
        <p:nvGrpSpPr>
          <p:cNvPr id="25" name="Group 24"/>
          <p:cNvGrpSpPr/>
          <p:nvPr/>
        </p:nvGrpSpPr>
        <p:grpSpPr>
          <a:xfrm>
            <a:off x="3959045" y="1574889"/>
            <a:ext cx="367408" cy="547416"/>
            <a:chOff x="2928929" y="2823593"/>
            <a:chExt cx="367408" cy="547416"/>
          </a:xfrm>
        </p:grpSpPr>
        <p:sp>
          <p:nvSpPr>
            <p:cNvPr id="26" name="Freeform 5"/>
            <p:cNvSpPr>
              <a:spLocks noEditPoints="1"/>
            </p:cNvSpPr>
            <p:nvPr/>
          </p:nvSpPr>
          <p:spPr bwMode="auto">
            <a:xfrm flipH="1">
              <a:off x="2928929" y="2823593"/>
              <a:ext cx="363574" cy="547416"/>
            </a:xfrm>
            <a:custGeom>
              <a:avLst/>
              <a:gdLst>
                <a:gd name="T0" fmla="*/ 299 w 299"/>
                <a:gd name="T1" fmla="*/ 151 h 450"/>
                <a:gd name="T2" fmla="*/ 150 w 299"/>
                <a:gd name="T3" fmla="*/ 1 h 450"/>
                <a:gd name="T4" fmla="*/ 0 w 299"/>
                <a:gd name="T5" fmla="*/ 150 h 450"/>
                <a:gd name="T6" fmla="*/ 20 w 299"/>
                <a:gd name="T7" fmla="*/ 225 h 450"/>
                <a:gd name="T8" fmla="*/ 20 w 299"/>
                <a:gd name="T9" fmla="*/ 225 h 450"/>
                <a:gd name="T10" fmla="*/ 149 w 299"/>
                <a:gd name="T11" fmla="*/ 450 h 450"/>
                <a:gd name="T12" fmla="*/ 279 w 299"/>
                <a:gd name="T13" fmla="*/ 226 h 450"/>
                <a:gd name="T14" fmla="*/ 278 w 299"/>
                <a:gd name="T15" fmla="*/ 226 h 450"/>
                <a:gd name="T16" fmla="*/ 299 w 299"/>
                <a:gd name="T17" fmla="*/ 151 h 450"/>
                <a:gd name="T18" fmla="*/ 149 w 299"/>
                <a:gd name="T19" fmla="*/ 275 h 450"/>
                <a:gd name="T20" fmla="*/ 25 w 299"/>
                <a:gd name="T21" fmla="*/ 150 h 450"/>
                <a:gd name="T22" fmla="*/ 150 w 299"/>
                <a:gd name="T23" fmla="*/ 26 h 450"/>
                <a:gd name="T24" fmla="*/ 274 w 299"/>
                <a:gd name="T25" fmla="*/ 151 h 450"/>
                <a:gd name="T26" fmla="*/ 149 w 299"/>
                <a:gd name="T27" fmla="*/ 275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9" h="450">
                  <a:moveTo>
                    <a:pt x="299" y="151"/>
                  </a:moveTo>
                  <a:cubicBezTo>
                    <a:pt x="299" y="68"/>
                    <a:pt x="232" y="1"/>
                    <a:pt x="150" y="1"/>
                  </a:cubicBezTo>
                  <a:cubicBezTo>
                    <a:pt x="67" y="0"/>
                    <a:pt x="0" y="67"/>
                    <a:pt x="0" y="150"/>
                  </a:cubicBezTo>
                  <a:cubicBezTo>
                    <a:pt x="0" y="177"/>
                    <a:pt x="7" y="203"/>
                    <a:pt x="20" y="225"/>
                  </a:cubicBezTo>
                  <a:cubicBezTo>
                    <a:pt x="20" y="225"/>
                    <a:pt x="20" y="225"/>
                    <a:pt x="20" y="225"/>
                  </a:cubicBezTo>
                  <a:cubicBezTo>
                    <a:pt x="149" y="450"/>
                    <a:pt x="149" y="450"/>
                    <a:pt x="149" y="450"/>
                  </a:cubicBezTo>
                  <a:cubicBezTo>
                    <a:pt x="279" y="226"/>
                    <a:pt x="279" y="226"/>
                    <a:pt x="279" y="226"/>
                  </a:cubicBezTo>
                  <a:cubicBezTo>
                    <a:pt x="278" y="226"/>
                    <a:pt x="278" y="226"/>
                    <a:pt x="278" y="226"/>
                  </a:cubicBezTo>
                  <a:cubicBezTo>
                    <a:pt x="291" y="203"/>
                    <a:pt x="299" y="178"/>
                    <a:pt x="299" y="151"/>
                  </a:cubicBezTo>
                  <a:close/>
                  <a:moveTo>
                    <a:pt x="149" y="275"/>
                  </a:moveTo>
                  <a:cubicBezTo>
                    <a:pt x="80" y="275"/>
                    <a:pt x="24" y="219"/>
                    <a:pt x="25" y="150"/>
                  </a:cubicBezTo>
                  <a:cubicBezTo>
                    <a:pt x="25" y="81"/>
                    <a:pt x="81" y="25"/>
                    <a:pt x="150" y="26"/>
                  </a:cubicBezTo>
                  <a:cubicBezTo>
                    <a:pt x="218" y="26"/>
                    <a:pt x="274" y="82"/>
                    <a:pt x="274" y="151"/>
                  </a:cubicBezTo>
                  <a:cubicBezTo>
                    <a:pt x="274" y="219"/>
                    <a:pt x="218" y="275"/>
                    <a:pt x="149" y="275"/>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4" name="TextBox 43"/>
            <p:cNvSpPr txBox="1"/>
            <p:nvPr/>
          </p:nvSpPr>
          <p:spPr>
            <a:xfrm>
              <a:off x="2928929" y="2861183"/>
              <a:ext cx="36740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C000"/>
                  </a:solidFill>
                  <a:effectLst/>
                  <a:uLnTx/>
                  <a:uFillTx/>
                  <a:latin typeface="Calibri"/>
                  <a:ea typeface="+mn-ea"/>
                  <a:cs typeface="+mn-cs"/>
                </a:rPr>
                <a:t>86</a:t>
              </a:r>
              <a:endParaRPr kumimoji="0" lang="vi-VN" sz="1400" b="0" i="0" u="none" strike="noStrike" kern="1200" cap="none" spc="0" normalizeH="0" baseline="0" noProof="0">
                <a:ln>
                  <a:noFill/>
                </a:ln>
                <a:solidFill>
                  <a:srgbClr val="FFC000"/>
                </a:solidFill>
                <a:effectLst/>
                <a:uLnTx/>
                <a:uFillTx/>
                <a:latin typeface="Calibri"/>
                <a:ea typeface="+mn-ea"/>
                <a:cs typeface="+mn-cs"/>
              </a:endParaRPr>
            </a:p>
          </p:txBody>
        </p:sp>
      </p:grpSp>
      <p:grpSp>
        <p:nvGrpSpPr>
          <p:cNvPr id="45" name="Group 44"/>
          <p:cNvGrpSpPr/>
          <p:nvPr/>
        </p:nvGrpSpPr>
        <p:grpSpPr>
          <a:xfrm>
            <a:off x="6762797" y="2218216"/>
            <a:ext cx="367408" cy="547416"/>
            <a:chOff x="2928929" y="2823593"/>
            <a:chExt cx="367408" cy="547416"/>
          </a:xfrm>
        </p:grpSpPr>
        <p:sp>
          <p:nvSpPr>
            <p:cNvPr id="46" name="Freeform 5"/>
            <p:cNvSpPr>
              <a:spLocks noEditPoints="1"/>
            </p:cNvSpPr>
            <p:nvPr/>
          </p:nvSpPr>
          <p:spPr bwMode="auto">
            <a:xfrm flipH="1">
              <a:off x="2928929" y="2823593"/>
              <a:ext cx="363574" cy="547416"/>
            </a:xfrm>
            <a:custGeom>
              <a:avLst/>
              <a:gdLst>
                <a:gd name="T0" fmla="*/ 299 w 299"/>
                <a:gd name="T1" fmla="*/ 151 h 450"/>
                <a:gd name="T2" fmla="*/ 150 w 299"/>
                <a:gd name="T3" fmla="*/ 1 h 450"/>
                <a:gd name="T4" fmla="*/ 0 w 299"/>
                <a:gd name="T5" fmla="*/ 150 h 450"/>
                <a:gd name="T6" fmla="*/ 20 w 299"/>
                <a:gd name="T7" fmla="*/ 225 h 450"/>
                <a:gd name="T8" fmla="*/ 20 w 299"/>
                <a:gd name="T9" fmla="*/ 225 h 450"/>
                <a:gd name="T10" fmla="*/ 149 w 299"/>
                <a:gd name="T11" fmla="*/ 450 h 450"/>
                <a:gd name="T12" fmla="*/ 279 w 299"/>
                <a:gd name="T13" fmla="*/ 226 h 450"/>
                <a:gd name="T14" fmla="*/ 278 w 299"/>
                <a:gd name="T15" fmla="*/ 226 h 450"/>
                <a:gd name="T16" fmla="*/ 299 w 299"/>
                <a:gd name="T17" fmla="*/ 151 h 450"/>
                <a:gd name="T18" fmla="*/ 149 w 299"/>
                <a:gd name="T19" fmla="*/ 275 h 450"/>
                <a:gd name="T20" fmla="*/ 25 w 299"/>
                <a:gd name="T21" fmla="*/ 150 h 450"/>
                <a:gd name="T22" fmla="*/ 150 w 299"/>
                <a:gd name="T23" fmla="*/ 26 h 450"/>
                <a:gd name="T24" fmla="*/ 274 w 299"/>
                <a:gd name="T25" fmla="*/ 151 h 450"/>
                <a:gd name="T26" fmla="*/ 149 w 299"/>
                <a:gd name="T27" fmla="*/ 275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9" h="450">
                  <a:moveTo>
                    <a:pt x="299" y="151"/>
                  </a:moveTo>
                  <a:cubicBezTo>
                    <a:pt x="299" y="68"/>
                    <a:pt x="232" y="1"/>
                    <a:pt x="150" y="1"/>
                  </a:cubicBezTo>
                  <a:cubicBezTo>
                    <a:pt x="67" y="0"/>
                    <a:pt x="0" y="67"/>
                    <a:pt x="0" y="150"/>
                  </a:cubicBezTo>
                  <a:cubicBezTo>
                    <a:pt x="0" y="177"/>
                    <a:pt x="7" y="203"/>
                    <a:pt x="20" y="225"/>
                  </a:cubicBezTo>
                  <a:cubicBezTo>
                    <a:pt x="20" y="225"/>
                    <a:pt x="20" y="225"/>
                    <a:pt x="20" y="225"/>
                  </a:cubicBezTo>
                  <a:cubicBezTo>
                    <a:pt x="149" y="450"/>
                    <a:pt x="149" y="450"/>
                    <a:pt x="149" y="450"/>
                  </a:cubicBezTo>
                  <a:cubicBezTo>
                    <a:pt x="279" y="226"/>
                    <a:pt x="279" y="226"/>
                    <a:pt x="279" y="226"/>
                  </a:cubicBezTo>
                  <a:cubicBezTo>
                    <a:pt x="278" y="226"/>
                    <a:pt x="278" y="226"/>
                    <a:pt x="278" y="226"/>
                  </a:cubicBezTo>
                  <a:cubicBezTo>
                    <a:pt x="291" y="203"/>
                    <a:pt x="299" y="178"/>
                    <a:pt x="299" y="151"/>
                  </a:cubicBezTo>
                  <a:close/>
                  <a:moveTo>
                    <a:pt x="149" y="275"/>
                  </a:moveTo>
                  <a:cubicBezTo>
                    <a:pt x="80" y="275"/>
                    <a:pt x="24" y="219"/>
                    <a:pt x="25" y="150"/>
                  </a:cubicBezTo>
                  <a:cubicBezTo>
                    <a:pt x="25" y="81"/>
                    <a:pt x="81" y="25"/>
                    <a:pt x="150" y="26"/>
                  </a:cubicBezTo>
                  <a:cubicBezTo>
                    <a:pt x="218" y="26"/>
                    <a:pt x="274" y="82"/>
                    <a:pt x="274" y="151"/>
                  </a:cubicBezTo>
                  <a:cubicBezTo>
                    <a:pt x="274" y="219"/>
                    <a:pt x="218" y="275"/>
                    <a:pt x="149" y="275"/>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7" name="TextBox 46"/>
            <p:cNvSpPr txBox="1"/>
            <p:nvPr/>
          </p:nvSpPr>
          <p:spPr>
            <a:xfrm>
              <a:off x="2928929" y="2861183"/>
              <a:ext cx="36740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1654C"/>
                  </a:solidFill>
                  <a:effectLst/>
                  <a:uLnTx/>
                  <a:uFillTx/>
                  <a:latin typeface="Calibri"/>
                  <a:ea typeface="+mn-ea"/>
                  <a:cs typeface="+mn-cs"/>
                </a:rPr>
                <a:t>86</a:t>
              </a:r>
              <a:endParaRPr kumimoji="0" lang="vi-VN" sz="1400" b="0" i="0" u="none" strike="noStrike" kern="1200" cap="none" spc="0" normalizeH="0" baseline="0" noProof="0">
                <a:ln>
                  <a:noFill/>
                </a:ln>
                <a:solidFill>
                  <a:srgbClr val="F1654C"/>
                </a:solidFill>
                <a:effectLst/>
                <a:uLnTx/>
                <a:uFillTx/>
                <a:latin typeface="Calibri"/>
                <a:ea typeface="+mn-ea"/>
                <a:cs typeface="+mn-cs"/>
              </a:endParaRPr>
            </a:p>
          </p:txBody>
        </p:sp>
      </p:grpSp>
      <p:grpSp>
        <p:nvGrpSpPr>
          <p:cNvPr id="48" name="Group 47"/>
          <p:cNvGrpSpPr/>
          <p:nvPr/>
        </p:nvGrpSpPr>
        <p:grpSpPr>
          <a:xfrm>
            <a:off x="2955788" y="2939299"/>
            <a:ext cx="367408" cy="547416"/>
            <a:chOff x="2928929" y="2823593"/>
            <a:chExt cx="367408" cy="547416"/>
          </a:xfrm>
        </p:grpSpPr>
        <p:sp>
          <p:nvSpPr>
            <p:cNvPr id="49" name="Freeform 5"/>
            <p:cNvSpPr>
              <a:spLocks noEditPoints="1"/>
            </p:cNvSpPr>
            <p:nvPr/>
          </p:nvSpPr>
          <p:spPr bwMode="auto">
            <a:xfrm flipH="1">
              <a:off x="2928929" y="2823593"/>
              <a:ext cx="363574" cy="547416"/>
            </a:xfrm>
            <a:custGeom>
              <a:avLst/>
              <a:gdLst>
                <a:gd name="T0" fmla="*/ 299 w 299"/>
                <a:gd name="T1" fmla="*/ 151 h 450"/>
                <a:gd name="T2" fmla="*/ 150 w 299"/>
                <a:gd name="T3" fmla="*/ 1 h 450"/>
                <a:gd name="T4" fmla="*/ 0 w 299"/>
                <a:gd name="T5" fmla="*/ 150 h 450"/>
                <a:gd name="T6" fmla="*/ 20 w 299"/>
                <a:gd name="T7" fmla="*/ 225 h 450"/>
                <a:gd name="T8" fmla="*/ 20 w 299"/>
                <a:gd name="T9" fmla="*/ 225 h 450"/>
                <a:gd name="T10" fmla="*/ 149 w 299"/>
                <a:gd name="T11" fmla="*/ 450 h 450"/>
                <a:gd name="T12" fmla="*/ 279 w 299"/>
                <a:gd name="T13" fmla="*/ 226 h 450"/>
                <a:gd name="T14" fmla="*/ 278 w 299"/>
                <a:gd name="T15" fmla="*/ 226 h 450"/>
                <a:gd name="T16" fmla="*/ 299 w 299"/>
                <a:gd name="T17" fmla="*/ 151 h 450"/>
                <a:gd name="T18" fmla="*/ 149 w 299"/>
                <a:gd name="T19" fmla="*/ 275 h 450"/>
                <a:gd name="T20" fmla="*/ 25 w 299"/>
                <a:gd name="T21" fmla="*/ 150 h 450"/>
                <a:gd name="T22" fmla="*/ 150 w 299"/>
                <a:gd name="T23" fmla="*/ 26 h 450"/>
                <a:gd name="T24" fmla="*/ 274 w 299"/>
                <a:gd name="T25" fmla="*/ 151 h 450"/>
                <a:gd name="T26" fmla="*/ 149 w 299"/>
                <a:gd name="T27" fmla="*/ 275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9" h="450">
                  <a:moveTo>
                    <a:pt x="299" y="151"/>
                  </a:moveTo>
                  <a:cubicBezTo>
                    <a:pt x="299" y="68"/>
                    <a:pt x="232" y="1"/>
                    <a:pt x="150" y="1"/>
                  </a:cubicBezTo>
                  <a:cubicBezTo>
                    <a:pt x="67" y="0"/>
                    <a:pt x="0" y="67"/>
                    <a:pt x="0" y="150"/>
                  </a:cubicBezTo>
                  <a:cubicBezTo>
                    <a:pt x="0" y="177"/>
                    <a:pt x="7" y="203"/>
                    <a:pt x="20" y="225"/>
                  </a:cubicBezTo>
                  <a:cubicBezTo>
                    <a:pt x="20" y="225"/>
                    <a:pt x="20" y="225"/>
                    <a:pt x="20" y="225"/>
                  </a:cubicBezTo>
                  <a:cubicBezTo>
                    <a:pt x="149" y="450"/>
                    <a:pt x="149" y="450"/>
                    <a:pt x="149" y="450"/>
                  </a:cubicBezTo>
                  <a:cubicBezTo>
                    <a:pt x="279" y="226"/>
                    <a:pt x="279" y="226"/>
                    <a:pt x="279" y="226"/>
                  </a:cubicBezTo>
                  <a:cubicBezTo>
                    <a:pt x="278" y="226"/>
                    <a:pt x="278" y="226"/>
                    <a:pt x="278" y="226"/>
                  </a:cubicBezTo>
                  <a:cubicBezTo>
                    <a:pt x="291" y="203"/>
                    <a:pt x="299" y="178"/>
                    <a:pt x="299" y="151"/>
                  </a:cubicBezTo>
                  <a:close/>
                  <a:moveTo>
                    <a:pt x="149" y="275"/>
                  </a:moveTo>
                  <a:cubicBezTo>
                    <a:pt x="80" y="275"/>
                    <a:pt x="24" y="219"/>
                    <a:pt x="25" y="150"/>
                  </a:cubicBezTo>
                  <a:cubicBezTo>
                    <a:pt x="25" y="81"/>
                    <a:pt x="81" y="25"/>
                    <a:pt x="150" y="26"/>
                  </a:cubicBezTo>
                  <a:cubicBezTo>
                    <a:pt x="218" y="26"/>
                    <a:pt x="274" y="82"/>
                    <a:pt x="274" y="151"/>
                  </a:cubicBezTo>
                  <a:cubicBezTo>
                    <a:pt x="274" y="219"/>
                    <a:pt x="218" y="275"/>
                    <a:pt x="149" y="275"/>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0" name="TextBox 49"/>
            <p:cNvSpPr txBox="1"/>
            <p:nvPr/>
          </p:nvSpPr>
          <p:spPr>
            <a:xfrm>
              <a:off x="2928929" y="2861183"/>
              <a:ext cx="36740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AC65"/>
                  </a:solidFill>
                  <a:effectLst/>
                  <a:uLnTx/>
                  <a:uFillTx/>
                  <a:latin typeface="Calibri"/>
                  <a:ea typeface="+mn-ea"/>
                  <a:cs typeface="+mn-cs"/>
                </a:rPr>
                <a:t>86</a:t>
              </a:r>
              <a:endParaRPr kumimoji="0" lang="vi-VN" sz="1400" b="0" i="0" u="none" strike="noStrike" kern="1200" cap="none" spc="0" normalizeH="0" baseline="0" noProof="0" dirty="0">
                <a:ln>
                  <a:noFill/>
                </a:ln>
                <a:solidFill>
                  <a:srgbClr val="00AC65"/>
                </a:solidFill>
                <a:effectLst/>
                <a:uLnTx/>
                <a:uFillTx/>
                <a:latin typeface="Calibri"/>
                <a:ea typeface="+mn-ea"/>
                <a:cs typeface="+mn-cs"/>
              </a:endParaRPr>
            </a:p>
          </p:txBody>
        </p:sp>
      </p:grpSp>
      <p:grpSp>
        <p:nvGrpSpPr>
          <p:cNvPr id="51" name="Group 50"/>
          <p:cNvGrpSpPr/>
          <p:nvPr/>
        </p:nvGrpSpPr>
        <p:grpSpPr>
          <a:xfrm>
            <a:off x="8089869" y="3435896"/>
            <a:ext cx="367408" cy="547416"/>
            <a:chOff x="2928929" y="2823593"/>
            <a:chExt cx="367408" cy="547416"/>
          </a:xfrm>
        </p:grpSpPr>
        <p:sp>
          <p:nvSpPr>
            <p:cNvPr id="52" name="Freeform 5"/>
            <p:cNvSpPr>
              <a:spLocks noEditPoints="1"/>
            </p:cNvSpPr>
            <p:nvPr/>
          </p:nvSpPr>
          <p:spPr bwMode="auto">
            <a:xfrm flipH="1">
              <a:off x="2928929" y="2823593"/>
              <a:ext cx="363574" cy="547416"/>
            </a:xfrm>
            <a:custGeom>
              <a:avLst/>
              <a:gdLst>
                <a:gd name="T0" fmla="*/ 299 w 299"/>
                <a:gd name="T1" fmla="*/ 151 h 450"/>
                <a:gd name="T2" fmla="*/ 150 w 299"/>
                <a:gd name="T3" fmla="*/ 1 h 450"/>
                <a:gd name="T4" fmla="*/ 0 w 299"/>
                <a:gd name="T5" fmla="*/ 150 h 450"/>
                <a:gd name="T6" fmla="*/ 20 w 299"/>
                <a:gd name="T7" fmla="*/ 225 h 450"/>
                <a:gd name="T8" fmla="*/ 20 w 299"/>
                <a:gd name="T9" fmla="*/ 225 h 450"/>
                <a:gd name="T10" fmla="*/ 149 w 299"/>
                <a:gd name="T11" fmla="*/ 450 h 450"/>
                <a:gd name="T12" fmla="*/ 279 w 299"/>
                <a:gd name="T13" fmla="*/ 226 h 450"/>
                <a:gd name="T14" fmla="*/ 278 w 299"/>
                <a:gd name="T15" fmla="*/ 226 h 450"/>
                <a:gd name="T16" fmla="*/ 299 w 299"/>
                <a:gd name="T17" fmla="*/ 151 h 450"/>
                <a:gd name="T18" fmla="*/ 149 w 299"/>
                <a:gd name="T19" fmla="*/ 275 h 450"/>
                <a:gd name="T20" fmla="*/ 25 w 299"/>
                <a:gd name="T21" fmla="*/ 150 h 450"/>
                <a:gd name="T22" fmla="*/ 150 w 299"/>
                <a:gd name="T23" fmla="*/ 26 h 450"/>
                <a:gd name="T24" fmla="*/ 274 w 299"/>
                <a:gd name="T25" fmla="*/ 151 h 450"/>
                <a:gd name="T26" fmla="*/ 149 w 299"/>
                <a:gd name="T27" fmla="*/ 275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9" h="450">
                  <a:moveTo>
                    <a:pt x="299" y="151"/>
                  </a:moveTo>
                  <a:cubicBezTo>
                    <a:pt x="299" y="68"/>
                    <a:pt x="232" y="1"/>
                    <a:pt x="150" y="1"/>
                  </a:cubicBezTo>
                  <a:cubicBezTo>
                    <a:pt x="67" y="0"/>
                    <a:pt x="0" y="67"/>
                    <a:pt x="0" y="150"/>
                  </a:cubicBezTo>
                  <a:cubicBezTo>
                    <a:pt x="0" y="177"/>
                    <a:pt x="7" y="203"/>
                    <a:pt x="20" y="225"/>
                  </a:cubicBezTo>
                  <a:cubicBezTo>
                    <a:pt x="20" y="225"/>
                    <a:pt x="20" y="225"/>
                    <a:pt x="20" y="225"/>
                  </a:cubicBezTo>
                  <a:cubicBezTo>
                    <a:pt x="149" y="450"/>
                    <a:pt x="149" y="450"/>
                    <a:pt x="149" y="450"/>
                  </a:cubicBezTo>
                  <a:cubicBezTo>
                    <a:pt x="279" y="226"/>
                    <a:pt x="279" y="226"/>
                    <a:pt x="279" y="226"/>
                  </a:cubicBezTo>
                  <a:cubicBezTo>
                    <a:pt x="278" y="226"/>
                    <a:pt x="278" y="226"/>
                    <a:pt x="278" y="226"/>
                  </a:cubicBezTo>
                  <a:cubicBezTo>
                    <a:pt x="291" y="203"/>
                    <a:pt x="299" y="178"/>
                    <a:pt x="299" y="151"/>
                  </a:cubicBezTo>
                  <a:close/>
                  <a:moveTo>
                    <a:pt x="149" y="275"/>
                  </a:moveTo>
                  <a:cubicBezTo>
                    <a:pt x="80" y="275"/>
                    <a:pt x="24" y="219"/>
                    <a:pt x="25" y="150"/>
                  </a:cubicBezTo>
                  <a:cubicBezTo>
                    <a:pt x="25" y="81"/>
                    <a:pt x="81" y="25"/>
                    <a:pt x="150" y="26"/>
                  </a:cubicBezTo>
                  <a:cubicBezTo>
                    <a:pt x="218" y="26"/>
                    <a:pt x="274" y="82"/>
                    <a:pt x="274" y="151"/>
                  </a:cubicBezTo>
                  <a:cubicBezTo>
                    <a:pt x="274" y="219"/>
                    <a:pt x="218" y="275"/>
                    <a:pt x="149" y="275"/>
                  </a:cubicBez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3" name="TextBox 52"/>
            <p:cNvSpPr txBox="1"/>
            <p:nvPr/>
          </p:nvSpPr>
          <p:spPr>
            <a:xfrm>
              <a:off x="2928929" y="2861183"/>
              <a:ext cx="36740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23F4B"/>
                  </a:solidFill>
                  <a:effectLst/>
                  <a:uLnTx/>
                  <a:uFillTx/>
                  <a:latin typeface="Calibri"/>
                  <a:ea typeface="+mn-ea"/>
                  <a:cs typeface="+mn-cs"/>
                </a:rPr>
                <a:t>86</a:t>
              </a:r>
              <a:endParaRPr kumimoji="0" lang="vi-VN" sz="1400" b="0" i="0" u="none" strike="noStrike" kern="1200" cap="none" spc="0" normalizeH="0" baseline="0" noProof="0" dirty="0">
                <a:ln>
                  <a:noFill/>
                </a:ln>
                <a:solidFill>
                  <a:srgbClr val="323F4B"/>
                </a:solidFill>
                <a:effectLst/>
                <a:uLnTx/>
                <a:uFillTx/>
                <a:latin typeface="Calibri"/>
                <a:ea typeface="+mn-ea"/>
                <a:cs typeface="+mn-cs"/>
              </a:endParaRPr>
            </a:p>
          </p:txBody>
        </p:sp>
      </p:grpSp>
    </p:spTree>
    <p:extLst>
      <p:ext uri="{BB962C8B-B14F-4D97-AF65-F5344CB8AC3E}">
        <p14:creationId xmlns:p14="http://schemas.microsoft.com/office/powerpoint/2010/main" val="3473019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down)">
                                      <p:cBhvr>
                                        <p:cTn id="7" dur="500"/>
                                        <p:tgtEl>
                                          <p:spTgt spid="28"/>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down)">
                                      <p:cBhvr>
                                        <p:cTn id="11" dur="500"/>
                                        <p:tgtEl>
                                          <p:spTgt spid="31"/>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wipe(down)">
                                      <p:cBhvr>
                                        <p:cTn id="15" dur="500"/>
                                        <p:tgtEl>
                                          <p:spTgt spid="34"/>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down)">
                                      <p:cBhvr>
                                        <p:cTn id="19" dur="500"/>
                                        <p:tgtEl>
                                          <p:spTgt spid="37"/>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40"/>
                                        </p:tgtEl>
                                        <p:attrNameLst>
                                          <p:attrName>style.visibility</p:attrName>
                                        </p:attrNameLst>
                                      </p:cBhvr>
                                      <p:to>
                                        <p:strVal val="visible"/>
                                      </p:to>
                                    </p:set>
                                    <p:animEffect transition="in" filter="wipe(down)">
                                      <p:cBhvr>
                                        <p:cTn id="23" dur="500"/>
                                        <p:tgtEl>
                                          <p:spTgt spid="40"/>
                                        </p:tgtEl>
                                      </p:cBhvr>
                                    </p:animEffect>
                                  </p:childTnLst>
                                </p:cTn>
                              </p:par>
                            </p:childTnLst>
                          </p:cTn>
                        </p:par>
                        <p:par>
                          <p:cTn id="24" fill="hold">
                            <p:stCondLst>
                              <p:cond delay="2500"/>
                            </p:stCondLst>
                            <p:childTnLst>
                              <p:par>
                                <p:cTn id="25" presetID="1" presetClass="entr" presetSubtype="0"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childTnLst>
                          </p:cTn>
                        </p:par>
                        <p:par>
                          <p:cTn id="27" fill="hold">
                            <p:stCondLst>
                              <p:cond delay="3000"/>
                            </p:stCondLst>
                            <p:childTnLst>
                              <p:par>
                                <p:cTn id="28" presetID="12" presetClass="entr" presetSubtype="1" fill="hold" nodeType="afterEffect">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cBhvr additive="base">
                                        <p:cTn id="30" dur="250"/>
                                        <p:tgtEl>
                                          <p:spTgt spid="22"/>
                                        </p:tgtEl>
                                        <p:attrNameLst>
                                          <p:attrName>ppt_y</p:attrName>
                                        </p:attrNameLst>
                                      </p:cBhvr>
                                      <p:tavLst>
                                        <p:tav tm="0">
                                          <p:val>
                                            <p:strVal val="#ppt_y-#ppt_h*1.125000"/>
                                          </p:val>
                                        </p:tav>
                                        <p:tav tm="100000">
                                          <p:val>
                                            <p:strVal val="#ppt_y"/>
                                          </p:val>
                                        </p:tav>
                                      </p:tavLst>
                                    </p:anim>
                                    <p:animEffect transition="in" filter="wipe(down)">
                                      <p:cBhvr>
                                        <p:cTn id="31" dur="250"/>
                                        <p:tgtEl>
                                          <p:spTgt spid="22"/>
                                        </p:tgtEl>
                                      </p:cBhvr>
                                    </p:animEffect>
                                  </p:childTnLst>
                                </p:cTn>
                              </p:par>
                            </p:childTnLst>
                          </p:cTn>
                        </p:par>
                        <p:par>
                          <p:cTn id="32" fill="hold">
                            <p:stCondLst>
                              <p:cond delay="3250"/>
                            </p:stCondLst>
                            <p:childTnLst>
                              <p:par>
                                <p:cTn id="33" presetID="12" presetClass="entr" presetSubtype="1" fill="hold" nodeType="after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additive="base">
                                        <p:cTn id="35" dur="250"/>
                                        <p:tgtEl>
                                          <p:spTgt spid="25"/>
                                        </p:tgtEl>
                                        <p:attrNameLst>
                                          <p:attrName>ppt_y</p:attrName>
                                        </p:attrNameLst>
                                      </p:cBhvr>
                                      <p:tavLst>
                                        <p:tav tm="0">
                                          <p:val>
                                            <p:strVal val="#ppt_y-#ppt_h*1.125000"/>
                                          </p:val>
                                        </p:tav>
                                        <p:tav tm="100000">
                                          <p:val>
                                            <p:strVal val="#ppt_y"/>
                                          </p:val>
                                        </p:tav>
                                      </p:tavLst>
                                    </p:anim>
                                    <p:animEffect transition="in" filter="wipe(down)">
                                      <p:cBhvr>
                                        <p:cTn id="36" dur="250"/>
                                        <p:tgtEl>
                                          <p:spTgt spid="25"/>
                                        </p:tgtEl>
                                      </p:cBhvr>
                                    </p:animEffect>
                                  </p:childTnLst>
                                </p:cTn>
                              </p:par>
                            </p:childTnLst>
                          </p:cTn>
                        </p:par>
                        <p:par>
                          <p:cTn id="37" fill="hold">
                            <p:stCondLst>
                              <p:cond delay="3500"/>
                            </p:stCondLst>
                            <p:childTnLst>
                              <p:par>
                                <p:cTn id="38" presetID="12" presetClass="entr" presetSubtype="1" fill="hold" nodeType="afterEffect">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cBhvr additive="base">
                                        <p:cTn id="40" dur="250"/>
                                        <p:tgtEl>
                                          <p:spTgt spid="45"/>
                                        </p:tgtEl>
                                        <p:attrNameLst>
                                          <p:attrName>ppt_y</p:attrName>
                                        </p:attrNameLst>
                                      </p:cBhvr>
                                      <p:tavLst>
                                        <p:tav tm="0">
                                          <p:val>
                                            <p:strVal val="#ppt_y-#ppt_h*1.125000"/>
                                          </p:val>
                                        </p:tav>
                                        <p:tav tm="100000">
                                          <p:val>
                                            <p:strVal val="#ppt_y"/>
                                          </p:val>
                                        </p:tav>
                                      </p:tavLst>
                                    </p:anim>
                                    <p:animEffect transition="in" filter="wipe(down)">
                                      <p:cBhvr>
                                        <p:cTn id="41" dur="250"/>
                                        <p:tgtEl>
                                          <p:spTgt spid="45"/>
                                        </p:tgtEl>
                                      </p:cBhvr>
                                    </p:animEffect>
                                  </p:childTnLst>
                                </p:cTn>
                              </p:par>
                            </p:childTnLst>
                          </p:cTn>
                        </p:par>
                        <p:par>
                          <p:cTn id="42" fill="hold">
                            <p:stCondLst>
                              <p:cond delay="3750"/>
                            </p:stCondLst>
                            <p:childTnLst>
                              <p:par>
                                <p:cTn id="43" presetID="12" presetClass="entr" presetSubtype="1" fill="hold" nodeType="afterEffect">
                                  <p:stCondLst>
                                    <p:cond delay="0"/>
                                  </p:stCondLst>
                                  <p:childTnLst>
                                    <p:set>
                                      <p:cBhvr>
                                        <p:cTn id="44" dur="1" fill="hold">
                                          <p:stCondLst>
                                            <p:cond delay="0"/>
                                          </p:stCondLst>
                                        </p:cTn>
                                        <p:tgtEl>
                                          <p:spTgt spid="48"/>
                                        </p:tgtEl>
                                        <p:attrNameLst>
                                          <p:attrName>style.visibility</p:attrName>
                                        </p:attrNameLst>
                                      </p:cBhvr>
                                      <p:to>
                                        <p:strVal val="visible"/>
                                      </p:to>
                                    </p:set>
                                    <p:anim calcmode="lin" valueType="num">
                                      <p:cBhvr additive="base">
                                        <p:cTn id="45" dur="250"/>
                                        <p:tgtEl>
                                          <p:spTgt spid="48"/>
                                        </p:tgtEl>
                                        <p:attrNameLst>
                                          <p:attrName>ppt_y</p:attrName>
                                        </p:attrNameLst>
                                      </p:cBhvr>
                                      <p:tavLst>
                                        <p:tav tm="0">
                                          <p:val>
                                            <p:strVal val="#ppt_y-#ppt_h*1.125000"/>
                                          </p:val>
                                        </p:tav>
                                        <p:tav tm="100000">
                                          <p:val>
                                            <p:strVal val="#ppt_y"/>
                                          </p:val>
                                        </p:tav>
                                      </p:tavLst>
                                    </p:anim>
                                    <p:animEffect transition="in" filter="wipe(down)">
                                      <p:cBhvr>
                                        <p:cTn id="46" dur="250"/>
                                        <p:tgtEl>
                                          <p:spTgt spid="48"/>
                                        </p:tgtEl>
                                      </p:cBhvr>
                                    </p:animEffect>
                                  </p:childTnLst>
                                </p:cTn>
                              </p:par>
                            </p:childTnLst>
                          </p:cTn>
                        </p:par>
                        <p:par>
                          <p:cTn id="47" fill="hold">
                            <p:stCondLst>
                              <p:cond delay="4000"/>
                            </p:stCondLst>
                            <p:childTnLst>
                              <p:par>
                                <p:cTn id="48" presetID="12" presetClass="entr" presetSubtype="1" fill="hold" nodeType="afterEffect">
                                  <p:stCondLst>
                                    <p:cond delay="0"/>
                                  </p:stCondLst>
                                  <p:childTnLst>
                                    <p:set>
                                      <p:cBhvr>
                                        <p:cTn id="49" dur="1" fill="hold">
                                          <p:stCondLst>
                                            <p:cond delay="0"/>
                                          </p:stCondLst>
                                        </p:cTn>
                                        <p:tgtEl>
                                          <p:spTgt spid="51"/>
                                        </p:tgtEl>
                                        <p:attrNameLst>
                                          <p:attrName>style.visibility</p:attrName>
                                        </p:attrNameLst>
                                      </p:cBhvr>
                                      <p:to>
                                        <p:strVal val="visible"/>
                                      </p:to>
                                    </p:set>
                                    <p:anim calcmode="lin" valueType="num">
                                      <p:cBhvr additive="base">
                                        <p:cTn id="50" dur="250"/>
                                        <p:tgtEl>
                                          <p:spTgt spid="51"/>
                                        </p:tgtEl>
                                        <p:attrNameLst>
                                          <p:attrName>ppt_y</p:attrName>
                                        </p:attrNameLst>
                                      </p:cBhvr>
                                      <p:tavLst>
                                        <p:tav tm="0">
                                          <p:val>
                                            <p:strVal val="#ppt_y-#ppt_h*1.125000"/>
                                          </p:val>
                                        </p:tav>
                                        <p:tav tm="100000">
                                          <p:val>
                                            <p:strVal val="#ppt_y"/>
                                          </p:val>
                                        </p:tav>
                                      </p:tavLst>
                                    </p:anim>
                                    <p:animEffect transition="in" filter="wipe(down)">
                                      <p:cBhvr>
                                        <p:cTn id="51" dur="250"/>
                                        <p:tgtEl>
                                          <p:spTgt spid="51"/>
                                        </p:tgtEl>
                                      </p:cBhvr>
                                    </p:animEffect>
                                  </p:childTnLst>
                                </p:cTn>
                              </p:par>
                            </p:childTnLst>
                          </p:cTn>
                        </p:par>
                        <p:par>
                          <p:cTn id="52" fill="hold">
                            <p:stCondLst>
                              <p:cond delay="4250"/>
                            </p:stCondLst>
                            <p:childTnLst>
                              <p:par>
                                <p:cTn id="53" presetID="16" presetClass="entr" presetSubtype="37" fill="hold" grpId="0" nodeType="afterEffect">
                                  <p:stCondLst>
                                    <p:cond delay="0"/>
                                  </p:stCondLst>
                                  <p:childTnLst>
                                    <p:set>
                                      <p:cBhvr>
                                        <p:cTn id="54" dur="1" fill="hold">
                                          <p:stCondLst>
                                            <p:cond delay="0"/>
                                          </p:stCondLst>
                                        </p:cTn>
                                        <p:tgtEl>
                                          <p:spTgt spid="43"/>
                                        </p:tgtEl>
                                        <p:attrNameLst>
                                          <p:attrName>style.visibility</p:attrName>
                                        </p:attrNameLst>
                                      </p:cBhvr>
                                      <p:to>
                                        <p:strVal val="visible"/>
                                      </p:to>
                                    </p:set>
                                    <p:animEffect transition="in" filter="barn(outVertical)">
                                      <p:cBhvr>
                                        <p:cTn id="55"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4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5324" y="629230"/>
            <a:ext cx="10569132" cy="735541"/>
          </a:xfrm>
        </p:spPr>
        <p:txBody>
          <a:bodyPr/>
          <a:lstStyle/>
          <a:p>
            <a:r>
              <a:rPr lang="zh-CN" altLang="en-US" dirty="0">
                <a:solidFill>
                  <a:prstClr val="black">
                    <a:lumMod val="75000"/>
                    <a:lumOff val="25000"/>
                  </a:prstClr>
                </a:solidFill>
                <a:latin typeface="叶根友刀锋黑草" panose="02010601030101010101" pitchFamily="2" charset="-122"/>
                <a:ea typeface="叶根友刀锋黑草" panose="02010601030101010101" pitchFamily="2" charset="-122"/>
              </a:rPr>
              <a:t>点击添加标题</a:t>
            </a:r>
            <a:endParaRPr lang="vi-VN" dirty="0"/>
          </a:p>
        </p:txBody>
      </p:sp>
      <p:sp>
        <p:nvSpPr>
          <p:cNvPr id="3" name="Slide Number Placeholder 2"/>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C1A69C3-A417-4791-88FC-0E458BBACD37}" type="slidenum">
              <a:rPr kumimoji="0" lang="vi-VN" sz="1800" b="0" i="0" u="none" strike="noStrike" kern="1200" cap="none" spc="0" normalizeH="0" baseline="0" noProof="0" smtClean="0">
                <a:ln>
                  <a:noFill/>
                </a:ln>
                <a:solidFill>
                  <a:prstClr val="white"/>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32</a:t>
            </a:fld>
            <a:endParaRPr kumimoji="0" lang="vi-VN" sz="18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14" name="Group 13"/>
          <p:cNvGrpSpPr/>
          <p:nvPr/>
        </p:nvGrpSpPr>
        <p:grpSpPr>
          <a:xfrm>
            <a:off x="695325" y="1877533"/>
            <a:ext cx="2220727" cy="2752728"/>
            <a:chOff x="695325" y="1877533"/>
            <a:chExt cx="2220727" cy="2752728"/>
          </a:xfrm>
        </p:grpSpPr>
        <p:sp>
          <p:nvSpPr>
            <p:cNvPr id="5" name="椭圆 3"/>
            <p:cNvSpPr/>
            <p:nvPr/>
          </p:nvSpPr>
          <p:spPr>
            <a:xfrm>
              <a:off x="695325" y="1877533"/>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椭圆 788"/>
            <p:cNvSpPr/>
            <p:nvPr/>
          </p:nvSpPr>
          <p:spPr>
            <a:xfrm>
              <a:off x="949198" y="1877533"/>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椭圆 789"/>
            <p:cNvSpPr/>
            <p:nvPr/>
          </p:nvSpPr>
          <p:spPr>
            <a:xfrm>
              <a:off x="1203070" y="1877533"/>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椭圆 790"/>
            <p:cNvSpPr/>
            <p:nvPr/>
          </p:nvSpPr>
          <p:spPr>
            <a:xfrm>
              <a:off x="1456943" y="1877533"/>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椭圆 791"/>
            <p:cNvSpPr/>
            <p:nvPr/>
          </p:nvSpPr>
          <p:spPr>
            <a:xfrm>
              <a:off x="1710817" y="1877533"/>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椭圆 792"/>
            <p:cNvSpPr/>
            <p:nvPr/>
          </p:nvSpPr>
          <p:spPr>
            <a:xfrm>
              <a:off x="1964690" y="1877533"/>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椭圆 793"/>
            <p:cNvSpPr/>
            <p:nvPr/>
          </p:nvSpPr>
          <p:spPr>
            <a:xfrm>
              <a:off x="2218562" y="1877533"/>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椭圆 794"/>
            <p:cNvSpPr/>
            <p:nvPr/>
          </p:nvSpPr>
          <p:spPr>
            <a:xfrm>
              <a:off x="2472435" y="1877533"/>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椭圆 795"/>
            <p:cNvSpPr/>
            <p:nvPr/>
          </p:nvSpPr>
          <p:spPr>
            <a:xfrm>
              <a:off x="2726308" y="1877533"/>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椭圆 797"/>
            <p:cNvSpPr/>
            <p:nvPr/>
          </p:nvSpPr>
          <p:spPr>
            <a:xfrm>
              <a:off x="695325" y="2162309"/>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椭圆 798"/>
            <p:cNvSpPr/>
            <p:nvPr/>
          </p:nvSpPr>
          <p:spPr>
            <a:xfrm>
              <a:off x="949198" y="2162309"/>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椭圆 799"/>
            <p:cNvSpPr/>
            <p:nvPr/>
          </p:nvSpPr>
          <p:spPr>
            <a:xfrm>
              <a:off x="1203070" y="2162309"/>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椭圆 800"/>
            <p:cNvSpPr/>
            <p:nvPr/>
          </p:nvSpPr>
          <p:spPr>
            <a:xfrm>
              <a:off x="1456943" y="2162309"/>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椭圆 801"/>
            <p:cNvSpPr/>
            <p:nvPr/>
          </p:nvSpPr>
          <p:spPr>
            <a:xfrm>
              <a:off x="1710817" y="2162309"/>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椭圆 802"/>
            <p:cNvSpPr/>
            <p:nvPr/>
          </p:nvSpPr>
          <p:spPr>
            <a:xfrm>
              <a:off x="1964690" y="2162309"/>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椭圆 803"/>
            <p:cNvSpPr/>
            <p:nvPr/>
          </p:nvSpPr>
          <p:spPr>
            <a:xfrm>
              <a:off x="2218562" y="2162309"/>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椭圆 804"/>
            <p:cNvSpPr/>
            <p:nvPr/>
          </p:nvSpPr>
          <p:spPr>
            <a:xfrm>
              <a:off x="2472435" y="2162309"/>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椭圆 805"/>
            <p:cNvSpPr/>
            <p:nvPr/>
          </p:nvSpPr>
          <p:spPr>
            <a:xfrm>
              <a:off x="2726308" y="2162309"/>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椭圆 807"/>
            <p:cNvSpPr/>
            <p:nvPr/>
          </p:nvSpPr>
          <p:spPr>
            <a:xfrm>
              <a:off x="695325" y="2447085"/>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椭圆 808"/>
            <p:cNvSpPr/>
            <p:nvPr/>
          </p:nvSpPr>
          <p:spPr>
            <a:xfrm>
              <a:off x="949198" y="2447085"/>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椭圆 809"/>
            <p:cNvSpPr/>
            <p:nvPr/>
          </p:nvSpPr>
          <p:spPr>
            <a:xfrm>
              <a:off x="1203070" y="2447085"/>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椭圆 810"/>
            <p:cNvSpPr/>
            <p:nvPr/>
          </p:nvSpPr>
          <p:spPr>
            <a:xfrm>
              <a:off x="1456943" y="2447085"/>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9" name="椭圆 811"/>
            <p:cNvSpPr/>
            <p:nvPr/>
          </p:nvSpPr>
          <p:spPr>
            <a:xfrm>
              <a:off x="1710817" y="2447085"/>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0" name="椭圆 812"/>
            <p:cNvSpPr/>
            <p:nvPr/>
          </p:nvSpPr>
          <p:spPr>
            <a:xfrm>
              <a:off x="1964690" y="2447085"/>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椭圆 813"/>
            <p:cNvSpPr/>
            <p:nvPr/>
          </p:nvSpPr>
          <p:spPr>
            <a:xfrm>
              <a:off x="2218562" y="2447085"/>
              <a:ext cx="189744" cy="1897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2" name="椭圆 814"/>
            <p:cNvSpPr/>
            <p:nvPr/>
          </p:nvSpPr>
          <p:spPr>
            <a:xfrm>
              <a:off x="2472435" y="2447085"/>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椭圆 815"/>
            <p:cNvSpPr/>
            <p:nvPr/>
          </p:nvSpPr>
          <p:spPr>
            <a:xfrm>
              <a:off x="2726308" y="2447085"/>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椭圆 817"/>
            <p:cNvSpPr/>
            <p:nvPr/>
          </p:nvSpPr>
          <p:spPr>
            <a:xfrm>
              <a:off x="695325" y="2731861"/>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椭圆 818"/>
            <p:cNvSpPr/>
            <p:nvPr/>
          </p:nvSpPr>
          <p:spPr>
            <a:xfrm>
              <a:off x="949198" y="2731861"/>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椭圆 819"/>
            <p:cNvSpPr/>
            <p:nvPr/>
          </p:nvSpPr>
          <p:spPr>
            <a:xfrm>
              <a:off x="1203070" y="2731861"/>
              <a:ext cx="189744" cy="1897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椭圆 820"/>
            <p:cNvSpPr/>
            <p:nvPr/>
          </p:nvSpPr>
          <p:spPr>
            <a:xfrm>
              <a:off x="1456943" y="2731861"/>
              <a:ext cx="189744" cy="1897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椭圆 821"/>
            <p:cNvSpPr/>
            <p:nvPr/>
          </p:nvSpPr>
          <p:spPr>
            <a:xfrm>
              <a:off x="1710817" y="2731861"/>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椭圆 822"/>
            <p:cNvSpPr/>
            <p:nvPr/>
          </p:nvSpPr>
          <p:spPr>
            <a:xfrm>
              <a:off x="1964690" y="2731861"/>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椭圆 823"/>
            <p:cNvSpPr/>
            <p:nvPr/>
          </p:nvSpPr>
          <p:spPr>
            <a:xfrm>
              <a:off x="2218562" y="2731861"/>
              <a:ext cx="189744" cy="1897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椭圆 824"/>
            <p:cNvSpPr/>
            <p:nvPr/>
          </p:nvSpPr>
          <p:spPr>
            <a:xfrm>
              <a:off x="2472435" y="2731861"/>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椭圆 825"/>
            <p:cNvSpPr/>
            <p:nvPr/>
          </p:nvSpPr>
          <p:spPr>
            <a:xfrm>
              <a:off x="2726308" y="2731861"/>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椭圆 827"/>
            <p:cNvSpPr/>
            <p:nvPr/>
          </p:nvSpPr>
          <p:spPr>
            <a:xfrm>
              <a:off x="695325" y="3016637"/>
              <a:ext cx="189744" cy="1897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6" name="椭圆 828"/>
            <p:cNvSpPr/>
            <p:nvPr/>
          </p:nvSpPr>
          <p:spPr>
            <a:xfrm>
              <a:off x="949198" y="3016637"/>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椭圆 829"/>
            <p:cNvSpPr/>
            <p:nvPr/>
          </p:nvSpPr>
          <p:spPr>
            <a:xfrm>
              <a:off x="1203070" y="3016637"/>
              <a:ext cx="189744" cy="1897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椭圆 830"/>
            <p:cNvSpPr/>
            <p:nvPr/>
          </p:nvSpPr>
          <p:spPr>
            <a:xfrm>
              <a:off x="1456943" y="3016637"/>
              <a:ext cx="189744" cy="1897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9" name="椭圆 831"/>
            <p:cNvSpPr/>
            <p:nvPr/>
          </p:nvSpPr>
          <p:spPr>
            <a:xfrm>
              <a:off x="1710817" y="3016637"/>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0" name="椭圆 832"/>
            <p:cNvSpPr/>
            <p:nvPr/>
          </p:nvSpPr>
          <p:spPr>
            <a:xfrm>
              <a:off x="1964690" y="3016637"/>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1" name="椭圆 833"/>
            <p:cNvSpPr/>
            <p:nvPr/>
          </p:nvSpPr>
          <p:spPr>
            <a:xfrm>
              <a:off x="2218562" y="3016637"/>
              <a:ext cx="189744" cy="1897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2" name="椭圆 834"/>
            <p:cNvSpPr/>
            <p:nvPr/>
          </p:nvSpPr>
          <p:spPr>
            <a:xfrm>
              <a:off x="2472435" y="3016637"/>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3" name="椭圆 835"/>
            <p:cNvSpPr/>
            <p:nvPr/>
          </p:nvSpPr>
          <p:spPr>
            <a:xfrm>
              <a:off x="2726308" y="3016637"/>
              <a:ext cx="189744" cy="1897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椭圆 837"/>
            <p:cNvSpPr/>
            <p:nvPr/>
          </p:nvSpPr>
          <p:spPr>
            <a:xfrm>
              <a:off x="695325" y="3301413"/>
              <a:ext cx="189744" cy="1897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6" name="椭圆 838"/>
            <p:cNvSpPr/>
            <p:nvPr/>
          </p:nvSpPr>
          <p:spPr>
            <a:xfrm>
              <a:off x="949198" y="3301413"/>
              <a:ext cx="189744" cy="1897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7" name="椭圆 839"/>
            <p:cNvSpPr/>
            <p:nvPr/>
          </p:nvSpPr>
          <p:spPr>
            <a:xfrm>
              <a:off x="1203070" y="3301413"/>
              <a:ext cx="189744" cy="1897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8" name="椭圆 840"/>
            <p:cNvSpPr/>
            <p:nvPr/>
          </p:nvSpPr>
          <p:spPr>
            <a:xfrm>
              <a:off x="1456943" y="3301413"/>
              <a:ext cx="189744" cy="1897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9" name="椭圆 841"/>
            <p:cNvSpPr/>
            <p:nvPr/>
          </p:nvSpPr>
          <p:spPr>
            <a:xfrm>
              <a:off x="1710817" y="3301413"/>
              <a:ext cx="189744" cy="1897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0" name="椭圆 842"/>
            <p:cNvSpPr/>
            <p:nvPr/>
          </p:nvSpPr>
          <p:spPr>
            <a:xfrm>
              <a:off x="1964690" y="3301413"/>
              <a:ext cx="189744" cy="1897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1" name="椭圆 843"/>
            <p:cNvSpPr/>
            <p:nvPr/>
          </p:nvSpPr>
          <p:spPr>
            <a:xfrm>
              <a:off x="2218562" y="3301413"/>
              <a:ext cx="189744" cy="1897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2" name="椭圆 844"/>
            <p:cNvSpPr/>
            <p:nvPr/>
          </p:nvSpPr>
          <p:spPr>
            <a:xfrm>
              <a:off x="2472435" y="3301413"/>
              <a:ext cx="189744" cy="1897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3" name="椭圆 845"/>
            <p:cNvSpPr/>
            <p:nvPr/>
          </p:nvSpPr>
          <p:spPr>
            <a:xfrm>
              <a:off x="2726308" y="3301413"/>
              <a:ext cx="189744" cy="1897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5" name="椭圆 847"/>
            <p:cNvSpPr/>
            <p:nvPr/>
          </p:nvSpPr>
          <p:spPr>
            <a:xfrm>
              <a:off x="695325" y="3586189"/>
              <a:ext cx="189744" cy="1897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6" name="椭圆 848"/>
            <p:cNvSpPr/>
            <p:nvPr/>
          </p:nvSpPr>
          <p:spPr>
            <a:xfrm>
              <a:off x="949198" y="3586189"/>
              <a:ext cx="189744" cy="1897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7" name="椭圆 849"/>
            <p:cNvSpPr/>
            <p:nvPr/>
          </p:nvSpPr>
          <p:spPr>
            <a:xfrm>
              <a:off x="1203070" y="3586189"/>
              <a:ext cx="189744" cy="1897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8" name="椭圆 850"/>
            <p:cNvSpPr/>
            <p:nvPr/>
          </p:nvSpPr>
          <p:spPr>
            <a:xfrm>
              <a:off x="1456943" y="3586189"/>
              <a:ext cx="189744" cy="1897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9" name="椭圆 851"/>
            <p:cNvSpPr/>
            <p:nvPr/>
          </p:nvSpPr>
          <p:spPr>
            <a:xfrm>
              <a:off x="1710817" y="3586189"/>
              <a:ext cx="189744" cy="1897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0" name="椭圆 852"/>
            <p:cNvSpPr/>
            <p:nvPr/>
          </p:nvSpPr>
          <p:spPr>
            <a:xfrm>
              <a:off x="1964690" y="3586189"/>
              <a:ext cx="189744" cy="1897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1" name="椭圆 853"/>
            <p:cNvSpPr/>
            <p:nvPr/>
          </p:nvSpPr>
          <p:spPr>
            <a:xfrm>
              <a:off x="2218562" y="3586189"/>
              <a:ext cx="189744" cy="1897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2" name="椭圆 854"/>
            <p:cNvSpPr/>
            <p:nvPr/>
          </p:nvSpPr>
          <p:spPr>
            <a:xfrm>
              <a:off x="2472435" y="3586189"/>
              <a:ext cx="189744" cy="1897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3" name="椭圆 855"/>
            <p:cNvSpPr/>
            <p:nvPr/>
          </p:nvSpPr>
          <p:spPr>
            <a:xfrm>
              <a:off x="2726308" y="3586189"/>
              <a:ext cx="189744" cy="1897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5" name="椭圆 857"/>
            <p:cNvSpPr/>
            <p:nvPr/>
          </p:nvSpPr>
          <p:spPr>
            <a:xfrm>
              <a:off x="695325" y="3870965"/>
              <a:ext cx="189744" cy="1897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6" name="椭圆 858"/>
            <p:cNvSpPr/>
            <p:nvPr/>
          </p:nvSpPr>
          <p:spPr>
            <a:xfrm>
              <a:off x="949198" y="3870965"/>
              <a:ext cx="189744" cy="1897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7" name="椭圆 859"/>
            <p:cNvSpPr/>
            <p:nvPr/>
          </p:nvSpPr>
          <p:spPr>
            <a:xfrm>
              <a:off x="1203070" y="3870965"/>
              <a:ext cx="189744" cy="1897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8" name="椭圆 860"/>
            <p:cNvSpPr/>
            <p:nvPr/>
          </p:nvSpPr>
          <p:spPr>
            <a:xfrm>
              <a:off x="1456943" y="3870965"/>
              <a:ext cx="189744" cy="1897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9" name="椭圆 861"/>
            <p:cNvSpPr/>
            <p:nvPr/>
          </p:nvSpPr>
          <p:spPr>
            <a:xfrm>
              <a:off x="1710817" y="3870965"/>
              <a:ext cx="189744" cy="1897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0" name="椭圆 862"/>
            <p:cNvSpPr/>
            <p:nvPr/>
          </p:nvSpPr>
          <p:spPr>
            <a:xfrm>
              <a:off x="1964690" y="3870965"/>
              <a:ext cx="189744" cy="1897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1" name="椭圆 863"/>
            <p:cNvSpPr/>
            <p:nvPr/>
          </p:nvSpPr>
          <p:spPr>
            <a:xfrm>
              <a:off x="2218562" y="3870965"/>
              <a:ext cx="189744" cy="1897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2" name="椭圆 864"/>
            <p:cNvSpPr/>
            <p:nvPr/>
          </p:nvSpPr>
          <p:spPr>
            <a:xfrm>
              <a:off x="2472435" y="3870965"/>
              <a:ext cx="189744" cy="1897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3" name="椭圆 865"/>
            <p:cNvSpPr/>
            <p:nvPr/>
          </p:nvSpPr>
          <p:spPr>
            <a:xfrm>
              <a:off x="2726308" y="3870965"/>
              <a:ext cx="189744" cy="1897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5" name="椭圆 867"/>
            <p:cNvSpPr/>
            <p:nvPr/>
          </p:nvSpPr>
          <p:spPr>
            <a:xfrm>
              <a:off x="695325" y="4155741"/>
              <a:ext cx="189744" cy="1897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6" name="椭圆 868"/>
            <p:cNvSpPr/>
            <p:nvPr/>
          </p:nvSpPr>
          <p:spPr>
            <a:xfrm>
              <a:off x="949198" y="4155741"/>
              <a:ext cx="189744" cy="1897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7" name="椭圆 869"/>
            <p:cNvSpPr/>
            <p:nvPr/>
          </p:nvSpPr>
          <p:spPr>
            <a:xfrm>
              <a:off x="1203070" y="4155741"/>
              <a:ext cx="189744" cy="1897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8" name="椭圆 870"/>
            <p:cNvSpPr/>
            <p:nvPr/>
          </p:nvSpPr>
          <p:spPr>
            <a:xfrm>
              <a:off x="1456943" y="4155741"/>
              <a:ext cx="189744" cy="1897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9" name="椭圆 871"/>
            <p:cNvSpPr/>
            <p:nvPr/>
          </p:nvSpPr>
          <p:spPr>
            <a:xfrm>
              <a:off x="1710817" y="4155741"/>
              <a:ext cx="189744" cy="1897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0" name="椭圆 872"/>
            <p:cNvSpPr/>
            <p:nvPr/>
          </p:nvSpPr>
          <p:spPr>
            <a:xfrm>
              <a:off x="1964690" y="4155741"/>
              <a:ext cx="189744" cy="1897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1" name="椭圆 873"/>
            <p:cNvSpPr/>
            <p:nvPr/>
          </p:nvSpPr>
          <p:spPr>
            <a:xfrm>
              <a:off x="2218562" y="4155741"/>
              <a:ext cx="189744" cy="1897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2" name="椭圆 874"/>
            <p:cNvSpPr/>
            <p:nvPr/>
          </p:nvSpPr>
          <p:spPr>
            <a:xfrm>
              <a:off x="2472435" y="4155741"/>
              <a:ext cx="189744" cy="1897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3" name="椭圆 875"/>
            <p:cNvSpPr/>
            <p:nvPr/>
          </p:nvSpPr>
          <p:spPr>
            <a:xfrm>
              <a:off x="2726308" y="4155741"/>
              <a:ext cx="189744" cy="1897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5" name="椭圆 877"/>
            <p:cNvSpPr/>
            <p:nvPr/>
          </p:nvSpPr>
          <p:spPr>
            <a:xfrm>
              <a:off x="695325" y="4440517"/>
              <a:ext cx="189744" cy="1897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6" name="椭圆 878"/>
            <p:cNvSpPr/>
            <p:nvPr/>
          </p:nvSpPr>
          <p:spPr>
            <a:xfrm>
              <a:off x="949198" y="4440517"/>
              <a:ext cx="189744" cy="1897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7" name="椭圆 879"/>
            <p:cNvSpPr/>
            <p:nvPr/>
          </p:nvSpPr>
          <p:spPr>
            <a:xfrm>
              <a:off x="1203070" y="4440517"/>
              <a:ext cx="189744" cy="1897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8" name="椭圆 880"/>
            <p:cNvSpPr/>
            <p:nvPr/>
          </p:nvSpPr>
          <p:spPr>
            <a:xfrm>
              <a:off x="1456943" y="4440517"/>
              <a:ext cx="189744" cy="1897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9" name="椭圆 881"/>
            <p:cNvSpPr/>
            <p:nvPr/>
          </p:nvSpPr>
          <p:spPr>
            <a:xfrm>
              <a:off x="1710817" y="4440517"/>
              <a:ext cx="189744" cy="1897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0" name="椭圆 882"/>
            <p:cNvSpPr/>
            <p:nvPr/>
          </p:nvSpPr>
          <p:spPr>
            <a:xfrm>
              <a:off x="1964690" y="4440517"/>
              <a:ext cx="189744" cy="1897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1" name="椭圆 883"/>
            <p:cNvSpPr/>
            <p:nvPr/>
          </p:nvSpPr>
          <p:spPr>
            <a:xfrm>
              <a:off x="2218562" y="4440517"/>
              <a:ext cx="189744" cy="1897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2" name="椭圆 884"/>
            <p:cNvSpPr/>
            <p:nvPr/>
          </p:nvSpPr>
          <p:spPr>
            <a:xfrm>
              <a:off x="2472435" y="4440517"/>
              <a:ext cx="189744" cy="1897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3" name="椭圆 885"/>
            <p:cNvSpPr/>
            <p:nvPr/>
          </p:nvSpPr>
          <p:spPr>
            <a:xfrm>
              <a:off x="2726308" y="4440517"/>
              <a:ext cx="189744" cy="1897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24" name="Group 23"/>
          <p:cNvGrpSpPr/>
          <p:nvPr/>
        </p:nvGrpSpPr>
        <p:grpSpPr>
          <a:xfrm>
            <a:off x="3671266" y="1877533"/>
            <a:ext cx="2220728" cy="2752728"/>
            <a:chOff x="3671266" y="1877533"/>
            <a:chExt cx="2220728" cy="2752728"/>
          </a:xfrm>
        </p:grpSpPr>
        <p:sp>
          <p:nvSpPr>
            <p:cNvPr id="106" name="椭圆 887"/>
            <p:cNvSpPr/>
            <p:nvPr/>
          </p:nvSpPr>
          <p:spPr>
            <a:xfrm>
              <a:off x="3671266" y="1877533"/>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7" name="椭圆 888"/>
            <p:cNvSpPr/>
            <p:nvPr/>
          </p:nvSpPr>
          <p:spPr>
            <a:xfrm>
              <a:off x="3925138" y="1877533"/>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8" name="椭圆 889"/>
            <p:cNvSpPr/>
            <p:nvPr/>
          </p:nvSpPr>
          <p:spPr>
            <a:xfrm>
              <a:off x="4179011" y="1877533"/>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9" name="椭圆 890"/>
            <p:cNvSpPr/>
            <p:nvPr/>
          </p:nvSpPr>
          <p:spPr>
            <a:xfrm>
              <a:off x="4432885" y="1877533"/>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0" name="椭圆 891"/>
            <p:cNvSpPr/>
            <p:nvPr/>
          </p:nvSpPr>
          <p:spPr>
            <a:xfrm>
              <a:off x="4686758" y="1877533"/>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1" name="椭圆 892"/>
            <p:cNvSpPr/>
            <p:nvPr/>
          </p:nvSpPr>
          <p:spPr>
            <a:xfrm>
              <a:off x="4940630" y="1877533"/>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2" name="椭圆 893"/>
            <p:cNvSpPr/>
            <p:nvPr/>
          </p:nvSpPr>
          <p:spPr>
            <a:xfrm>
              <a:off x="5194503" y="1877533"/>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3" name="椭圆 894"/>
            <p:cNvSpPr/>
            <p:nvPr/>
          </p:nvSpPr>
          <p:spPr>
            <a:xfrm>
              <a:off x="5448377" y="1877533"/>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4" name="椭圆 895"/>
            <p:cNvSpPr/>
            <p:nvPr/>
          </p:nvSpPr>
          <p:spPr>
            <a:xfrm>
              <a:off x="5702250" y="1877533"/>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6" name="椭圆 897"/>
            <p:cNvSpPr/>
            <p:nvPr/>
          </p:nvSpPr>
          <p:spPr>
            <a:xfrm>
              <a:off x="3671266" y="2162309"/>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7" name="椭圆 898"/>
            <p:cNvSpPr/>
            <p:nvPr/>
          </p:nvSpPr>
          <p:spPr>
            <a:xfrm>
              <a:off x="3925138" y="2162309"/>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8" name="椭圆 899"/>
            <p:cNvSpPr/>
            <p:nvPr/>
          </p:nvSpPr>
          <p:spPr>
            <a:xfrm>
              <a:off x="4179011" y="2162309"/>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9" name="椭圆 900"/>
            <p:cNvSpPr/>
            <p:nvPr/>
          </p:nvSpPr>
          <p:spPr>
            <a:xfrm>
              <a:off x="4432885" y="2162309"/>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0" name="椭圆 901"/>
            <p:cNvSpPr/>
            <p:nvPr/>
          </p:nvSpPr>
          <p:spPr>
            <a:xfrm>
              <a:off x="4686758" y="2162309"/>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1" name="椭圆 902"/>
            <p:cNvSpPr/>
            <p:nvPr/>
          </p:nvSpPr>
          <p:spPr>
            <a:xfrm>
              <a:off x="4940630" y="2162309"/>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2" name="椭圆 903"/>
            <p:cNvSpPr/>
            <p:nvPr/>
          </p:nvSpPr>
          <p:spPr>
            <a:xfrm>
              <a:off x="5194503" y="2162309"/>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3" name="椭圆 904"/>
            <p:cNvSpPr/>
            <p:nvPr/>
          </p:nvSpPr>
          <p:spPr>
            <a:xfrm>
              <a:off x="5448377" y="2162309"/>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4" name="椭圆 905"/>
            <p:cNvSpPr/>
            <p:nvPr/>
          </p:nvSpPr>
          <p:spPr>
            <a:xfrm>
              <a:off x="5702250" y="2162309"/>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6" name="椭圆 907"/>
            <p:cNvSpPr/>
            <p:nvPr/>
          </p:nvSpPr>
          <p:spPr>
            <a:xfrm>
              <a:off x="3671266" y="2447085"/>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7" name="椭圆 908"/>
            <p:cNvSpPr/>
            <p:nvPr/>
          </p:nvSpPr>
          <p:spPr>
            <a:xfrm>
              <a:off x="3925138" y="2447085"/>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8" name="椭圆 909"/>
            <p:cNvSpPr/>
            <p:nvPr/>
          </p:nvSpPr>
          <p:spPr>
            <a:xfrm>
              <a:off x="4179011" y="2447085"/>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9" name="椭圆 910"/>
            <p:cNvSpPr/>
            <p:nvPr/>
          </p:nvSpPr>
          <p:spPr>
            <a:xfrm>
              <a:off x="4432885" y="2447085"/>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0" name="椭圆 911"/>
            <p:cNvSpPr/>
            <p:nvPr/>
          </p:nvSpPr>
          <p:spPr>
            <a:xfrm>
              <a:off x="4686758" y="2447085"/>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1" name="椭圆 912"/>
            <p:cNvSpPr/>
            <p:nvPr/>
          </p:nvSpPr>
          <p:spPr>
            <a:xfrm>
              <a:off x="4940630" y="2447085"/>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2" name="椭圆 913"/>
            <p:cNvSpPr/>
            <p:nvPr/>
          </p:nvSpPr>
          <p:spPr>
            <a:xfrm>
              <a:off x="5194503" y="2447085"/>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3" name="椭圆 914"/>
            <p:cNvSpPr/>
            <p:nvPr/>
          </p:nvSpPr>
          <p:spPr>
            <a:xfrm>
              <a:off x="5448377" y="2447085"/>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4" name="椭圆 915"/>
            <p:cNvSpPr/>
            <p:nvPr/>
          </p:nvSpPr>
          <p:spPr>
            <a:xfrm>
              <a:off x="5702250" y="2447085"/>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6" name="椭圆 917"/>
            <p:cNvSpPr/>
            <p:nvPr/>
          </p:nvSpPr>
          <p:spPr>
            <a:xfrm>
              <a:off x="3671266" y="2731861"/>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7" name="椭圆 918"/>
            <p:cNvSpPr/>
            <p:nvPr/>
          </p:nvSpPr>
          <p:spPr>
            <a:xfrm>
              <a:off x="3925138" y="2731861"/>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8" name="椭圆 919"/>
            <p:cNvSpPr/>
            <p:nvPr/>
          </p:nvSpPr>
          <p:spPr>
            <a:xfrm>
              <a:off x="4179011" y="2731861"/>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9" name="椭圆 920"/>
            <p:cNvSpPr/>
            <p:nvPr/>
          </p:nvSpPr>
          <p:spPr>
            <a:xfrm>
              <a:off x="4432885" y="2731861"/>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0" name="椭圆 921"/>
            <p:cNvSpPr/>
            <p:nvPr/>
          </p:nvSpPr>
          <p:spPr>
            <a:xfrm>
              <a:off x="4686758" y="2731861"/>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1" name="椭圆 922"/>
            <p:cNvSpPr/>
            <p:nvPr/>
          </p:nvSpPr>
          <p:spPr>
            <a:xfrm>
              <a:off x="4940630" y="2731861"/>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2" name="椭圆 923"/>
            <p:cNvSpPr/>
            <p:nvPr/>
          </p:nvSpPr>
          <p:spPr>
            <a:xfrm>
              <a:off x="5194503" y="2731861"/>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3" name="椭圆 924"/>
            <p:cNvSpPr/>
            <p:nvPr/>
          </p:nvSpPr>
          <p:spPr>
            <a:xfrm>
              <a:off x="5448377" y="2731861"/>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4" name="椭圆 925"/>
            <p:cNvSpPr/>
            <p:nvPr/>
          </p:nvSpPr>
          <p:spPr>
            <a:xfrm>
              <a:off x="5702250" y="2731861"/>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6" name="椭圆 927"/>
            <p:cNvSpPr/>
            <p:nvPr/>
          </p:nvSpPr>
          <p:spPr>
            <a:xfrm>
              <a:off x="3671266" y="3016637"/>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7" name="椭圆 928"/>
            <p:cNvSpPr/>
            <p:nvPr/>
          </p:nvSpPr>
          <p:spPr>
            <a:xfrm>
              <a:off x="3925138" y="3016637"/>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8" name="椭圆 929"/>
            <p:cNvSpPr/>
            <p:nvPr/>
          </p:nvSpPr>
          <p:spPr>
            <a:xfrm>
              <a:off x="4179011" y="3016637"/>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9" name="椭圆 930"/>
            <p:cNvSpPr/>
            <p:nvPr/>
          </p:nvSpPr>
          <p:spPr>
            <a:xfrm>
              <a:off x="4432885" y="3016637"/>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0" name="椭圆 931"/>
            <p:cNvSpPr/>
            <p:nvPr/>
          </p:nvSpPr>
          <p:spPr>
            <a:xfrm>
              <a:off x="4686758" y="3016637"/>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1" name="椭圆 932"/>
            <p:cNvSpPr/>
            <p:nvPr/>
          </p:nvSpPr>
          <p:spPr>
            <a:xfrm>
              <a:off x="4940630" y="3016637"/>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2" name="椭圆 933"/>
            <p:cNvSpPr/>
            <p:nvPr/>
          </p:nvSpPr>
          <p:spPr>
            <a:xfrm>
              <a:off x="5194503" y="3016637"/>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3" name="椭圆 934"/>
            <p:cNvSpPr/>
            <p:nvPr/>
          </p:nvSpPr>
          <p:spPr>
            <a:xfrm>
              <a:off x="5448377" y="3016637"/>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4" name="椭圆 935"/>
            <p:cNvSpPr/>
            <p:nvPr/>
          </p:nvSpPr>
          <p:spPr>
            <a:xfrm>
              <a:off x="5702250" y="3016637"/>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6" name="椭圆 937"/>
            <p:cNvSpPr/>
            <p:nvPr/>
          </p:nvSpPr>
          <p:spPr>
            <a:xfrm>
              <a:off x="3671266" y="3301413"/>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7" name="椭圆 938"/>
            <p:cNvSpPr/>
            <p:nvPr/>
          </p:nvSpPr>
          <p:spPr>
            <a:xfrm>
              <a:off x="3925138" y="3301413"/>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8" name="椭圆 939"/>
            <p:cNvSpPr/>
            <p:nvPr/>
          </p:nvSpPr>
          <p:spPr>
            <a:xfrm>
              <a:off x="4179011" y="3301413"/>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9" name="椭圆 940"/>
            <p:cNvSpPr/>
            <p:nvPr/>
          </p:nvSpPr>
          <p:spPr>
            <a:xfrm>
              <a:off x="4432885" y="3301413"/>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0" name="椭圆 941"/>
            <p:cNvSpPr/>
            <p:nvPr/>
          </p:nvSpPr>
          <p:spPr>
            <a:xfrm>
              <a:off x="4686758" y="3301413"/>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1" name="椭圆 942"/>
            <p:cNvSpPr/>
            <p:nvPr/>
          </p:nvSpPr>
          <p:spPr>
            <a:xfrm>
              <a:off x="4940630" y="3301413"/>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2" name="椭圆 943"/>
            <p:cNvSpPr/>
            <p:nvPr/>
          </p:nvSpPr>
          <p:spPr>
            <a:xfrm>
              <a:off x="5194503" y="3301413"/>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3" name="椭圆 944"/>
            <p:cNvSpPr/>
            <p:nvPr/>
          </p:nvSpPr>
          <p:spPr>
            <a:xfrm>
              <a:off x="5448377" y="3301413"/>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4" name="椭圆 945"/>
            <p:cNvSpPr/>
            <p:nvPr/>
          </p:nvSpPr>
          <p:spPr>
            <a:xfrm>
              <a:off x="5702250" y="3301413"/>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6" name="椭圆 947"/>
            <p:cNvSpPr/>
            <p:nvPr/>
          </p:nvSpPr>
          <p:spPr>
            <a:xfrm>
              <a:off x="3671266" y="3586189"/>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7" name="椭圆 948"/>
            <p:cNvSpPr/>
            <p:nvPr/>
          </p:nvSpPr>
          <p:spPr>
            <a:xfrm>
              <a:off x="3925138" y="3586189"/>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8" name="椭圆 949"/>
            <p:cNvSpPr/>
            <p:nvPr/>
          </p:nvSpPr>
          <p:spPr>
            <a:xfrm>
              <a:off x="4179011" y="3586189"/>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9" name="椭圆 950"/>
            <p:cNvSpPr/>
            <p:nvPr/>
          </p:nvSpPr>
          <p:spPr>
            <a:xfrm>
              <a:off x="4432885" y="3586189"/>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0" name="椭圆 951"/>
            <p:cNvSpPr/>
            <p:nvPr/>
          </p:nvSpPr>
          <p:spPr>
            <a:xfrm>
              <a:off x="4686758" y="3586189"/>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1" name="椭圆 952"/>
            <p:cNvSpPr/>
            <p:nvPr/>
          </p:nvSpPr>
          <p:spPr>
            <a:xfrm>
              <a:off x="4940630" y="3586189"/>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2" name="椭圆 953"/>
            <p:cNvSpPr/>
            <p:nvPr/>
          </p:nvSpPr>
          <p:spPr>
            <a:xfrm>
              <a:off x="5194503" y="3586189"/>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3" name="椭圆 954"/>
            <p:cNvSpPr/>
            <p:nvPr/>
          </p:nvSpPr>
          <p:spPr>
            <a:xfrm>
              <a:off x="5448377" y="3586189"/>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4" name="椭圆 955"/>
            <p:cNvSpPr/>
            <p:nvPr/>
          </p:nvSpPr>
          <p:spPr>
            <a:xfrm>
              <a:off x="5702250" y="3586189"/>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6" name="椭圆 957"/>
            <p:cNvSpPr/>
            <p:nvPr/>
          </p:nvSpPr>
          <p:spPr>
            <a:xfrm>
              <a:off x="3671266" y="3870965"/>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7" name="椭圆 958"/>
            <p:cNvSpPr/>
            <p:nvPr/>
          </p:nvSpPr>
          <p:spPr>
            <a:xfrm>
              <a:off x="3925138" y="3870965"/>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8" name="椭圆 959"/>
            <p:cNvSpPr/>
            <p:nvPr/>
          </p:nvSpPr>
          <p:spPr>
            <a:xfrm>
              <a:off x="4179011" y="3870965"/>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9" name="椭圆 960"/>
            <p:cNvSpPr/>
            <p:nvPr/>
          </p:nvSpPr>
          <p:spPr>
            <a:xfrm>
              <a:off x="4432885" y="3870965"/>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0" name="椭圆 961"/>
            <p:cNvSpPr/>
            <p:nvPr/>
          </p:nvSpPr>
          <p:spPr>
            <a:xfrm>
              <a:off x="4686758" y="3870965"/>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1" name="椭圆 962"/>
            <p:cNvSpPr/>
            <p:nvPr/>
          </p:nvSpPr>
          <p:spPr>
            <a:xfrm>
              <a:off x="4940630" y="3870965"/>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 name="椭圆 963"/>
            <p:cNvSpPr/>
            <p:nvPr/>
          </p:nvSpPr>
          <p:spPr>
            <a:xfrm>
              <a:off x="5194503" y="3870965"/>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3" name="椭圆 964"/>
            <p:cNvSpPr/>
            <p:nvPr/>
          </p:nvSpPr>
          <p:spPr>
            <a:xfrm>
              <a:off x="5448377" y="3870965"/>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4" name="椭圆 965"/>
            <p:cNvSpPr/>
            <p:nvPr/>
          </p:nvSpPr>
          <p:spPr>
            <a:xfrm>
              <a:off x="5702250" y="3870965"/>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6" name="椭圆 967"/>
            <p:cNvSpPr/>
            <p:nvPr/>
          </p:nvSpPr>
          <p:spPr>
            <a:xfrm>
              <a:off x="3671266" y="4155741"/>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7" name="椭圆 968"/>
            <p:cNvSpPr/>
            <p:nvPr/>
          </p:nvSpPr>
          <p:spPr>
            <a:xfrm>
              <a:off x="3925138" y="4155741"/>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8" name="椭圆 969"/>
            <p:cNvSpPr/>
            <p:nvPr/>
          </p:nvSpPr>
          <p:spPr>
            <a:xfrm>
              <a:off x="4179011" y="4155741"/>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9" name="椭圆 970"/>
            <p:cNvSpPr/>
            <p:nvPr/>
          </p:nvSpPr>
          <p:spPr>
            <a:xfrm>
              <a:off x="4432885" y="4155741"/>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0" name="椭圆 971"/>
            <p:cNvSpPr/>
            <p:nvPr/>
          </p:nvSpPr>
          <p:spPr>
            <a:xfrm>
              <a:off x="4686758" y="4155741"/>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1" name="椭圆 972"/>
            <p:cNvSpPr/>
            <p:nvPr/>
          </p:nvSpPr>
          <p:spPr>
            <a:xfrm>
              <a:off x="4940630" y="4155741"/>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2" name="椭圆 973"/>
            <p:cNvSpPr/>
            <p:nvPr/>
          </p:nvSpPr>
          <p:spPr>
            <a:xfrm>
              <a:off x="5194503" y="4155741"/>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3" name="椭圆 974"/>
            <p:cNvSpPr/>
            <p:nvPr/>
          </p:nvSpPr>
          <p:spPr>
            <a:xfrm>
              <a:off x="5448377" y="4155741"/>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4" name="椭圆 975"/>
            <p:cNvSpPr/>
            <p:nvPr/>
          </p:nvSpPr>
          <p:spPr>
            <a:xfrm>
              <a:off x="5702250" y="4155741"/>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6" name="椭圆 977"/>
            <p:cNvSpPr/>
            <p:nvPr/>
          </p:nvSpPr>
          <p:spPr>
            <a:xfrm>
              <a:off x="3671266" y="4440517"/>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7" name="椭圆 978"/>
            <p:cNvSpPr/>
            <p:nvPr/>
          </p:nvSpPr>
          <p:spPr>
            <a:xfrm>
              <a:off x="3925138" y="4440517"/>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8" name="椭圆 979"/>
            <p:cNvSpPr/>
            <p:nvPr/>
          </p:nvSpPr>
          <p:spPr>
            <a:xfrm>
              <a:off x="4179011" y="4440517"/>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椭圆 980"/>
            <p:cNvSpPr/>
            <p:nvPr/>
          </p:nvSpPr>
          <p:spPr>
            <a:xfrm>
              <a:off x="4432885" y="4440517"/>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0" name="椭圆 981"/>
            <p:cNvSpPr/>
            <p:nvPr/>
          </p:nvSpPr>
          <p:spPr>
            <a:xfrm>
              <a:off x="4686758" y="4440517"/>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1" name="椭圆 982"/>
            <p:cNvSpPr/>
            <p:nvPr/>
          </p:nvSpPr>
          <p:spPr>
            <a:xfrm>
              <a:off x="4940630" y="4440517"/>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2" name="椭圆 983"/>
            <p:cNvSpPr/>
            <p:nvPr/>
          </p:nvSpPr>
          <p:spPr>
            <a:xfrm>
              <a:off x="5194503" y="4440517"/>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3" name="椭圆 984"/>
            <p:cNvSpPr/>
            <p:nvPr/>
          </p:nvSpPr>
          <p:spPr>
            <a:xfrm>
              <a:off x="5448377" y="4440517"/>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4" name="椭圆 985"/>
            <p:cNvSpPr/>
            <p:nvPr/>
          </p:nvSpPr>
          <p:spPr>
            <a:xfrm>
              <a:off x="5702250" y="4440517"/>
              <a:ext cx="189744" cy="1897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34" name="Group 33"/>
          <p:cNvGrpSpPr/>
          <p:nvPr/>
        </p:nvGrpSpPr>
        <p:grpSpPr>
          <a:xfrm>
            <a:off x="6534144" y="1877533"/>
            <a:ext cx="2220728" cy="2752728"/>
            <a:chOff x="6534144" y="1877533"/>
            <a:chExt cx="2220728" cy="2752728"/>
          </a:xfrm>
        </p:grpSpPr>
        <p:sp>
          <p:nvSpPr>
            <p:cNvPr id="207" name="椭圆 988"/>
            <p:cNvSpPr/>
            <p:nvPr/>
          </p:nvSpPr>
          <p:spPr>
            <a:xfrm>
              <a:off x="6534144" y="1877533"/>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8" name="椭圆 989"/>
            <p:cNvSpPr/>
            <p:nvPr/>
          </p:nvSpPr>
          <p:spPr>
            <a:xfrm>
              <a:off x="6788017" y="1877533"/>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9" name="椭圆 990"/>
            <p:cNvSpPr/>
            <p:nvPr/>
          </p:nvSpPr>
          <p:spPr>
            <a:xfrm>
              <a:off x="7041891" y="1877533"/>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10" name="椭圆 991"/>
            <p:cNvSpPr/>
            <p:nvPr/>
          </p:nvSpPr>
          <p:spPr>
            <a:xfrm>
              <a:off x="7295764" y="1877533"/>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11" name="椭圆 992"/>
            <p:cNvSpPr/>
            <p:nvPr/>
          </p:nvSpPr>
          <p:spPr>
            <a:xfrm>
              <a:off x="7549636" y="1877533"/>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12" name="椭圆 993"/>
            <p:cNvSpPr/>
            <p:nvPr/>
          </p:nvSpPr>
          <p:spPr>
            <a:xfrm>
              <a:off x="7803509" y="1877533"/>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13" name="椭圆 994"/>
            <p:cNvSpPr/>
            <p:nvPr/>
          </p:nvSpPr>
          <p:spPr>
            <a:xfrm>
              <a:off x="8057383" y="1877533"/>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14" name="椭圆 995"/>
            <p:cNvSpPr/>
            <p:nvPr/>
          </p:nvSpPr>
          <p:spPr>
            <a:xfrm>
              <a:off x="8311256" y="1877533"/>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15" name="椭圆 996"/>
            <p:cNvSpPr/>
            <p:nvPr/>
          </p:nvSpPr>
          <p:spPr>
            <a:xfrm>
              <a:off x="8565128" y="1877533"/>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17" name="椭圆 998"/>
            <p:cNvSpPr/>
            <p:nvPr/>
          </p:nvSpPr>
          <p:spPr>
            <a:xfrm>
              <a:off x="6534144" y="2162309"/>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18" name="椭圆 999"/>
            <p:cNvSpPr/>
            <p:nvPr/>
          </p:nvSpPr>
          <p:spPr>
            <a:xfrm>
              <a:off x="6788017" y="2162309"/>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19" name="椭圆 1000"/>
            <p:cNvSpPr/>
            <p:nvPr/>
          </p:nvSpPr>
          <p:spPr>
            <a:xfrm>
              <a:off x="7041891" y="2162309"/>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20" name="椭圆 1001"/>
            <p:cNvSpPr/>
            <p:nvPr/>
          </p:nvSpPr>
          <p:spPr>
            <a:xfrm>
              <a:off x="7295764" y="2162309"/>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21" name="椭圆 1002"/>
            <p:cNvSpPr/>
            <p:nvPr/>
          </p:nvSpPr>
          <p:spPr>
            <a:xfrm>
              <a:off x="7549636" y="2162309"/>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22" name="椭圆 1003"/>
            <p:cNvSpPr/>
            <p:nvPr/>
          </p:nvSpPr>
          <p:spPr>
            <a:xfrm>
              <a:off x="7803509" y="2162309"/>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23" name="椭圆 1004"/>
            <p:cNvSpPr/>
            <p:nvPr/>
          </p:nvSpPr>
          <p:spPr>
            <a:xfrm>
              <a:off x="8057383" y="2162309"/>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24" name="椭圆 1005"/>
            <p:cNvSpPr/>
            <p:nvPr/>
          </p:nvSpPr>
          <p:spPr>
            <a:xfrm>
              <a:off x="8311256" y="2162309"/>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25" name="椭圆 1006"/>
            <p:cNvSpPr/>
            <p:nvPr/>
          </p:nvSpPr>
          <p:spPr>
            <a:xfrm>
              <a:off x="8565128" y="2162309"/>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27" name="椭圆 1008"/>
            <p:cNvSpPr/>
            <p:nvPr/>
          </p:nvSpPr>
          <p:spPr>
            <a:xfrm>
              <a:off x="6534144" y="2447085"/>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28" name="椭圆 1009"/>
            <p:cNvSpPr/>
            <p:nvPr/>
          </p:nvSpPr>
          <p:spPr>
            <a:xfrm>
              <a:off x="6788017" y="2447085"/>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29" name="椭圆 1010"/>
            <p:cNvSpPr/>
            <p:nvPr/>
          </p:nvSpPr>
          <p:spPr>
            <a:xfrm>
              <a:off x="7041891" y="2447085"/>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30" name="椭圆 1011"/>
            <p:cNvSpPr/>
            <p:nvPr/>
          </p:nvSpPr>
          <p:spPr>
            <a:xfrm>
              <a:off x="7295764" y="2447085"/>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31" name="椭圆 1012"/>
            <p:cNvSpPr/>
            <p:nvPr/>
          </p:nvSpPr>
          <p:spPr>
            <a:xfrm>
              <a:off x="7549636" y="2447085"/>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32" name="椭圆 1013"/>
            <p:cNvSpPr/>
            <p:nvPr/>
          </p:nvSpPr>
          <p:spPr>
            <a:xfrm>
              <a:off x="7803509" y="2447085"/>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33" name="椭圆 1014"/>
            <p:cNvSpPr/>
            <p:nvPr/>
          </p:nvSpPr>
          <p:spPr>
            <a:xfrm>
              <a:off x="8057383" y="2447085"/>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34" name="椭圆 1015"/>
            <p:cNvSpPr/>
            <p:nvPr/>
          </p:nvSpPr>
          <p:spPr>
            <a:xfrm>
              <a:off x="8311256" y="2447085"/>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35" name="椭圆 1016"/>
            <p:cNvSpPr/>
            <p:nvPr/>
          </p:nvSpPr>
          <p:spPr>
            <a:xfrm>
              <a:off x="8565128" y="2447085"/>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37" name="椭圆 1018"/>
            <p:cNvSpPr/>
            <p:nvPr/>
          </p:nvSpPr>
          <p:spPr>
            <a:xfrm>
              <a:off x="6534144" y="2731861"/>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38" name="椭圆 1019"/>
            <p:cNvSpPr/>
            <p:nvPr/>
          </p:nvSpPr>
          <p:spPr>
            <a:xfrm>
              <a:off x="6788017" y="2731861"/>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39" name="椭圆 1020"/>
            <p:cNvSpPr/>
            <p:nvPr/>
          </p:nvSpPr>
          <p:spPr>
            <a:xfrm>
              <a:off x="7041891" y="2731861"/>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0" name="椭圆 1021"/>
            <p:cNvSpPr/>
            <p:nvPr/>
          </p:nvSpPr>
          <p:spPr>
            <a:xfrm>
              <a:off x="7295764" y="2731861"/>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1" name="椭圆 1022"/>
            <p:cNvSpPr/>
            <p:nvPr/>
          </p:nvSpPr>
          <p:spPr>
            <a:xfrm>
              <a:off x="7549636" y="2731861"/>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2" name="椭圆 1023"/>
            <p:cNvSpPr/>
            <p:nvPr/>
          </p:nvSpPr>
          <p:spPr>
            <a:xfrm>
              <a:off x="7803509" y="2731861"/>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3" name="椭圆 1024"/>
            <p:cNvSpPr/>
            <p:nvPr/>
          </p:nvSpPr>
          <p:spPr>
            <a:xfrm>
              <a:off x="8057383" y="2731861"/>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4" name="椭圆 1025"/>
            <p:cNvSpPr/>
            <p:nvPr/>
          </p:nvSpPr>
          <p:spPr>
            <a:xfrm>
              <a:off x="8311256" y="2731861"/>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5" name="椭圆 1026"/>
            <p:cNvSpPr/>
            <p:nvPr/>
          </p:nvSpPr>
          <p:spPr>
            <a:xfrm>
              <a:off x="8565128" y="2731861"/>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7" name="椭圆 1028"/>
            <p:cNvSpPr/>
            <p:nvPr/>
          </p:nvSpPr>
          <p:spPr>
            <a:xfrm>
              <a:off x="6534144" y="3016637"/>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8" name="椭圆 1029"/>
            <p:cNvSpPr/>
            <p:nvPr/>
          </p:nvSpPr>
          <p:spPr>
            <a:xfrm>
              <a:off x="6788017" y="3016637"/>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9" name="椭圆 1030"/>
            <p:cNvSpPr/>
            <p:nvPr/>
          </p:nvSpPr>
          <p:spPr>
            <a:xfrm>
              <a:off x="7041891" y="3016637"/>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0" name="椭圆 1031"/>
            <p:cNvSpPr/>
            <p:nvPr/>
          </p:nvSpPr>
          <p:spPr>
            <a:xfrm>
              <a:off x="7295764" y="3016637"/>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1" name="椭圆 1032"/>
            <p:cNvSpPr/>
            <p:nvPr/>
          </p:nvSpPr>
          <p:spPr>
            <a:xfrm>
              <a:off x="7549636" y="3016637"/>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2" name="椭圆 1033"/>
            <p:cNvSpPr/>
            <p:nvPr/>
          </p:nvSpPr>
          <p:spPr>
            <a:xfrm>
              <a:off x="7803509" y="3016637"/>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3" name="椭圆 1034"/>
            <p:cNvSpPr/>
            <p:nvPr/>
          </p:nvSpPr>
          <p:spPr>
            <a:xfrm>
              <a:off x="8057383" y="3016637"/>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4" name="椭圆 1035"/>
            <p:cNvSpPr/>
            <p:nvPr/>
          </p:nvSpPr>
          <p:spPr>
            <a:xfrm>
              <a:off x="8311256" y="3016637"/>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5" name="椭圆 1036"/>
            <p:cNvSpPr/>
            <p:nvPr/>
          </p:nvSpPr>
          <p:spPr>
            <a:xfrm>
              <a:off x="8565128" y="3016637"/>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7" name="椭圆 1038"/>
            <p:cNvSpPr/>
            <p:nvPr/>
          </p:nvSpPr>
          <p:spPr>
            <a:xfrm>
              <a:off x="6534144" y="3301413"/>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8" name="椭圆 1039"/>
            <p:cNvSpPr/>
            <p:nvPr/>
          </p:nvSpPr>
          <p:spPr>
            <a:xfrm>
              <a:off x="6788017" y="3301413"/>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9" name="椭圆 1040"/>
            <p:cNvSpPr/>
            <p:nvPr/>
          </p:nvSpPr>
          <p:spPr>
            <a:xfrm>
              <a:off x="7041891" y="3301413"/>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0" name="椭圆 1041"/>
            <p:cNvSpPr/>
            <p:nvPr/>
          </p:nvSpPr>
          <p:spPr>
            <a:xfrm>
              <a:off x="7295764" y="3301413"/>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1" name="椭圆 1042"/>
            <p:cNvSpPr/>
            <p:nvPr/>
          </p:nvSpPr>
          <p:spPr>
            <a:xfrm>
              <a:off x="7549636" y="3301413"/>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2" name="椭圆 1043"/>
            <p:cNvSpPr/>
            <p:nvPr/>
          </p:nvSpPr>
          <p:spPr>
            <a:xfrm>
              <a:off x="7803509" y="3301413"/>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3" name="椭圆 1044"/>
            <p:cNvSpPr/>
            <p:nvPr/>
          </p:nvSpPr>
          <p:spPr>
            <a:xfrm>
              <a:off x="8057383" y="3301413"/>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4" name="椭圆 1045"/>
            <p:cNvSpPr/>
            <p:nvPr/>
          </p:nvSpPr>
          <p:spPr>
            <a:xfrm>
              <a:off x="8311256" y="3301413"/>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5" name="椭圆 1046"/>
            <p:cNvSpPr/>
            <p:nvPr/>
          </p:nvSpPr>
          <p:spPr>
            <a:xfrm>
              <a:off x="8565128" y="3301413"/>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7" name="椭圆 1048"/>
            <p:cNvSpPr/>
            <p:nvPr/>
          </p:nvSpPr>
          <p:spPr>
            <a:xfrm>
              <a:off x="6534144" y="3586189"/>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8" name="椭圆 1049"/>
            <p:cNvSpPr/>
            <p:nvPr/>
          </p:nvSpPr>
          <p:spPr>
            <a:xfrm>
              <a:off x="6788017" y="3586189"/>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9" name="椭圆 1050"/>
            <p:cNvSpPr/>
            <p:nvPr/>
          </p:nvSpPr>
          <p:spPr>
            <a:xfrm>
              <a:off x="7041891" y="3586189"/>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0" name="椭圆 1051"/>
            <p:cNvSpPr/>
            <p:nvPr/>
          </p:nvSpPr>
          <p:spPr>
            <a:xfrm>
              <a:off x="7295764" y="3586189"/>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1" name="椭圆 1052"/>
            <p:cNvSpPr/>
            <p:nvPr/>
          </p:nvSpPr>
          <p:spPr>
            <a:xfrm>
              <a:off x="7549636" y="3586189"/>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2" name="椭圆 1053"/>
            <p:cNvSpPr/>
            <p:nvPr/>
          </p:nvSpPr>
          <p:spPr>
            <a:xfrm>
              <a:off x="7803509" y="3586189"/>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3" name="椭圆 1054"/>
            <p:cNvSpPr/>
            <p:nvPr/>
          </p:nvSpPr>
          <p:spPr>
            <a:xfrm>
              <a:off x="8057383" y="3586189"/>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4" name="椭圆 1055"/>
            <p:cNvSpPr/>
            <p:nvPr/>
          </p:nvSpPr>
          <p:spPr>
            <a:xfrm>
              <a:off x="8311256" y="3586189"/>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5" name="椭圆 1056"/>
            <p:cNvSpPr/>
            <p:nvPr/>
          </p:nvSpPr>
          <p:spPr>
            <a:xfrm>
              <a:off x="8565128" y="3586189"/>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7" name="椭圆 1058"/>
            <p:cNvSpPr/>
            <p:nvPr/>
          </p:nvSpPr>
          <p:spPr>
            <a:xfrm>
              <a:off x="6534144" y="3870965"/>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8" name="椭圆 1059"/>
            <p:cNvSpPr/>
            <p:nvPr/>
          </p:nvSpPr>
          <p:spPr>
            <a:xfrm>
              <a:off x="6788017" y="3870965"/>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9" name="椭圆 1060"/>
            <p:cNvSpPr/>
            <p:nvPr/>
          </p:nvSpPr>
          <p:spPr>
            <a:xfrm>
              <a:off x="7041891" y="3870965"/>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0" name="椭圆 1061"/>
            <p:cNvSpPr/>
            <p:nvPr/>
          </p:nvSpPr>
          <p:spPr>
            <a:xfrm>
              <a:off x="7295764" y="3870965"/>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1" name="椭圆 1062"/>
            <p:cNvSpPr/>
            <p:nvPr/>
          </p:nvSpPr>
          <p:spPr>
            <a:xfrm>
              <a:off x="7549636" y="3870965"/>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2" name="椭圆 1063"/>
            <p:cNvSpPr/>
            <p:nvPr/>
          </p:nvSpPr>
          <p:spPr>
            <a:xfrm>
              <a:off x="7803509" y="3870965"/>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3" name="椭圆 1064"/>
            <p:cNvSpPr/>
            <p:nvPr/>
          </p:nvSpPr>
          <p:spPr>
            <a:xfrm>
              <a:off x="8057383" y="3870965"/>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4" name="椭圆 1065"/>
            <p:cNvSpPr/>
            <p:nvPr/>
          </p:nvSpPr>
          <p:spPr>
            <a:xfrm>
              <a:off x="8311256" y="3870965"/>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5" name="椭圆 1066"/>
            <p:cNvSpPr/>
            <p:nvPr/>
          </p:nvSpPr>
          <p:spPr>
            <a:xfrm>
              <a:off x="8565128" y="3870965"/>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7" name="椭圆 1068"/>
            <p:cNvSpPr/>
            <p:nvPr/>
          </p:nvSpPr>
          <p:spPr>
            <a:xfrm>
              <a:off x="6534144" y="4155741"/>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8" name="椭圆 1069"/>
            <p:cNvSpPr/>
            <p:nvPr/>
          </p:nvSpPr>
          <p:spPr>
            <a:xfrm>
              <a:off x="6788017" y="4155741"/>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9" name="椭圆 1070"/>
            <p:cNvSpPr/>
            <p:nvPr/>
          </p:nvSpPr>
          <p:spPr>
            <a:xfrm>
              <a:off x="7041891" y="4155741"/>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90" name="椭圆 1071"/>
            <p:cNvSpPr/>
            <p:nvPr/>
          </p:nvSpPr>
          <p:spPr>
            <a:xfrm>
              <a:off x="7295764" y="4155741"/>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91" name="椭圆 1072"/>
            <p:cNvSpPr/>
            <p:nvPr/>
          </p:nvSpPr>
          <p:spPr>
            <a:xfrm>
              <a:off x="7549636" y="4155741"/>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92" name="椭圆 1073"/>
            <p:cNvSpPr/>
            <p:nvPr/>
          </p:nvSpPr>
          <p:spPr>
            <a:xfrm>
              <a:off x="7803509" y="4155741"/>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93" name="椭圆 1074"/>
            <p:cNvSpPr/>
            <p:nvPr/>
          </p:nvSpPr>
          <p:spPr>
            <a:xfrm>
              <a:off x="8057383" y="4155741"/>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94" name="椭圆 1075"/>
            <p:cNvSpPr/>
            <p:nvPr/>
          </p:nvSpPr>
          <p:spPr>
            <a:xfrm>
              <a:off x="8311256" y="4155741"/>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95" name="椭圆 1076"/>
            <p:cNvSpPr/>
            <p:nvPr/>
          </p:nvSpPr>
          <p:spPr>
            <a:xfrm>
              <a:off x="8565128" y="4155741"/>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97" name="椭圆 1078"/>
            <p:cNvSpPr/>
            <p:nvPr/>
          </p:nvSpPr>
          <p:spPr>
            <a:xfrm>
              <a:off x="6534144" y="4440517"/>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98" name="椭圆 1079"/>
            <p:cNvSpPr/>
            <p:nvPr/>
          </p:nvSpPr>
          <p:spPr>
            <a:xfrm>
              <a:off x="6788017" y="4440517"/>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99" name="椭圆 1080"/>
            <p:cNvSpPr/>
            <p:nvPr/>
          </p:nvSpPr>
          <p:spPr>
            <a:xfrm>
              <a:off x="7041891" y="4440517"/>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00" name="椭圆 1081"/>
            <p:cNvSpPr/>
            <p:nvPr/>
          </p:nvSpPr>
          <p:spPr>
            <a:xfrm>
              <a:off x="7295764" y="4440517"/>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01" name="椭圆 1082"/>
            <p:cNvSpPr/>
            <p:nvPr/>
          </p:nvSpPr>
          <p:spPr>
            <a:xfrm>
              <a:off x="7549636" y="4440517"/>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02" name="椭圆 1083"/>
            <p:cNvSpPr/>
            <p:nvPr/>
          </p:nvSpPr>
          <p:spPr>
            <a:xfrm>
              <a:off x="7803509" y="4440517"/>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03" name="椭圆 1084"/>
            <p:cNvSpPr/>
            <p:nvPr/>
          </p:nvSpPr>
          <p:spPr>
            <a:xfrm>
              <a:off x="8057383" y="4440517"/>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04" name="椭圆 1085"/>
            <p:cNvSpPr/>
            <p:nvPr/>
          </p:nvSpPr>
          <p:spPr>
            <a:xfrm>
              <a:off x="8311256" y="4440517"/>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05" name="椭圆 1086"/>
            <p:cNvSpPr/>
            <p:nvPr/>
          </p:nvSpPr>
          <p:spPr>
            <a:xfrm>
              <a:off x="8565128" y="4440517"/>
              <a:ext cx="189744" cy="1897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44" name="Group 43"/>
          <p:cNvGrpSpPr/>
          <p:nvPr/>
        </p:nvGrpSpPr>
        <p:grpSpPr>
          <a:xfrm>
            <a:off x="9311259" y="1877533"/>
            <a:ext cx="2220728" cy="2752728"/>
            <a:chOff x="9311259" y="1877533"/>
            <a:chExt cx="2220728" cy="2752728"/>
          </a:xfrm>
        </p:grpSpPr>
        <p:sp>
          <p:nvSpPr>
            <p:cNvPr id="308" name="椭圆 887"/>
            <p:cNvSpPr/>
            <p:nvPr/>
          </p:nvSpPr>
          <p:spPr>
            <a:xfrm>
              <a:off x="9311259" y="1877533"/>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09" name="椭圆 888"/>
            <p:cNvSpPr/>
            <p:nvPr/>
          </p:nvSpPr>
          <p:spPr>
            <a:xfrm>
              <a:off x="9565131" y="1877533"/>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0" name="椭圆 889"/>
            <p:cNvSpPr/>
            <p:nvPr/>
          </p:nvSpPr>
          <p:spPr>
            <a:xfrm>
              <a:off x="9819004" y="1877533"/>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1" name="椭圆 890"/>
            <p:cNvSpPr/>
            <p:nvPr/>
          </p:nvSpPr>
          <p:spPr>
            <a:xfrm>
              <a:off x="10072878" y="1877533"/>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2" name="椭圆 891"/>
            <p:cNvSpPr/>
            <p:nvPr/>
          </p:nvSpPr>
          <p:spPr>
            <a:xfrm>
              <a:off x="10326751" y="1877533"/>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3" name="椭圆 892"/>
            <p:cNvSpPr/>
            <p:nvPr/>
          </p:nvSpPr>
          <p:spPr>
            <a:xfrm>
              <a:off x="10580623" y="1877533"/>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4" name="椭圆 893"/>
            <p:cNvSpPr/>
            <p:nvPr/>
          </p:nvSpPr>
          <p:spPr>
            <a:xfrm>
              <a:off x="10834496" y="1877533"/>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5" name="椭圆 894"/>
            <p:cNvSpPr/>
            <p:nvPr/>
          </p:nvSpPr>
          <p:spPr>
            <a:xfrm>
              <a:off x="11088370" y="1877533"/>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6" name="椭圆 895"/>
            <p:cNvSpPr/>
            <p:nvPr/>
          </p:nvSpPr>
          <p:spPr>
            <a:xfrm>
              <a:off x="11342243" y="1877533"/>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7" name="椭圆 897"/>
            <p:cNvSpPr/>
            <p:nvPr/>
          </p:nvSpPr>
          <p:spPr>
            <a:xfrm>
              <a:off x="9311259" y="2162309"/>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8" name="椭圆 898"/>
            <p:cNvSpPr/>
            <p:nvPr/>
          </p:nvSpPr>
          <p:spPr>
            <a:xfrm>
              <a:off x="9565131" y="2162309"/>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9" name="椭圆 899"/>
            <p:cNvSpPr/>
            <p:nvPr/>
          </p:nvSpPr>
          <p:spPr>
            <a:xfrm>
              <a:off x="9819004" y="2162309"/>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20" name="椭圆 900"/>
            <p:cNvSpPr/>
            <p:nvPr/>
          </p:nvSpPr>
          <p:spPr>
            <a:xfrm>
              <a:off x="10072878" y="2162309"/>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21" name="椭圆 901"/>
            <p:cNvSpPr/>
            <p:nvPr/>
          </p:nvSpPr>
          <p:spPr>
            <a:xfrm>
              <a:off x="10326751" y="2162309"/>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22" name="椭圆 902"/>
            <p:cNvSpPr/>
            <p:nvPr/>
          </p:nvSpPr>
          <p:spPr>
            <a:xfrm>
              <a:off x="10580623" y="2162309"/>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23" name="椭圆 903"/>
            <p:cNvSpPr/>
            <p:nvPr/>
          </p:nvSpPr>
          <p:spPr>
            <a:xfrm>
              <a:off x="10834496" y="2162309"/>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24" name="椭圆 904"/>
            <p:cNvSpPr/>
            <p:nvPr/>
          </p:nvSpPr>
          <p:spPr>
            <a:xfrm>
              <a:off x="11088370" y="2162309"/>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25" name="椭圆 905"/>
            <p:cNvSpPr/>
            <p:nvPr/>
          </p:nvSpPr>
          <p:spPr>
            <a:xfrm>
              <a:off x="11342243" y="2162309"/>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26" name="椭圆 907"/>
            <p:cNvSpPr/>
            <p:nvPr/>
          </p:nvSpPr>
          <p:spPr>
            <a:xfrm>
              <a:off x="9311259" y="2447085"/>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27" name="椭圆 908"/>
            <p:cNvSpPr/>
            <p:nvPr/>
          </p:nvSpPr>
          <p:spPr>
            <a:xfrm>
              <a:off x="9565131" y="2447085"/>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28" name="椭圆 909"/>
            <p:cNvSpPr/>
            <p:nvPr/>
          </p:nvSpPr>
          <p:spPr>
            <a:xfrm>
              <a:off x="9819004" y="2447085"/>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29" name="椭圆 910"/>
            <p:cNvSpPr/>
            <p:nvPr/>
          </p:nvSpPr>
          <p:spPr>
            <a:xfrm>
              <a:off x="10072878" y="2447085"/>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30" name="椭圆 911"/>
            <p:cNvSpPr/>
            <p:nvPr/>
          </p:nvSpPr>
          <p:spPr>
            <a:xfrm>
              <a:off x="10326751" y="2447085"/>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31" name="椭圆 912"/>
            <p:cNvSpPr/>
            <p:nvPr/>
          </p:nvSpPr>
          <p:spPr>
            <a:xfrm>
              <a:off x="10580623" y="2447085"/>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32" name="椭圆 913"/>
            <p:cNvSpPr/>
            <p:nvPr/>
          </p:nvSpPr>
          <p:spPr>
            <a:xfrm>
              <a:off x="10834496" y="2447085"/>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33" name="椭圆 914"/>
            <p:cNvSpPr/>
            <p:nvPr/>
          </p:nvSpPr>
          <p:spPr>
            <a:xfrm>
              <a:off x="11088370" y="2447085"/>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34" name="椭圆 915"/>
            <p:cNvSpPr/>
            <p:nvPr/>
          </p:nvSpPr>
          <p:spPr>
            <a:xfrm>
              <a:off x="11342243" y="2447085"/>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35" name="椭圆 917"/>
            <p:cNvSpPr/>
            <p:nvPr/>
          </p:nvSpPr>
          <p:spPr>
            <a:xfrm>
              <a:off x="9311259" y="2731861"/>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36" name="椭圆 918"/>
            <p:cNvSpPr/>
            <p:nvPr/>
          </p:nvSpPr>
          <p:spPr>
            <a:xfrm>
              <a:off x="9565131" y="2731861"/>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37" name="椭圆 919"/>
            <p:cNvSpPr/>
            <p:nvPr/>
          </p:nvSpPr>
          <p:spPr>
            <a:xfrm>
              <a:off x="9819004" y="2731861"/>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38" name="椭圆 920"/>
            <p:cNvSpPr/>
            <p:nvPr/>
          </p:nvSpPr>
          <p:spPr>
            <a:xfrm>
              <a:off x="10072878" y="2731861"/>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39" name="椭圆 921"/>
            <p:cNvSpPr/>
            <p:nvPr/>
          </p:nvSpPr>
          <p:spPr>
            <a:xfrm>
              <a:off x="10326751" y="2731861"/>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40" name="椭圆 922"/>
            <p:cNvSpPr/>
            <p:nvPr/>
          </p:nvSpPr>
          <p:spPr>
            <a:xfrm>
              <a:off x="10580623" y="2731861"/>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41" name="椭圆 923"/>
            <p:cNvSpPr/>
            <p:nvPr/>
          </p:nvSpPr>
          <p:spPr>
            <a:xfrm>
              <a:off x="10834496" y="2731861"/>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42" name="椭圆 924"/>
            <p:cNvSpPr/>
            <p:nvPr/>
          </p:nvSpPr>
          <p:spPr>
            <a:xfrm>
              <a:off x="11088370" y="2731861"/>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43" name="椭圆 925"/>
            <p:cNvSpPr/>
            <p:nvPr/>
          </p:nvSpPr>
          <p:spPr>
            <a:xfrm>
              <a:off x="11342243" y="2731861"/>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44" name="椭圆 927"/>
            <p:cNvSpPr/>
            <p:nvPr/>
          </p:nvSpPr>
          <p:spPr>
            <a:xfrm>
              <a:off x="9311259" y="3016637"/>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45" name="椭圆 928"/>
            <p:cNvSpPr/>
            <p:nvPr/>
          </p:nvSpPr>
          <p:spPr>
            <a:xfrm>
              <a:off x="9565131" y="3016637"/>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46" name="椭圆 929"/>
            <p:cNvSpPr/>
            <p:nvPr/>
          </p:nvSpPr>
          <p:spPr>
            <a:xfrm>
              <a:off x="9819004" y="3016637"/>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47" name="椭圆 930"/>
            <p:cNvSpPr/>
            <p:nvPr/>
          </p:nvSpPr>
          <p:spPr>
            <a:xfrm>
              <a:off x="10072878" y="3016637"/>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48" name="椭圆 931"/>
            <p:cNvSpPr/>
            <p:nvPr/>
          </p:nvSpPr>
          <p:spPr>
            <a:xfrm>
              <a:off x="10326751" y="3016637"/>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49" name="椭圆 932"/>
            <p:cNvSpPr/>
            <p:nvPr/>
          </p:nvSpPr>
          <p:spPr>
            <a:xfrm>
              <a:off x="10580623" y="3016637"/>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0" name="椭圆 933"/>
            <p:cNvSpPr/>
            <p:nvPr/>
          </p:nvSpPr>
          <p:spPr>
            <a:xfrm>
              <a:off x="10834496" y="3016637"/>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1" name="椭圆 934"/>
            <p:cNvSpPr/>
            <p:nvPr/>
          </p:nvSpPr>
          <p:spPr>
            <a:xfrm>
              <a:off x="11088370" y="3016637"/>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2" name="椭圆 935"/>
            <p:cNvSpPr/>
            <p:nvPr/>
          </p:nvSpPr>
          <p:spPr>
            <a:xfrm>
              <a:off x="11342243" y="3016637"/>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3" name="椭圆 937"/>
            <p:cNvSpPr/>
            <p:nvPr/>
          </p:nvSpPr>
          <p:spPr>
            <a:xfrm>
              <a:off x="9311259" y="3301413"/>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4" name="椭圆 938"/>
            <p:cNvSpPr/>
            <p:nvPr/>
          </p:nvSpPr>
          <p:spPr>
            <a:xfrm>
              <a:off x="9565131" y="3301413"/>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5" name="椭圆 939"/>
            <p:cNvSpPr/>
            <p:nvPr/>
          </p:nvSpPr>
          <p:spPr>
            <a:xfrm>
              <a:off x="9819004" y="3301413"/>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6" name="椭圆 940"/>
            <p:cNvSpPr/>
            <p:nvPr/>
          </p:nvSpPr>
          <p:spPr>
            <a:xfrm>
              <a:off x="10072878" y="3301413"/>
              <a:ext cx="189744" cy="18974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7" name="椭圆 941"/>
            <p:cNvSpPr/>
            <p:nvPr/>
          </p:nvSpPr>
          <p:spPr>
            <a:xfrm>
              <a:off x="10326751" y="3301413"/>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8" name="椭圆 942"/>
            <p:cNvSpPr/>
            <p:nvPr/>
          </p:nvSpPr>
          <p:spPr>
            <a:xfrm>
              <a:off x="10580623" y="3301413"/>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9" name="椭圆 943"/>
            <p:cNvSpPr/>
            <p:nvPr/>
          </p:nvSpPr>
          <p:spPr>
            <a:xfrm>
              <a:off x="10834496" y="3301413"/>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0" name="椭圆 944"/>
            <p:cNvSpPr/>
            <p:nvPr/>
          </p:nvSpPr>
          <p:spPr>
            <a:xfrm>
              <a:off x="11088370" y="3301413"/>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1" name="椭圆 945"/>
            <p:cNvSpPr/>
            <p:nvPr/>
          </p:nvSpPr>
          <p:spPr>
            <a:xfrm>
              <a:off x="11342243" y="3301413"/>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2" name="椭圆 947"/>
            <p:cNvSpPr/>
            <p:nvPr/>
          </p:nvSpPr>
          <p:spPr>
            <a:xfrm>
              <a:off x="9311259" y="3586189"/>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3" name="椭圆 948"/>
            <p:cNvSpPr/>
            <p:nvPr/>
          </p:nvSpPr>
          <p:spPr>
            <a:xfrm>
              <a:off x="9565131" y="3586189"/>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4" name="椭圆 949"/>
            <p:cNvSpPr/>
            <p:nvPr/>
          </p:nvSpPr>
          <p:spPr>
            <a:xfrm>
              <a:off x="9819004" y="3586189"/>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5" name="椭圆 950"/>
            <p:cNvSpPr/>
            <p:nvPr/>
          </p:nvSpPr>
          <p:spPr>
            <a:xfrm>
              <a:off x="10072878" y="3586189"/>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6" name="椭圆 951"/>
            <p:cNvSpPr/>
            <p:nvPr/>
          </p:nvSpPr>
          <p:spPr>
            <a:xfrm>
              <a:off x="10326751" y="3586189"/>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7" name="椭圆 952"/>
            <p:cNvSpPr/>
            <p:nvPr/>
          </p:nvSpPr>
          <p:spPr>
            <a:xfrm>
              <a:off x="10580623" y="3586189"/>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8" name="椭圆 953"/>
            <p:cNvSpPr/>
            <p:nvPr/>
          </p:nvSpPr>
          <p:spPr>
            <a:xfrm>
              <a:off x="10834496" y="3586189"/>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9" name="椭圆 954"/>
            <p:cNvSpPr/>
            <p:nvPr/>
          </p:nvSpPr>
          <p:spPr>
            <a:xfrm>
              <a:off x="11088370" y="3586189"/>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0" name="椭圆 955"/>
            <p:cNvSpPr/>
            <p:nvPr/>
          </p:nvSpPr>
          <p:spPr>
            <a:xfrm>
              <a:off x="11342243" y="3586189"/>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1" name="椭圆 957"/>
            <p:cNvSpPr/>
            <p:nvPr/>
          </p:nvSpPr>
          <p:spPr>
            <a:xfrm>
              <a:off x="9311259" y="3870965"/>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2" name="椭圆 958"/>
            <p:cNvSpPr/>
            <p:nvPr/>
          </p:nvSpPr>
          <p:spPr>
            <a:xfrm>
              <a:off x="9565131" y="3870965"/>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3" name="椭圆 959"/>
            <p:cNvSpPr/>
            <p:nvPr/>
          </p:nvSpPr>
          <p:spPr>
            <a:xfrm>
              <a:off x="9819004" y="3870965"/>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4" name="椭圆 960"/>
            <p:cNvSpPr/>
            <p:nvPr/>
          </p:nvSpPr>
          <p:spPr>
            <a:xfrm>
              <a:off x="10072878" y="3870965"/>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5" name="椭圆 961"/>
            <p:cNvSpPr/>
            <p:nvPr/>
          </p:nvSpPr>
          <p:spPr>
            <a:xfrm>
              <a:off x="10326751" y="3870965"/>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6" name="椭圆 962"/>
            <p:cNvSpPr/>
            <p:nvPr/>
          </p:nvSpPr>
          <p:spPr>
            <a:xfrm>
              <a:off x="10580623" y="3870965"/>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7" name="椭圆 963"/>
            <p:cNvSpPr/>
            <p:nvPr/>
          </p:nvSpPr>
          <p:spPr>
            <a:xfrm>
              <a:off x="10834496" y="3870965"/>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8" name="椭圆 964"/>
            <p:cNvSpPr/>
            <p:nvPr/>
          </p:nvSpPr>
          <p:spPr>
            <a:xfrm>
              <a:off x="11088370" y="3870965"/>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9" name="椭圆 965"/>
            <p:cNvSpPr/>
            <p:nvPr/>
          </p:nvSpPr>
          <p:spPr>
            <a:xfrm>
              <a:off x="11342243" y="3870965"/>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0" name="椭圆 967"/>
            <p:cNvSpPr/>
            <p:nvPr/>
          </p:nvSpPr>
          <p:spPr>
            <a:xfrm>
              <a:off x="9311259" y="4155741"/>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1" name="椭圆 968"/>
            <p:cNvSpPr/>
            <p:nvPr/>
          </p:nvSpPr>
          <p:spPr>
            <a:xfrm>
              <a:off x="9565131" y="4155741"/>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2" name="椭圆 969"/>
            <p:cNvSpPr/>
            <p:nvPr/>
          </p:nvSpPr>
          <p:spPr>
            <a:xfrm>
              <a:off x="9819004" y="4155741"/>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3" name="椭圆 970"/>
            <p:cNvSpPr/>
            <p:nvPr/>
          </p:nvSpPr>
          <p:spPr>
            <a:xfrm>
              <a:off x="10072878" y="4155741"/>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4" name="椭圆 971"/>
            <p:cNvSpPr/>
            <p:nvPr/>
          </p:nvSpPr>
          <p:spPr>
            <a:xfrm>
              <a:off x="10326751" y="4155741"/>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5" name="椭圆 972"/>
            <p:cNvSpPr/>
            <p:nvPr/>
          </p:nvSpPr>
          <p:spPr>
            <a:xfrm>
              <a:off x="10580623" y="4155741"/>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6" name="椭圆 973"/>
            <p:cNvSpPr/>
            <p:nvPr/>
          </p:nvSpPr>
          <p:spPr>
            <a:xfrm>
              <a:off x="10834496" y="4155741"/>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7" name="椭圆 974"/>
            <p:cNvSpPr/>
            <p:nvPr/>
          </p:nvSpPr>
          <p:spPr>
            <a:xfrm>
              <a:off x="11088370" y="4155741"/>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8" name="椭圆 975"/>
            <p:cNvSpPr/>
            <p:nvPr/>
          </p:nvSpPr>
          <p:spPr>
            <a:xfrm>
              <a:off x="11342243" y="4155741"/>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9" name="椭圆 977"/>
            <p:cNvSpPr/>
            <p:nvPr/>
          </p:nvSpPr>
          <p:spPr>
            <a:xfrm>
              <a:off x="9311259" y="4440517"/>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0" name="椭圆 978"/>
            <p:cNvSpPr/>
            <p:nvPr/>
          </p:nvSpPr>
          <p:spPr>
            <a:xfrm>
              <a:off x="9565131" y="4440517"/>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1" name="椭圆 979"/>
            <p:cNvSpPr/>
            <p:nvPr/>
          </p:nvSpPr>
          <p:spPr>
            <a:xfrm>
              <a:off x="9819004" y="4440517"/>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2" name="椭圆 980"/>
            <p:cNvSpPr/>
            <p:nvPr/>
          </p:nvSpPr>
          <p:spPr>
            <a:xfrm>
              <a:off x="10072878" y="4440517"/>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3" name="椭圆 981"/>
            <p:cNvSpPr/>
            <p:nvPr/>
          </p:nvSpPr>
          <p:spPr>
            <a:xfrm>
              <a:off x="10326751" y="4440517"/>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4" name="椭圆 982"/>
            <p:cNvSpPr/>
            <p:nvPr/>
          </p:nvSpPr>
          <p:spPr>
            <a:xfrm>
              <a:off x="10580623" y="4440517"/>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5" name="椭圆 983"/>
            <p:cNvSpPr/>
            <p:nvPr/>
          </p:nvSpPr>
          <p:spPr>
            <a:xfrm>
              <a:off x="10834496" y="4440517"/>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6" name="椭圆 984"/>
            <p:cNvSpPr/>
            <p:nvPr/>
          </p:nvSpPr>
          <p:spPr>
            <a:xfrm>
              <a:off x="11088370" y="4440517"/>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7" name="椭圆 985"/>
            <p:cNvSpPr/>
            <p:nvPr/>
          </p:nvSpPr>
          <p:spPr>
            <a:xfrm>
              <a:off x="11342243" y="4440517"/>
              <a:ext cx="189744" cy="18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398" name="Rectangle 397"/>
          <p:cNvSpPr/>
          <p:nvPr/>
        </p:nvSpPr>
        <p:spPr>
          <a:xfrm>
            <a:off x="893397" y="4768191"/>
            <a:ext cx="176362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lumMod val="75000"/>
                    <a:lumOff val="25000"/>
                  </a:prstClr>
                </a:solidFill>
                <a:effectLst/>
                <a:uLnTx/>
                <a:uFillTx/>
                <a:latin typeface="Roboto Medium"/>
                <a:ea typeface="+mn-ea"/>
                <a:cs typeface="+mn-cs"/>
              </a:rPr>
              <a:t>Graphic Design</a:t>
            </a:r>
          </a:p>
        </p:txBody>
      </p:sp>
      <p:sp>
        <p:nvSpPr>
          <p:cNvPr id="399" name="TextBox 398"/>
          <p:cNvSpPr txBox="1"/>
          <p:nvPr/>
        </p:nvSpPr>
        <p:spPr>
          <a:xfrm>
            <a:off x="661467" y="5118067"/>
            <a:ext cx="2220727"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Lorem</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ipsum</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dolor sit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Vestibulum</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dignissim</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nunc</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nisi, ac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scelerisque</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nulla</a:t>
            </a:r>
            <a:endPar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sp>
        <p:nvSpPr>
          <p:cNvPr id="400" name="Rectangle 399"/>
          <p:cNvSpPr/>
          <p:nvPr/>
        </p:nvSpPr>
        <p:spPr>
          <a:xfrm>
            <a:off x="4073743" y="4768191"/>
            <a:ext cx="141577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lumMod val="75000"/>
                    <a:lumOff val="25000"/>
                  </a:prstClr>
                </a:solidFill>
                <a:effectLst/>
                <a:uLnTx/>
                <a:uFillTx/>
                <a:latin typeface="Roboto Medium"/>
                <a:ea typeface="+mn-ea"/>
                <a:cs typeface="+mn-cs"/>
              </a:rPr>
              <a:t>Web Design</a:t>
            </a:r>
          </a:p>
        </p:txBody>
      </p:sp>
      <p:sp>
        <p:nvSpPr>
          <p:cNvPr id="401" name="TextBox 400"/>
          <p:cNvSpPr txBox="1"/>
          <p:nvPr/>
        </p:nvSpPr>
        <p:spPr>
          <a:xfrm>
            <a:off x="3671266" y="5118067"/>
            <a:ext cx="2220727"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Lorem</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ipsum</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dolor sit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Vestibulum</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dignissim</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nunc</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nisi, ac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scelerisque</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nulla</a:t>
            </a:r>
            <a:endPar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sp>
        <p:nvSpPr>
          <p:cNvPr id="402" name="Rectangle 401"/>
          <p:cNvSpPr/>
          <p:nvPr/>
        </p:nvSpPr>
        <p:spPr>
          <a:xfrm>
            <a:off x="6867693" y="4769514"/>
            <a:ext cx="1553630"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lumMod val="75000"/>
                    <a:lumOff val="25000"/>
                  </a:prstClr>
                </a:solidFill>
                <a:effectLst/>
                <a:uLnTx/>
                <a:uFillTx/>
                <a:latin typeface="Roboto Medium"/>
                <a:ea typeface="+mn-ea"/>
                <a:cs typeface="+mn-cs"/>
              </a:rPr>
              <a:t>Development</a:t>
            </a:r>
          </a:p>
        </p:txBody>
      </p:sp>
      <p:sp>
        <p:nvSpPr>
          <p:cNvPr id="403" name="TextBox 402"/>
          <p:cNvSpPr txBox="1"/>
          <p:nvPr/>
        </p:nvSpPr>
        <p:spPr>
          <a:xfrm>
            <a:off x="6534145" y="5118067"/>
            <a:ext cx="2220727"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Lorem</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ipsum</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dolor sit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Vestibulum</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dignissim</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nunc</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nisi, ac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scelerisque</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nulla</a:t>
            </a:r>
            <a:endPar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sp>
        <p:nvSpPr>
          <p:cNvPr id="404" name="Rectangle 403"/>
          <p:cNvSpPr/>
          <p:nvPr/>
        </p:nvSpPr>
        <p:spPr>
          <a:xfrm>
            <a:off x="9736894" y="4768191"/>
            <a:ext cx="138050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lumMod val="75000"/>
                    <a:lumOff val="25000"/>
                  </a:prstClr>
                </a:solidFill>
                <a:effectLst/>
                <a:uLnTx/>
                <a:uFillTx/>
                <a:latin typeface="Roboto Medium"/>
                <a:ea typeface="+mn-ea"/>
                <a:cs typeface="+mn-cs"/>
              </a:rPr>
              <a:t>Photoshop </a:t>
            </a:r>
          </a:p>
        </p:txBody>
      </p:sp>
      <p:sp>
        <p:nvSpPr>
          <p:cNvPr id="405" name="TextBox 404"/>
          <p:cNvSpPr txBox="1"/>
          <p:nvPr/>
        </p:nvSpPr>
        <p:spPr>
          <a:xfrm>
            <a:off x="9311260" y="5118067"/>
            <a:ext cx="2220727"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Lorem</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ipsum</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dolor sit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Vestibulum</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dignissim</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nunc</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nisi, ac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scelerisque</a:t>
            </a:r>
            <a:r>
              <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nulla</a:t>
            </a:r>
            <a:endParaRPr kumimoji="0" lang="en-US" sz="12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spTree>
    <p:extLst>
      <p:ext uri="{BB962C8B-B14F-4D97-AF65-F5344CB8AC3E}">
        <p14:creationId xmlns:p14="http://schemas.microsoft.com/office/powerpoint/2010/main" val="295862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398"/>
                                        </p:tgtEl>
                                        <p:attrNameLst>
                                          <p:attrName>style.visibility</p:attrName>
                                        </p:attrNameLst>
                                      </p:cBhvr>
                                      <p:to>
                                        <p:strVal val="visible"/>
                                      </p:to>
                                    </p:set>
                                    <p:animEffect transition="in" filter="randombar(horizontal)">
                                      <p:cBhvr>
                                        <p:cTn id="11" dur="500"/>
                                        <p:tgtEl>
                                          <p:spTgt spid="398"/>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399"/>
                                        </p:tgtEl>
                                        <p:attrNameLst>
                                          <p:attrName>style.visibility</p:attrName>
                                        </p:attrNameLst>
                                      </p:cBhvr>
                                      <p:to>
                                        <p:strVal val="visible"/>
                                      </p:to>
                                    </p:set>
                                    <p:animEffect transition="in" filter="randombar(horizontal)">
                                      <p:cBhvr>
                                        <p:cTn id="15" dur="500"/>
                                        <p:tgtEl>
                                          <p:spTgt spid="399"/>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wipe(down)">
                                      <p:cBhvr>
                                        <p:cTn id="19" dur="500"/>
                                        <p:tgtEl>
                                          <p:spTgt spid="24"/>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400"/>
                                        </p:tgtEl>
                                        <p:attrNameLst>
                                          <p:attrName>style.visibility</p:attrName>
                                        </p:attrNameLst>
                                      </p:cBhvr>
                                      <p:to>
                                        <p:strVal val="visible"/>
                                      </p:to>
                                    </p:set>
                                    <p:animEffect transition="in" filter="randombar(horizontal)">
                                      <p:cBhvr>
                                        <p:cTn id="23" dur="500"/>
                                        <p:tgtEl>
                                          <p:spTgt spid="400"/>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401"/>
                                        </p:tgtEl>
                                        <p:attrNameLst>
                                          <p:attrName>style.visibility</p:attrName>
                                        </p:attrNameLst>
                                      </p:cBhvr>
                                      <p:to>
                                        <p:strVal val="visible"/>
                                      </p:to>
                                    </p:set>
                                    <p:animEffect transition="in" filter="randombar(horizontal)">
                                      <p:cBhvr>
                                        <p:cTn id="27" dur="500"/>
                                        <p:tgtEl>
                                          <p:spTgt spid="401"/>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wipe(down)">
                                      <p:cBhvr>
                                        <p:cTn id="31" dur="500"/>
                                        <p:tgtEl>
                                          <p:spTgt spid="34"/>
                                        </p:tgtEl>
                                      </p:cBhvr>
                                    </p:animEffect>
                                  </p:childTnLst>
                                </p:cTn>
                              </p:par>
                            </p:childTnLst>
                          </p:cTn>
                        </p:par>
                        <p:par>
                          <p:cTn id="32" fill="hold">
                            <p:stCondLst>
                              <p:cond delay="3500"/>
                            </p:stCondLst>
                            <p:childTnLst>
                              <p:par>
                                <p:cTn id="33" presetID="14" presetClass="entr" presetSubtype="10" fill="hold" grpId="0" nodeType="afterEffect">
                                  <p:stCondLst>
                                    <p:cond delay="0"/>
                                  </p:stCondLst>
                                  <p:childTnLst>
                                    <p:set>
                                      <p:cBhvr>
                                        <p:cTn id="34" dur="1" fill="hold">
                                          <p:stCondLst>
                                            <p:cond delay="0"/>
                                          </p:stCondLst>
                                        </p:cTn>
                                        <p:tgtEl>
                                          <p:spTgt spid="402"/>
                                        </p:tgtEl>
                                        <p:attrNameLst>
                                          <p:attrName>style.visibility</p:attrName>
                                        </p:attrNameLst>
                                      </p:cBhvr>
                                      <p:to>
                                        <p:strVal val="visible"/>
                                      </p:to>
                                    </p:set>
                                    <p:animEffect transition="in" filter="randombar(horizontal)">
                                      <p:cBhvr>
                                        <p:cTn id="35" dur="500"/>
                                        <p:tgtEl>
                                          <p:spTgt spid="402"/>
                                        </p:tgtEl>
                                      </p:cBhvr>
                                    </p:animEffect>
                                  </p:childTnLst>
                                </p:cTn>
                              </p:par>
                            </p:childTnLst>
                          </p:cTn>
                        </p:par>
                        <p:par>
                          <p:cTn id="36" fill="hold">
                            <p:stCondLst>
                              <p:cond delay="4000"/>
                            </p:stCondLst>
                            <p:childTnLst>
                              <p:par>
                                <p:cTn id="37" presetID="14" presetClass="entr" presetSubtype="10" fill="hold" grpId="0" nodeType="afterEffect">
                                  <p:stCondLst>
                                    <p:cond delay="0"/>
                                  </p:stCondLst>
                                  <p:childTnLst>
                                    <p:set>
                                      <p:cBhvr>
                                        <p:cTn id="38" dur="1" fill="hold">
                                          <p:stCondLst>
                                            <p:cond delay="0"/>
                                          </p:stCondLst>
                                        </p:cTn>
                                        <p:tgtEl>
                                          <p:spTgt spid="403"/>
                                        </p:tgtEl>
                                        <p:attrNameLst>
                                          <p:attrName>style.visibility</p:attrName>
                                        </p:attrNameLst>
                                      </p:cBhvr>
                                      <p:to>
                                        <p:strVal val="visible"/>
                                      </p:to>
                                    </p:set>
                                    <p:animEffect transition="in" filter="randombar(horizontal)">
                                      <p:cBhvr>
                                        <p:cTn id="39" dur="500"/>
                                        <p:tgtEl>
                                          <p:spTgt spid="403"/>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wipe(down)">
                                      <p:cBhvr>
                                        <p:cTn id="43" dur="500"/>
                                        <p:tgtEl>
                                          <p:spTgt spid="44"/>
                                        </p:tgtEl>
                                      </p:cBhvr>
                                    </p:animEffect>
                                  </p:childTnLst>
                                </p:cTn>
                              </p:par>
                            </p:childTnLst>
                          </p:cTn>
                        </p:par>
                        <p:par>
                          <p:cTn id="44" fill="hold">
                            <p:stCondLst>
                              <p:cond delay="5000"/>
                            </p:stCondLst>
                            <p:childTnLst>
                              <p:par>
                                <p:cTn id="45" presetID="14" presetClass="entr" presetSubtype="10" fill="hold" grpId="0" nodeType="afterEffect">
                                  <p:stCondLst>
                                    <p:cond delay="0"/>
                                  </p:stCondLst>
                                  <p:childTnLst>
                                    <p:set>
                                      <p:cBhvr>
                                        <p:cTn id="46" dur="1" fill="hold">
                                          <p:stCondLst>
                                            <p:cond delay="0"/>
                                          </p:stCondLst>
                                        </p:cTn>
                                        <p:tgtEl>
                                          <p:spTgt spid="404"/>
                                        </p:tgtEl>
                                        <p:attrNameLst>
                                          <p:attrName>style.visibility</p:attrName>
                                        </p:attrNameLst>
                                      </p:cBhvr>
                                      <p:to>
                                        <p:strVal val="visible"/>
                                      </p:to>
                                    </p:set>
                                    <p:animEffect transition="in" filter="randombar(horizontal)">
                                      <p:cBhvr>
                                        <p:cTn id="47" dur="500"/>
                                        <p:tgtEl>
                                          <p:spTgt spid="404"/>
                                        </p:tgtEl>
                                      </p:cBhvr>
                                    </p:animEffect>
                                  </p:childTnLst>
                                </p:cTn>
                              </p:par>
                            </p:childTnLst>
                          </p:cTn>
                        </p:par>
                        <p:par>
                          <p:cTn id="48" fill="hold">
                            <p:stCondLst>
                              <p:cond delay="5500"/>
                            </p:stCondLst>
                            <p:childTnLst>
                              <p:par>
                                <p:cTn id="49" presetID="14" presetClass="entr" presetSubtype="10" fill="hold" grpId="0" nodeType="afterEffect">
                                  <p:stCondLst>
                                    <p:cond delay="0"/>
                                  </p:stCondLst>
                                  <p:childTnLst>
                                    <p:set>
                                      <p:cBhvr>
                                        <p:cTn id="50" dur="1" fill="hold">
                                          <p:stCondLst>
                                            <p:cond delay="0"/>
                                          </p:stCondLst>
                                        </p:cTn>
                                        <p:tgtEl>
                                          <p:spTgt spid="405"/>
                                        </p:tgtEl>
                                        <p:attrNameLst>
                                          <p:attrName>style.visibility</p:attrName>
                                        </p:attrNameLst>
                                      </p:cBhvr>
                                      <p:to>
                                        <p:strVal val="visible"/>
                                      </p:to>
                                    </p:set>
                                    <p:animEffect transition="in" filter="randombar(horizontal)">
                                      <p:cBhvr>
                                        <p:cTn id="51" dur="500"/>
                                        <p:tgtEl>
                                          <p:spTgt spid="4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8" grpId="0"/>
      <p:bldP spid="399" grpId="0"/>
      <p:bldP spid="400" grpId="0"/>
      <p:bldP spid="401" grpId="0"/>
      <p:bldP spid="402" grpId="0"/>
      <p:bldP spid="403" grpId="0"/>
      <p:bldP spid="404" grpId="0"/>
      <p:bldP spid="40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5325" y="620713"/>
            <a:ext cx="10801350" cy="735541"/>
          </a:xfrm>
        </p:spPr>
        <p:txBody>
          <a:bodyPr/>
          <a:lstStyle/>
          <a:p>
            <a:pPr algn="ctr"/>
            <a:r>
              <a:rPr lang="zh-CN" altLang="en-US" dirty="0">
                <a:solidFill>
                  <a:prstClr val="black">
                    <a:lumMod val="75000"/>
                    <a:lumOff val="25000"/>
                  </a:prstClr>
                </a:solidFill>
                <a:latin typeface="叶根友刀锋黑草" panose="02010601030101010101" pitchFamily="2" charset="-122"/>
                <a:ea typeface="叶根友刀锋黑草" panose="02010601030101010101" pitchFamily="2" charset="-122"/>
              </a:rPr>
              <a:t>点击添加标题</a:t>
            </a:r>
            <a:endParaRPr lang="vi-VN" dirty="0"/>
          </a:p>
        </p:txBody>
      </p:sp>
      <p:sp>
        <p:nvSpPr>
          <p:cNvPr id="3" name="Slide Number Placeholder 2"/>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C1A69C3-A417-4791-88FC-0E458BBACD37}" type="slidenum">
              <a:rPr kumimoji="0" lang="vi-VN" sz="1800" b="0" i="0" u="none" strike="noStrike" kern="1200" cap="none" spc="0" normalizeH="0" baseline="0" noProof="0" smtClean="0">
                <a:ln>
                  <a:noFill/>
                </a:ln>
                <a:solidFill>
                  <a:prstClr val="white"/>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33</a:t>
            </a:fld>
            <a:endParaRPr kumimoji="0" lang="vi-VN" sz="18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4" name="Group 3"/>
          <p:cNvGrpSpPr/>
          <p:nvPr/>
        </p:nvGrpSpPr>
        <p:grpSpPr>
          <a:xfrm>
            <a:off x="3421063" y="1456471"/>
            <a:ext cx="5331020" cy="4888039"/>
            <a:chOff x="6096000" y="1124744"/>
            <a:chExt cx="5331020" cy="4888039"/>
          </a:xfrm>
        </p:grpSpPr>
        <p:pic>
          <p:nvPicPr>
            <p:cNvPr id="5" name="Picture 4" descr="iMac-Mask.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96000" y="1124744"/>
              <a:ext cx="5331020" cy="4888039"/>
            </a:xfrm>
            <a:prstGeom prst="rect">
              <a:avLst/>
            </a:prstGeom>
          </p:spPr>
        </p:pic>
        <p:sp>
          <p:nvSpPr>
            <p:cNvPr id="6" name="Rectangle 5"/>
            <p:cNvSpPr/>
            <p:nvPr/>
          </p:nvSpPr>
          <p:spPr>
            <a:xfrm>
              <a:off x="6421250" y="1439070"/>
              <a:ext cx="4715310" cy="2782018"/>
            </a:xfrm>
            <a:prstGeom prst="rect">
              <a:avLst/>
            </a:prstGeom>
            <a:blipFill>
              <a:blip r:embed="rId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3" name="Group 12"/>
          <p:cNvGrpSpPr/>
          <p:nvPr/>
        </p:nvGrpSpPr>
        <p:grpSpPr>
          <a:xfrm>
            <a:off x="9905578" y="3194379"/>
            <a:ext cx="2276995" cy="794566"/>
            <a:chOff x="7351333" y="2153582"/>
            <a:chExt cx="2276995" cy="794566"/>
          </a:xfrm>
        </p:grpSpPr>
        <p:sp>
          <p:nvSpPr>
            <p:cNvPr id="14" name="TextBox 13"/>
            <p:cNvSpPr txBox="1"/>
            <p:nvPr/>
          </p:nvSpPr>
          <p:spPr>
            <a:xfrm>
              <a:off x="7351333" y="2153582"/>
              <a:ext cx="161935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1600" b="0" i="0" u="none" strike="noStrike" kern="1200" cap="none" spc="0" normalizeH="0" baseline="0" noProof="0" dirty="0">
                  <a:ln>
                    <a:noFill/>
                  </a:ln>
                  <a:solidFill>
                    <a:prstClr val="black">
                      <a:lumMod val="75000"/>
                      <a:lumOff val="25000"/>
                    </a:prstClr>
                  </a:solidFill>
                  <a:effectLst/>
                  <a:uLnTx/>
                  <a:uFillTx/>
                  <a:latin typeface="Roboto Medium"/>
                  <a:ea typeface="+mn-ea"/>
                  <a:cs typeface="+mn-cs"/>
                </a:rPr>
                <a:t>MEDIA PLAYER</a:t>
              </a:r>
              <a:endParaRPr kumimoji="0" lang="en-US" sz="1600" b="0" i="0" u="none" strike="noStrike" kern="1200" cap="none" spc="0" normalizeH="0" baseline="0" noProof="0" dirty="0">
                <a:ln>
                  <a:noFill/>
                </a:ln>
                <a:solidFill>
                  <a:prstClr val="black">
                    <a:lumMod val="75000"/>
                    <a:lumOff val="25000"/>
                  </a:prstClr>
                </a:solidFill>
                <a:effectLst/>
                <a:uLnTx/>
                <a:uFillTx/>
                <a:latin typeface="Roboto Medium"/>
                <a:ea typeface="+mn-ea"/>
                <a:cs typeface="+mn-cs"/>
              </a:endParaRPr>
            </a:p>
          </p:txBody>
        </p:sp>
        <p:sp>
          <p:nvSpPr>
            <p:cNvPr id="15" name="TextBox 14"/>
            <p:cNvSpPr txBox="1"/>
            <p:nvPr/>
          </p:nvSpPr>
          <p:spPr>
            <a:xfrm>
              <a:off x="7351334" y="2424928"/>
              <a:ext cx="227699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Lorem ipsum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p>
          </p:txBody>
        </p:sp>
      </p:grpSp>
      <p:grpSp>
        <p:nvGrpSpPr>
          <p:cNvPr id="16" name="Group 15"/>
          <p:cNvGrpSpPr/>
          <p:nvPr/>
        </p:nvGrpSpPr>
        <p:grpSpPr>
          <a:xfrm>
            <a:off x="9905578" y="4345121"/>
            <a:ext cx="2276995" cy="819903"/>
            <a:chOff x="7351333" y="3625364"/>
            <a:chExt cx="3914765" cy="819903"/>
          </a:xfrm>
        </p:grpSpPr>
        <p:sp>
          <p:nvSpPr>
            <p:cNvPr id="17" name="TextBox 16"/>
            <p:cNvSpPr txBox="1"/>
            <p:nvPr/>
          </p:nvSpPr>
          <p:spPr>
            <a:xfrm>
              <a:off x="7351333" y="3625364"/>
              <a:ext cx="278410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1600" b="0" i="0" u="none" strike="noStrike" kern="1200" cap="none" spc="0" normalizeH="0" baseline="0" noProof="0" dirty="0">
                  <a:ln>
                    <a:noFill/>
                  </a:ln>
                  <a:solidFill>
                    <a:prstClr val="black">
                      <a:lumMod val="75000"/>
                      <a:lumOff val="25000"/>
                    </a:prstClr>
                  </a:solidFill>
                  <a:effectLst/>
                  <a:uLnTx/>
                  <a:uFillTx/>
                  <a:latin typeface="Roboto Medium"/>
                  <a:ea typeface="+mn-ea"/>
                  <a:cs typeface="+mn-cs"/>
                </a:rPr>
                <a:t>DEVELOPMENT</a:t>
              </a:r>
              <a:endParaRPr kumimoji="0" lang="en-US" sz="1600" b="0" i="0" u="none" strike="noStrike" kern="1200" cap="none" spc="0" normalizeH="0" baseline="0" noProof="0" dirty="0">
                <a:ln>
                  <a:noFill/>
                </a:ln>
                <a:solidFill>
                  <a:prstClr val="black">
                    <a:lumMod val="75000"/>
                    <a:lumOff val="25000"/>
                  </a:prstClr>
                </a:solidFill>
                <a:effectLst/>
                <a:uLnTx/>
                <a:uFillTx/>
                <a:latin typeface="Roboto Medium"/>
                <a:ea typeface="+mn-ea"/>
                <a:cs typeface="+mn-cs"/>
              </a:endParaRPr>
            </a:p>
          </p:txBody>
        </p:sp>
        <p:sp>
          <p:nvSpPr>
            <p:cNvPr id="18" name="TextBox 17"/>
            <p:cNvSpPr txBox="1"/>
            <p:nvPr/>
          </p:nvSpPr>
          <p:spPr>
            <a:xfrm>
              <a:off x="7351335" y="3922047"/>
              <a:ext cx="391476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Lorem ipsum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p>
          </p:txBody>
        </p:sp>
      </p:grpSp>
      <p:grpSp>
        <p:nvGrpSpPr>
          <p:cNvPr id="19" name="Group 18"/>
          <p:cNvGrpSpPr/>
          <p:nvPr/>
        </p:nvGrpSpPr>
        <p:grpSpPr>
          <a:xfrm>
            <a:off x="8991178" y="4245960"/>
            <a:ext cx="914400" cy="914400"/>
            <a:chOff x="6436933" y="3570399"/>
            <a:chExt cx="914400" cy="914400"/>
          </a:xfrm>
        </p:grpSpPr>
        <p:sp>
          <p:nvSpPr>
            <p:cNvPr id="20" name="Rounded Rectangle 19"/>
            <p:cNvSpPr/>
            <p:nvPr/>
          </p:nvSpPr>
          <p:spPr>
            <a:xfrm>
              <a:off x="6436933" y="3570399"/>
              <a:ext cx="914400" cy="914400"/>
            </a:xfrm>
            <a:prstGeom prst="roundRect">
              <a:avLst>
                <a:gd name="adj" fmla="val 1103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21" name="Group 20"/>
            <p:cNvGrpSpPr/>
            <p:nvPr/>
          </p:nvGrpSpPr>
          <p:grpSpPr>
            <a:xfrm>
              <a:off x="6676643" y="3823826"/>
              <a:ext cx="510501" cy="415382"/>
              <a:chOff x="20148550" y="8958263"/>
              <a:chExt cx="928688" cy="755650"/>
            </a:xfrm>
            <a:solidFill>
              <a:schemeClr val="tx1"/>
            </a:solidFill>
          </p:grpSpPr>
          <p:sp>
            <p:nvSpPr>
              <p:cNvPr id="22" name="AutoShape 5"/>
              <p:cNvSpPr>
                <a:spLocks/>
              </p:cNvSpPr>
              <p:nvPr/>
            </p:nvSpPr>
            <p:spPr bwMode="auto">
              <a:xfrm>
                <a:off x="20786725" y="9190038"/>
                <a:ext cx="174625" cy="2333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Calibri"/>
                  <a:ea typeface="+mn-ea"/>
                  <a:cs typeface="+mn-cs"/>
                </a:endParaRPr>
              </a:p>
            </p:txBody>
          </p:sp>
          <p:sp>
            <p:nvSpPr>
              <p:cNvPr id="23" name="AutoShape 6"/>
              <p:cNvSpPr>
                <a:spLocks/>
              </p:cNvSpPr>
              <p:nvPr/>
            </p:nvSpPr>
            <p:spPr bwMode="auto">
              <a:xfrm>
                <a:off x="20148550" y="8958263"/>
                <a:ext cx="928688" cy="755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Calibri"/>
                  <a:ea typeface="+mn-ea"/>
                  <a:cs typeface="+mn-cs"/>
                </a:endParaRPr>
              </a:p>
            </p:txBody>
          </p:sp>
        </p:grpSp>
      </p:grpSp>
      <p:grpSp>
        <p:nvGrpSpPr>
          <p:cNvPr id="24" name="Group 23"/>
          <p:cNvGrpSpPr/>
          <p:nvPr/>
        </p:nvGrpSpPr>
        <p:grpSpPr>
          <a:xfrm>
            <a:off x="8991178" y="3025858"/>
            <a:ext cx="914400" cy="914400"/>
            <a:chOff x="6436933" y="2179481"/>
            <a:chExt cx="914400" cy="914400"/>
          </a:xfrm>
        </p:grpSpPr>
        <p:sp>
          <p:nvSpPr>
            <p:cNvPr id="25" name="Rounded Rectangle 24"/>
            <p:cNvSpPr/>
            <p:nvPr/>
          </p:nvSpPr>
          <p:spPr>
            <a:xfrm>
              <a:off x="6436933" y="2179481"/>
              <a:ext cx="914400" cy="914400"/>
            </a:xfrm>
            <a:prstGeom prst="roundRect">
              <a:avLst>
                <a:gd name="adj" fmla="val 1103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26" name="Group 25"/>
            <p:cNvGrpSpPr/>
            <p:nvPr/>
          </p:nvGrpSpPr>
          <p:grpSpPr>
            <a:xfrm>
              <a:off x="6638883" y="2358202"/>
              <a:ext cx="510500" cy="510500"/>
              <a:chOff x="7021513" y="5164138"/>
              <a:chExt cx="928687" cy="928687"/>
            </a:xfrm>
            <a:solidFill>
              <a:schemeClr val="tx1"/>
            </a:solidFill>
          </p:grpSpPr>
          <p:sp>
            <p:nvSpPr>
              <p:cNvPr id="27" name="AutoShape 126"/>
              <p:cNvSpPr>
                <a:spLocks/>
              </p:cNvSpPr>
              <p:nvPr/>
            </p:nvSpPr>
            <p:spPr bwMode="auto">
              <a:xfrm>
                <a:off x="7021513" y="5164138"/>
                <a:ext cx="928687" cy="9286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Calibri"/>
                  <a:ea typeface="+mn-ea"/>
                  <a:cs typeface="+mn-cs"/>
                </a:endParaRPr>
              </a:p>
            </p:txBody>
          </p:sp>
          <p:sp>
            <p:nvSpPr>
              <p:cNvPr id="28" name="AutoShape 127"/>
              <p:cNvSpPr>
                <a:spLocks/>
              </p:cNvSpPr>
              <p:nvPr/>
            </p:nvSpPr>
            <p:spPr bwMode="auto">
              <a:xfrm>
                <a:off x="7397750" y="5308600"/>
                <a:ext cx="219075"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Calibri"/>
                  <a:ea typeface="+mn-ea"/>
                  <a:cs typeface="+mn-cs"/>
                </a:endParaRPr>
              </a:p>
            </p:txBody>
          </p:sp>
        </p:grpSp>
      </p:grpSp>
      <p:grpSp>
        <p:nvGrpSpPr>
          <p:cNvPr id="29" name="Group 28"/>
          <p:cNvGrpSpPr/>
          <p:nvPr/>
        </p:nvGrpSpPr>
        <p:grpSpPr>
          <a:xfrm>
            <a:off x="2342474" y="4245960"/>
            <a:ext cx="914400" cy="914400"/>
            <a:chOff x="1182353" y="3570399"/>
            <a:chExt cx="914400" cy="914400"/>
          </a:xfrm>
        </p:grpSpPr>
        <p:sp>
          <p:nvSpPr>
            <p:cNvPr id="30" name="Rounded Rectangle 29"/>
            <p:cNvSpPr/>
            <p:nvPr/>
          </p:nvSpPr>
          <p:spPr>
            <a:xfrm>
              <a:off x="1182353" y="3570399"/>
              <a:ext cx="914400" cy="914400"/>
            </a:xfrm>
            <a:prstGeom prst="roundRect">
              <a:avLst>
                <a:gd name="adj" fmla="val 1103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31" name="Group 30"/>
            <p:cNvGrpSpPr/>
            <p:nvPr/>
          </p:nvGrpSpPr>
          <p:grpSpPr>
            <a:xfrm>
              <a:off x="1384809" y="3786754"/>
              <a:ext cx="511373" cy="510500"/>
              <a:chOff x="5162550" y="5164138"/>
              <a:chExt cx="930275" cy="928687"/>
            </a:xfrm>
            <a:solidFill>
              <a:schemeClr val="tx1"/>
            </a:solidFill>
          </p:grpSpPr>
          <p:sp>
            <p:nvSpPr>
              <p:cNvPr id="32" name="AutoShape 128"/>
              <p:cNvSpPr>
                <a:spLocks/>
              </p:cNvSpPr>
              <p:nvPr/>
            </p:nvSpPr>
            <p:spPr bwMode="auto">
              <a:xfrm>
                <a:off x="5162550" y="5164138"/>
                <a:ext cx="930275" cy="9286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Calibri"/>
                  <a:ea typeface="+mn-ea"/>
                  <a:cs typeface="+mn-cs"/>
                </a:endParaRPr>
              </a:p>
            </p:txBody>
          </p:sp>
          <p:sp>
            <p:nvSpPr>
              <p:cNvPr id="33" name="AutoShape 129"/>
              <p:cNvSpPr>
                <a:spLocks/>
              </p:cNvSpPr>
              <p:nvPr/>
            </p:nvSpPr>
            <p:spPr bwMode="auto">
              <a:xfrm>
                <a:off x="5743575" y="5280025"/>
                <a:ext cx="231775" cy="231775"/>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Calibri"/>
                  <a:ea typeface="+mn-ea"/>
                  <a:cs typeface="+mn-cs"/>
                </a:endParaRPr>
              </a:p>
            </p:txBody>
          </p:sp>
        </p:grpSp>
      </p:grpSp>
      <p:grpSp>
        <p:nvGrpSpPr>
          <p:cNvPr id="34" name="Group 33"/>
          <p:cNvGrpSpPr/>
          <p:nvPr/>
        </p:nvGrpSpPr>
        <p:grpSpPr>
          <a:xfrm>
            <a:off x="2342474" y="3025858"/>
            <a:ext cx="914400" cy="914400"/>
            <a:chOff x="1182353" y="2179481"/>
            <a:chExt cx="914400" cy="914400"/>
          </a:xfrm>
        </p:grpSpPr>
        <p:sp>
          <p:nvSpPr>
            <p:cNvPr id="35" name="Rounded Rectangle 34"/>
            <p:cNvSpPr/>
            <p:nvPr/>
          </p:nvSpPr>
          <p:spPr>
            <a:xfrm>
              <a:off x="1182353" y="2179481"/>
              <a:ext cx="914400" cy="914400"/>
            </a:xfrm>
            <a:prstGeom prst="roundRect">
              <a:avLst>
                <a:gd name="adj" fmla="val 1103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1384303" y="2395459"/>
              <a:ext cx="510501" cy="398801"/>
              <a:chOff x="5162550" y="3421063"/>
              <a:chExt cx="928688" cy="725487"/>
            </a:xfrm>
            <a:solidFill>
              <a:schemeClr val="tx1"/>
            </a:solidFill>
          </p:grpSpPr>
          <p:sp>
            <p:nvSpPr>
              <p:cNvPr id="37" name="AutoShape 140"/>
              <p:cNvSpPr>
                <a:spLocks/>
              </p:cNvSpPr>
              <p:nvPr/>
            </p:nvSpPr>
            <p:spPr bwMode="auto">
              <a:xfrm>
                <a:off x="5278438" y="3536950"/>
                <a:ext cx="581025" cy="471488"/>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Calibri"/>
                  <a:ea typeface="+mn-ea"/>
                  <a:cs typeface="+mn-cs"/>
                </a:endParaRPr>
              </a:p>
            </p:txBody>
          </p:sp>
          <p:sp>
            <p:nvSpPr>
              <p:cNvPr id="38" name="AutoShape 141"/>
              <p:cNvSpPr>
                <a:spLocks/>
              </p:cNvSpPr>
              <p:nvPr/>
            </p:nvSpPr>
            <p:spPr bwMode="auto">
              <a:xfrm>
                <a:off x="5162550" y="3421063"/>
                <a:ext cx="928688" cy="725487"/>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Calibri"/>
                  <a:ea typeface="+mn-ea"/>
                  <a:cs typeface="+mn-cs"/>
                </a:endParaRPr>
              </a:p>
            </p:txBody>
          </p:sp>
          <p:sp>
            <p:nvSpPr>
              <p:cNvPr id="39" name="AutoShape 142"/>
              <p:cNvSpPr>
                <a:spLocks/>
              </p:cNvSpPr>
              <p:nvPr/>
            </p:nvSpPr>
            <p:spPr bwMode="auto">
              <a:xfrm>
                <a:off x="5888038" y="3567113"/>
                <a:ext cx="87312" cy="857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Calibri"/>
                  <a:ea typeface="+mn-ea"/>
                  <a:cs typeface="+mn-cs"/>
                </a:endParaRPr>
              </a:p>
            </p:txBody>
          </p:sp>
          <p:sp>
            <p:nvSpPr>
              <p:cNvPr id="40" name="AutoShape 143"/>
              <p:cNvSpPr>
                <a:spLocks/>
              </p:cNvSpPr>
              <p:nvPr/>
            </p:nvSpPr>
            <p:spPr bwMode="auto">
              <a:xfrm>
                <a:off x="5859463" y="3943350"/>
                <a:ext cx="115887" cy="301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Calibri"/>
                  <a:ea typeface="+mn-ea"/>
                  <a:cs typeface="+mn-cs"/>
                </a:endParaRPr>
              </a:p>
            </p:txBody>
          </p:sp>
          <p:sp>
            <p:nvSpPr>
              <p:cNvPr id="41" name="AutoShape 144"/>
              <p:cNvSpPr>
                <a:spLocks/>
              </p:cNvSpPr>
              <p:nvPr/>
            </p:nvSpPr>
            <p:spPr bwMode="auto">
              <a:xfrm>
                <a:off x="5888038" y="3856038"/>
                <a:ext cx="117475" cy="301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Calibri"/>
                  <a:ea typeface="+mn-ea"/>
                  <a:cs typeface="+mn-cs"/>
                </a:endParaRPr>
              </a:p>
            </p:txBody>
          </p:sp>
          <p:sp>
            <p:nvSpPr>
              <p:cNvPr id="42" name="AutoShape 145"/>
              <p:cNvSpPr>
                <a:spLocks/>
              </p:cNvSpPr>
              <p:nvPr/>
            </p:nvSpPr>
            <p:spPr bwMode="auto">
              <a:xfrm>
                <a:off x="5888038" y="3770313"/>
                <a:ext cx="117475"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Calibri"/>
                  <a:ea typeface="+mn-ea"/>
                  <a:cs typeface="+mn-cs"/>
                </a:endParaRPr>
              </a:p>
            </p:txBody>
          </p:sp>
          <p:sp>
            <p:nvSpPr>
              <p:cNvPr id="43" name="AutoShape 146"/>
              <p:cNvSpPr>
                <a:spLocks/>
              </p:cNvSpPr>
              <p:nvPr/>
            </p:nvSpPr>
            <p:spPr bwMode="auto">
              <a:xfrm>
                <a:off x="5395913" y="3652838"/>
                <a:ext cx="173037" cy="122237"/>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Calibri"/>
                  <a:ea typeface="+mn-ea"/>
                  <a:cs typeface="+mn-cs"/>
                </a:endParaRPr>
              </a:p>
            </p:txBody>
          </p:sp>
        </p:grpSp>
      </p:grpSp>
      <p:grpSp>
        <p:nvGrpSpPr>
          <p:cNvPr id="44" name="Group 43"/>
          <p:cNvGrpSpPr/>
          <p:nvPr/>
        </p:nvGrpSpPr>
        <p:grpSpPr>
          <a:xfrm>
            <a:off x="9905578" y="2002688"/>
            <a:ext cx="2276995" cy="794566"/>
            <a:chOff x="7351333" y="2153582"/>
            <a:chExt cx="2276995" cy="794566"/>
          </a:xfrm>
        </p:grpSpPr>
        <p:sp>
          <p:nvSpPr>
            <p:cNvPr id="45" name="TextBox 44"/>
            <p:cNvSpPr txBox="1"/>
            <p:nvPr/>
          </p:nvSpPr>
          <p:spPr>
            <a:xfrm>
              <a:off x="7351333" y="2153582"/>
              <a:ext cx="161935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1600" b="0" i="0" u="none" strike="noStrike" kern="1200" cap="none" spc="0" normalizeH="0" baseline="0" noProof="0" dirty="0">
                  <a:ln>
                    <a:noFill/>
                  </a:ln>
                  <a:solidFill>
                    <a:prstClr val="black">
                      <a:lumMod val="75000"/>
                      <a:lumOff val="25000"/>
                    </a:prstClr>
                  </a:solidFill>
                  <a:effectLst/>
                  <a:uLnTx/>
                  <a:uFillTx/>
                  <a:latin typeface="Roboto Medium"/>
                  <a:ea typeface="+mn-ea"/>
                  <a:cs typeface="+mn-cs"/>
                </a:rPr>
                <a:t>MEDIA PLAYER</a:t>
              </a:r>
              <a:endParaRPr kumimoji="0" lang="en-US" sz="1600" b="0" i="0" u="none" strike="noStrike" kern="1200" cap="none" spc="0" normalizeH="0" baseline="0" noProof="0" dirty="0">
                <a:ln>
                  <a:noFill/>
                </a:ln>
                <a:solidFill>
                  <a:prstClr val="black">
                    <a:lumMod val="75000"/>
                    <a:lumOff val="25000"/>
                  </a:prstClr>
                </a:solidFill>
                <a:effectLst/>
                <a:uLnTx/>
                <a:uFillTx/>
                <a:latin typeface="Roboto Medium"/>
                <a:ea typeface="+mn-ea"/>
                <a:cs typeface="+mn-cs"/>
              </a:endParaRPr>
            </a:p>
          </p:txBody>
        </p:sp>
        <p:sp>
          <p:nvSpPr>
            <p:cNvPr id="46" name="TextBox 45"/>
            <p:cNvSpPr txBox="1"/>
            <p:nvPr/>
          </p:nvSpPr>
          <p:spPr>
            <a:xfrm>
              <a:off x="7351334" y="2424928"/>
              <a:ext cx="227699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Lorem ipsum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p>
          </p:txBody>
        </p:sp>
      </p:grpSp>
      <p:grpSp>
        <p:nvGrpSpPr>
          <p:cNvPr id="47" name="Group 46"/>
          <p:cNvGrpSpPr/>
          <p:nvPr/>
        </p:nvGrpSpPr>
        <p:grpSpPr>
          <a:xfrm>
            <a:off x="8991178" y="1834167"/>
            <a:ext cx="914400" cy="914400"/>
            <a:chOff x="6436933" y="2179481"/>
            <a:chExt cx="914400" cy="914400"/>
          </a:xfrm>
        </p:grpSpPr>
        <p:sp>
          <p:nvSpPr>
            <p:cNvPr id="48" name="Rounded Rectangle 47"/>
            <p:cNvSpPr/>
            <p:nvPr/>
          </p:nvSpPr>
          <p:spPr>
            <a:xfrm>
              <a:off x="6436933" y="2179481"/>
              <a:ext cx="914400" cy="914400"/>
            </a:xfrm>
            <a:prstGeom prst="roundRect">
              <a:avLst>
                <a:gd name="adj" fmla="val 1103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49" name="Group 48"/>
            <p:cNvGrpSpPr/>
            <p:nvPr/>
          </p:nvGrpSpPr>
          <p:grpSpPr>
            <a:xfrm>
              <a:off x="6638883" y="2358202"/>
              <a:ext cx="510500" cy="510500"/>
              <a:chOff x="7021513" y="5164138"/>
              <a:chExt cx="928687" cy="928687"/>
            </a:xfrm>
            <a:solidFill>
              <a:schemeClr val="tx1"/>
            </a:solidFill>
          </p:grpSpPr>
          <p:sp>
            <p:nvSpPr>
              <p:cNvPr id="50" name="AutoShape 126"/>
              <p:cNvSpPr>
                <a:spLocks/>
              </p:cNvSpPr>
              <p:nvPr/>
            </p:nvSpPr>
            <p:spPr bwMode="auto">
              <a:xfrm>
                <a:off x="7021513" y="5164138"/>
                <a:ext cx="928687" cy="9286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Calibri"/>
                  <a:ea typeface="+mn-ea"/>
                  <a:cs typeface="+mn-cs"/>
                </a:endParaRPr>
              </a:p>
            </p:txBody>
          </p:sp>
          <p:sp>
            <p:nvSpPr>
              <p:cNvPr id="51" name="AutoShape 127"/>
              <p:cNvSpPr>
                <a:spLocks/>
              </p:cNvSpPr>
              <p:nvPr/>
            </p:nvSpPr>
            <p:spPr bwMode="auto">
              <a:xfrm>
                <a:off x="7397750" y="5308600"/>
                <a:ext cx="219075"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Calibri"/>
                  <a:ea typeface="+mn-ea"/>
                  <a:cs typeface="+mn-cs"/>
                </a:endParaRPr>
              </a:p>
            </p:txBody>
          </p:sp>
        </p:grpSp>
      </p:grpSp>
      <p:grpSp>
        <p:nvGrpSpPr>
          <p:cNvPr id="52" name="Group 51"/>
          <p:cNvGrpSpPr/>
          <p:nvPr/>
        </p:nvGrpSpPr>
        <p:grpSpPr>
          <a:xfrm>
            <a:off x="2342474" y="1830164"/>
            <a:ext cx="914400" cy="914400"/>
            <a:chOff x="1182353" y="2179481"/>
            <a:chExt cx="914400" cy="914400"/>
          </a:xfrm>
        </p:grpSpPr>
        <p:sp>
          <p:nvSpPr>
            <p:cNvPr id="53" name="Rounded Rectangle 52"/>
            <p:cNvSpPr/>
            <p:nvPr/>
          </p:nvSpPr>
          <p:spPr>
            <a:xfrm>
              <a:off x="1182353" y="2179481"/>
              <a:ext cx="914400" cy="914400"/>
            </a:xfrm>
            <a:prstGeom prst="roundRect">
              <a:avLst>
                <a:gd name="adj" fmla="val 1103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54" name="Group 53"/>
            <p:cNvGrpSpPr/>
            <p:nvPr/>
          </p:nvGrpSpPr>
          <p:grpSpPr>
            <a:xfrm>
              <a:off x="1384303" y="2395459"/>
              <a:ext cx="510501" cy="398801"/>
              <a:chOff x="5162550" y="3421063"/>
              <a:chExt cx="928688" cy="725487"/>
            </a:xfrm>
            <a:solidFill>
              <a:schemeClr val="tx1"/>
            </a:solidFill>
          </p:grpSpPr>
          <p:sp>
            <p:nvSpPr>
              <p:cNvPr id="55" name="AutoShape 140"/>
              <p:cNvSpPr>
                <a:spLocks/>
              </p:cNvSpPr>
              <p:nvPr/>
            </p:nvSpPr>
            <p:spPr bwMode="auto">
              <a:xfrm>
                <a:off x="5278438" y="3536950"/>
                <a:ext cx="581025" cy="471488"/>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Calibri"/>
                  <a:ea typeface="+mn-ea"/>
                  <a:cs typeface="+mn-cs"/>
                </a:endParaRPr>
              </a:p>
            </p:txBody>
          </p:sp>
          <p:sp>
            <p:nvSpPr>
              <p:cNvPr id="56" name="AutoShape 141"/>
              <p:cNvSpPr>
                <a:spLocks/>
              </p:cNvSpPr>
              <p:nvPr/>
            </p:nvSpPr>
            <p:spPr bwMode="auto">
              <a:xfrm>
                <a:off x="5162550" y="3421063"/>
                <a:ext cx="928688" cy="725487"/>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Calibri"/>
                  <a:ea typeface="+mn-ea"/>
                  <a:cs typeface="+mn-cs"/>
                </a:endParaRPr>
              </a:p>
            </p:txBody>
          </p:sp>
          <p:sp>
            <p:nvSpPr>
              <p:cNvPr id="57" name="AutoShape 142"/>
              <p:cNvSpPr>
                <a:spLocks/>
              </p:cNvSpPr>
              <p:nvPr/>
            </p:nvSpPr>
            <p:spPr bwMode="auto">
              <a:xfrm>
                <a:off x="5888038" y="3567113"/>
                <a:ext cx="87312" cy="857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Calibri"/>
                  <a:ea typeface="+mn-ea"/>
                  <a:cs typeface="+mn-cs"/>
                </a:endParaRPr>
              </a:p>
            </p:txBody>
          </p:sp>
          <p:sp>
            <p:nvSpPr>
              <p:cNvPr id="58" name="AutoShape 143"/>
              <p:cNvSpPr>
                <a:spLocks/>
              </p:cNvSpPr>
              <p:nvPr/>
            </p:nvSpPr>
            <p:spPr bwMode="auto">
              <a:xfrm>
                <a:off x="5859463" y="3943350"/>
                <a:ext cx="115887" cy="301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Calibri"/>
                  <a:ea typeface="+mn-ea"/>
                  <a:cs typeface="+mn-cs"/>
                </a:endParaRPr>
              </a:p>
            </p:txBody>
          </p:sp>
          <p:sp>
            <p:nvSpPr>
              <p:cNvPr id="59" name="AutoShape 144"/>
              <p:cNvSpPr>
                <a:spLocks/>
              </p:cNvSpPr>
              <p:nvPr/>
            </p:nvSpPr>
            <p:spPr bwMode="auto">
              <a:xfrm>
                <a:off x="5888038" y="3856038"/>
                <a:ext cx="117475" cy="301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Calibri"/>
                  <a:ea typeface="+mn-ea"/>
                  <a:cs typeface="+mn-cs"/>
                </a:endParaRPr>
              </a:p>
            </p:txBody>
          </p:sp>
          <p:sp>
            <p:nvSpPr>
              <p:cNvPr id="60" name="AutoShape 145"/>
              <p:cNvSpPr>
                <a:spLocks/>
              </p:cNvSpPr>
              <p:nvPr/>
            </p:nvSpPr>
            <p:spPr bwMode="auto">
              <a:xfrm>
                <a:off x="5888038" y="3770313"/>
                <a:ext cx="117475"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Calibri"/>
                  <a:ea typeface="+mn-ea"/>
                  <a:cs typeface="+mn-cs"/>
                </a:endParaRPr>
              </a:p>
            </p:txBody>
          </p:sp>
          <p:sp>
            <p:nvSpPr>
              <p:cNvPr id="61" name="AutoShape 146"/>
              <p:cNvSpPr>
                <a:spLocks/>
              </p:cNvSpPr>
              <p:nvPr/>
            </p:nvSpPr>
            <p:spPr bwMode="auto">
              <a:xfrm>
                <a:off x="5395913" y="3652838"/>
                <a:ext cx="173037" cy="122237"/>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Calibri"/>
                  <a:ea typeface="+mn-ea"/>
                  <a:cs typeface="+mn-cs"/>
                </a:endParaRPr>
              </a:p>
            </p:txBody>
          </p:sp>
        </p:grpSp>
      </p:grpSp>
      <p:grpSp>
        <p:nvGrpSpPr>
          <p:cNvPr id="71" name="Group 70"/>
          <p:cNvGrpSpPr/>
          <p:nvPr/>
        </p:nvGrpSpPr>
        <p:grpSpPr>
          <a:xfrm>
            <a:off x="-65586" y="2000425"/>
            <a:ext cx="2339392" cy="796471"/>
            <a:chOff x="7330907" y="2151677"/>
            <a:chExt cx="2297421" cy="796471"/>
          </a:xfrm>
        </p:grpSpPr>
        <p:sp>
          <p:nvSpPr>
            <p:cNvPr id="72" name="TextBox 71"/>
            <p:cNvSpPr txBox="1"/>
            <p:nvPr/>
          </p:nvSpPr>
          <p:spPr>
            <a:xfrm>
              <a:off x="7330907" y="2151677"/>
              <a:ext cx="2276995"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1600" b="0" i="0" u="none" strike="noStrike" kern="1200" cap="none" spc="0" normalizeH="0" baseline="0" noProof="0" dirty="0">
                  <a:ln>
                    <a:noFill/>
                  </a:ln>
                  <a:solidFill>
                    <a:prstClr val="black">
                      <a:lumMod val="75000"/>
                      <a:lumOff val="25000"/>
                    </a:prstClr>
                  </a:solidFill>
                  <a:effectLst/>
                  <a:uLnTx/>
                  <a:uFillTx/>
                  <a:latin typeface="Roboto Medium"/>
                  <a:ea typeface="+mn-ea"/>
                  <a:cs typeface="+mn-cs"/>
                </a:rPr>
                <a:t>MEDIA PLAYER</a:t>
              </a:r>
              <a:endParaRPr kumimoji="0" lang="en-US" sz="1600" b="0" i="0" u="none" strike="noStrike" kern="1200" cap="none" spc="0" normalizeH="0" baseline="0" noProof="0" dirty="0">
                <a:ln>
                  <a:noFill/>
                </a:ln>
                <a:solidFill>
                  <a:prstClr val="black">
                    <a:lumMod val="75000"/>
                    <a:lumOff val="25000"/>
                  </a:prstClr>
                </a:solidFill>
                <a:effectLst/>
                <a:uLnTx/>
                <a:uFillTx/>
                <a:latin typeface="Roboto Medium"/>
                <a:ea typeface="+mn-ea"/>
                <a:cs typeface="+mn-cs"/>
              </a:endParaRPr>
            </a:p>
          </p:txBody>
        </p:sp>
        <p:sp>
          <p:nvSpPr>
            <p:cNvPr id="73" name="TextBox 72"/>
            <p:cNvSpPr txBox="1"/>
            <p:nvPr/>
          </p:nvSpPr>
          <p:spPr>
            <a:xfrm>
              <a:off x="7351334" y="2424928"/>
              <a:ext cx="2276994"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Lorem ipsum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p>
          </p:txBody>
        </p:sp>
      </p:grpSp>
      <p:grpSp>
        <p:nvGrpSpPr>
          <p:cNvPr id="74" name="Group 73"/>
          <p:cNvGrpSpPr/>
          <p:nvPr/>
        </p:nvGrpSpPr>
        <p:grpSpPr>
          <a:xfrm>
            <a:off x="-63734" y="3174119"/>
            <a:ext cx="2339392" cy="796471"/>
            <a:chOff x="7330907" y="2151677"/>
            <a:chExt cx="2297421" cy="796471"/>
          </a:xfrm>
        </p:grpSpPr>
        <p:sp>
          <p:nvSpPr>
            <p:cNvPr id="75" name="TextBox 74"/>
            <p:cNvSpPr txBox="1"/>
            <p:nvPr/>
          </p:nvSpPr>
          <p:spPr>
            <a:xfrm>
              <a:off x="7330907" y="2151677"/>
              <a:ext cx="2276995"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1600" b="0" i="0" u="none" strike="noStrike" kern="1200" cap="none" spc="0" normalizeH="0" baseline="0" noProof="0" dirty="0">
                  <a:ln>
                    <a:noFill/>
                  </a:ln>
                  <a:solidFill>
                    <a:prstClr val="black">
                      <a:lumMod val="75000"/>
                      <a:lumOff val="25000"/>
                    </a:prstClr>
                  </a:solidFill>
                  <a:effectLst/>
                  <a:uLnTx/>
                  <a:uFillTx/>
                  <a:latin typeface="Roboto Medium"/>
                  <a:ea typeface="+mn-ea"/>
                  <a:cs typeface="+mn-cs"/>
                </a:rPr>
                <a:t>MEDIA PLAYER</a:t>
              </a:r>
              <a:endParaRPr kumimoji="0" lang="en-US" sz="1600" b="0" i="0" u="none" strike="noStrike" kern="1200" cap="none" spc="0" normalizeH="0" baseline="0" noProof="0" dirty="0">
                <a:ln>
                  <a:noFill/>
                </a:ln>
                <a:solidFill>
                  <a:prstClr val="black">
                    <a:lumMod val="75000"/>
                    <a:lumOff val="25000"/>
                  </a:prstClr>
                </a:solidFill>
                <a:effectLst/>
                <a:uLnTx/>
                <a:uFillTx/>
                <a:latin typeface="Roboto Medium"/>
                <a:ea typeface="+mn-ea"/>
                <a:cs typeface="+mn-cs"/>
              </a:endParaRPr>
            </a:p>
          </p:txBody>
        </p:sp>
        <p:sp>
          <p:nvSpPr>
            <p:cNvPr id="76" name="TextBox 75"/>
            <p:cNvSpPr txBox="1"/>
            <p:nvPr/>
          </p:nvSpPr>
          <p:spPr>
            <a:xfrm>
              <a:off x="7351334" y="2424928"/>
              <a:ext cx="2276994"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Lorem ipsum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p>
          </p:txBody>
        </p:sp>
      </p:grpSp>
      <p:grpSp>
        <p:nvGrpSpPr>
          <p:cNvPr id="77" name="Group 76"/>
          <p:cNvGrpSpPr/>
          <p:nvPr/>
        </p:nvGrpSpPr>
        <p:grpSpPr>
          <a:xfrm>
            <a:off x="-71825" y="4366667"/>
            <a:ext cx="2339392" cy="796471"/>
            <a:chOff x="7330907" y="2151677"/>
            <a:chExt cx="2297421" cy="796471"/>
          </a:xfrm>
        </p:grpSpPr>
        <p:sp>
          <p:nvSpPr>
            <p:cNvPr id="78" name="TextBox 77"/>
            <p:cNvSpPr txBox="1"/>
            <p:nvPr/>
          </p:nvSpPr>
          <p:spPr>
            <a:xfrm>
              <a:off x="7330907" y="2151677"/>
              <a:ext cx="2276995"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1600" b="0" i="0" u="none" strike="noStrike" kern="1200" cap="none" spc="0" normalizeH="0" baseline="0" noProof="0" dirty="0">
                  <a:ln>
                    <a:noFill/>
                  </a:ln>
                  <a:solidFill>
                    <a:prstClr val="black">
                      <a:lumMod val="75000"/>
                      <a:lumOff val="25000"/>
                    </a:prstClr>
                  </a:solidFill>
                  <a:effectLst/>
                  <a:uLnTx/>
                  <a:uFillTx/>
                  <a:latin typeface="Roboto Medium"/>
                  <a:ea typeface="+mn-ea"/>
                  <a:cs typeface="+mn-cs"/>
                </a:rPr>
                <a:t>MEDIA PLAYER</a:t>
              </a:r>
              <a:endParaRPr kumimoji="0" lang="en-US" sz="1600" b="0" i="0" u="none" strike="noStrike" kern="1200" cap="none" spc="0" normalizeH="0" baseline="0" noProof="0" dirty="0">
                <a:ln>
                  <a:noFill/>
                </a:ln>
                <a:solidFill>
                  <a:prstClr val="black">
                    <a:lumMod val="75000"/>
                    <a:lumOff val="25000"/>
                  </a:prstClr>
                </a:solidFill>
                <a:effectLst/>
                <a:uLnTx/>
                <a:uFillTx/>
                <a:latin typeface="Roboto Medium"/>
                <a:ea typeface="+mn-ea"/>
                <a:cs typeface="+mn-cs"/>
              </a:endParaRPr>
            </a:p>
          </p:txBody>
        </p:sp>
        <p:sp>
          <p:nvSpPr>
            <p:cNvPr id="79" name="TextBox 78"/>
            <p:cNvSpPr txBox="1"/>
            <p:nvPr/>
          </p:nvSpPr>
          <p:spPr>
            <a:xfrm>
              <a:off x="7351334" y="2424928"/>
              <a:ext cx="2276994"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Lorem ipsum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p>
          </p:txBody>
        </p:sp>
      </p:grpSp>
      <p:sp>
        <p:nvSpPr>
          <p:cNvPr id="80" name="Rectangle 79"/>
          <p:cNvSpPr/>
          <p:nvPr/>
        </p:nvSpPr>
        <p:spPr>
          <a:xfrm>
            <a:off x="2014925" y="6044689"/>
            <a:ext cx="8178085"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Lorem ipsum dolor sit </a:t>
            </a:r>
            <a:r>
              <a:rPr kumimoji="0" lang="en-US" sz="1400" b="0"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Etiam</a:t>
            </a: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luctus</a:t>
            </a: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lectus</a:t>
            </a: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vel</a:t>
            </a: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pretium</a:t>
            </a: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mollis</a:t>
            </a: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Donec</a:t>
            </a: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vulputate</a:t>
            </a: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 at </a:t>
            </a:r>
            <a:r>
              <a:rPr kumimoji="0" lang="en-US" sz="1400" b="0"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augue</a:t>
            </a: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eget</a:t>
            </a: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Sed</a:t>
            </a: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vel</a:t>
            </a: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leo</a:t>
            </a: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bibendum</a:t>
            </a:r>
            <a:endPar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endParaRPr>
          </a:p>
        </p:txBody>
      </p:sp>
    </p:spTree>
    <p:extLst>
      <p:ext uri="{BB962C8B-B14F-4D97-AF65-F5344CB8AC3E}">
        <p14:creationId xmlns:p14="http://schemas.microsoft.com/office/powerpoint/2010/main" val="3589905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53" presetClass="entr" presetSubtype="16" fill="hold" nodeType="afterEffect">
                                  <p:stCondLst>
                                    <p:cond delay="0"/>
                                  </p:stCondLst>
                                  <p:childTnLst>
                                    <p:set>
                                      <p:cBhvr>
                                        <p:cTn id="12" dur="1" fill="hold">
                                          <p:stCondLst>
                                            <p:cond delay="0"/>
                                          </p:stCondLst>
                                        </p:cTn>
                                        <p:tgtEl>
                                          <p:spTgt spid="52"/>
                                        </p:tgtEl>
                                        <p:attrNameLst>
                                          <p:attrName>style.visibility</p:attrName>
                                        </p:attrNameLst>
                                      </p:cBhvr>
                                      <p:to>
                                        <p:strVal val="visible"/>
                                      </p:to>
                                    </p:set>
                                    <p:anim calcmode="lin" valueType="num">
                                      <p:cBhvr>
                                        <p:cTn id="13" dur="500" fill="hold"/>
                                        <p:tgtEl>
                                          <p:spTgt spid="52"/>
                                        </p:tgtEl>
                                        <p:attrNameLst>
                                          <p:attrName>ppt_w</p:attrName>
                                        </p:attrNameLst>
                                      </p:cBhvr>
                                      <p:tavLst>
                                        <p:tav tm="0">
                                          <p:val>
                                            <p:fltVal val="0"/>
                                          </p:val>
                                        </p:tav>
                                        <p:tav tm="100000">
                                          <p:val>
                                            <p:strVal val="#ppt_w"/>
                                          </p:val>
                                        </p:tav>
                                      </p:tavLst>
                                    </p:anim>
                                    <p:anim calcmode="lin" valueType="num">
                                      <p:cBhvr>
                                        <p:cTn id="14" dur="500" fill="hold"/>
                                        <p:tgtEl>
                                          <p:spTgt spid="52"/>
                                        </p:tgtEl>
                                        <p:attrNameLst>
                                          <p:attrName>ppt_h</p:attrName>
                                        </p:attrNameLst>
                                      </p:cBhvr>
                                      <p:tavLst>
                                        <p:tav tm="0">
                                          <p:val>
                                            <p:fltVal val="0"/>
                                          </p:val>
                                        </p:tav>
                                        <p:tav tm="100000">
                                          <p:val>
                                            <p:strVal val="#ppt_h"/>
                                          </p:val>
                                        </p:tav>
                                      </p:tavLst>
                                    </p:anim>
                                    <p:animEffect transition="in" filter="fade">
                                      <p:cBhvr>
                                        <p:cTn id="15" dur="500"/>
                                        <p:tgtEl>
                                          <p:spTgt spid="52"/>
                                        </p:tgtEl>
                                      </p:cBhvr>
                                    </p:animEffect>
                                  </p:childTnLst>
                                </p:cTn>
                              </p:par>
                            </p:childTnLst>
                          </p:cTn>
                        </p:par>
                        <p:par>
                          <p:cTn id="16" fill="hold">
                            <p:stCondLst>
                              <p:cond delay="1250"/>
                            </p:stCondLst>
                            <p:childTnLst>
                              <p:par>
                                <p:cTn id="17" presetID="12" presetClass="entr" presetSubtype="2" fill="hold" nodeType="afterEffect">
                                  <p:stCondLst>
                                    <p:cond delay="0"/>
                                  </p:stCondLst>
                                  <p:childTnLst>
                                    <p:set>
                                      <p:cBhvr>
                                        <p:cTn id="18" dur="1" fill="hold">
                                          <p:stCondLst>
                                            <p:cond delay="0"/>
                                          </p:stCondLst>
                                        </p:cTn>
                                        <p:tgtEl>
                                          <p:spTgt spid="71"/>
                                        </p:tgtEl>
                                        <p:attrNameLst>
                                          <p:attrName>style.visibility</p:attrName>
                                        </p:attrNameLst>
                                      </p:cBhvr>
                                      <p:to>
                                        <p:strVal val="visible"/>
                                      </p:to>
                                    </p:set>
                                    <p:anim calcmode="lin" valueType="num">
                                      <p:cBhvr additive="base">
                                        <p:cTn id="19" dur="500"/>
                                        <p:tgtEl>
                                          <p:spTgt spid="71"/>
                                        </p:tgtEl>
                                        <p:attrNameLst>
                                          <p:attrName>ppt_x</p:attrName>
                                        </p:attrNameLst>
                                      </p:cBhvr>
                                      <p:tavLst>
                                        <p:tav tm="0">
                                          <p:val>
                                            <p:strVal val="#ppt_x+#ppt_w*1.125000"/>
                                          </p:val>
                                        </p:tav>
                                        <p:tav tm="100000">
                                          <p:val>
                                            <p:strVal val="#ppt_x"/>
                                          </p:val>
                                        </p:tav>
                                      </p:tavLst>
                                    </p:anim>
                                    <p:animEffect transition="in" filter="wipe(left)">
                                      <p:cBhvr>
                                        <p:cTn id="20" dur="500"/>
                                        <p:tgtEl>
                                          <p:spTgt spid="71"/>
                                        </p:tgtEl>
                                      </p:cBhvr>
                                    </p:animEffect>
                                  </p:childTnLst>
                                </p:cTn>
                              </p:par>
                            </p:childTnLst>
                          </p:cTn>
                        </p:par>
                        <p:par>
                          <p:cTn id="21" fill="hold">
                            <p:stCondLst>
                              <p:cond delay="1750"/>
                            </p:stCondLst>
                            <p:childTnLst>
                              <p:par>
                                <p:cTn id="22" presetID="53" presetClass="entr" presetSubtype="16" fill="hold" nodeType="afterEffect">
                                  <p:stCondLst>
                                    <p:cond delay="0"/>
                                  </p:stCondLst>
                                  <p:childTnLst>
                                    <p:set>
                                      <p:cBhvr>
                                        <p:cTn id="23" dur="1" fill="hold">
                                          <p:stCondLst>
                                            <p:cond delay="0"/>
                                          </p:stCondLst>
                                        </p:cTn>
                                        <p:tgtEl>
                                          <p:spTgt spid="34"/>
                                        </p:tgtEl>
                                        <p:attrNameLst>
                                          <p:attrName>style.visibility</p:attrName>
                                        </p:attrNameLst>
                                      </p:cBhvr>
                                      <p:to>
                                        <p:strVal val="visible"/>
                                      </p:to>
                                    </p:set>
                                    <p:anim calcmode="lin" valueType="num">
                                      <p:cBhvr>
                                        <p:cTn id="24" dur="500" fill="hold"/>
                                        <p:tgtEl>
                                          <p:spTgt spid="34"/>
                                        </p:tgtEl>
                                        <p:attrNameLst>
                                          <p:attrName>ppt_w</p:attrName>
                                        </p:attrNameLst>
                                      </p:cBhvr>
                                      <p:tavLst>
                                        <p:tav tm="0">
                                          <p:val>
                                            <p:fltVal val="0"/>
                                          </p:val>
                                        </p:tav>
                                        <p:tav tm="100000">
                                          <p:val>
                                            <p:strVal val="#ppt_w"/>
                                          </p:val>
                                        </p:tav>
                                      </p:tavLst>
                                    </p:anim>
                                    <p:anim calcmode="lin" valueType="num">
                                      <p:cBhvr>
                                        <p:cTn id="25" dur="500" fill="hold"/>
                                        <p:tgtEl>
                                          <p:spTgt spid="34"/>
                                        </p:tgtEl>
                                        <p:attrNameLst>
                                          <p:attrName>ppt_h</p:attrName>
                                        </p:attrNameLst>
                                      </p:cBhvr>
                                      <p:tavLst>
                                        <p:tav tm="0">
                                          <p:val>
                                            <p:fltVal val="0"/>
                                          </p:val>
                                        </p:tav>
                                        <p:tav tm="100000">
                                          <p:val>
                                            <p:strVal val="#ppt_h"/>
                                          </p:val>
                                        </p:tav>
                                      </p:tavLst>
                                    </p:anim>
                                    <p:animEffect transition="in" filter="fade">
                                      <p:cBhvr>
                                        <p:cTn id="26" dur="500"/>
                                        <p:tgtEl>
                                          <p:spTgt spid="34"/>
                                        </p:tgtEl>
                                      </p:cBhvr>
                                    </p:animEffect>
                                  </p:childTnLst>
                                </p:cTn>
                              </p:par>
                            </p:childTnLst>
                          </p:cTn>
                        </p:par>
                        <p:par>
                          <p:cTn id="27" fill="hold">
                            <p:stCondLst>
                              <p:cond delay="2250"/>
                            </p:stCondLst>
                            <p:childTnLst>
                              <p:par>
                                <p:cTn id="28" presetID="12" presetClass="entr" presetSubtype="2" fill="hold" nodeType="afterEffect">
                                  <p:stCondLst>
                                    <p:cond delay="0"/>
                                  </p:stCondLst>
                                  <p:childTnLst>
                                    <p:set>
                                      <p:cBhvr>
                                        <p:cTn id="29" dur="1" fill="hold">
                                          <p:stCondLst>
                                            <p:cond delay="0"/>
                                          </p:stCondLst>
                                        </p:cTn>
                                        <p:tgtEl>
                                          <p:spTgt spid="74"/>
                                        </p:tgtEl>
                                        <p:attrNameLst>
                                          <p:attrName>style.visibility</p:attrName>
                                        </p:attrNameLst>
                                      </p:cBhvr>
                                      <p:to>
                                        <p:strVal val="visible"/>
                                      </p:to>
                                    </p:set>
                                    <p:anim calcmode="lin" valueType="num">
                                      <p:cBhvr additive="base">
                                        <p:cTn id="30" dur="500"/>
                                        <p:tgtEl>
                                          <p:spTgt spid="74"/>
                                        </p:tgtEl>
                                        <p:attrNameLst>
                                          <p:attrName>ppt_x</p:attrName>
                                        </p:attrNameLst>
                                      </p:cBhvr>
                                      <p:tavLst>
                                        <p:tav tm="0">
                                          <p:val>
                                            <p:strVal val="#ppt_x+#ppt_w*1.125000"/>
                                          </p:val>
                                        </p:tav>
                                        <p:tav tm="100000">
                                          <p:val>
                                            <p:strVal val="#ppt_x"/>
                                          </p:val>
                                        </p:tav>
                                      </p:tavLst>
                                    </p:anim>
                                    <p:animEffect transition="in" filter="wipe(left)">
                                      <p:cBhvr>
                                        <p:cTn id="31" dur="500"/>
                                        <p:tgtEl>
                                          <p:spTgt spid="74"/>
                                        </p:tgtEl>
                                      </p:cBhvr>
                                    </p:animEffect>
                                  </p:childTnLst>
                                </p:cTn>
                              </p:par>
                            </p:childTnLst>
                          </p:cTn>
                        </p:par>
                        <p:par>
                          <p:cTn id="32" fill="hold">
                            <p:stCondLst>
                              <p:cond delay="2750"/>
                            </p:stCondLst>
                            <p:childTnLst>
                              <p:par>
                                <p:cTn id="33" presetID="53" presetClass="entr" presetSubtype="16" fill="hold" nodeType="after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p:cTn id="35" dur="500" fill="hold"/>
                                        <p:tgtEl>
                                          <p:spTgt spid="29"/>
                                        </p:tgtEl>
                                        <p:attrNameLst>
                                          <p:attrName>ppt_w</p:attrName>
                                        </p:attrNameLst>
                                      </p:cBhvr>
                                      <p:tavLst>
                                        <p:tav tm="0">
                                          <p:val>
                                            <p:fltVal val="0"/>
                                          </p:val>
                                        </p:tav>
                                        <p:tav tm="100000">
                                          <p:val>
                                            <p:strVal val="#ppt_w"/>
                                          </p:val>
                                        </p:tav>
                                      </p:tavLst>
                                    </p:anim>
                                    <p:anim calcmode="lin" valueType="num">
                                      <p:cBhvr>
                                        <p:cTn id="36" dur="500" fill="hold"/>
                                        <p:tgtEl>
                                          <p:spTgt spid="29"/>
                                        </p:tgtEl>
                                        <p:attrNameLst>
                                          <p:attrName>ppt_h</p:attrName>
                                        </p:attrNameLst>
                                      </p:cBhvr>
                                      <p:tavLst>
                                        <p:tav tm="0">
                                          <p:val>
                                            <p:fltVal val="0"/>
                                          </p:val>
                                        </p:tav>
                                        <p:tav tm="100000">
                                          <p:val>
                                            <p:strVal val="#ppt_h"/>
                                          </p:val>
                                        </p:tav>
                                      </p:tavLst>
                                    </p:anim>
                                    <p:animEffect transition="in" filter="fade">
                                      <p:cBhvr>
                                        <p:cTn id="37" dur="500"/>
                                        <p:tgtEl>
                                          <p:spTgt spid="29"/>
                                        </p:tgtEl>
                                      </p:cBhvr>
                                    </p:animEffect>
                                  </p:childTnLst>
                                </p:cTn>
                              </p:par>
                            </p:childTnLst>
                          </p:cTn>
                        </p:par>
                        <p:par>
                          <p:cTn id="38" fill="hold">
                            <p:stCondLst>
                              <p:cond delay="3250"/>
                            </p:stCondLst>
                            <p:childTnLst>
                              <p:par>
                                <p:cTn id="39" presetID="12" presetClass="entr" presetSubtype="2" fill="hold" nodeType="afterEffect">
                                  <p:stCondLst>
                                    <p:cond delay="0"/>
                                  </p:stCondLst>
                                  <p:childTnLst>
                                    <p:set>
                                      <p:cBhvr>
                                        <p:cTn id="40" dur="1" fill="hold">
                                          <p:stCondLst>
                                            <p:cond delay="0"/>
                                          </p:stCondLst>
                                        </p:cTn>
                                        <p:tgtEl>
                                          <p:spTgt spid="77"/>
                                        </p:tgtEl>
                                        <p:attrNameLst>
                                          <p:attrName>style.visibility</p:attrName>
                                        </p:attrNameLst>
                                      </p:cBhvr>
                                      <p:to>
                                        <p:strVal val="visible"/>
                                      </p:to>
                                    </p:set>
                                    <p:anim calcmode="lin" valueType="num">
                                      <p:cBhvr additive="base">
                                        <p:cTn id="41" dur="500"/>
                                        <p:tgtEl>
                                          <p:spTgt spid="77"/>
                                        </p:tgtEl>
                                        <p:attrNameLst>
                                          <p:attrName>ppt_x</p:attrName>
                                        </p:attrNameLst>
                                      </p:cBhvr>
                                      <p:tavLst>
                                        <p:tav tm="0">
                                          <p:val>
                                            <p:strVal val="#ppt_x+#ppt_w*1.125000"/>
                                          </p:val>
                                        </p:tav>
                                        <p:tav tm="100000">
                                          <p:val>
                                            <p:strVal val="#ppt_x"/>
                                          </p:val>
                                        </p:tav>
                                      </p:tavLst>
                                    </p:anim>
                                    <p:animEffect transition="in" filter="wipe(left)">
                                      <p:cBhvr>
                                        <p:cTn id="42" dur="500"/>
                                        <p:tgtEl>
                                          <p:spTgt spid="77"/>
                                        </p:tgtEl>
                                      </p:cBhvr>
                                    </p:animEffect>
                                  </p:childTnLst>
                                </p:cTn>
                              </p:par>
                            </p:childTnLst>
                          </p:cTn>
                        </p:par>
                        <p:par>
                          <p:cTn id="43" fill="hold">
                            <p:stCondLst>
                              <p:cond delay="3750"/>
                            </p:stCondLst>
                            <p:childTnLst>
                              <p:par>
                                <p:cTn id="44" presetID="53" presetClass="entr" presetSubtype="16" fill="hold" nodeType="afterEffect">
                                  <p:stCondLst>
                                    <p:cond delay="0"/>
                                  </p:stCondLst>
                                  <p:childTnLst>
                                    <p:set>
                                      <p:cBhvr>
                                        <p:cTn id="45" dur="1" fill="hold">
                                          <p:stCondLst>
                                            <p:cond delay="0"/>
                                          </p:stCondLst>
                                        </p:cTn>
                                        <p:tgtEl>
                                          <p:spTgt spid="47"/>
                                        </p:tgtEl>
                                        <p:attrNameLst>
                                          <p:attrName>style.visibility</p:attrName>
                                        </p:attrNameLst>
                                      </p:cBhvr>
                                      <p:to>
                                        <p:strVal val="visible"/>
                                      </p:to>
                                    </p:set>
                                    <p:anim calcmode="lin" valueType="num">
                                      <p:cBhvr>
                                        <p:cTn id="46" dur="500" fill="hold"/>
                                        <p:tgtEl>
                                          <p:spTgt spid="47"/>
                                        </p:tgtEl>
                                        <p:attrNameLst>
                                          <p:attrName>ppt_w</p:attrName>
                                        </p:attrNameLst>
                                      </p:cBhvr>
                                      <p:tavLst>
                                        <p:tav tm="0">
                                          <p:val>
                                            <p:fltVal val="0"/>
                                          </p:val>
                                        </p:tav>
                                        <p:tav tm="100000">
                                          <p:val>
                                            <p:strVal val="#ppt_w"/>
                                          </p:val>
                                        </p:tav>
                                      </p:tavLst>
                                    </p:anim>
                                    <p:anim calcmode="lin" valueType="num">
                                      <p:cBhvr>
                                        <p:cTn id="47" dur="500" fill="hold"/>
                                        <p:tgtEl>
                                          <p:spTgt spid="47"/>
                                        </p:tgtEl>
                                        <p:attrNameLst>
                                          <p:attrName>ppt_h</p:attrName>
                                        </p:attrNameLst>
                                      </p:cBhvr>
                                      <p:tavLst>
                                        <p:tav tm="0">
                                          <p:val>
                                            <p:fltVal val="0"/>
                                          </p:val>
                                        </p:tav>
                                        <p:tav tm="100000">
                                          <p:val>
                                            <p:strVal val="#ppt_h"/>
                                          </p:val>
                                        </p:tav>
                                      </p:tavLst>
                                    </p:anim>
                                    <p:animEffect transition="in" filter="fade">
                                      <p:cBhvr>
                                        <p:cTn id="48" dur="500"/>
                                        <p:tgtEl>
                                          <p:spTgt spid="47"/>
                                        </p:tgtEl>
                                      </p:cBhvr>
                                    </p:animEffect>
                                  </p:childTnLst>
                                </p:cTn>
                              </p:par>
                            </p:childTnLst>
                          </p:cTn>
                        </p:par>
                        <p:par>
                          <p:cTn id="49" fill="hold">
                            <p:stCondLst>
                              <p:cond delay="4250"/>
                            </p:stCondLst>
                            <p:childTnLst>
                              <p:par>
                                <p:cTn id="50" presetID="12" presetClass="entr" presetSubtype="8" fill="hold" nodeType="afterEffect">
                                  <p:stCondLst>
                                    <p:cond delay="0"/>
                                  </p:stCondLst>
                                  <p:childTnLst>
                                    <p:set>
                                      <p:cBhvr>
                                        <p:cTn id="51" dur="1" fill="hold">
                                          <p:stCondLst>
                                            <p:cond delay="0"/>
                                          </p:stCondLst>
                                        </p:cTn>
                                        <p:tgtEl>
                                          <p:spTgt spid="44"/>
                                        </p:tgtEl>
                                        <p:attrNameLst>
                                          <p:attrName>style.visibility</p:attrName>
                                        </p:attrNameLst>
                                      </p:cBhvr>
                                      <p:to>
                                        <p:strVal val="visible"/>
                                      </p:to>
                                    </p:set>
                                    <p:anim calcmode="lin" valueType="num">
                                      <p:cBhvr additive="base">
                                        <p:cTn id="52" dur="500"/>
                                        <p:tgtEl>
                                          <p:spTgt spid="44"/>
                                        </p:tgtEl>
                                        <p:attrNameLst>
                                          <p:attrName>ppt_x</p:attrName>
                                        </p:attrNameLst>
                                      </p:cBhvr>
                                      <p:tavLst>
                                        <p:tav tm="0">
                                          <p:val>
                                            <p:strVal val="#ppt_x-#ppt_w*1.125000"/>
                                          </p:val>
                                        </p:tav>
                                        <p:tav tm="100000">
                                          <p:val>
                                            <p:strVal val="#ppt_x"/>
                                          </p:val>
                                        </p:tav>
                                      </p:tavLst>
                                    </p:anim>
                                    <p:animEffect transition="in" filter="wipe(right)">
                                      <p:cBhvr>
                                        <p:cTn id="53" dur="500"/>
                                        <p:tgtEl>
                                          <p:spTgt spid="44"/>
                                        </p:tgtEl>
                                      </p:cBhvr>
                                    </p:animEffect>
                                  </p:childTnLst>
                                </p:cTn>
                              </p:par>
                            </p:childTnLst>
                          </p:cTn>
                        </p:par>
                        <p:par>
                          <p:cTn id="54" fill="hold">
                            <p:stCondLst>
                              <p:cond delay="4750"/>
                            </p:stCondLst>
                            <p:childTnLst>
                              <p:par>
                                <p:cTn id="55" presetID="53" presetClass="entr" presetSubtype="16" fill="hold" nodeType="afterEffect">
                                  <p:stCondLst>
                                    <p:cond delay="0"/>
                                  </p:stCondLst>
                                  <p:childTnLst>
                                    <p:set>
                                      <p:cBhvr>
                                        <p:cTn id="56" dur="1" fill="hold">
                                          <p:stCondLst>
                                            <p:cond delay="0"/>
                                          </p:stCondLst>
                                        </p:cTn>
                                        <p:tgtEl>
                                          <p:spTgt spid="24"/>
                                        </p:tgtEl>
                                        <p:attrNameLst>
                                          <p:attrName>style.visibility</p:attrName>
                                        </p:attrNameLst>
                                      </p:cBhvr>
                                      <p:to>
                                        <p:strVal val="visible"/>
                                      </p:to>
                                    </p:set>
                                    <p:anim calcmode="lin" valueType="num">
                                      <p:cBhvr>
                                        <p:cTn id="57" dur="500" fill="hold"/>
                                        <p:tgtEl>
                                          <p:spTgt spid="24"/>
                                        </p:tgtEl>
                                        <p:attrNameLst>
                                          <p:attrName>ppt_w</p:attrName>
                                        </p:attrNameLst>
                                      </p:cBhvr>
                                      <p:tavLst>
                                        <p:tav tm="0">
                                          <p:val>
                                            <p:fltVal val="0"/>
                                          </p:val>
                                        </p:tav>
                                        <p:tav tm="100000">
                                          <p:val>
                                            <p:strVal val="#ppt_w"/>
                                          </p:val>
                                        </p:tav>
                                      </p:tavLst>
                                    </p:anim>
                                    <p:anim calcmode="lin" valueType="num">
                                      <p:cBhvr>
                                        <p:cTn id="58" dur="500" fill="hold"/>
                                        <p:tgtEl>
                                          <p:spTgt spid="24"/>
                                        </p:tgtEl>
                                        <p:attrNameLst>
                                          <p:attrName>ppt_h</p:attrName>
                                        </p:attrNameLst>
                                      </p:cBhvr>
                                      <p:tavLst>
                                        <p:tav tm="0">
                                          <p:val>
                                            <p:fltVal val="0"/>
                                          </p:val>
                                        </p:tav>
                                        <p:tav tm="100000">
                                          <p:val>
                                            <p:strVal val="#ppt_h"/>
                                          </p:val>
                                        </p:tav>
                                      </p:tavLst>
                                    </p:anim>
                                    <p:animEffect transition="in" filter="fade">
                                      <p:cBhvr>
                                        <p:cTn id="59" dur="500"/>
                                        <p:tgtEl>
                                          <p:spTgt spid="24"/>
                                        </p:tgtEl>
                                      </p:cBhvr>
                                    </p:animEffect>
                                  </p:childTnLst>
                                </p:cTn>
                              </p:par>
                            </p:childTnLst>
                          </p:cTn>
                        </p:par>
                        <p:par>
                          <p:cTn id="60" fill="hold">
                            <p:stCondLst>
                              <p:cond delay="5250"/>
                            </p:stCondLst>
                            <p:childTnLst>
                              <p:par>
                                <p:cTn id="61" presetID="12" presetClass="entr" presetSubtype="8" fill="hold" nodeType="afterEffect">
                                  <p:stCondLst>
                                    <p:cond delay="0"/>
                                  </p:stCondLst>
                                  <p:childTnLst>
                                    <p:set>
                                      <p:cBhvr>
                                        <p:cTn id="62" dur="1" fill="hold">
                                          <p:stCondLst>
                                            <p:cond delay="0"/>
                                          </p:stCondLst>
                                        </p:cTn>
                                        <p:tgtEl>
                                          <p:spTgt spid="13"/>
                                        </p:tgtEl>
                                        <p:attrNameLst>
                                          <p:attrName>style.visibility</p:attrName>
                                        </p:attrNameLst>
                                      </p:cBhvr>
                                      <p:to>
                                        <p:strVal val="visible"/>
                                      </p:to>
                                    </p:set>
                                    <p:anim calcmode="lin" valueType="num">
                                      <p:cBhvr additive="base">
                                        <p:cTn id="63" dur="500"/>
                                        <p:tgtEl>
                                          <p:spTgt spid="13"/>
                                        </p:tgtEl>
                                        <p:attrNameLst>
                                          <p:attrName>ppt_x</p:attrName>
                                        </p:attrNameLst>
                                      </p:cBhvr>
                                      <p:tavLst>
                                        <p:tav tm="0">
                                          <p:val>
                                            <p:strVal val="#ppt_x-#ppt_w*1.125000"/>
                                          </p:val>
                                        </p:tav>
                                        <p:tav tm="100000">
                                          <p:val>
                                            <p:strVal val="#ppt_x"/>
                                          </p:val>
                                        </p:tav>
                                      </p:tavLst>
                                    </p:anim>
                                    <p:animEffect transition="in" filter="wipe(right)">
                                      <p:cBhvr>
                                        <p:cTn id="64" dur="500"/>
                                        <p:tgtEl>
                                          <p:spTgt spid="13"/>
                                        </p:tgtEl>
                                      </p:cBhvr>
                                    </p:animEffect>
                                  </p:childTnLst>
                                </p:cTn>
                              </p:par>
                            </p:childTnLst>
                          </p:cTn>
                        </p:par>
                        <p:par>
                          <p:cTn id="65" fill="hold">
                            <p:stCondLst>
                              <p:cond delay="5750"/>
                            </p:stCondLst>
                            <p:childTnLst>
                              <p:par>
                                <p:cTn id="66" presetID="53" presetClass="entr" presetSubtype="16" fill="hold" nodeType="afterEffect">
                                  <p:stCondLst>
                                    <p:cond delay="0"/>
                                  </p:stCondLst>
                                  <p:childTnLst>
                                    <p:set>
                                      <p:cBhvr>
                                        <p:cTn id="67" dur="1" fill="hold">
                                          <p:stCondLst>
                                            <p:cond delay="0"/>
                                          </p:stCondLst>
                                        </p:cTn>
                                        <p:tgtEl>
                                          <p:spTgt spid="19"/>
                                        </p:tgtEl>
                                        <p:attrNameLst>
                                          <p:attrName>style.visibility</p:attrName>
                                        </p:attrNameLst>
                                      </p:cBhvr>
                                      <p:to>
                                        <p:strVal val="visible"/>
                                      </p:to>
                                    </p:set>
                                    <p:anim calcmode="lin" valueType="num">
                                      <p:cBhvr>
                                        <p:cTn id="68" dur="500" fill="hold"/>
                                        <p:tgtEl>
                                          <p:spTgt spid="19"/>
                                        </p:tgtEl>
                                        <p:attrNameLst>
                                          <p:attrName>ppt_w</p:attrName>
                                        </p:attrNameLst>
                                      </p:cBhvr>
                                      <p:tavLst>
                                        <p:tav tm="0">
                                          <p:val>
                                            <p:fltVal val="0"/>
                                          </p:val>
                                        </p:tav>
                                        <p:tav tm="100000">
                                          <p:val>
                                            <p:strVal val="#ppt_w"/>
                                          </p:val>
                                        </p:tav>
                                      </p:tavLst>
                                    </p:anim>
                                    <p:anim calcmode="lin" valueType="num">
                                      <p:cBhvr>
                                        <p:cTn id="69" dur="500" fill="hold"/>
                                        <p:tgtEl>
                                          <p:spTgt spid="19"/>
                                        </p:tgtEl>
                                        <p:attrNameLst>
                                          <p:attrName>ppt_h</p:attrName>
                                        </p:attrNameLst>
                                      </p:cBhvr>
                                      <p:tavLst>
                                        <p:tav tm="0">
                                          <p:val>
                                            <p:fltVal val="0"/>
                                          </p:val>
                                        </p:tav>
                                        <p:tav tm="100000">
                                          <p:val>
                                            <p:strVal val="#ppt_h"/>
                                          </p:val>
                                        </p:tav>
                                      </p:tavLst>
                                    </p:anim>
                                    <p:animEffect transition="in" filter="fade">
                                      <p:cBhvr>
                                        <p:cTn id="70" dur="500"/>
                                        <p:tgtEl>
                                          <p:spTgt spid="19"/>
                                        </p:tgtEl>
                                      </p:cBhvr>
                                    </p:animEffect>
                                  </p:childTnLst>
                                </p:cTn>
                              </p:par>
                            </p:childTnLst>
                          </p:cTn>
                        </p:par>
                        <p:par>
                          <p:cTn id="71" fill="hold">
                            <p:stCondLst>
                              <p:cond delay="6250"/>
                            </p:stCondLst>
                            <p:childTnLst>
                              <p:par>
                                <p:cTn id="72" presetID="12" presetClass="entr" presetSubtype="8" fill="hold" nodeType="afterEffect">
                                  <p:stCondLst>
                                    <p:cond delay="0"/>
                                  </p:stCondLst>
                                  <p:childTnLst>
                                    <p:set>
                                      <p:cBhvr>
                                        <p:cTn id="73" dur="1" fill="hold">
                                          <p:stCondLst>
                                            <p:cond delay="0"/>
                                          </p:stCondLst>
                                        </p:cTn>
                                        <p:tgtEl>
                                          <p:spTgt spid="16"/>
                                        </p:tgtEl>
                                        <p:attrNameLst>
                                          <p:attrName>style.visibility</p:attrName>
                                        </p:attrNameLst>
                                      </p:cBhvr>
                                      <p:to>
                                        <p:strVal val="visible"/>
                                      </p:to>
                                    </p:set>
                                    <p:anim calcmode="lin" valueType="num">
                                      <p:cBhvr additive="base">
                                        <p:cTn id="74" dur="500"/>
                                        <p:tgtEl>
                                          <p:spTgt spid="16"/>
                                        </p:tgtEl>
                                        <p:attrNameLst>
                                          <p:attrName>ppt_x</p:attrName>
                                        </p:attrNameLst>
                                      </p:cBhvr>
                                      <p:tavLst>
                                        <p:tav tm="0">
                                          <p:val>
                                            <p:strVal val="#ppt_x-#ppt_w*1.125000"/>
                                          </p:val>
                                        </p:tav>
                                        <p:tav tm="100000">
                                          <p:val>
                                            <p:strVal val="#ppt_x"/>
                                          </p:val>
                                        </p:tav>
                                      </p:tavLst>
                                    </p:anim>
                                    <p:animEffect transition="in" filter="wipe(right)">
                                      <p:cBhvr>
                                        <p:cTn id="75" dur="500"/>
                                        <p:tgtEl>
                                          <p:spTgt spid="16"/>
                                        </p:tgtEl>
                                      </p:cBhvr>
                                    </p:animEffect>
                                  </p:childTnLst>
                                </p:cTn>
                              </p:par>
                            </p:childTnLst>
                          </p:cTn>
                        </p:par>
                        <p:par>
                          <p:cTn id="76" fill="hold">
                            <p:stCondLst>
                              <p:cond delay="6750"/>
                            </p:stCondLst>
                            <p:childTnLst>
                              <p:par>
                                <p:cTn id="77" presetID="12" presetClass="entr" presetSubtype="4" fill="hold" grpId="0" nodeType="afterEffect">
                                  <p:stCondLst>
                                    <p:cond delay="0"/>
                                  </p:stCondLst>
                                  <p:childTnLst>
                                    <p:set>
                                      <p:cBhvr>
                                        <p:cTn id="78" dur="1" fill="hold">
                                          <p:stCondLst>
                                            <p:cond delay="0"/>
                                          </p:stCondLst>
                                        </p:cTn>
                                        <p:tgtEl>
                                          <p:spTgt spid="80"/>
                                        </p:tgtEl>
                                        <p:attrNameLst>
                                          <p:attrName>style.visibility</p:attrName>
                                        </p:attrNameLst>
                                      </p:cBhvr>
                                      <p:to>
                                        <p:strVal val="visible"/>
                                      </p:to>
                                    </p:set>
                                    <p:anim calcmode="lin" valueType="num">
                                      <p:cBhvr additive="base">
                                        <p:cTn id="79" dur="500"/>
                                        <p:tgtEl>
                                          <p:spTgt spid="80"/>
                                        </p:tgtEl>
                                        <p:attrNameLst>
                                          <p:attrName>ppt_y</p:attrName>
                                        </p:attrNameLst>
                                      </p:cBhvr>
                                      <p:tavLst>
                                        <p:tav tm="0">
                                          <p:val>
                                            <p:strVal val="#ppt_y+#ppt_h*1.125000"/>
                                          </p:val>
                                        </p:tav>
                                        <p:tav tm="100000">
                                          <p:val>
                                            <p:strVal val="#ppt_y"/>
                                          </p:val>
                                        </p:tav>
                                      </p:tavLst>
                                    </p:anim>
                                    <p:animEffect transition="in" filter="wipe(up)">
                                      <p:cBhvr>
                                        <p:cTn id="80"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vi-VN"/>
          </a:p>
        </p:txBody>
      </p:sp>
      <p:sp>
        <p:nvSpPr>
          <p:cNvPr id="3" name="Slide Number Placeholder 2"/>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C1A69C3-A417-4791-88FC-0E458BBACD37}" type="slidenum">
              <a:rPr kumimoji="0" lang="vi-VN" sz="1800" b="0" i="0" u="none" strike="noStrike" kern="1200" cap="none" spc="0" normalizeH="0" baseline="0" noProof="0" smtClean="0">
                <a:ln>
                  <a:noFill/>
                </a:ln>
                <a:solidFill>
                  <a:prstClr val="white"/>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34</a:t>
            </a:fld>
            <a:endParaRPr kumimoji="0" lang="vi-VN"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Rectangle 3"/>
          <p:cNvSpPr/>
          <p:nvPr/>
        </p:nvSpPr>
        <p:spPr>
          <a:xfrm flipH="1">
            <a:off x="0" y="0"/>
            <a:ext cx="12192000" cy="3789363"/>
          </a:xfrm>
          <a:prstGeom prst="rect">
            <a:avLst/>
          </a:prstGeom>
          <a:blipFill>
            <a:blip r:embed="rId2"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 name="Title 13"/>
          <p:cNvSpPr txBox="1">
            <a:spLocks/>
          </p:cNvSpPr>
          <p:nvPr/>
        </p:nvSpPr>
        <p:spPr>
          <a:xfrm>
            <a:off x="4218848" y="1269916"/>
            <a:ext cx="5586223" cy="811156"/>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lvl="0"/>
            <a:r>
              <a:rPr lang="zh-CN" altLang="en-US" sz="3600" dirty="0">
                <a:solidFill>
                  <a:schemeClr val="bg1"/>
                </a:solidFill>
                <a:latin typeface="叶根友刀锋黑草" panose="02010601030101010101" pitchFamily="2" charset="-122"/>
                <a:ea typeface="叶根友刀锋黑草" panose="02010601030101010101" pitchFamily="2" charset="-122"/>
              </a:rPr>
              <a:t>点击添加标题</a:t>
            </a:r>
            <a:endParaRPr kumimoji="0" lang="en-US" sz="3600" b="0" i="0" u="none" strike="noStrike" kern="1200" cap="none" spc="0" normalizeH="0" baseline="0" noProof="0" dirty="0">
              <a:ln>
                <a:noFill/>
              </a:ln>
              <a:solidFill>
                <a:schemeClr val="bg1"/>
              </a:solidFill>
              <a:effectLst/>
              <a:uLnTx/>
              <a:uFillTx/>
              <a:latin typeface="Roboto Medium"/>
            </a:endParaRPr>
          </a:p>
        </p:txBody>
      </p:sp>
      <p:sp>
        <p:nvSpPr>
          <p:cNvPr id="6" name="Content Placeholder 2"/>
          <p:cNvSpPr txBox="1">
            <a:spLocks/>
          </p:cNvSpPr>
          <p:nvPr/>
        </p:nvSpPr>
        <p:spPr>
          <a:xfrm>
            <a:off x="3863752" y="2095848"/>
            <a:ext cx="5936931" cy="147716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50000"/>
              </a:lnSpc>
              <a:spcBef>
                <a:spcPct val="20000"/>
              </a:spcBef>
              <a:spcAft>
                <a:spcPts val="0"/>
              </a:spcAft>
              <a:buClr>
                <a:srgbClr val="323F4B"/>
              </a:buClr>
              <a:buSzPct val="90000"/>
              <a:buFont typeface="Calibri" pitchFamily="34" charset="0"/>
              <a:buChar char="↘"/>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Lorem ipsum dolor sit amet</a:t>
            </a:r>
            <a:r>
              <a:rPr kumimoji="0" lang="en-US" sz="1800" b="0" i="0" u="none" strike="noStrike" kern="1200" cap="none" spc="0" normalizeH="0" baseline="0" noProof="0" dirty="0">
                <a:ln>
                  <a:noFill/>
                </a:ln>
                <a:solidFill>
                  <a:srgbClr val="F1654C">
                    <a:lumMod val="50000"/>
                  </a:srgbClr>
                </a:solidFill>
                <a:effectLst/>
                <a:uLnTx/>
                <a:uFillTx/>
                <a:latin typeface="Calibri"/>
                <a:ea typeface="+mn-ea"/>
                <a:cs typeface="+mn-cs"/>
              </a:rPr>
              <a:t>, </a:t>
            </a:r>
            <a:r>
              <a:rPr kumimoji="0" lang="en-US" sz="1800" b="1" i="0" u="none" strike="noStrike" kern="1200" cap="none" spc="0" normalizeH="0" baseline="0" noProof="0" dirty="0" err="1">
                <a:ln>
                  <a:noFill/>
                </a:ln>
                <a:solidFill>
                  <a:srgbClr val="F1654C">
                    <a:lumMod val="50000"/>
                  </a:srgbClr>
                </a:solidFill>
                <a:effectLst/>
                <a:uLnTx/>
                <a:uFillTx/>
                <a:latin typeface="Calibri"/>
                <a:ea typeface="+mn-ea"/>
                <a:cs typeface="+mn-cs"/>
              </a:rPr>
              <a:t>consectetur</a:t>
            </a:r>
            <a:r>
              <a:rPr kumimoji="0" lang="en-US" sz="1800" b="0" i="0" u="none" strike="noStrike" kern="1200" cap="none" spc="0" normalizeH="0" baseline="0" noProof="0" dirty="0">
                <a:ln>
                  <a:noFill/>
                </a:ln>
                <a:solidFill>
                  <a:srgbClr val="F1654C">
                    <a:lumMod val="50000"/>
                  </a:srgbClr>
                </a:solidFill>
                <a:effectLst/>
                <a:uLnTx/>
                <a:uFillTx/>
                <a:latin typeface="Calibri"/>
                <a:ea typeface="+mn-ea"/>
                <a:cs typeface="+mn-cs"/>
              </a:rPr>
              <a:t> </a:t>
            </a:r>
            <a:r>
              <a:rPr kumimoji="0" lang="en-US" sz="1800" b="0" i="0" u="none" strike="noStrike" kern="1200" cap="none" spc="0" normalizeH="0" baseline="0" noProof="0" dirty="0" err="1">
                <a:ln>
                  <a:noFill/>
                </a:ln>
                <a:solidFill>
                  <a:prstClr val="white"/>
                </a:solidFill>
                <a:effectLst/>
                <a:uLnTx/>
                <a:uFillTx/>
                <a:latin typeface="Calibri"/>
                <a:ea typeface="+mn-ea"/>
                <a:cs typeface="+mn-cs"/>
              </a:rPr>
              <a:t>adipiscing</a:t>
            </a:r>
            <a:r>
              <a:rPr kumimoji="0" lang="en-US" sz="1800" b="0" i="0" u="none" strike="noStrike" kern="1200" cap="none" spc="0" normalizeH="0" baseline="0" noProof="0" dirty="0">
                <a:ln>
                  <a:noFill/>
                </a:ln>
                <a:solidFill>
                  <a:prstClr val="white"/>
                </a:solidFill>
                <a:effectLst/>
                <a:uLnTx/>
                <a:uFillTx/>
                <a:latin typeface="Calibri"/>
                <a:ea typeface="+mn-ea"/>
                <a:cs typeface="+mn-cs"/>
              </a:rPr>
              <a:t>.</a:t>
            </a:r>
          </a:p>
          <a:p>
            <a:pPr marL="342900" marR="0" lvl="0" indent="-342900" algn="l" defTabSz="914400" rtl="0" eaLnBrk="1" fontAlgn="auto" latinLnBrk="0" hangingPunct="1">
              <a:lnSpc>
                <a:spcPct val="150000"/>
              </a:lnSpc>
              <a:spcBef>
                <a:spcPct val="20000"/>
              </a:spcBef>
              <a:spcAft>
                <a:spcPts val="0"/>
              </a:spcAft>
              <a:buClr>
                <a:srgbClr val="323F4B"/>
              </a:buClr>
              <a:buSzPct val="90000"/>
              <a:buFont typeface="Calibri" pitchFamily="34" charset="0"/>
              <a:buChar char="↘"/>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Curabitur elementum </a:t>
            </a:r>
            <a:r>
              <a:rPr kumimoji="0" lang="en-US" sz="1800" b="0" i="0" u="none" strike="noStrike" kern="1200" cap="none" spc="0" normalizeH="0" baseline="0" noProof="0" dirty="0">
                <a:ln>
                  <a:noFill/>
                </a:ln>
                <a:solidFill>
                  <a:srgbClr val="F1654C">
                    <a:lumMod val="50000"/>
                  </a:srgbClr>
                </a:solidFill>
                <a:effectLst/>
                <a:uLnTx/>
                <a:uFillTx/>
                <a:latin typeface="Calibri"/>
                <a:ea typeface="+mn-ea"/>
                <a:cs typeface="+mn-cs"/>
              </a:rPr>
              <a:t>posuere pretium.</a:t>
            </a:r>
          </a:p>
          <a:p>
            <a:pPr marL="342900" marR="0" lvl="0" indent="-342900" algn="l" defTabSz="914400" rtl="0" eaLnBrk="1" fontAlgn="auto" latinLnBrk="0" hangingPunct="1">
              <a:lnSpc>
                <a:spcPct val="150000"/>
              </a:lnSpc>
              <a:spcBef>
                <a:spcPct val="20000"/>
              </a:spcBef>
              <a:spcAft>
                <a:spcPts val="0"/>
              </a:spcAft>
              <a:buClr>
                <a:srgbClr val="323F4B"/>
              </a:buClr>
              <a:buSzPct val="90000"/>
              <a:buFont typeface="Calibri" pitchFamily="34" charset="0"/>
              <a:buChar char="↘"/>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Quisque nibh dolor</a:t>
            </a:r>
            <a:r>
              <a:rPr kumimoji="0" lang="en-US" sz="1800" b="0" i="0" u="none" strike="noStrike" kern="1200" cap="none" spc="0" normalizeH="0" baseline="0" noProof="0" dirty="0">
                <a:ln>
                  <a:noFill/>
                </a:ln>
                <a:solidFill>
                  <a:srgbClr val="F1654C">
                    <a:lumMod val="50000"/>
                  </a:srgbClr>
                </a:solidFill>
                <a:effectLst/>
                <a:uLnTx/>
                <a:uFillTx/>
                <a:latin typeface="Calibri"/>
                <a:ea typeface="+mn-ea"/>
                <a:cs typeface="+mn-cs"/>
              </a:rPr>
              <a:t>, </a:t>
            </a:r>
            <a:r>
              <a:rPr kumimoji="0" lang="en-US" sz="1800" b="1" i="0" u="none" strike="noStrike" kern="1200" cap="none" spc="0" normalizeH="0" baseline="0" noProof="0" dirty="0">
                <a:ln>
                  <a:noFill/>
                </a:ln>
                <a:solidFill>
                  <a:srgbClr val="F1654C">
                    <a:lumMod val="50000"/>
                  </a:srgbClr>
                </a:solidFill>
                <a:effectLst/>
                <a:uLnTx/>
                <a:uFillTx/>
                <a:latin typeface="Calibri"/>
                <a:ea typeface="+mn-ea"/>
                <a:cs typeface="+mn-cs"/>
              </a:rPr>
              <a:t>dignissim ac dignissim ut</a:t>
            </a:r>
            <a:r>
              <a:rPr kumimoji="0" lang="en-US" sz="1800" b="0" i="0" u="none" strike="noStrike" kern="1200" cap="none" spc="0" normalizeH="0" baseline="0" noProof="0" dirty="0">
                <a:ln>
                  <a:noFill/>
                </a:ln>
                <a:solidFill>
                  <a:prstClr val="white"/>
                </a:solidFill>
                <a:effectLst/>
                <a:uLnTx/>
                <a:uFillTx/>
                <a:latin typeface="Calibri"/>
                <a:ea typeface="+mn-ea"/>
                <a:cs typeface="+mn-cs"/>
              </a:rPr>
              <a:t>, </a:t>
            </a:r>
            <a:r>
              <a:rPr kumimoji="0" lang="en-US" sz="1800" b="0" i="0" u="none" strike="noStrike" kern="1200" cap="none" spc="0" normalizeH="0" baseline="0" noProof="0" dirty="0" err="1">
                <a:ln>
                  <a:noFill/>
                </a:ln>
                <a:solidFill>
                  <a:prstClr val="white"/>
                </a:solidFill>
                <a:effectLst/>
                <a:uLnTx/>
                <a:uFillTx/>
                <a:latin typeface="Calibri"/>
                <a:ea typeface="+mn-ea"/>
                <a:cs typeface="+mn-cs"/>
              </a:rPr>
              <a:t>luctus</a:t>
            </a:r>
            <a:r>
              <a:rPr kumimoji="0" lang="en-US" sz="1800" b="0" i="0" u="none" strike="noStrike" kern="1200" cap="none" spc="0" normalizeH="0" baseline="0" noProof="0" dirty="0">
                <a:ln>
                  <a:noFill/>
                </a:ln>
                <a:solidFill>
                  <a:prstClr val="white"/>
                </a:solidFill>
                <a:effectLst/>
                <a:uLnTx/>
                <a:uFillTx/>
                <a:latin typeface="Calibri"/>
                <a:ea typeface="+mn-ea"/>
                <a:cs typeface="+mn-cs"/>
              </a:rPr>
              <a:t>.</a:t>
            </a:r>
          </a:p>
        </p:txBody>
      </p:sp>
      <p:sp>
        <p:nvSpPr>
          <p:cNvPr id="9" name="Content Placeholder 2"/>
          <p:cNvSpPr txBox="1">
            <a:spLocks/>
          </p:cNvSpPr>
          <p:nvPr/>
        </p:nvSpPr>
        <p:spPr>
          <a:xfrm>
            <a:off x="3621006" y="5039320"/>
            <a:ext cx="1895731" cy="76652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8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Analytics</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Lorem ipsum dolor sit amet, consectetur adipiscing.</a:t>
            </a:r>
          </a:p>
        </p:txBody>
      </p:sp>
      <p:sp>
        <p:nvSpPr>
          <p:cNvPr id="14" name="Content Placeholder 2"/>
          <p:cNvSpPr txBox="1">
            <a:spLocks/>
          </p:cNvSpPr>
          <p:nvPr/>
        </p:nvSpPr>
        <p:spPr>
          <a:xfrm>
            <a:off x="5593923" y="5026372"/>
            <a:ext cx="1895731" cy="76652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800" b="1"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Monney</a:t>
            </a:r>
            <a:endParaRPr kumimoji="0" lang="en-US" sz="1800" b="1" i="0" u="none" strike="noStrike" kern="1200" cap="none" spc="0" normalizeH="0" baseline="0" noProof="0" dirty="0">
              <a:ln>
                <a:noFill/>
              </a:ln>
              <a:solidFill>
                <a:prstClr val="black">
                  <a:lumMod val="75000"/>
                  <a:lumOff val="25000"/>
                </a:prstClr>
              </a:solidFill>
              <a:effectLst/>
              <a:uLnTx/>
              <a:uFillTx/>
              <a:latin typeface="Calibri"/>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Lorem ipsum dolor sit amet, consectetur adipiscing.</a:t>
            </a:r>
          </a:p>
        </p:txBody>
      </p:sp>
      <p:sp>
        <p:nvSpPr>
          <p:cNvPr id="19" name="Content Placeholder 2"/>
          <p:cNvSpPr txBox="1">
            <a:spLocks/>
          </p:cNvSpPr>
          <p:nvPr/>
        </p:nvSpPr>
        <p:spPr>
          <a:xfrm>
            <a:off x="7554246" y="5021987"/>
            <a:ext cx="1895731" cy="76652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8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Locations</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Lorem ipsum dolor sit amet, consectetur adipiscing.</a:t>
            </a:r>
          </a:p>
        </p:txBody>
      </p:sp>
      <p:sp>
        <p:nvSpPr>
          <p:cNvPr id="24" name="Content Placeholder 2"/>
          <p:cNvSpPr txBox="1">
            <a:spLocks/>
          </p:cNvSpPr>
          <p:nvPr/>
        </p:nvSpPr>
        <p:spPr>
          <a:xfrm>
            <a:off x="9449975" y="5017602"/>
            <a:ext cx="2024918" cy="76652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8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Development</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Lorem ipsum dolor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800" b="1"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grpSp>
        <p:nvGrpSpPr>
          <p:cNvPr id="27" name="Group 26"/>
          <p:cNvGrpSpPr/>
          <p:nvPr/>
        </p:nvGrpSpPr>
        <p:grpSpPr>
          <a:xfrm>
            <a:off x="953916" y="935200"/>
            <a:ext cx="2668258" cy="4373574"/>
            <a:chOff x="1184944" y="1212954"/>
            <a:chExt cx="2513566" cy="4120016"/>
          </a:xfrm>
        </p:grpSpPr>
        <p:sp>
          <p:nvSpPr>
            <p:cNvPr id="28" name="Rectangle 27"/>
            <p:cNvSpPr/>
            <p:nvPr/>
          </p:nvSpPr>
          <p:spPr>
            <a:xfrm>
              <a:off x="1292234" y="2240134"/>
              <a:ext cx="1128155" cy="2065656"/>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29" name="Rectangle 28"/>
            <p:cNvSpPr/>
            <p:nvPr/>
          </p:nvSpPr>
          <p:spPr>
            <a:xfrm>
              <a:off x="2091979" y="1844824"/>
              <a:ext cx="1431340" cy="275565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pic>
          <p:nvPicPr>
            <p:cNvPr id="30" name="Picture 2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84944" y="1212954"/>
              <a:ext cx="2513566" cy="4120016"/>
            </a:xfrm>
            <a:prstGeom prst="rect">
              <a:avLst/>
            </a:prstGeom>
          </p:spPr>
        </p:pic>
      </p:grpSp>
      <p:grpSp>
        <p:nvGrpSpPr>
          <p:cNvPr id="10" name="Group 9"/>
          <p:cNvGrpSpPr/>
          <p:nvPr/>
        </p:nvGrpSpPr>
        <p:grpSpPr>
          <a:xfrm>
            <a:off x="8033443" y="4095057"/>
            <a:ext cx="938840" cy="938840"/>
            <a:chOff x="8033443" y="4095057"/>
            <a:chExt cx="938840" cy="938840"/>
          </a:xfrm>
        </p:grpSpPr>
        <p:sp>
          <p:nvSpPr>
            <p:cNvPr id="21" name="Freeform 23"/>
            <p:cNvSpPr>
              <a:spLocks noEditPoints="1"/>
            </p:cNvSpPr>
            <p:nvPr/>
          </p:nvSpPr>
          <p:spPr bwMode="auto">
            <a:xfrm>
              <a:off x="8033443" y="4095057"/>
              <a:ext cx="938840" cy="9388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31" name="Group 30"/>
            <p:cNvGrpSpPr/>
            <p:nvPr/>
          </p:nvGrpSpPr>
          <p:grpSpPr>
            <a:xfrm>
              <a:off x="8269939" y="4408904"/>
              <a:ext cx="464344" cy="377825"/>
              <a:chOff x="10074275" y="4479132"/>
              <a:chExt cx="464344" cy="377825"/>
            </a:xfrm>
            <a:solidFill>
              <a:schemeClr val="accent3"/>
            </a:solidFill>
          </p:grpSpPr>
          <p:sp>
            <p:nvSpPr>
              <p:cNvPr id="32" name="AutoShape 5"/>
              <p:cNvSpPr>
                <a:spLocks/>
              </p:cNvSpPr>
              <p:nvPr/>
            </p:nvSpPr>
            <p:spPr bwMode="auto">
              <a:xfrm>
                <a:off x="10393363" y="4595019"/>
                <a:ext cx="87313"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sym typeface="Gill Sans" charset="0"/>
                </a:endParaRPr>
              </a:p>
            </p:txBody>
          </p:sp>
          <p:sp>
            <p:nvSpPr>
              <p:cNvPr id="33" name="AutoShape 6"/>
              <p:cNvSpPr>
                <a:spLocks/>
              </p:cNvSpPr>
              <p:nvPr/>
            </p:nvSpPr>
            <p:spPr bwMode="auto">
              <a:xfrm>
                <a:off x="10074275" y="4479132"/>
                <a:ext cx="464344" cy="377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sym typeface="Gill Sans" charset="0"/>
                </a:endParaRPr>
              </a:p>
            </p:txBody>
          </p:sp>
        </p:grpSp>
      </p:grpSp>
      <p:grpSp>
        <p:nvGrpSpPr>
          <p:cNvPr id="8" name="Group 7"/>
          <p:cNvGrpSpPr/>
          <p:nvPr/>
        </p:nvGrpSpPr>
        <p:grpSpPr>
          <a:xfrm>
            <a:off x="6073120" y="4099442"/>
            <a:ext cx="938840" cy="938840"/>
            <a:chOff x="6073120" y="4099442"/>
            <a:chExt cx="938840" cy="938840"/>
          </a:xfrm>
        </p:grpSpPr>
        <p:sp>
          <p:nvSpPr>
            <p:cNvPr id="16" name="Freeform 23"/>
            <p:cNvSpPr>
              <a:spLocks noEditPoints="1"/>
            </p:cNvSpPr>
            <p:nvPr/>
          </p:nvSpPr>
          <p:spPr bwMode="auto">
            <a:xfrm>
              <a:off x="6073120" y="4099442"/>
              <a:ext cx="938840" cy="9388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34" name="Group 33"/>
            <p:cNvGrpSpPr/>
            <p:nvPr/>
          </p:nvGrpSpPr>
          <p:grpSpPr>
            <a:xfrm>
              <a:off x="6301864" y="4330735"/>
              <a:ext cx="464344" cy="464344"/>
              <a:chOff x="8216107" y="2577307"/>
              <a:chExt cx="464344" cy="464344"/>
            </a:xfrm>
            <a:solidFill>
              <a:schemeClr val="accent2"/>
            </a:solidFill>
          </p:grpSpPr>
          <p:sp>
            <p:nvSpPr>
              <p:cNvPr id="35" name="AutoShape 52"/>
              <p:cNvSpPr>
                <a:spLocks/>
              </p:cNvSpPr>
              <p:nvPr/>
            </p:nvSpPr>
            <p:spPr bwMode="auto">
              <a:xfrm>
                <a:off x="8216107" y="2577307"/>
                <a:ext cx="464344" cy="464344"/>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sym typeface="Gill Sans" charset="0"/>
                </a:endParaRPr>
              </a:p>
            </p:txBody>
          </p:sp>
          <p:sp>
            <p:nvSpPr>
              <p:cNvPr id="36" name="AutoShape 53"/>
              <p:cNvSpPr>
                <a:spLocks/>
              </p:cNvSpPr>
              <p:nvPr/>
            </p:nvSpPr>
            <p:spPr bwMode="auto">
              <a:xfrm>
                <a:off x="8390732" y="2736850"/>
                <a:ext cx="125413" cy="130175"/>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sym typeface="Gill Sans" charset="0"/>
                </a:endParaRPr>
              </a:p>
            </p:txBody>
          </p:sp>
          <p:sp>
            <p:nvSpPr>
              <p:cNvPr id="37" name="AutoShape 54"/>
              <p:cNvSpPr>
                <a:spLocks/>
              </p:cNvSpPr>
              <p:nvPr/>
            </p:nvSpPr>
            <p:spPr bwMode="auto">
              <a:xfrm>
                <a:off x="8375650" y="2896394"/>
                <a:ext cx="70644" cy="73819"/>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sym typeface="Gill Sans" charset="0"/>
                </a:endParaRPr>
              </a:p>
            </p:txBody>
          </p:sp>
          <p:sp>
            <p:nvSpPr>
              <p:cNvPr id="38" name="AutoShape 55"/>
              <p:cNvSpPr>
                <a:spLocks/>
              </p:cNvSpPr>
              <p:nvPr/>
            </p:nvSpPr>
            <p:spPr bwMode="auto">
              <a:xfrm>
                <a:off x="8448675" y="2649538"/>
                <a:ext cx="71438" cy="74613"/>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sym typeface="Gill Sans" charset="0"/>
                </a:endParaRPr>
              </a:p>
            </p:txBody>
          </p:sp>
        </p:grpSp>
      </p:grpSp>
      <p:grpSp>
        <p:nvGrpSpPr>
          <p:cNvPr id="12" name="Group 11"/>
          <p:cNvGrpSpPr/>
          <p:nvPr/>
        </p:nvGrpSpPr>
        <p:grpSpPr>
          <a:xfrm>
            <a:off x="9993769" y="4095057"/>
            <a:ext cx="938840" cy="938840"/>
            <a:chOff x="9993769" y="4095057"/>
            <a:chExt cx="938840" cy="938840"/>
          </a:xfrm>
        </p:grpSpPr>
        <p:sp>
          <p:nvSpPr>
            <p:cNvPr id="25" name="Freeform 23"/>
            <p:cNvSpPr>
              <a:spLocks noEditPoints="1"/>
            </p:cNvSpPr>
            <p:nvPr/>
          </p:nvSpPr>
          <p:spPr bwMode="auto">
            <a:xfrm>
              <a:off x="9993769" y="4095057"/>
              <a:ext cx="938840" cy="9388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p:txBody>
        </p:sp>
        <p:sp>
          <p:nvSpPr>
            <p:cNvPr id="39" name="AutoShape 81"/>
            <p:cNvSpPr>
              <a:spLocks/>
            </p:cNvSpPr>
            <p:nvPr/>
          </p:nvSpPr>
          <p:spPr bwMode="auto">
            <a:xfrm>
              <a:off x="10230262" y="432238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solidFill>
              <a:schemeClr val="accent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sym typeface="Gill Sans" charset="0"/>
              </a:endParaRPr>
            </a:p>
          </p:txBody>
        </p:sp>
      </p:grpSp>
      <p:grpSp>
        <p:nvGrpSpPr>
          <p:cNvPr id="7" name="Group 6"/>
          <p:cNvGrpSpPr/>
          <p:nvPr/>
        </p:nvGrpSpPr>
        <p:grpSpPr>
          <a:xfrm>
            <a:off x="4095789" y="4095057"/>
            <a:ext cx="938840" cy="938840"/>
            <a:chOff x="4095789" y="4095057"/>
            <a:chExt cx="938840" cy="938840"/>
          </a:xfrm>
        </p:grpSpPr>
        <p:sp>
          <p:nvSpPr>
            <p:cNvPr id="11" name="Freeform 23"/>
            <p:cNvSpPr>
              <a:spLocks noEditPoints="1"/>
            </p:cNvSpPr>
            <p:nvPr/>
          </p:nvSpPr>
          <p:spPr bwMode="auto">
            <a:xfrm>
              <a:off x="4095789" y="4095057"/>
              <a:ext cx="938840" cy="9388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40" name="Group 39"/>
            <p:cNvGrpSpPr/>
            <p:nvPr/>
          </p:nvGrpSpPr>
          <p:grpSpPr>
            <a:xfrm>
              <a:off x="4332640" y="4322385"/>
              <a:ext cx="465138" cy="464344"/>
              <a:chOff x="2581275" y="2582069"/>
              <a:chExt cx="465138" cy="464344"/>
            </a:xfrm>
            <a:solidFill>
              <a:schemeClr val="accent1"/>
            </a:solidFill>
          </p:grpSpPr>
          <p:sp>
            <p:nvSpPr>
              <p:cNvPr id="41" name="AutoShape 128"/>
              <p:cNvSpPr>
                <a:spLocks/>
              </p:cNvSpPr>
              <p:nvPr/>
            </p:nvSpPr>
            <p:spPr bwMode="auto">
              <a:xfrm>
                <a:off x="2581275" y="2582069"/>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42" name="AutoShape 129"/>
              <p:cNvSpPr>
                <a:spLocks/>
              </p:cNvSpPr>
              <p:nvPr/>
            </p:nvSpPr>
            <p:spPr bwMode="auto">
              <a:xfrm>
                <a:off x="2871788" y="2640013"/>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grpSp>
      <p:grpSp>
        <p:nvGrpSpPr>
          <p:cNvPr id="43" name="Group 42"/>
          <p:cNvGrpSpPr/>
          <p:nvPr/>
        </p:nvGrpSpPr>
        <p:grpSpPr>
          <a:xfrm rot="16200000">
            <a:off x="1254484" y="2622946"/>
            <a:ext cx="1705468" cy="276999"/>
            <a:chOff x="9218055" y="119692"/>
            <a:chExt cx="1705468" cy="276999"/>
          </a:xfrm>
        </p:grpSpPr>
        <p:sp>
          <p:nvSpPr>
            <p:cNvPr id="44" name="Oval 43"/>
            <p:cNvSpPr/>
            <p:nvPr/>
          </p:nvSpPr>
          <p:spPr>
            <a:xfrm>
              <a:off x="9218055" y="218436"/>
              <a:ext cx="79513" cy="7951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TextBox 44"/>
            <p:cNvSpPr txBox="1"/>
            <p:nvPr/>
          </p:nvSpPr>
          <p:spPr>
            <a:xfrm>
              <a:off x="9257811" y="119692"/>
              <a:ext cx="1665712"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1200" b="0" i="0" u="none" strike="noStrike" kern="1200" cap="none" spc="0" normalizeH="0" baseline="0" noProof="0" dirty="0">
                  <a:ln>
                    <a:noFill/>
                  </a:ln>
                  <a:solidFill>
                    <a:prstClr val="black"/>
                  </a:solidFill>
                  <a:effectLst/>
                  <a:uLnTx/>
                  <a:uFillTx/>
                  <a:latin typeface="Calibri"/>
                  <a:ea typeface="+mn-ea"/>
                  <a:cs typeface="+mn-cs"/>
                </a:rPr>
                <a:t>Click On Change Picture</a:t>
              </a:r>
            </a:p>
          </p:txBody>
        </p:sp>
      </p:grpSp>
      <p:grpSp>
        <p:nvGrpSpPr>
          <p:cNvPr id="46" name="Group 45"/>
          <p:cNvGrpSpPr/>
          <p:nvPr/>
        </p:nvGrpSpPr>
        <p:grpSpPr>
          <a:xfrm rot="16200000">
            <a:off x="360343" y="3103823"/>
            <a:ext cx="1705468" cy="276999"/>
            <a:chOff x="9218055" y="119692"/>
            <a:chExt cx="1705468" cy="276999"/>
          </a:xfrm>
        </p:grpSpPr>
        <p:sp>
          <p:nvSpPr>
            <p:cNvPr id="47" name="Oval 46"/>
            <p:cNvSpPr/>
            <p:nvPr/>
          </p:nvSpPr>
          <p:spPr>
            <a:xfrm>
              <a:off x="9218055" y="218436"/>
              <a:ext cx="79513" cy="7951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TextBox 47"/>
            <p:cNvSpPr txBox="1"/>
            <p:nvPr/>
          </p:nvSpPr>
          <p:spPr>
            <a:xfrm>
              <a:off x="9257811" y="119692"/>
              <a:ext cx="1665712"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1200" b="0" i="0" u="none" strike="noStrike" kern="1200" cap="none" spc="0" normalizeH="0" baseline="0" noProof="0" dirty="0">
                  <a:ln>
                    <a:noFill/>
                  </a:ln>
                  <a:solidFill>
                    <a:prstClr val="black"/>
                  </a:solidFill>
                  <a:effectLst/>
                  <a:uLnTx/>
                  <a:uFillTx/>
                  <a:latin typeface="Calibri"/>
                  <a:ea typeface="+mn-ea"/>
                  <a:cs typeface="+mn-cs"/>
                </a:rPr>
                <a:t>Click On Change Picture</a:t>
              </a:r>
            </a:p>
          </p:txBody>
        </p:sp>
      </p:grpSp>
    </p:spTree>
    <p:extLst>
      <p:ext uri="{BB962C8B-B14F-4D97-AF65-F5344CB8AC3E}">
        <p14:creationId xmlns:p14="http://schemas.microsoft.com/office/powerpoint/2010/main" val="155345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750"/>
                                        <p:tgtEl>
                                          <p:spTgt spid="27"/>
                                        </p:tgtEl>
                                      </p:cBhvr>
                                    </p:animEffect>
                                    <p:anim calcmode="lin" valueType="num">
                                      <p:cBhvr>
                                        <p:cTn id="8" dur="750" fill="hold"/>
                                        <p:tgtEl>
                                          <p:spTgt spid="27"/>
                                        </p:tgtEl>
                                        <p:attrNameLst>
                                          <p:attrName>ppt_x</p:attrName>
                                        </p:attrNameLst>
                                      </p:cBhvr>
                                      <p:tavLst>
                                        <p:tav tm="0">
                                          <p:val>
                                            <p:strVal val="#ppt_x"/>
                                          </p:val>
                                        </p:tav>
                                        <p:tav tm="100000">
                                          <p:val>
                                            <p:strVal val="#ppt_x"/>
                                          </p:val>
                                        </p:tav>
                                      </p:tavLst>
                                    </p:anim>
                                    <p:anim calcmode="lin" valueType="num">
                                      <p:cBhvr>
                                        <p:cTn id="9" dur="75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6" presetClass="entr" presetSubtype="21"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par>
                          <p:cTn id="14" fill="hold">
                            <p:stCondLst>
                              <p:cond delay="1250"/>
                            </p:stCondLst>
                            <p:childTnLst>
                              <p:par>
                                <p:cTn id="15" presetID="10" presetClass="entr" presetSubtype="0" fill="hold" grpId="0" nodeType="after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500"/>
                                        <p:tgtEl>
                                          <p:spTgt spid="6">
                                            <p:txEl>
                                              <p:pRg st="0" end="0"/>
                                            </p:txEl>
                                          </p:spTgt>
                                        </p:tgtEl>
                                      </p:cBhvr>
                                    </p:animEffect>
                                  </p:childTnLst>
                                </p:cTn>
                              </p:par>
                            </p:childTnLst>
                          </p:cTn>
                        </p:par>
                        <p:par>
                          <p:cTn id="18" fill="hold">
                            <p:stCondLst>
                              <p:cond delay="1750"/>
                            </p:stCondLst>
                            <p:childTnLst>
                              <p:par>
                                <p:cTn id="19" presetID="10" presetClass="entr" presetSubtype="0" fill="hold" grpId="0" nodeType="after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animEffect transition="in" filter="fade">
                                      <p:cBhvr>
                                        <p:cTn id="21" dur="500"/>
                                        <p:tgtEl>
                                          <p:spTgt spid="6">
                                            <p:txEl>
                                              <p:pRg st="1" end="1"/>
                                            </p:txEl>
                                          </p:spTgt>
                                        </p:tgtEl>
                                      </p:cBhvr>
                                    </p:animEffect>
                                  </p:childTnLst>
                                </p:cTn>
                              </p:par>
                            </p:childTnLst>
                          </p:cTn>
                        </p:par>
                        <p:par>
                          <p:cTn id="22" fill="hold">
                            <p:stCondLst>
                              <p:cond delay="2250"/>
                            </p:stCondLst>
                            <p:childTnLst>
                              <p:par>
                                <p:cTn id="23" presetID="10" presetClass="entr" presetSubtype="0" fill="hold" grpId="0" nodeType="after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Effect transition="in" filter="fade">
                                      <p:cBhvr>
                                        <p:cTn id="25" dur="500"/>
                                        <p:tgtEl>
                                          <p:spTgt spid="6">
                                            <p:txEl>
                                              <p:pRg st="2" end="2"/>
                                            </p:txEl>
                                          </p:spTgt>
                                        </p:tgtEl>
                                      </p:cBhvr>
                                    </p:animEffect>
                                  </p:childTnLst>
                                </p:cTn>
                              </p:par>
                            </p:childTnLst>
                          </p:cTn>
                        </p:par>
                        <p:par>
                          <p:cTn id="26" fill="hold">
                            <p:stCondLst>
                              <p:cond delay="2750"/>
                            </p:stCondLst>
                            <p:childTnLst>
                              <p:par>
                                <p:cTn id="27" presetID="53" presetClass="entr" presetSubtype="16"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fltVal val="0"/>
                                          </p:val>
                                        </p:tav>
                                        <p:tav tm="100000">
                                          <p:val>
                                            <p:strVal val="#ppt_h"/>
                                          </p:val>
                                        </p:tav>
                                      </p:tavLst>
                                    </p:anim>
                                    <p:animEffect transition="in" filter="fade">
                                      <p:cBhvr>
                                        <p:cTn id="31" dur="500"/>
                                        <p:tgtEl>
                                          <p:spTgt spid="7"/>
                                        </p:tgtEl>
                                      </p:cBhvr>
                                    </p:animEffect>
                                  </p:childTnLst>
                                </p:cTn>
                              </p:par>
                            </p:childTnLst>
                          </p:cTn>
                        </p:par>
                        <p:par>
                          <p:cTn id="32" fill="hold">
                            <p:stCondLst>
                              <p:cond delay="3250"/>
                            </p:stCondLst>
                            <p:childTnLst>
                              <p:par>
                                <p:cTn id="33" presetID="53" presetClass="entr" presetSubtype="16"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Effect transition="in" filter="fade">
                                      <p:cBhvr>
                                        <p:cTn id="37" dur="500"/>
                                        <p:tgtEl>
                                          <p:spTgt spid="8"/>
                                        </p:tgtEl>
                                      </p:cBhvr>
                                    </p:animEffect>
                                  </p:childTnLst>
                                </p:cTn>
                              </p:par>
                            </p:childTnLst>
                          </p:cTn>
                        </p:par>
                        <p:par>
                          <p:cTn id="38" fill="hold">
                            <p:stCondLst>
                              <p:cond delay="3750"/>
                            </p:stCondLst>
                            <p:childTnLst>
                              <p:par>
                                <p:cTn id="39" presetID="53" presetClass="entr" presetSubtype="16"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ppt_w</p:attrName>
                                        </p:attrNameLst>
                                      </p:cBhvr>
                                      <p:tavLst>
                                        <p:tav tm="0">
                                          <p:val>
                                            <p:fltVal val="0"/>
                                          </p:val>
                                        </p:tav>
                                        <p:tav tm="100000">
                                          <p:val>
                                            <p:strVal val="#ppt_w"/>
                                          </p:val>
                                        </p:tav>
                                      </p:tavLst>
                                    </p:anim>
                                    <p:anim calcmode="lin" valueType="num">
                                      <p:cBhvr>
                                        <p:cTn id="42" dur="500" fill="hold"/>
                                        <p:tgtEl>
                                          <p:spTgt spid="10"/>
                                        </p:tgtEl>
                                        <p:attrNameLst>
                                          <p:attrName>ppt_h</p:attrName>
                                        </p:attrNameLst>
                                      </p:cBhvr>
                                      <p:tavLst>
                                        <p:tav tm="0">
                                          <p:val>
                                            <p:fltVal val="0"/>
                                          </p:val>
                                        </p:tav>
                                        <p:tav tm="100000">
                                          <p:val>
                                            <p:strVal val="#ppt_h"/>
                                          </p:val>
                                        </p:tav>
                                      </p:tavLst>
                                    </p:anim>
                                    <p:animEffect transition="in" filter="fade">
                                      <p:cBhvr>
                                        <p:cTn id="43" dur="500"/>
                                        <p:tgtEl>
                                          <p:spTgt spid="10"/>
                                        </p:tgtEl>
                                      </p:cBhvr>
                                    </p:animEffect>
                                  </p:childTnLst>
                                </p:cTn>
                              </p:par>
                            </p:childTnLst>
                          </p:cTn>
                        </p:par>
                        <p:par>
                          <p:cTn id="44" fill="hold">
                            <p:stCondLst>
                              <p:cond delay="4250"/>
                            </p:stCondLst>
                            <p:childTnLst>
                              <p:par>
                                <p:cTn id="45" presetID="53" presetClass="entr" presetSubtype="16" fill="hold" nodeType="after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childTnLst>
                          </p:cTn>
                        </p:par>
                        <p:par>
                          <p:cTn id="50" fill="hold">
                            <p:stCondLst>
                              <p:cond delay="4750"/>
                            </p:stCondLst>
                            <p:childTnLst>
                              <p:par>
                                <p:cTn id="51" presetID="14" presetClass="entr" presetSubtype="10" fill="hold" grpId="0" nodeType="after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randombar(horizontal)">
                                      <p:cBhvr>
                                        <p:cTn id="53" dur="500"/>
                                        <p:tgtEl>
                                          <p:spTgt spid="9"/>
                                        </p:tgtEl>
                                      </p:cBhvr>
                                    </p:animEffect>
                                  </p:childTnLst>
                                </p:cTn>
                              </p:par>
                            </p:childTnLst>
                          </p:cTn>
                        </p:par>
                        <p:par>
                          <p:cTn id="54" fill="hold">
                            <p:stCondLst>
                              <p:cond delay="5250"/>
                            </p:stCondLst>
                            <p:childTnLst>
                              <p:par>
                                <p:cTn id="55" presetID="14" presetClass="entr" presetSubtype="10"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randombar(horizontal)">
                                      <p:cBhvr>
                                        <p:cTn id="57" dur="500"/>
                                        <p:tgtEl>
                                          <p:spTgt spid="14"/>
                                        </p:tgtEl>
                                      </p:cBhvr>
                                    </p:animEffect>
                                  </p:childTnLst>
                                </p:cTn>
                              </p:par>
                            </p:childTnLst>
                          </p:cTn>
                        </p:par>
                        <p:par>
                          <p:cTn id="58" fill="hold">
                            <p:stCondLst>
                              <p:cond delay="5750"/>
                            </p:stCondLst>
                            <p:childTnLst>
                              <p:par>
                                <p:cTn id="59" presetID="14" presetClass="entr" presetSubtype="10" fill="hold" grpId="0" nodeType="after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randombar(horizontal)">
                                      <p:cBhvr>
                                        <p:cTn id="61" dur="500"/>
                                        <p:tgtEl>
                                          <p:spTgt spid="19"/>
                                        </p:tgtEl>
                                      </p:cBhvr>
                                    </p:animEffect>
                                  </p:childTnLst>
                                </p:cTn>
                              </p:par>
                            </p:childTnLst>
                          </p:cTn>
                        </p:par>
                        <p:par>
                          <p:cTn id="62" fill="hold">
                            <p:stCondLst>
                              <p:cond delay="6250"/>
                            </p:stCondLst>
                            <p:childTnLst>
                              <p:par>
                                <p:cTn id="63" presetID="14" presetClass="entr" presetSubtype="10" fill="hold" grpId="0" nodeType="afterEffect">
                                  <p:stCondLst>
                                    <p:cond delay="0"/>
                                  </p:stCondLst>
                                  <p:childTnLst>
                                    <p:set>
                                      <p:cBhvr>
                                        <p:cTn id="64" dur="1" fill="hold">
                                          <p:stCondLst>
                                            <p:cond delay="0"/>
                                          </p:stCondLst>
                                        </p:cTn>
                                        <p:tgtEl>
                                          <p:spTgt spid="24"/>
                                        </p:tgtEl>
                                        <p:attrNameLst>
                                          <p:attrName>style.visibility</p:attrName>
                                        </p:attrNameLst>
                                      </p:cBhvr>
                                      <p:to>
                                        <p:strVal val="visible"/>
                                      </p:to>
                                    </p:set>
                                    <p:animEffect transition="in" filter="randombar(horizontal)">
                                      <p:cBhvr>
                                        <p:cTn id="6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P spid="9" grpId="0"/>
      <p:bldP spid="14" grpId="0"/>
      <p:bldP spid="19" grpId="0"/>
      <p:bldP spid="2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Group 43"/>
          <p:cNvGrpSpPr/>
          <p:nvPr/>
        </p:nvGrpSpPr>
        <p:grpSpPr>
          <a:xfrm>
            <a:off x="1106456" y="4187971"/>
            <a:ext cx="9382771" cy="2366919"/>
            <a:chOff x="1106456" y="4187971"/>
            <a:chExt cx="9382771" cy="2366919"/>
          </a:xfrm>
        </p:grpSpPr>
        <p:grpSp>
          <p:nvGrpSpPr>
            <p:cNvPr id="12" name="Group 11"/>
            <p:cNvGrpSpPr/>
            <p:nvPr/>
          </p:nvGrpSpPr>
          <p:grpSpPr>
            <a:xfrm>
              <a:off x="1106456" y="4187971"/>
              <a:ext cx="9382771" cy="2366919"/>
              <a:chOff x="1106456" y="4187971"/>
              <a:chExt cx="9382771" cy="2366919"/>
            </a:xfrm>
          </p:grpSpPr>
          <p:grpSp>
            <p:nvGrpSpPr>
              <p:cNvPr id="4" name="Group 3"/>
              <p:cNvGrpSpPr/>
              <p:nvPr/>
            </p:nvGrpSpPr>
            <p:grpSpPr>
              <a:xfrm>
                <a:off x="1106456" y="4187971"/>
                <a:ext cx="9382771" cy="2361034"/>
                <a:chOff x="1106456" y="4187971"/>
                <a:chExt cx="9382771" cy="2361034"/>
              </a:xfrm>
            </p:grpSpPr>
            <p:sp>
              <p:nvSpPr>
                <p:cNvPr id="15" name="Freeform 36"/>
                <p:cNvSpPr>
                  <a:spLocks noEditPoints="1"/>
                </p:cNvSpPr>
                <p:nvPr/>
              </p:nvSpPr>
              <p:spPr bwMode="auto">
                <a:xfrm>
                  <a:off x="1130244" y="5966154"/>
                  <a:ext cx="9329165" cy="5947"/>
                </a:xfrm>
                <a:custGeom>
                  <a:avLst/>
                  <a:gdLst/>
                  <a:ahLst/>
                  <a:cxnLst>
                    <a:cxn ang="0">
                      <a:pos x="4668" y="3"/>
                    </a:cxn>
                    <a:cxn ang="0">
                      <a:pos x="4593" y="3"/>
                    </a:cxn>
                    <a:cxn ang="0">
                      <a:pos x="4517" y="3"/>
                    </a:cxn>
                    <a:cxn ang="0">
                      <a:pos x="4441" y="3"/>
                    </a:cxn>
                    <a:cxn ang="0">
                      <a:pos x="4368" y="3"/>
                    </a:cxn>
                    <a:cxn ang="0">
                      <a:pos x="4293" y="3"/>
                    </a:cxn>
                    <a:cxn ang="0">
                      <a:pos x="4217" y="3"/>
                    </a:cxn>
                    <a:cxn ang="0">
                      <a:pos x="4141" y="3"/>
                    </a:cxn>
                    <a:cxn ang="0">
                      <a:pos x="4066" y="3"/>
                    </a:cxn>
                    <a:cxn ang="0">
                      <a:pos x="3990" y="3"/>
                    </a:cxn>
                    <a:cxn ang="0">
                      <a:pos x="3915" y="3"/>
                    </a:cxn>
                    <a:cxn ang="0">
                      <a:pos x="3839" y="3"/>
                    </a:cxn>
                    <a:cxn ang="0">
                      <a:pos x="3766" y="3"/>
                    </a:cxn>
                    <a:cxn ang="0">
                      <a:pos x="3690" y="3"/>
                    </a:cxn>
                    <a:cxn ang="0">
                      <a:pos x="3615" y="3"/>
                    </a:cxn>
                    <a:cxn ang="0">
                      <a:pos x="3539" y="3"/>
                    </a:cxn>
                    <a:cxn ang="0">
                      <a:pos x="3463" y="3"/>
                    </a:cxn>
                    <a:cxn ang="0">
                      <a:pos x="3388" y="3"/>
                    </a:cxn>
                    <a:cxn ang="0">
                      <a:pos x="3312" y="3"/>
                    </a:cxn>
                    <a:cxn ang="0">
                      <a:pos x="3237" y="3"/>
                    </a:cxn>
                    <a:cxn ang="0">
                      <a:pos x="3163" y="3"/>
                    </a:cxn>
                    <a:cxn ang="0">
                      <a:pos x="3088" y="3"/>
                    </a:cxn>
                    <a:cxn ang="0">
                      <a:pos x="3012" y="3"/>
                    </a:cxn>
                    <a:cxn ang="0">
                      <a:pos x="2937" y="3"/>
                    </a:cxn>
                    <a:cxn ang="0">
                      <a:pos x="2861" y="3"/>
                    </a:cxn>
                    <a:cxn ang="0">
                      <a:pos x="2785" y="3"/>
                    </a:cxn>
                    <a:cxn ang="0">
                      <a:pos x="2710" y="3"/>
                    </a:cxn>
                    <a:cxn ang="0">
                      <a:pos x="2637" y="3"/>
                    </a:cxn>
                    <a:cxn ang="0">
                      <a:pos x="2561" y="3"/>
                    </a:cxn>
                    <a:cxn ang="0">
                      <a:pos x="2485" y="3"/>
                    </a:cxn>
                    <a:cxn ang="0">
                      <a:pos x="2410" y="3"/>
                    </a:cxn>
                    <a:cxn ang="0">
                      <a:pos x="2334" y="3"/>
                    </a:cxn>
                    <a:cxn ang="0">
                      <a:pos x="2259" y="3"/>
                    </a:cxn>
                    <a:cxn ang="0">
                      <a:pos x="2183" y="3"/>
                    </a:cxn>
                    <a:cxn ang="0">
                      <a:pos x="2107" y="3"/>
                    </a:cxn>
                    <a:cxn ang="0">
                      <a:pos x="2034" y="3"/>
                    </a:cxn>
                    <a:cxn ang="0">
                      <a:pos x="1958" y="3"/>
                    </a:cxn>
                    <a:cxn ang="0">
                      <a:pos x="1883" y="3"/>
                    </a:cxn>
                    <a:cxn ang="0">
                      <a:pos x="1807" y="3"/>
                    </a:cxn>
                    <a:cxn ang="0">
                      <a:pos x="1732" y="3"/>
                    </a:cxn>
                    <a:cxn ang="0">
                      <a:pos x="1656" y="3"/>
                    </a:cxn>
                    <a:cxn ang="0">
                      <a:pos x="1581" y="3"/>
                    </a:cxn>
                    <a:cxn ang="0">
                      <a:pos x="1505" y="3"/>
                    </a:cxn>
                    <a:cxn ang="0">
                      <a:pos x="1432" y="3"/>
                    </a:cxn>
                    <a:cxn ang="0">
                      <a:pos x="1356" y="3"/>
                    </a:cxn>
                    <a:cxn ang="0">
                      <a:pos x="1280" y="3"/>
                    </a:cxn>
                    <a:cxn ang="0">
                      <a:pos x="1205" y="3"/>
                    </a:cxn>
                    <a:cxn ang="0">
                      <a:pos x="1129" y="3"/>
                    </a:cxn>
                    <a:cxn ang="0">
                      <a:pos x="1054" y="3"/>
                    </a:cxn>
                    <a:cxn ang="0">
                      <a:pos x="978" y="3"/>
                    </a:cxn>
                    <a:cxn ang="0">
                      <a:pos x="902" y="3"/>
                    </a:cxn>
                    <a:cxn ang="0">
                      <a:pos x="829" y="3"/>
                    </a:cxn>
                    <a:cxn ang="0">
                      <a:pos x="754" y="3"/>
                    </a:cxn>
                    <a:cxn ang="0">
                      <a:pos x="678" y="3"/>
                    </a:cxn>
                    <a:cxn ang="0">
                      <a:pos x="602" y="3"/>
                    </a:cxn>
                    <a:cxn ang="0">
                      <a:pos x="527" y="3"/>
                    </a:cxn>
                    <a:cxn ang="0">
                      <a:pos x="451" y="3"/>
                    </a:cxn>
                    <a:cxn ang="0">
                      <a:pos x="376" y="3"/>
                    </a:cxn>
                    <a:cxn ang="0">
                      <a:pos x="300" y="3"/>
                    </a:cxn>
                    <a:cxn ang="0">
                      <a:pos x="227" y="3"/>
                    </a:cxn>
                    <a:cxn ang="0">
                      <a:pos x="151" y="3"/>
                    </a:cxn>
                    <a:cxn ang="0">
                      <a:pos x="76" y="3"/>
                    </a:cxn>
                    <a:cxn ang="0">
                      <a:pos x="0" y="3"/>
                    </a:cxn>
                  </a:cxnLst>
                  <a:rect l="0" t="0" r="r" b="b"/>
                  <a:pathLst>
                    <a:path w="4706" h="3">
                      <a:moveTo>
                        <a:pt x="4706" y="3"/>
                      </a:moveTo>
                      <a:lnTo>
                        <a:pt x="4706" y="0"/>
                      </a:lnTo>
                      <a:lnTo>
                        <a:pt x="4706" y="0"/>
                      </a:lnTo>
                      <a:lnTo>
                        <a:pt x="4706" y="3"/>
                      </a:lnTo>
                      <a:lnTo>
                        <a:pt x="4706" y="3"/>
                      </a:lnTo>
                      <a:moveTo>
                        <a:pt x="4668" y="3"/>
                      </a:moveTo>
                      <a:lnTo>
                        <a:pt x="4668" y="0"/>
                      </a:lnTo>
                      <a:lnTo>
                        <a:pt x="4687" y="0"/>
                      </a:lnTo>
                      <a:lnTo>
                        <a:pt x="4687" y="3"/>
                      </a:lnTo>
                      <a:lnTo>
                        <a:pt x="4668" y="3"/>
                      </a:lnTo>
                      <a:moveTo>
                        <a:pt x="4630" y="3"/>
                      </a:moveTo>
                      <a:lnTo>
                        <a:pt x="4630" y="0"/>
                      </a:lnTo>
                      <a:lnTo>
                        <a:pt x="4649" y="0"/>
                      </a:lnTo>
                      <a:lnTo>
                        <a:pt x="4649" y="3"/>
                      </a:lnTo>
                      <a:lnTo>
                        <a:pt x="4630" y="3"/>
                      </a:lnTo>
                      <a:moveTo>
                        <a:pt x="4593" y="3"/>
                      </a:moveTo>
                      <a:lnTo>
                        <a:pt x="4593" y="0"/>
                      </a:lnTo>
                      <a:lnTo>
                        <a:pt x="4611" y="0"/>
                      </a:lnTo>
                      <a:lnTo>
                        <a:pt x="4611" y="3"/>
                      </a:lnTo>
                      <a:lnTo>
                        <a:pt x="4593" y="3"/>
                      </a:lnTo>
                      <a:moveTo>
                        <a:pt x="4555" y="3"/>
                      </a:moveTo>
                      <a:lnTo>
                        <a:pt x="4555" y="0"/>
                      </a:lnTo>
                      <a:lnTo>
                        <a:pt x="4574" y="0"/>
                      </a:lnTo>
                      <a:lnTo>
                        <a:pt x="4574" y="3"/>
                      </a:lnTo>
                      <a:lnTo>
                        <a:pt x="4555" y="3"/>
                      </a:lnTo>
                      <a:moveTo>
                        <a:pt x="4517" y="3"/>
                      </a:moveTo>
                      <a:lnTo>
                        <a:pt x="4517" y="0"/>
                      </a:lnTo>
                      <a:lnTo>
                        <a:pt x="4536" y="0"/>
                      </a:lnTo>
                      <a:lnTo>
                        <a:pt x="4536" y="3"/>
                      </a:lnTo>
                      <a:lnTo>
                        <a:pt x="4517" y="3"/>
                      </a:lnTo>
                      <a:moveTo>
                        <a:pt x="4479" y="3"/>
                      </a:moveTo>
                      <a:lnTo>
                        <a:pt x="4479" y="0"/>
                      </a:lnTo>
                      <a:lnTo>
                        <a:pt x="4498" y="0"/>
                      </a:lnTo>
                      <a:lnTo>
                        <a:pt x="4498" y="3"/>
                      </a:lnTo>
                      <a:lnTo>
                        <a:pt x="4479" y="3"/>
                      </a:lnTo>
                      <a:moveTo>
                        <a:pt x="4441" y="3"/>
                      </a:moveTo>
                      <a:lnTo>
                        <a:pt x="4441" y="0"/>
                      </a:lnTo>
                      <a:lnTo>
                        <a:pt x="4460" y="0"/>
                      </a:lnTo>
                      <a:lnTo>
                        <a:pt x="4460" y="3"/>
                      </a:lnTo>
                      <a:lnTo>
                        <a:pt x="4441" y="3"/>
                      </a:lnTo>
                      <a:moveTo>
                        <a:pt x="4406" y="3"/>
                      </a:moveTo>
                      <a:lnTo>
                        <a:pt x="4406" y="0"/>
                      </a:lnTo>
                      <a:lnTo>
                        <a:pt x="4423" y="0"/>
                      </a:lnTo>
                      <a:lnTo>
                        <a:pt x="4423" y="3"/>
                      </a:lnTo>
                      <a:lnTo>
                        <a:pt x="4406" y="3"/>
                      </a:lnTo>
                      <a:moveTo>
                        <a:pt x="4368" y="3"/>
                      </a:moveTo>
                      <a:lnTo>
                        <a:pt x="4368" y="0"/>
                      </a:lnTo>
                      <a:lnTo>
                        <a:pt x="4387" y="0"/>
                      </a:lnTo>
                      <a:lnTo>
                        <a:pt x="4387" y="3"/>
                      </a:lnTo>
                      <a:lnTo>
                        <a:pt x="4368" y="3"/>
                      </a:lnTo>
                      <a:moveTo>
                        <a:pt x="4330" y="3"/>
                      </a:moveTo>
                      <a:lnTo>
                        <a:pt x="4330" y="0"/>
                      </a:lnTo>
                      <a:lnTo>
                        <a:pt x="4349" y="0"/>
                      </a:lnTo>
                      <a:lnTo>
                        <a:pt x="4349" y="3"/>
                      </a:lnTo>
                      <a:lnTo>
                        <a:pt x="4330" y="3"/>
                      </a:lnTo>
                      <a:moveTo>
                        <a:pt x="4293" y="3"/>
                      </a:moveTo>
                      <a:lnTo>
                        <a:pt x="4293" y="0"/>
                      </a:lnTo>
                      <a:lnTo>
                        <a:pt x="4311" y="0"/>
                      </a:lnTo>
                      <a:lnTo>
                        <a:pt x="4311" y="3"/>
                      </a:lnTo>
                      <a:lnTo>
                        <a:pt x="4293" y="3"/>
                      </a:lnTo>
                      <a:moveTo>
                        <a:pt x="4255" y="3"/>
                      </a:moveTo>
                      <a:lnTo>
                        <a:pt x="4255" y="0"/>
                      </a:lnTo>
                      <a:lnTo>
                        <a:pt x="4274" y="0"/>
                      </a:lnTo>
                      <a:lnTo>
                        <a:pt x="4274" y="3"/>
                      </a:lnTo>
                      <a:lnTo>
                        <a:pt x="4255" y="3"/>
                      </a:lnTo>
                      <a:moveTo>
                        <a:pt x="4217" y="3"/>
                      </a:moveTo>
                      <a:lnTo>
                        <a:pt x="4217" y="0"/>
                      </a:lnTo>
                      <a:lnTo>
                        <a:pt x="4236" y="0"/>
                      </a:lnTo>
                      <a:lnTo>
                        <a:pt x="4236" y="3"/>
                      </a:lnTo>
                      <a:lnTo>
                        <a:pt x="4217" y="3"/>
                      </a:lnTo>
                      <a:moveTo>
                        <a:pt x="4179" y="3"/>
                      </a:moveTo>
                      <a:lnTo>
                        <a:pt x="4179" y="0"/>
                      </a:lnTo>
                      <a:lnTo>
                        <a:pt x="4198" y="0"/>
                      </a:lnTo>
                      <a:lnTo>
                        <a:pt x="4198" y="3"/>
                      </a:lnTo>
                      <a:lnTo>
                        <a:pt x="4179" y="3"/>
                      </a:lnTo>
                      <a:moveTo>
                        <a:pt x="4141" y="3"/>
                      </a:moveTo>
                      <a:lnTo>
                        <a:pt x="4141" y="0"/>
                      </a:lnTo>
                      <a:lnTo>
                        <a:pt x="4160" y="0"/>
                      </a:lnTo>
                      <a:lnTo>
                        <a:pt x="4160" y="3"/>
                      </a:lnTo>
                      <a:lnTo>
                        <a:pt x="4141" y="3"/>
                      </a:lnTo>
                      <a:moveTo>
                        <a:pt x="4104" y="3"/>
                      </a:moveTo>
                      <a:lnTo>
                        <a:pt x="4104" y="0"/>
                      </a:lnTo>
                      <a:lnTo>
                        <a:pt x="4122" y="0"/>
                      </a:lnTo>
                      <a:lnTo>
                        <a:pt x="4122" y="3"/>
                      </a:lnTo>
                      <a:lnTo>
                        <a:pt x="4104" y="3"/>
                      </a:lnTo>
                      <a:moveTo>
                        <a:pt x="4066" y="3"/>
                      </a:moveTo>
                      <a:lnTo>
                        <a:pt x="4066" y="0"/>
                      </a:lnTo>
                      <a:lnTo>
                        <a:pt x="4085" y="0"/>
                      </a:lnTo>
                      <a:lnTo>
                        <a:pt x="4085" y="3"/>
                      </a:lnTo>
                      <a:lnTo>
                        <a:pt x="4066" y="3"/>
                      </a:lnTo>
                      <a:moveTo>
                        <a:pt x="4028" y="3"/>
                      </a:moveTo>
                      <a:lnTo>
                        <a:pt x="4028" y="0"/>
                      </a:lnTo>
                      <a:lnTo>
                        <a:pt x="4047" y="0"/>
                      </a:lnTo>
                      <a:lnTo>
                        <a:pt x="4047" y="3"/>
                      </a:lnTo>
                      <a:lnTo>
                        <a:pt x="4028" y="3"/>
                      </a:lnTo>
                      <a:moveTo>
                        <a:pt x="3990" y="3"/>
                      </a:moveTo>
                      <a:lnTo>
                        <a:pt x="3990" y="0"/>
                      </a:lnTo>
                      <a:lnTo>
                        <a:pt x="4009" y="0"/>
                      </a:lnTo>
                      <a:lnTo>
                        <a:pt x="4009" y="3"/>
                      </a:lnTo>
                      <a:lnTo>
                        <a:pt x="3990" y="3"/>
                      </a:lnTo>
                      <a:moveTo>
                        <a:pt x="3952" y="3"/>
                      </a:moveTo>
                      <a:lnTo>
                        <a:pt x="3952" y="0"/>
                      </a:lnTo>
                      <a:lnTo>
                        <a:pt x="3971" y="0"/>
                      </a:lnTo>
                      <a:lnTo>
                        <a:pt x="3971" y="3"/>
                      </a:lnTo>
                      <a:lnTo>
                        <a:pt x="3952" y="3"/>
                      </a:lnTo>
                      <a:moveTo>
                        <a:pt x="3915" y="3"/>
                      </a:moveTo>
                      <a:lnTo>
                        <a:pt x="3915" y="0"/>
                      </a:lnTo>
                      <a:lnTo>
                        <a:pt x="3933" y="0"/>
                      </a:lnTo>
                      <a:lnTo>
                        <a:pt x="3933" y="3"/>
                      </a:lnTo>
                      <a:lnTo>
                        <a:pt x="3915" y="3"/>
                      </a:lnTo>
                      <a:moveTo>
                        <a:pt x="3877" y="3"/>
                      </a:moveTo>
                      <a:lnTo>
                        <a:pt x="3877" y="0"/>
                      </a:lnTo>
                      <a:lnTo>
                        <a:pt x="3896" y="0"/>
                      </a:lnTo>
                      <a:lnTo>
                        <a:pt x="3896" y="3"/>
                      </a:lnTo>
                      <a:lnTo>
                        <a:pt x="3877" y="3"/>
                      </a:lnTo>
                      <a:moveTo>
                        <a:pt x="3839" y="3"/>
                      </a:moveTo>
                      <a:lnTo>
                        <a:pt x="3839" y="0"/>
                      </a:lnTo>
                      <a:lnTo>
                        <a:pt x="3858" y="0"/>
                      </a:lnTo>
                      <a:lnTo>
                        <a:pt x="3858" y="3"/>
                      </a:lnTo>
                      <a:lnTo>
                        <a:pt x="3839" y="3"/>
                      </a:lnTo>
                      <a:moveTo>
                        <a:pt x="3804" y="3"/>
                      </a:moveTo>
                      <a:lnTo>
                        <a:pt x="3804" y="0"/>
                      </a:lnTo>
                      <a:lnTo>
                        <a:pt x="3822" y="0"/>
                      </a:lnTo>
                      <a:lnTo>
                        <a:pt x="3822" y="3"/>
                      </a:lnTo>
                      <a:lnTo>
                        <a:pt x="3804" y="3"/>
                      </a:lnTo>
                      <a:moveTo>
                        <a:pt x="3766" y="3"/>
                      </a:moveTo>
                      <a:lnTo>
                        <a:pt x="3766" y="0"/>
                      </a:lnTo>
                      <a:lnTo>
                        <a:pt x="3785" y="0"/>
                      </a:lnTo>
                      <a:lnTo>
                        <a:pt x="3785" y="3"/>
                      </a:lnTo>
                      <a:lnTo>
                        <a:pt x="3766" y="3"/>
                      </a:lnTo>
                      <a:moveTo>
                        <a:pt x="3728" y="3"/>
                      </a:moveTo>
                      <a:lnTo>
                        <a:pt x="3728" y="0"/>
                      </a:lnTo>
                      <a:lnTo>
                        <a:pt x="3747" y="0"/>
                      </a:lnTo>
                      <a:lnTo>
                        <a:pt x="3747" y="3"/>
                      </a:lnTo>
                      <a:lnTo>
                        <a:pt x="3728" y="3"/>
                      </a:lnTo>
                      <a:moveTo>
                        <a:pt x="3690" y="3"/>
                      </a:moveTo>
                      <a:lnTo>
                        <a:pt x="3690" y="0"/>
                      </a:lnTo>
                      <a:lnTo>
                        <a:pt x="3709" y="0"/>
                      </a:lnTo>
                      <a:lnTo>
                        <a:pt x="3709" y="3"/>
                      </a:lnTo>
                      <a:lnTo>
                        <a:pt x="3690" y="3"/>
                      </a:lnTo>
                      <a:moveTo>
                        <a:pt x="3652" y="3"/>
                      </a:moveTo>
                      <a:lnTo>
                        <a:pt x="3652" y="0"/>
                      </a:lnTo>
                      <a:lnTo>
                        <a:pt x="3671" y="0"/>
                      </a:lnTo>
                      <a:lnTo>
                        <a:pt x="3671" y="3"/>
                      </a:lnTo>
                      <a:lnTo>
                        <a:pt x="3652" y="3"/>
                      </a:lnTo>
                      <a:moveTo>
                        <a:pt x="3615" y="3"/>
                      </a:moveTo>
                      <a:lnTo>
                        <a:pt x="3615" y="0"/>
                      </a:lnTo>
                      <a:lnTo>
                        <a:pt x="3633" y="0"/>
                      </a:lnTo>
                      <a:lnTo>
                        <a:pt x="3633" y="3"/>
                      </a:lnTo>
                      <a:lnTo>
                        <a:pt x="3615" y="3"/>
                      </a:lnTo>
                      <a:moveTo>
                        <a:pt x="3577" y="3"/>
                      </a:moveTo>
                      <a:lnTo>
                        <a:pt x="3577" y="0"/>
                      </a:lnTo>
                      <a:lnTo>
                        <a:pt x="3596" y="0"/>
                      </a:lnTo>
                      <a:lnTo>
                        <a:pt x="3596" y="3"/>
                      </a:lnTo>
                      <a:lnTo>
                        <a:pt x="3577" y="3"/>
                      </a:lnTo>
                      <a:moveTo>
                        <a:pt x="3539" y="3"/>
                      </a:moveTo>
                      <a:lnTo>
                        <a:pt x="3539" y="0"/>
                      </a:lnTo>
                      <a:lnTo>
                        <a:pt x="3558" y="0"/>
                      </a:lnTo>
                      <a:lnTo>
                        <a:pt x="3558" y="3"/>
                      </a:lnTo>
                      <a:lnTo>
                        <a:pt x="3539" y="3"/>
                      </a:lnTo>
                      <a:moveTo>
                        <a:pt x="3501" y="3"/>
                      </a:moveTo>
                      <a:lnTo>
                        <a:pt x="3501" y="0"/>
                      </a:lnTo>
                      <a:lnTo>
                        <a:pt x="3520" y="0"/>
                      </a:lnTo>
                      <a:lnTo>
                        <a:pt x="3520" y="3"/>
                      </a:lnTo>
                      <a:lnTo>
                        <a:pt x="3501" y="3"/>
                      </a:lnTo>
                      <a:moveTo>
                        <a:pt x="3463" y="3"/>
                      </a:moveTo>
                      <a:lnTo>
                        <a:pt x="3463" y="0"/>
                      </a:lnTo>
                      <a:lnTo>
                        <a:pt x="3482" y="0"/>
                      </a:lnTo>
                      <a:lnTo>
                        <a:pt x="3482" y="3"/>
                      </a:lnTo>
                      <a:lnTo>
                        <a:pt x="3463" y="3"/>
                      </a:lnTo>
                      <a:moveTo>
                        <a:pt x="3426" y="3"/>
                      </a:moveTo>
                      <a:lnTo>
                        <a:pt x="3426" y="0"/>
                      </a:lnTo>
                      <a:lnTo>
                        <a:pt x="3444" y="0"/>
                      </a:lnTo>
                      <a:lnTo>
                        <a:pt x="3444" y="3"/>
                      </a:lnTo>
                      <a:lnTo>
                        <a:pt x="3426" y="3"/>
                      </a:lnTo>
                      <a:moveTo>
                        <a:pt x="3388" y="3"/>
                      </a:moveTo>
                      <a:lnTo>
                        <a:pt x="3388" y="0"/>
                      </a:lnTo>
                      <a:lnTo>
                        <a:pt x="3407" y="0"/>
                      </a:lnTo>
                      <a:lnTo>
                        <a:pt x="3407" y="3"/>
                      </a:lnTo>
                      <a:lnTo>
                        <a:pt x="3388" y="3"/>
                      </a:lnTo>
                      <a:moveTo>
                        <a:pt x="3350" y="3"/>
                      </a:moveTo>
                      <a:lnTo>
                        <a:pt x="3350" y="0"/>
                      </a:lnTo>
                      <a:lnTo>
                        <a:pt x="3369" y="0"/>
                      </a:lnTo>
                      <a:lnTo>
                        <a:pt x="3369" y="3"/>
                      </a:lnTo>
                      <a:lnTo>
                        <a:pt x="3350" y="3"/>
                      </a:lnTo>
                      <a:moveTo>
                        <a:pt x="3312" y="3"/>
                      </a:moveTo>
                      <a:lnTo>
                        <a:pt x="3312" y="0"/>
                      </a:lnTo>
                      <a:lnTo>
                        <a:pt x="3331" y="0"/>
                      </a:lnTo>
                      <a:lnTo>
                        <a:pt x="3331" y="3"/>
                      </a:lnTo>
                      <a:lnTo>
                        <a:pt x="3312" y="3"/>
                      </a:lnTo>
                      <a:moveTo>
                        <a:pt x="3274" y="3"/>
                      </a:moveTo>
                      <a:lnTo>
                        <a:pt x="3274" y="0"/>
                      </a:lnTo>
                      <a:lnTo>
                        <a:pt x="3293" y="0"/>
                      </a:lnTo>
                      <a:lnTo>
                        <a:pt x="3293" y="3"/>
                      </a:lnTo>
                      <a:lnTo>
                        <a:pt x="3274" y="3"/>
                      </a:lnTo>
                      <a:moveTo>
                        <a:pt x="3237" y="3"/>
                      </a:moveTo>
                      <a:lnTo>
                        <a:pt x="3237" y="0"/>
                      </a:lnTo>
                      <a:lnTo>
                        <a:pt x="3255" y="0"/>
                      </a:lnTo>
                      <a:lnTo>
                        <a:pt x="3255" y="3"/>
                      </a:lnTo>
                      <a:lnTo>
                        <a:pt x="3237" y="3"/>
                      </a:lnTo>
                      <a:moveTo>
                        <a:pt x="3201" y="3"/>
                      </a:moveTo>
                      <a:lnTo>
                        <a:pt x="3201" y="0"/>
                      </a:lnTo>
                      <a:lnTo>
                        <a:pt x="3220" y="0"/>
                      </a:lnTo>
                      <a:lnTo>
                        <a:pt x="3220" y="3"/>
                      </a:lnTo>
                      <a:lnTo>
                        <a:pt x="3201" y="3"/>
                      </a:lnTo>
                      <a:moveTo>
                        <a:pt x="3163" y="3"/>
                      </a:moveTo>
                      <a:lnTo>
                        <a:pt x="3163" y="0"/>
                      </a:lnTo>
                      <a:lnTo>
                        <a:pt x="3182" y="0"/>
                      </a:lnTo>
                      <a:lnTo>
                        <a:pt x="3182" y="3"/>
                      </a:lnTo>
                      <a:lnTo>
                        <a:pt x="3163" y="3"/>
                      </a:lnTo>
                      <a:moveTo>
                        <a:pt x="3126" y="3"/>
                      </a:moveTo>
                      <a:lnTo>
                        <a:pt x="3126" y="0"/>
                      </a:lnTo>
                      <a:lnTo>
                        <a:pt x="3144" y="0"/>
                      </a:lnTo>
                      <a:lnTo>
                        <a:pt x="3144" y="3"/>
                      </a:lnTo>
                      <a:lnTo>
                        <a:pt x="3126" y="3"/>
                      </a:lnTo>
                      <a:moveTo>
                        <a:pt x="3088" y="3"/>
                      </a:moveTo>
                      <a:lnTo>
                        <a:pt x="3088" y="0"/>
                      </a:lnTo>
                      <a:lnTo>
                        <a:pt x="3107" y="0"/>
                      </a:lnTo>
                      <a:lnTo>
                        <a:pt x="3107" y="3"/>
                      </a:lnTo>
                      <a:lnTo>
                        <a:pt x="3088" y="3"/>
                      </a:lnTo>
                      <a:moveTo>
                        <a:pt x="3050" y="3"/>
                      </a:moveTo>
                      <a:lnTo>
                        <a:pt x="3050" y="0"/>
                      </a:lnTo>
                      <a:lnTo>
                        <a:pt x="3069" y="0"/>
                      </a:lnTo>
                      <a:lnTo>
                        <a:pt x="3069" y="3"/>
                      </a:lnTo>
                      <a:lnTo>
                        <a:pt x="3050" y="3"/>
                      </a:lnTo>
                      <a:moveTo>
                        <a:pt x="3012" y="3"/>
                      </a:moveTo>
                      <a:lnTo>
                        <a:pt x="3012" y="0"/>
                      </a:lnTo>
                      <a:lnTo>
                        <a:pt x="3031" y="0"/>
                      </a:lnTo>
                      <a:lnTo>
                        <a:pt x="3031" y="3"/>
                      </a:lnTo>
                      <a:lnTo>
                        <a:pt x="3012" y="3"/>
                      </a:lnTo>
                      <a:moveTo>
                        <a:pt x="2974" y="3"/>
                      </a:moveTo>
                      <a:lnTo>
                        <a:pt x="2974" y="0"/>
                      </a:lnTo>
                      <a:lnTo>
                        <a:pt x="2993" y="0"/>
                      </a:lnTo>
                      <a:lnTo>
                        <a:pt x="2993" y="3"/>
                      </a:lnTo>
                      <a:lnTo>
                        <a:pt x="2974" y="3"/>
                      </a:lnTo>
                      <a:moveTo>
                        <a:pt x="2937" y="3"/>
                      </a:moveTo>
                      <a:lnTo>
                        <a:pt x="2937" y="0"/>
                      </a:lnTo>
                      <a:lnTo>
                        <a:pt x="2955" y="0"/>
                      </a:lnTo>
                      <a:lnTo>
                        <a:pt x="2955" y="3"/>
                      </a:lnTo>
                      <a:lnTo>
                        <a:pt x="2937" y="3"/>
                      </a:lnTo>
                      <a:moveTo>
                        <a:pt x="2899" y="3"/>
                      </a:moveTo>
                      <a:lnTo>
                        <a:pt x="2899" y="0"/>
                      </a:lnTo>
                      <a:lnTo>
                        <a:pt x="2918" y="0"/>
                      </a:lnTo>
                      <a:lnTo>
                        <a:pt x="2918" y="3"/>
                      </a:lnTo>
                      <a:lnTo>
                        <a:pt x="2899" y="3"/>
                      </a:lnTo>
                      <a:moveTo>
                        <a:pt x="2861" y="3"/>
                      </a:moveTo>
                      <a:lnTo>
                        <a:pt x="2861" y="0"/>
                      </a:lnTo>
                      <a:lnTo>
                        <a:pt x="2880" y="0"/>
                      </a:lnTo>
                      <a:lnTo>
                        <a:pt x="2880" y="3"/>
                      </a:lnTo>
                      <a:lnTo>
                        <a:pt x="2861" y="3"/>
                      </a:lnTo>
                      <a:moveTo>
                        <a:pt x="2823" y="3"/>
                      </a:moveTo>
                      <a:lnTo>
                        <a:pt x="2823" y="0"/>
                      </a:lnTo>
                      <a:lnTo>
                        <a:pt x="2842" y="0"/>
                      </a:lnTo>
                      <a:lnTo>
                        <a:pt x="2842" y="3"/>
                      </a:lnTo>
                      <a:lnTo>
                        <a:pt x="2823" y="3"/>
                      </a:lnTo>
                      <a:moveTo>
                        <a:pt x="2785" y="3"/>
                      </a:moveTo>
                      <a:lnTo>
                        <a:pt x="2785" y="0"/>
                      </a:lnTo>
                      <a:lnTo>
                        <a:pt x="2804" y="0"/>
                      </a:lnTo>
                      <a:lnTo>
                        <a:pt x="2804" y="3"/>
                      </a:lnTo>
                      <a:lnTo>
                        <a:pt x="2785" y="3"/>
                      </a:lnTo>
                      <a:moveTo>
                        <a:pt x="2748" y="3"/>
                      </a:moveTo>
                      <a:lnTo>
                        <a:pt x="2748" y="0"/>
                      </a:lnTo>
                      <a:lnTo>
                        <a:pt x="2766" y="0"/>
                      </a:lnTo>
                      <a:lnTo>
                        <a:pt x="2766" y="3"/>
                      </a:lnTo>
                      <a:lnTo>
                        <a:pt x="2748" y="3"/>
                      </a:lnTo>
                      <a:moveTo>
                        <a:pt x="2710" y="3"/>
                      </a:moveTo>
                      <a:lnTo>
                        <a:pt x="2710" y="0"/>
                      </a:lnTo>
                      <a:lnTo>
                        <a:pt x="2729" y="0"/>
                      </a:lnTo>
                      <a:lnTo>
                        <a:pt x="2729" y="3"/>
                      </a:lnTo>
                      <a:lnTo>
                        <a:pt x="2710" y="3"/>
                      </a:lnTo>
                      <a:moveTo>
                        <a:pt x="2672" y="3"/>
                      </a:moveTo>
                      <a:lnTo>
                        <a:pt x="2672" y="0"/>
                      </a:lnTo>
                      <a:lnTo>
                        <a:pt x="2691" y="0"/>
                      </a:lnTo>
                      <a:lnTo>
                        <a:pt x="2691" y="3"/>
                      </a:lnTo>
                      <a:lnTo>
                        <a:pt x="2672" y="3"/>
                      </a:lnTo>
                      <a:moveTo>
                        <a:pt x="2637" y="3"/>
                      </a:moveTo>
                      <a:lnTo>
                        <a:pt x="2637" y="0"/>
                      </a:lnTo>
                      <a:lnTo>
                        <a:pt x="2653" y="0"/>
                      </a:lnTo>
                      <a:lnTo>
                        <a:pt x="2653" y="3"/>
                      </a:lnTo>
                      <a:lnTo>
                        <a:pt x="2637" y="3"/>
                      </a:lnTo>
                      <a:moveTo>
                        <a:pt x="2599" y="3"/>
                      </a:moveTo>
                      <a:lnTo>
                        <a:pt x="2599" y="0"/>
                      </a:lnTo>
                      <a:lnTo>
                        <a:pt x="2618" y="0"/>
                      </a:lnTo>
                      <a:lnTo>
                        <a:pt x="2618" y="3"/>
                      </a:lnTo>
                      <a:lnTo>
                        <a:pt x="2599" y="3"/>
                      </a:lnTo>
                      <a:moveTo>
                        <a:pt x="2561" y="3"/>
                      </a:moveTo>
                      <a:lnTo>
                        <a:pt x="2561" y="0"/>
                      </a:lnTo>
                      <a:lnTo>
                        <a:pt x="2580" y="0"/>
                      </a:lnTo>
                      <a:lnTo>
                        <a:pt x="2580" y="3"/>
                      </a:lnTo>
                      <a:lnTo>
                        <a:pt x="2561" y="3"/>
                      </a:lnTo>
                      <a:moveTo>
                        <a:pt x="2523" y="3"/>
                      </a:moveTo>
                      <a:lnTo>
                        <a:pt x="2523" y="0"/>
                      </a:lnTo>
                      <a:lnTo>
                        <a:pt x="2542" y="0"/>
                      </a:lnTo>
                      <a:lnTo>
                        <a:pt x="2542" y="3"/>
                      </a:lnTo>
                      <a:lnTo>
                        <a:pt x="2523" y="3"/>
                      </a:lnTo>
                      <a:moveTo>
                        <a:pt x="2485" y="3"/>
                      </a:moveTo>
                      <a:lnTo>
                        <a:pt x="2485" y="0"/>
                      </a:lnTo>
                      <a:lnTo>
                        <a:pt x="2504" y="0"/>
                      </a:lnTo>
                      <a:lnTo>
                        <a:pt x="2504" y="3"/>
                      </a:lnTo>
                      <a:lnTo>
                        <a:pt x="2485" y="3"/>
                      </a:lnTo>
                      <a:moveTo>
                        <a:pt x="2448" y="3"/>
                      </a:moveTo>
                      <a:lnTo>
                        <a:pt x="2448" y="0"/>
                      </a:lnTo>
                      <a:lnTo>
                        <a:pt x="2466" y="0"/>
                      </a:lnTo>
                      <a:lnTo>
                        <a:pt x="2466" y="3"/>
                      </a:lnTo>
                      <a:lnTo>
                        <a:pt x="2448" y="3"/>
                      </a:lnTo>
                      <a:moveTo>
                        <a:pt x="2410" y="3"/>
                      </a:moveTo>
                      <a:lnTo>
                        <a:pt x="2410" y="0"/>
                      </a:lnTo>
                      <a:lnTo>
                        <a:pt x="2429" y="0"/>
                      </a:lnTo>
                      <a:lnTo>
                        <a:pt x="2429" y="3"/>
                      </a:lnTo>
                      <a:lnTo>
                        <a:pt x="2410" y="3"/>
                      </a:lnTo>
                      <a:moveTo>
                        <a:pt x="2372" y="3"/>
                      </a:moveTo>
                      <a:lnTo>
                        <a:pt x="2372" y="0"/>
                      </a:lnTo>
                      <a:lnTo>
                        <a:pt x="2391" y="0"/>
                      </a:lnTo>
                      <a:lnTo>
                        <a:pt x="2391" y="3"/>
                      </a:lnTo>
                      <a:lnTo>
                        <a:pt x="2372" y="3"/>
                      </a:lnTo>
                      <a:moveTo>
                        <a:pt x="2334" y="3"/>
                      </a:moveTo>
                      <a:lnTo>
                        <a:pt x="2334" y="0"/>
                      </a:lnTo>
                      <a:lnTo>
                        <a:pt x="2353" y="0"/>
                      </a:lnTo>
                      <a:lnTo>
                        <a:pt x="2353" y="3"/>
                      </a:lnTo>
                      <a:lnTo>
                        <a:pt x="2334" y="3"/>
                      </a:lnTo>
                      <a:moveTo>
                        <a:pt x="2296" y="3"/>
                      </a:moveTo>
                      <a:lnTo>
                        <a:pt x="2296" y="0"/>
                      </a:lnTo>
                      <a:lnTo>
                        <a:pt x="2315" y="0"/>
                      </a:lnTo>
                      <a:lnTo>
                        <a:pt x="2315" y="3"/>
                      </a:lnTo>
                      <a:lnTo>
                        <a:pt x="2296" y="3"/>
                      </a:lnTo>
                      <a:moveTo>
                        <a:pt x="2259" y="3"/>
                      </a:moveTo>
                      <a:lnTo>
                        <a:pt x="2259" y="0"/>
                      </a:lnTo>
                      <a:lnTo>
                        <a:pt x="2277" y="0"/>
                      </a:lnTo>
                      <a:lnTo>
                        <a:pt x="2277" y="3"/>
                      </a:lnTo>
                      <a:lnTo>
                        <a:pt x="2259" y="3"/>
                      </a:lnTo>
                      <a:moveTo>
                        <a:pt x="2221" y="3"/>
                      </a:moveTo>
                      <a:lnTo>
                        <a:pt x="2221" y="0"/>
                      </a:lnTo>
                      <a:lnTo>
                        <a:pt x="2240" y="0"/>
                      </a:lnTo>
                      <a:lnTo>
                        <a:pt x="2240" y="3"/>
                      </a:lnTo>
                      <a:lnTo>
                        <a:pt x="2221" y="3"/>
                      </a:lnTo>
                      <a:moveTo>
                        <a:pt x="2183" y="3"/>
                      </a:moveTo>
                      <a:lnTo>
                        <a:pt x="2183" y="0"/>
                      </a:lnTo>
                      <a:lnTo>
                        <a:pt x="2202" y="0"/>
                      </a:lnTo>
                      <a:lnTo>
                        <a:pt x="2202" y="3"/>
                      </a:lnTo>
                      <a:lnTo>
                        <a:pt x="2183" y="3"/>
                      </a:lnTo>
                      <a:moveTo>
                        <a:pt x="2145" y="3"/>
                      </a:moveTo>
                      <a:lnTo>
                        <a:pt x="2145" y="0"/>
                      </a:lnTo>
                      <a:lnTo>
                        <a:pt x="2164" y="0"/>
                      </a:lnTo>
                      <a:lnTo>
                        <a:pt x="2164" y="3"/>
                      </a:lnTo>
                      <a:lnTo>
                        <a:pt x="2145" y="3"/>
                      </a:lnTo>
                      <a:moveTo>
                        <a:pt x="2107" y="3"/>
                      </a:moveTo>
                      <a:lnTo>
                        <a:pt x="2107" y="0"/>
                      </a:lnTo>
                      <a:lnTo>
                        <a:pt x="2126" y="0"/>
                      </a:lnTo>
                      <a:lnTo>
                        <a:pt x="2126" y="3"/>
                      </a:lnTo>
                      <a:lnTo>
                        <a:pt x="2107" y="3"/>
                      </a:lnTo>
                      <a:moveTo>
                        <a:pt x="2070" y="3"/>
                      </a:moveTo>
                      <a:lnTo>
                        <a:pt x="2070" y="0"/>
                      </a:lnTo>
                      <a:lnTo>
                        <a:pt x="2088" y="0"/>
                      </a:lnTo>
                      <a:lnTo>
                        <a:pt x="2088" y="3"/>
                      </a:lnTo>
                      <a:lnTo>
                        <a:pt x="2070" y="3"/>
                      </a:lnTo>
                      <a:moveTo>
                        <a:pt x="2034" y="3"/>
                      </a:moveTo>
                      <a:lnTo>
                        <a:pt x="2034" y="0"/>
                      </a:lnTo>
                      <a:lnTo>
                        <a:pt x="2053" y="0"/>
                      </a:lnTo>
                      <a:lnTo>
                        <a:pt x="2053" y="3"/>
                      </a:lnTo>
                      <a:lnTo>
                        <a:pt x="2034" y="3"/>
                      </a:lnTo>
                      <a:moveTo>
                        <a:pt x="1996" y="3"/>
                      </a:moveTo>
                      <a:lnTo>
                        <a:pt x="1996" y="0"/>
                      </a:lnTo>
                      <a:lnTo>
                        <a:pt x="2015" y="0"/>
                      </a:lnTo>
                      <a:lnTo>
                        <a:pt x="2015" y="3"/>
                      </a:lnTo>
                      <a:lnTo>
                        <a:pt x="1996" y="3"/>
                      </a:lnTo>
                      <a:moveTo>
                        <a:pt x="1958" y="3"/>
                      </a:moveTo>
                      <a:lnTo>
                        <a:pt x="1958" y="0"/>
                      </a:lnTo>
                      <a:lnTo>
                        <a:pt x="1977" y="0"/>
                      </a:lnTo>
                      <a:lnTo>
                        <a:pt x="1977" y="3"/>
                      </a:lnTo>
                      <a:lnTo>
                        <a:pt x="1958" y="3"/>
                      </a:lnTo>
                      <a:moveTo>
                        <a:pt x="1921" y="3"/>
                      </a:moveTo>
                      <a:lnTo>
                        <a:pt x="1921" y="0"/>
                      </a:lnTo>
                      <a:lnTo>
                        <a:pt x="1940" y="0"/>
                      </a:lnTo>
                      <a:lnTo>
                        <a:pt x="1940" y="3"/>
                      </a:lnTo>
                      <a:lnTo>
                        <a:pt x="1921" y="3"/>
                      </a:lnTo>
                      <a:moveTo>
                        <a:pt x="1883" y="3"/>
                      </a:moveTo>
                      <a:lnTo>
                        <a:pt x="1883" y="0"/>
                      </a:lnTo>
                      <a:lnTo>
                        <a:pt x="1902" y="0"/>
                      </a:lnTo>
                      <a:lnTo>
                        <a:pt x="1902" y="3"/>
                      </a:lnTo>
                      <a:lnTo>
                        <a:pt x="1883" y="3"/>
                      </a:lnTo>
                      <a:moveTo>
                        <a:pt x="1845" y="3"/>
                      </a:moveTo>
                      <a:lnTo>
                        <a:pt x="1845" y="0"/>
                      </a:lnTo>
                      <a:lnTo>
                        <a:pt x="1864" y="0"/>
                      </a:lnTo>
                      <a:lnTo>
                        <a:pt x="1864" y="3"/>
                      </a:lnTo>
                      <a:lnTo>
                        <a:pt x="1845" y="3"/>
                      </a:lnTo>
                      <a:moveTo>
                        <a:pt x="1807" y="3"/>
                      </a:moveTo>
                      <a:lnTo>
                        <a:pt x="1807" y="0"/>
                      </a:lnTo>
                      <a:lnTo>
                        <a:pt x="1826" y="0"/>
                      </a:lnTo>
                      <a:lnTo>
                        <a:pt x="1826" y="3"/>
                      </a:lnTo>
                      <a:lnTo>
                        <a:pt x="1807" y="3"/>
                      </a:lnTo>
                      <a:moveTo>
                        <a:pt x="1770" y="3"/>
                      </a:moveTo>
                      <a:lnTo>
                        <a:pt x="1770" y="0"/>
                      </a:lnTo>
                      <a:lnTo>
                        <a:pt x="1788" y="0"/>
                      </a:lnTo>
                      <a:lnTo>
                        <a:pt x="1788" y="3"/>
                      </a:lnTo>
                      <a:lnTo>
                        <a:pt x="1770" y="3"/>
                      </a:lnTo>
                      <a:moveTo>
                        <a:pt x="1732" y="3"/>
                      </a:moveTo>
                      <a:lnTo>
                        <a:pt x="1732" y="0"/>
                      </a:lnTo>
                      <a:lnTo>
                        <a:pt x="1751" y="0"/>
                      </a:lnTo>
                      <a:lnTo>
                        <a:pt x="1751" y="3"/>
                      </a:lnTo>
                      <a:lnTo>
                        <a:pt x="1732" y="3"/>
                      </a:lnTo>
                      <a:moveTo>
                        <a:pt x="1694" y="3"/>
                      </a:moveTo>
                      <a:lnTo>
                        <a:pt x="1694" y="0"/>
                      </a:lnTo>
                      <a:lnTo>
                        <a:pt x="1713" y="0"/>
                      </a:lnTo>
                      <a:lnTo>
                        <a:pt x="1713" y="3"/>
                      </a:lnTo>
                      <a:lnTo>
                        <a:pt x="1694" y="3"/>
                      </a:lnTo>
                      <a:moveTo>
                        <a:pt x="1656" y="3"/>
                      </a:moveTo>
                      <a:lnTo>
                        <a:pt x="1656" y="0"/>
                      </a:lnTo>
                      <a:lnTo>
                        <a:pt x="1675" y="0"/>
                      </a:lnTo>
                      <a:lnTo>
                        <a:pt x="1675" y="3"/>
                      </a:lnTo>
                      <a:lnTo>
                        <a:pt x="1656" y="3"/>
                      </a:lnTo>
                      <a:moveTo>
                        <a:pt x="1618" y="3"/>
                      </a:moveTo>
                      <a:lnTo>
                        <a:pt x="1618" y="0"/>
                      </a:lnTo>
                      <a:lnTo>
                        <a:pt x="1637" y="0"/>
                      </a:lnTo>
                      <a:lnTo>
                        <a:pt x="1637" y="3"/>
                      </a:lnTo>
                      <a:lnTo>
                        <a:pt x="1618" y="3"/>
                      </a:lnTo>
                      <a:moveTo>
                        <a:pt x="1581" y="3"/>
                      </a:moveTo>
                      <a:lnTo>
                        <a:pt x="1581" y="0"/>
                      </a:lnTo>
                      <a:lnTo>
                        <a:pt x="1599" y="0"/>
                      </a:lnTo>
                      <a:lnTo>
                        <a:pt x="1599" y="3"/>
                      </a:lnTo>
                      <a:lnTo>
                        <a:pt x="1581" y="3"/>
                      </a:lnTo>
                      <a:moveTo>
                        <a:pt x="1543" y="3"/>
                      </a:moveTo>
                      <a:lnTo>
                        <a:pt x="1543" y="0"/>
                      </a:lnTo>
                      <a:lnTo>
                        <a:pt x="1562" y="0"/>
                      </a:lnTo>
                      <a:lnTo>
                        <a:pt x="1562" y="3"/>
                      </a:lnTo>
                      <a:lnTo>
                        <a:pt x="1543" y="3"/>
                      </a:lnTo>
                      <a:moveTo>
                        <a:pt x="1505" y="3"/>
                      </a:moveTo>
                      <a:lnTo>
                        <a:pt x="1505" y="0"/>
                      </a:lnTo>
                      <a:lnTo>
                        <a:pt x="1524" y="0"/>
                      </a:lnTo>
                      <a:lnTo>
                        <a:pt x="1524" y="3"/>
                      </a:lnTo>
                      <a:lnTo>
                        <a:pt x="1505" y="3"/>
                      </a:lnTo>
                      <a:moveTo>
                        <a:pt x="1469" y="3"/>
                      </a:moveTo>
                      <a:lnTo>
                        <a:pt x="1469" y="0"/>
                      </a:lnTo>
                      <a:lnTo>
                        <a:pt x="1486" y="0"/>
                      </a:lnTo>
                      <a:lnTo>
                        <a:pt x="1486" y="3"/>
                      </a:lnTo>
                      <a:lnTo>
                        <a:pt x="1469" y="3"/>
                      </a:lnTo>
                      <a:moveTo>
                        <a:pt x="1432" y="3"/>
                      </a:moveTo>
                      <a:lnTo>
                        <a:pt x="1432" y="0"/>
                      </a:lnTo>
                      <a:lnTo>
                        <a:pt x="1451" y="0"/>
                      </a:lnTo>
                      <a:lnTo>
                        <a:pt x="1451" y="3"/>
                      </a:lnTo>
                      <a:lnTo>
                        <a:pt x="1432" y="3"/>
                      </a:lnTo>
                      <a:moveTo>
                        <a:pt x="1394" y="3"/>
                      </a:moveTo>
                      <a:lnTo>
                        <a:pt x="1394" y="0"/>
                      </a:lnTo>
                      <a:lnTo>
                        <a:pt x="1413" y="0"/>
                      </a:lnTo>
                      <a:lnTo>
                        <a:pt x="1413" y="3"/>
                      </a:lnTo>
                      <a:lnTo>
                        <a:pt x="1394" y="3"/>
                      </a:lnTo>
                      <a:moveTo>
                        <a:pt x="1356" y="3"/>
                      </a:moveTo>
                      <a:lnTo>
                        <a:pt x="1356" y="0"/>
                      </a:lnTo>
                      <a:lnTo>
                        <a:pt x="1375" y="0"/>
                      </a:lnTo>
                      <a:lnTo>
                        <a:pt x="1375" y="3"/>
                      </a:lnTo>
                      <a:lnTo>
                        <a:pt x="1356" y="3"/>
                      </a:lnTo>
                      <a:moveTo>
                        <a:pt x="1318" y="3"/>
                      </a:moveTo>
                      <a:lnTo>
                        <a:pt x="1318" y="0"/>
                      </a:lnTo>
                      <a:lnTo>
                        <a:pt x="1337" y="0"/>
                      </a:lnTo>
                      <a:lnTo>
                        <a:pt x="1337" y="3"/>
                      </a:lnTo>
                      <a:lnTo>
                        <a:pt x="1318" y="3"/>
                      </a:lnTo>
                      <a:moveTo>
                        <a:pt x="1280" y="3"/>
                      </a:moveTo>
                      <a:lnTo>
                        <a:pt x="1280" y="0"/>
                      </a:lnTo>
                      <a:lnTo>
                        <a:pt x="1299" y="0"/>
                      </a:lnTo>
                      <a:lnTo>
                        <a:pt x="1299" y="3"/>
                      </a:lnTo>
                      <a:lnTo>
                        <a:pt x="1280" y="3"/>
                      </a:lnTo>
                      <a:moveTo>
                        <a:pt x="1243" y="3"/>
                      </a:moveTo>
                      <a:lnTo>
                        <a:pt x="1243" y="0"/>
                      </a:lnTo>
                      <a:lnTo>
                        <a:pt x="1262" y="0"/>
                      </a:lnTo>
                      <a:lnTo>
                        <a:pt x="1262" y="3"/>
                      </a:lnTo>
                      <a:lnTo>
                        <a:pt x="1243" y="3"/>
                      </a:lnTo>
                      <a:moveTo>
                        <a:pt x="1205" y="3"/>
                      </a:moveTo>
                      <a:lnTo>
                        <a:pt x="1205" y="0"/>
                      </a:lnTo>
                      <a:lnTo>
                        <a:pt x="1224" y="0"/>
                      </a:lnTo>
                      <a:lnTo>
                        <a:pt x="1224" y="3"/>
                      </a:lnTo>
                      <a:lnTo>
                        <a:pt x="1205" y="3"/>
                      </a:lnTo>
                      <a:moveTo>
                        <a:pt x="1167" y="3"/>
                      </a:moveTo>
                      <a:lnTo>
                        <a:pt x="1167" y="0"/>
                      </a:lnTo>
                      <a:lnTo>
                        <a:pt x="1186" y="0"/>
                      </a:lnTo>
                      <a:lnTo>
                        <a:pt x="1186" y="3"/>
                      </a:lnTo>
                      <a:lnTo>
                        <a:pt x="1167" y="3"/>
                      </a:lnTo>
                      <a:moveTo>
                        <a:pt x="1129" y="3"/>
                      </a:moveTo>
                      <a:lnTo>
                        <a:pt x="1129" y="0"/>
                      </a:lnTo>
                      <a:lnTo>
                        <a:pt x="1148" y="0"/>
                      </a:lnTo>
                      <a:lnTo>
                        <a:pt x="1148" y="3"/>
                      </a:lnTo>
                      <a:lnTo>
                        <a:pt x="1129" y="3"/>
                      </a:lnTo>
                      <a:moveTo>
                        <a:pt x="1091" y="3"/>
                      </a:moveTo>
                      <a:lnTo>
                        <a:pt x="1091" y="0"/>
                      </a:lnTo>
                      <a:lnTo>
                        <a:pt x="1110" y="0"/>
                      </a:lnTo>
                      <a:lnTo>
                        <a:pt x="1110" y="3"/>
                      </a:lnTo>
                      <a:lnTo>
                        <a:pt x="1091" y="3"/>
                      </a:lnTo>
                      <a:moveTo>
                        <a:pt x="1054" y="3"/>
                      </a:moveTo>
                      <a:lnTo>
                        <a:pt x="1054" y="0"/>
                      </a:lnTo>
                      <a:lnTo>
                        <a:pt x="1073" y="0"/>
                      </a:lnTo>
                      <a:lnTo>
                        <a:pt x="1073" y="3"/>
                      </a:lnTo>
                      <a:lnTo>
                        <a:pt x="1054" y="3"/>
                      </a:lnTo>
                      <a:moveTo>
                        <a:pt x="1016" y="3"/>
                      </a:moveTo>
                      <a:lnTo>
                        <a:pt x="1016" y="0"/>
                      </a:lnTo>
                      <a:lnTo>
                        <a:pt x="1035" y="0"/>
                      </a:lnTo>
                      <a:lnTo>
                        <a:pt x="1035" y="3"/>
                      </a:lnTo>
                      <a:lnTo>
                        <a:pt x="1016" y="3"/>
                      </a:lnTo>
                      <a:moveTo>
                        <a:pt x="978" y="3"/>
                      </a:moveTo>
                      <a:lnTo>
                        <a:pt x="978" y="0"/>
                      </a:lnTo>
                      <a:lnTo>
                        <a:pt x="997" y="0"/>
                      </a:lnTo>
                      <a:lnTo>
                        <a:pt x="997" y="3"/>
                      </a:lnTo>
                      <a:lnTo>
                        <a:pt x="978" y="3"/>
                      </a:lnTo>
                      <a:moveTo>
                        <a:pt x="940" y="3"/>
                      </a:moveTo>
                      <a:lnTo>
                        <a:pt x="940" y="0"/>
                      </a:lnTo>
                      <a:lnTo>
                        <a:pt x="959" y="0"/>
                      </a:lnTo>
                      <a:lnTo>
                        <a:pt x="959" y="3"/>
                      </a:lnTo>
                      <a:lnTo>
                        <a:pt x="940" y="3"/>
                      </a:lnTo>
                      <a:moveTo>
                        <a:pt x="902" y="3"/>
                      </a:moveTo>
                      <a:lnTo>
                        <a:pt x="902" y="0"/>
                      </a:lnTo>
                      <a:lnTo>
                        <a:pt x="921" y="0"/>
                      </a:lnTo>
                      <a:lnTo>
                        <a:pt x="921" y="3"/>
                      </a:lnTo>
                      <a:lnTo>
                        <a:pt x="902" y="3"/>
                      </a:lnTo>
                      <a:moveTo>
                        <a:pt x="867" y="3"/>
                      </a:moveTo>
                      <a:lnTo>
                        <a:pt x="867" y="0"/>
                      </a:lnTo>
                      <a:lnTo>
                        <a:pt x="884" y="0"/>
                      </a:lnTo>
                      <a:lnTo>
                        <a:pt x="884" y="3"/>
                      </a:lnTo>
                      <a:lnTo>
                        <a:pt x="867" y="3"/>
                      </a:lnTo>
                      <a:moveTo>
                        <a:pt x="829" y="3"/>
                      </a:moveTo>
                      <a:lnTo>
                        <a:pt x="829" y="0"/>
                      </a:lnTo>
                      <a:lnTo>
                        <a:pt x="848" y="0"/>
                      </a:lnTo>
                      <a:lnTo>
                        <a:pt x="848" y="3"/>
                      </a:lnTo>
                      <a:lnTo>
                        <a:pt x="829" y="3"/>
                      </a:lnTo>
                      <a:moveTo>
                        <a:pt x="791" y="3"/>
                      </a:moveTo>
                      <a:lnTo>
                        <a:pt x="791" y="0"/>
                      </a:lnTo>
                      <a:lnTo>
                        <a:pt x="810" y="0"/>
                      </a:lnTo>
                      <a:lnTo>
                        <a:pt x="810" y="3"/>
                      </a:lnTo>
                      <a:lnTo>
                        <a:pt x="791" y="3"/>
                      </a:lnTo>
                      <a:moveTo>
                        <a:pt x="754" y="3"/>
                      </a:moveTo>
                      <a:lnTo>
                        <a:pt x="754" y="0"/>
                      </a:lnTo>
                      <a:lnTo>
                        <a:pt x="773" y="0"/>
                      </a:lnTo>
                      <a:lnTo>
                        <a:pt x="773" y="3"/>
                      </a:lnTo>
                      <a:lnTo>
                        <a:pt x="754" y="3"/>
                      </a:lnTo>
                      <a:moveTo>
                        <a:pt x="716" y="3"/>
                      </a:moveTo>
                      <a:lnTo>
                        <a:pt x="716" y="0"/>
                      </a:lnTo>
                      <a:lnTo>
                        <a:pt x="735" y="0"/>
                      </a:lnTo>
                      <a:lnTo>
                        <a:pt x="735" y="3"/>
                      </a:lnTo>
                      <a:lnTo>
                        <a:pt x="716" y="3"/>
                      </a:lnTo>
                      <a:moveTo>
                        <a:pt x="678" y="3"/>
                      </a:moveTo>
                      <a:lnTo>
                        <a:pt x="678" y="0"/>
                      </a:lnTo>
                      <a:lnTo>
                        <a:pt x="697" y="0"/>
                      </a:lnTo>
                      <a:lnTo>
                        <a:pt x="697" y="3"/>
                      </a:lnTo>
                      <a:lnTo>
                        <a:pt x="678" y="3"/>
                      </a:lnTo>
                      <a:moveTo>
                        <a:pt x="640" y="3"/>
                      </a:moveTo>
                      <a:lnTo>
                        <a:pt x="640" y="0"/>
                      </a:lnTo>
                      <a:lnTo>
                        <a:pt x="659" y="0"/>
                      </a:lnTo>
                      <a:lnTo>
                        <a:pt x="659" y="3"/>
                      </a:lnTo>
                      <a:lnTo>
                        <a:pt x="640" y="3"/>
                      </a:lnTo>
                      <a:moveTo>
                        <a:pt x="602" y="3"/>
                      </a:moveTo>
                      <a:lnTo>
                        <a:pt x="602" y="0"/>
                      </a:lnTo>
                      <a:lnTo>
                        <a:pt x="621" y="0"/>
                      </a:lnTo>
                      <a:lnTo>
                        <a:pt x="621" y="3"/>
                      </a:lnTo>
                      <a:lnTo>
                        <a:pt x="602" y="3"/>
                      </a:lnTo>
                      <a:moveTo>
                        <a:pt x="565" y="3"/>
                      </a:moveTo>
                      <a:lnTo>
                        <a:pt x="565" y="0"/>
                      </a:lnTo>
                      <a:lnTo>
                        <a:pt x="584" y="0"/>
                      </a:lnTo>
                      <a:lnTo>
                        <a:pt x="584" y="3"/>
                      </a:lnTo>
                      <a:lnTo>
                        <a:pt x="565" y="3"/>
                      </a:lnTo>
                      <a:moveTo>
                        <a:pt x="527" y="3"/>
                      </a:moveTo>
                      <a:lnTo>
                        <a:pt x="527" y="0"/>
                      </a:lnTo>
                      <a:lnTo>
                        <a:pt x="546" y="0"/>
                      </a:lnTo>
                      <a:lnTo>
                        <a:pt x="546" y="3"/>
                      </a:lnTo>
                      <a:lnTo>
                        <a:pt x="527" y="3"/>
                      </a:lnTo>
                      <a:moveTo>
                        <a:pt x="489" y="3"/>
                      </a:moveTo>
                      <a:lnTo>
                        <a:pt x="489" y="0"/>
                      </a:lnTo>
                      <a:lnTo>
                        <a:pt x="508" y="0"/>
                      </a:lnTo>
                      <a:lnTo>
                        <a:pt x="508" y="3"/>
                      </a:lnTo>
                      <a:lnTo>
                        <a:pt x="489" y="3"/>
                      </a:lnTo>
                      <a:moveTo>
                        <a:pt x="451" y="3"/>
                      </a:moveTo>
                      <a:lnTo>
                        <a:pt x="451" y="0"/>
                      </a:lnTo>
                      <a:lnTo>
                        <a:pt x="470" y="0"/>
                      </a:lnTo>
                      <a:lnTo>
                        <a:pt x="470" y="3"/>
                      </a:lnTo>
                      <a:lnTo>
                        <a:pt x="451" y="3"/>
                      </a:lnTo>
                      <a:moveTo>
                        <a:pt x="413" y="3"/>
                      </a:moveTo>
                      <a:lnTo>
                        <a:pt x="413" y="0"/>
                      </a:lnTo>
                      <a:lnTo>
                        <a:pt x="432" y="0"/>
                      </a:lnTo>
                      <a:lnTo>
                        <a:pt x="432" y="3"/>
                      </a:lnTo>
                      <a:lnTo>
                        <a:pt x="413" y="3"/>
                      </a:lnTo>
                      <a:moveTo>
                        <a:pt x="376" y="3"/>
                      </a:moveTo>
                      <a:lnTo>
                        <a:pt x="376" y="0"/>
                      </a:lnTo>
                      <a:lnTo>
                        <a:pt x="395" y="0"/>
                      </a:lnTo>
                      <a:lnTo>
                        <a:pt x="395" y="3"/>
                      </a:lnTo>
                      <a:lnTo>
                        <a:pt x="376" y="3"/>
                      </a:lnTo>
                      <a:moveTo>
                        <a:pt x="338" y="3"/>
                      </a:moveTo>
                      <a:lnTo>
                        <a:pt x="338" y="0"/>
                      </a:lnTo>
                      <a:lnTo>
                        <a:pt x="357" y="0"/>
                      </a:lnTo>
                      <a:lnTo>
                        <a:pt x="357" y="3"/>
                      </a:lnTo>
                      <a:lnTo>
                        <a:pt x="338" y="3"/>
                      </a:lnTo>
                      <a:moveTo>
                        <a:pt x="300" y="3"/>
                      </a:moveTo>
                      <a:lnTo>
                        <a:pt x="300" y="0"/>
                      </a:lnTo>
                      <a:lnTo>
                        <a:pt x="319" y="0"/>
                      </a:lnTo>
                      <a:lnTo>
                        <a:pt x="319" y="3"/>
                      </a:lnTo>
                      <a:lnTo>
                        <a:pt x="300" y="3"/>
                      </a:lnTo>
                      <a:moveTo>
                        <a:pt x="265" y="3"/>
                      </a:moveTo>
                      <a:lnTo>
                        <a:pt x="265" y="0"/>
                      </a:lnTo>
                      <a:lnTo>
                        <a:pt x="284" y="0"/>
                      </a:lnTo>
                      <a:lnTo>
                        <a:pt x="284" y="3"/>
                      </a:lnTo>
                      <a:lnTo>
                        <a:pt x="265" y="3"/>
                      </a:lnTo>
                      <a:moveTo>
                        <a:pt x="227" y="3"/>
                      </a:moveTo>
                      <a:lnTo>
                        <a:pt x="227" y="0"/>
                      </a:lnTo>
                      <a:lnTo>
                        <a:pt x="246" y="0"/>
                      </a:lnTo>
                      <a:lnTo>
                        <a:pt x="246" y="3"/>
                      </a:lnTo>
                      <a:lnTo>
                        <a:pt x="227" y="3"/>
                      </a:lnTo>
                      <a:moveTo>
                        <a:pt x="189" y="3"/>
                      </a:moveTo>
                      <a:lnTo>
                        <a:pt x="189" y="0"/>
                      </a:lnTo>
                      <a:lnTo>
                        <a:pt x="208" y="0"/>
                      </a:lnTo>
                      <a:lnTo>
                        <a:pt x="208" y="3"/>
                      </a:lnTo>
                      <a:lnTo>
                        <a:pt x="189" y="3"/>
                      </a:lnTo>
                      <a:moveTo>
                        <a:pt x="151" y="3"/>
                      </a:moveTo>
                      <a:lnTo>
                        <a:pt x="151" y="0"/>
                      </a:lnTo>
                      <a:lnTo>
                        <a:pt x="170" y="0"/>
                      </a:lnTo>
                      <a:lnTo>
                        <a:pt x="170" y="3"/>
                      </a:lnTo>
                      <a:lnTo>
                        <a:pt x="151" y="3"/>
                      </a:lnTo>
                      <a:moveTo>
                        <a:pt x="113" y="3"/>
                      </a:moveTo>
                      <a:lnTo>
                        <a:pt x="113" y="0"/>
                      </a:lnTo>
                      <a:lnTo>
                        <a:pt x="132" y="0"/>
                      </a:lnTo>
                      <a:lnTo>
                        <a:pt x="132" y="3"/>
                      </a:lnTo>
                      <a:lnTo>
                        <a:pt x="113" y="3"/>
                      </a:lnTo>
                      <a:moveTo>
                        <a:pt x="76" y="3"/>
                      </a:moveTo>
                      <a:lnTo>
                        <a:pt x="76" y="0"/>
                      </a:lnTo>
                      <a:lnTo>
                        <a:pt x="95" y="0"/>
                      </a:lnTo>
                      <a:lnTo>
                        <a:pt x="95" y="3"/>
                      </a:lnTo>
                      <a:lnTo>
                        <a:pt x="76" y="3"/>
                      </a:lnTo>
                      <a:moveTo>
                        <a:pt x="38" y="3"/>
                      </a:moveTo>
                      <a:lnTo>
                        <a:pt x="38" y="0"/>
                      </a:lnTo>
                      <a:lnTo>
                        <a:pt x="57" y="0"/>
                      </a:lnTo>
                      <a:lnTo>
                        <a:pt x="57" y="3"/>
                      </a:lnTo>
                      <a:lnTo>
                        <a:pt x="38" y="3"/>
                      </a:lnTo>
                      <a:moveTo>
                        <a:pt x="0" y="3"/>
                      </a:moveTo>
                      <a:lnTo>
                        <a:pt x="0" y="0"/>
                      </a:lnTo>
                      <a:lnTo>
                        <a:pt x="19" y="0"/>
                      </a:lnTo>
                      <a:lnTo>
                        <a:pt x="19" y="3"/>
                      </a:lnTo>
                      <a:lnTo>
                        <a:pt x="0" y="3"/>
                      </a:lnTo>
                    </a:path>
                  </a:pathLst>
                </a:custGeom>
                <a:no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6" name="Freeform 37"/>
                <p:cNvSpPr>
                  <a:spLocks noEditPoints="1"/>
                </p:cNvSpPr>
                <p:nvPr/>
              </p:nvSpPr>
              <p:spPr bwMode="auto">
                <a:xfrm>
                  <a:off x="1130244" y="5405136"/>
                  <a:ext cx="9329165" cy="3965"/>
                </a:xfrm>
                <a:custGeom>
                  <a:avLst/>
                  <a:gdLst/>
                  <a:ahLst/>
                  <a:cxnLst>
                    <a:cxn ang="0">
                      <a:pos x="4668" y="2"/>
                    </a:cxn>
                    <a:cxn ang="0">
                      <a:pos x="4593" y="2"/>
                    </a:cxn>
                    <a:cxn ang="0">
                      <a:pos x="4517" y="2"/>
                    </a:cxn>
                    <a:cxn ang="0">
                      <a:pos x="4441" y="2"/>
                    </a:cxn>
                    <a:cxn ang="0">
                      <a:pos x="4368" y="2"/>
                    </a:cxn>
                    <a:cxn ang="0">
                      <a:pos x="4293" y="2"/>
                    </a:cxn>
                    <a:cxn ang="0">
                      <a:pos x="4217" y="2"/>
                    </a:cxn>
                    <a:cxn ang="0">
                      <a:pos x="4141" y="2"/>
                    </a:cxn>
                    <a:cxn ang="0">
                      <a:pos x="4066" y="2"/>
                    </a:cxn>
                    <a:cxn ang="0">
                      <a:pos x="3990" y="2"/>
                    </a:cxn>
                    <a:cxn ang="0">
                      <a:pos x="3915" y="2"/>
                    </a:cxn>
                    <a:cxn ang="0">
                      <a:pos x="3839" y="2"/>
                    </a:cxn>
                    <a:cxn ang="0">
                      <a:pos x="3766" y="2"/>
                    </a:cxn>
                    <a:cxn ang="0">
                      <a:pos x="3690" y="2"/>
                    </a:cxn>
                    <a:cxn ang="0">
                      <a:pos x="3615" y="2"/>
                    </a:cxn>
                    <a:cxn ang="0">
                      <a:pos x="3539" y="2"/>
                    </a:cxn>
                    <a:cxn ang="0">
                      <a:pos x="3463" y="2"/>
                    </a:cxn>
                    <a:cxn ang="0">
                      <a:pos x="3388" y="2"/>
                    </a:cxn>
                    <a:cxn ang="0">
                      <a:pos x="3312" y="2"/>
                    </a:cxn>
                    <a:cxn ang="0">
                      <a:pos x="3237" y="2"/>
                    </a:cxn>
                    <a:cxn ang="0">
                      <a:pos x="3163" y="2"/>
                    </a:cxn>
                    <a:cxn ang="0">
                      <a:pos x="3088" y="2"/>
                    </a:cxn>
                    <a:cxn ang="0">
                      <a:pos x="3012" y="2"/>
                    </a:cxn>
                    <a:cxn ang="0">
                      <a:pos x="2937" y="2"/>
                    </a:cxn>
                    <a:cxn ang="0">
                      <a:pos x="2861" y="2"/>
                    </a:cxn>
                    <a:cxn ang="0">
                      <a:pos x="2785" y="2"/>
                    </a:cxn>
                    <a:cxn ang="0">
                      <a:pos x="2710" y="2"/>
                    </a:cxn>
                    <a:cxn ang="0">
                      <a:pos x="2637" y="2"/>
                    </a:cxn>
                    <a:cxn ang="0">
                      <a:pos x="2561" y="2"/>
                    </a:cxn>
                    <a:cxn ang="0">
                      <a:pos x="2485" y="2"/>
                    </a:cxn>
                    <a:cxn ang="0">
                      <a:pos x="2410" y="2"/>
                    </a:cxn>
                    <a:cxn ang="0">
                      <a:pos x="2334" y="2"/>
                    </a:cxn>
                    <a:cxn ang="0">
                      <a:pos x="2259" y="2"/>
                    </a:cxn>
                    <a:cxn ang="0">
                      <a:pos x="2183" y="2"/>
                    </a:cxn>
                    <a:cxn ang="0">
                      <a:pos x="2107" y="2"/>
                    </a:cxn>
                    <a:cxn ang="0">
                      <a:pos x="2034" y="2"/>
                    </a:cxn>
                    <a:cxn ang="0">
                      <a:pos x="1958" y="2"/>
                    </a:cxn>
                    <a:cxn ang="0">
                      <a:pos x="1883" y="2"/>
                    </a:cxn>
                    <a:cxn ang="0">
                      <a:pos x="1807" y="2"/>
                    </a:cxn>
                    <a:cxn ang="0">
                      <a:pos x="1732" y="2"/>
                    </a:cxn>
                    <a:cxn ang="0">
                      <a:pos x="1656" y="2"/>
                    </a:cxn>
                    <a:cxn ang="0">
                      <a:pos x="1581" y="2"/>
                    </a:cxn>
                    <a:cxn ang="0">
                      <a:pos x="1505" y="2"/>
                    </a:cxn>
                    <a:cxn ang="0">
                      <a:pos x="1432" y="2"/>
                    </a:cxn>
                    <a:cxn ang="0">
                      <a:pos x="1356" y="2"/>
                    </a:cxn>
                    <a:cxn ang="0">
                      <a:pos x="1280" y="2"/>
                    </a:cxn>
                    <a:cxn ang="0">
                      <a:pos x="1205" y="2"/>
                    </a:cxn>
                    <a:cxn ang="0">
                      <a:pos x="1129" y="2"/>
                    </a:cxn>
                    <a:cxn ang="0">
                      <a:pos x="1054" y="2"/>
                    </a:cxn>
                    <a:cxn ang="0">
                      <a:pos x="978" y="2"/>
                    </a:cxn>
                    <a:cxn ang="0">
                      <a:pos x="902" y="2"/>
                    </a:cxn>
                    <a:cxn ang="0">
                      <a:pos x="829" y="2"/>
                    </a:cxn>
                    <a:cxn ang="0">
                      <a:pos x="754" y="2"/>
                    </a:cxn>
                    <a:cxn ang="0">
                      <a:pos x="678" y="2"/>
                    </a:cxn>
                    <a:cxn ang="0">
                      <a:pos x="602" y="2"/>
                    </a:cxn>
                    <a:cxn ang="0">
                      <a:pos x="527" y="2"/>
                    </a:cxn>
                    <a:cxn ang="0">
                      <a:pos x="451" y="2"/>
                    </a:cxn>
                    <a:cxn ang="0">
                      <a:pos x="376" y="2"/>
                    </a:cxn>
                    <a:cxn ang="0">
                      <a:pos x="300" y="2"/>
                    </a:cxn>
                    <a:cxn ang="0">
                      <a:pos x="227" y="2"/>
                    </a:cxn>
                    <a:cxn ang="0">
                      <a:pos x="151" y="2"/>
                    </a:cxn>
                    <a:cxn ang="0">
                      <a:pos x="76" y="2"/>
                    </a:cxn>
                    <a:cxn ang="0">
                      <a:pos x="0" y="2"/>
                    </a:cxn>
                  </a:cxnLst>
                  <a:rect l="0" t="0" r="r" b="b"/>
                  <a:pathLst>
                    <a:path w="4706" h="2">
                      <a:moveTo>
                        <a:pt x="4706" y="2"/>
                      </a:moveTo>
                      <a:lnTo>
                        <a:pt x="4706" y="0"/>
                      </a:lnTo>
                      <a:lnTo>
                        <a:pt x="4706" y="0"/>
                      </a:lnTo>
                      <a:lnTo>
                        <a:pt x="4706" y="2"/>
                      </a:lnTo>
                      <a:lnTo>
                        <a:pt x="4706" y="2"/>
                      </a:lnTo>
                      <a:close/>
                      <a:moveTo>
                        <a:pt x="4668" y="2"/>
                      </a:moveTo>
                      <a:lnTo>
                        <a:pt x="4668" y="0"/>
                      </a:lnTo>
                      <a:lnTo>
                        <a:pt x="4687" y="0"/>
                      </a:lnTo>
                      <a:lnTo>
                        <a:pt x="4687" y="2"/>
                      </a:lnTo>
                      <a:lnTo>
                        <a:pt x="4668" y="2"/>
                      </a:lnTo>
                      <a:close/>
                      <a:moveTo>
                        <a:pt x="4630" y="2"/>
                      </a:moveTo>
                      <a:lnTo>
                        <a:pt x="4630" y="0"/>
                      </a:lnTo>
                      <a:lnTo>
                        <a:pt x="4649" y="0"/>
                      </a:lnTo>
                      <a:lnTo>
                        <a:pt x="4649" y="2"/>
                      </a:lnTo>
                      <a:lnTo>
                        <a:pt x="4630" y="2"/>
                      </a:lnTo>
                      <a:close/>
                      <a:moveTo>
                        <a:pt x="4593" y="2"/>
                      </a:moveTo>
                      <a:lnTo>
                        <a:pt x="4593" y="0"/>
                      </a:lnTo>
                      <a:lnTo>
                        <a:pt x="4611" y="0"/>
                      </a:lnTo>
                      <a:lnTo>
                        <a:pt x="4611" y="2"/>
                      </a:lnTo>
                      <a:lnTo>
                        <a:pt x="4593" y="2"/>
                      </a:lnTo>
                      <a:close/>
                      <a:moveTo>
                        <a:pt x="4555" y="2"/>
                      </a:moveTo>
                      <a:lnTo>
                        <a:pt x="4555" y="0"/>
                      </a:lnTo>
                      <a:lnTo>
                        <a:pt x="4574" y="0"/>
                      </a:lnTo>
                      <a:lnTo>
                        <a:pt x="4574" y="2"/>
                      </a:lnTo>
                      <a:lnTo>
                        <a:pt x="4555" y="2"/>
                      </a:lnTo>
                      <a:close/>
                      <a:moveTo>
                        <a:pt x="4517" y="2"/>
                      </a:moveTo>
                      <a:lnTo>
                        <a:pt x="4517" y="0"/>
                      </a:lnTo>
                      <a:lnTo>
                        <a:pt x="4536" y="0"/>
                      </a:lnTo>
                      <a:lnTo>
                        <a:pt x="4536" y="2"/>
                      </a:lnTo>
                      <a:lnTo>
                        <a:pt x="4517" y="2"/>
                      </a:lnTo>
                      <a:close/>
                      <a:moveTo>
                        <a:pt x="4479" y="2"/>
                      </a:moveTo>
                      <a:lnTo>
                        <a:pt x="4479" y="0"/>
                      </a:lnTo>
                      <a:lnTo>
                        <a:pt x="4498" y="0"/>
                      </a:lnTo>
                      <a:lnTo>
                        <a:pt x="4498" y="2"/>
                      </a:lnTo>
                      <a:lnTo>
                        <a:pt x="4479" y="2"/>
                      </a:lnTo>
                      <a:close/>
                      <a:moveTo>
                        <a:pt x="4441" y="2"/>
                      </a:moveTo>
                      <a:lnTo>
                        <a:pt x="4441" y="0"/>
                      </a:lnTo>
                      <a:lnTo>
                        <a:pt x="4460" y="0"/>
                      </a:lnTo>
                      <a:lnTo>
                        <a:pt x="4460" y="2"/>
                      </a:lnTo>
                      <a:lnTo>
                        <a:pt x="4441" y="2"/>
                      </a:lnTo>
                      <a:close/>
                      <a:moveTo>
                        <a:pt x="4406" y="2"/>
                      </a:moveTo>
                      <a:lnTo>
                        <a:pt x="4406" y="0"/>
                      </a:lnTo>
                      <a:lnTo>
                        <a:pt x="4423" y="0"/>
                      </a:lnTo>
                      <a:lnTo>
                        <a:pt x="4423" y="2"/>
                      </a:lnTo>
                      <a:lnTo>
                        <a:pt x="4406" y="2"/>
                      </a:lnTo>
                      <a:close/>
                      <a:moveTo>
                        <a:pt x="4368" y="2"/>
                      </a:moveTo>
                      <a:lnTo>
                        <a:pt x="4368" y="0"/>
                      </a:lnTo>
                      <a:lnTo>
                        <a:pt x="4387" y="0"/>
                      </a:lnTo>
                      <a:lnTo>
                        <a:pt x="4387" y="2"/>
                      </a:lnTo>
                      <a:lnTo>
                        <a:pt x="4368" y="2"/>
                      </a:lnTo>
                      <a:close/>
                      <a:moveTo>
                        <a:pt x="4330" y="2"/>
                      </a:moveTo>
                      <a:lnTo>
                        <a:pt x="4330" y="0"/>
                      </a:lnTo>
                      <a:lnTo>
                        <a:pt x="4349" y="0"/>
                      </a:lnTo>
                      <a:lnTo>
                        <a:pt x="4349" y="2"/>
                      </a:lnTo>
                      <a:lnTo>
                        <a:pt x="4330" y="2"/>
                      </a:lnTo>
                      <a:close/>
                      <a:moveTo>
                        <a:pt x="4293" y="2"/>
                      </a:moveTo>
                      <a:lnTo>
                        <a:pt x="4293" y="0"/>
                      </a:lnTo>
                      <a:lnTo>
                        <a:pt x="4311" y="0"/>
                      </a:lnTo>
                      <a:lnTo>
                        <a:pt x="4311" y="2"/>
                      </a:lnTo>
                      <a:lnTo>
                        <a:pt x="4293" y="2"/>
                      </a:lnTo>
                      <a:close/>
                      <a:moveTo>
                        <a:pt x="4255" y="2"/>
                      </a:moveTo>
                      <a:lnTo>
                        <a:pt x="4255" y="0"/>
                      </a:lnTo>
                      <a:lnTo>
                        <a:pt x="4274" y="0"/>
                      </a:lnTo>
                      <a:lnTo>
                        <a:pt x="4274" y="2"/>
                      </a:lnTo>
                      <a:lnTo>
                        <a:pt x="4255" y="2"/>
                      </a:lnTo>
                      <a:close/>
                      <a:moveTo>
                        <a:pt x="4217" y="2"/>
                      </a:moveTo>
                      <a:lnTo>
                        <a:pt x="4217" y="0"/>
                      </a:lnTo>
                      <a:lnTo>
                        <a:pt x="4236" y="0"/>
                      </a:lnTo>
                      <a:lnTo>
                        <a:pt x="4236" y="2"/>
                      </a:lnTo>
                      <a:lnTo>
                        <a:pt x="4217" y="2"/>
                      </a:lnTo>
                      <a:close/>
                      <a:moveTo>
                        <a:pt x="4179" y="2"/>
                      </a:moveTo>
                      <a:lnTo>
                        <a:pt x="4179" y="0"/>
                      </a:lnTo>
                      <a:lnTo>
                        <a:pt x="4198" y="0"/>
                      </a:lnTo>
                      <a:lnTo>
                        <a:pt x="4198" y="2"/>
                      </a:lnTo>
                      <a:lnTo>
                        <a:pt x="4179" y="2"/>
                      </a:lnTo>
                      <a:close/>
                      <a:moveTo>
                        <a:pt x="4141" y="2"/>
                      </a:moveTo>
                      <a:lnTo>
                        <a:pt x="4141" y="0"/>
                      </a:lnTo>
                      <a:lnTo>
                        <a:pt x="4160" y="0"/>
                      </a:lnTo>
                      <a:lnTo>
                        <a:pt x="4160" y="2"/>
                      </a:lnTo>
                      <a:lnTo>
                        <a:pt x="4141" y="2"/>
                      </a:lnTo>
                      <a:close/>
                      <a:moveTo>
                        <a:pt x="4104" y="2"/>
                      </a:moveTo>
                      <a:lnTo>
                        <a:pt x="4104" y="0"/>
                      </a:lnTo>
                      <a:lnTo>
                        <a:pt x="4122" y="0"/>
                      </a:lnTo>
                      <a:lnTo>
                        <a:pt x="4122" y="2"/>
                      </a:lnTo>
                      <a:lnTo>
                        <a:pt x="4104" y="2"/>
                      </a:lnTo>
                      <a:close/>
                      <a:moveTo>
                        <a:pt x="4066" y="2"/>
                      </a:moveTo>
                      <a:lnTo>
                        <a:pt x="4066" y="0"/>
                      </a:lnTo>
                      <a:lnTo>
                        <a:pt x="4085" y="0"/>
                      </a:lnTo>
                      <a:lnTo>
                        <a:pt x="4085" y="2"/>
                      </a:lnTo>
                      <a:lnTo>
                        <a:pt x="4066" y="2"/>
                      </a:lnTo>
                      <a:close/>
                      <a:moveTo>
                        <a:pt x="4028" y="2"/>
                      </a:moveTo>
                      <a:lnTo>
                        <a:pt x="4028" y="0"/>
                      </a:lnTo>
                      <a:lnTo>
                        <a:pt x="4047" y="0"/>
                      </a:lnTo>
                      <a:lnTo>
                        <a:pt x="4047" y="2"/>
                      </a:lnTo>
                      <a:lnTo>
                        <a:pt x="4028" y="2"/>
                      </a:lnTo>
                      <a:close/>
                      <a:moveTo>
                        <a:pt x="3990" y="2"/>
                      </a:moveTo>
                      <a:lnTo>
                        <a:pt x="3990" y="0"/>
                      </a:lnTo>
                      <a:lnTo>
                        <a:pt x="4009" y="0"/>
                      </a:lnTo>
                      <a:lnTo>
                        <a:pt x="4009" y="2"/>
                      </a:lnTo>
                      <a:lnTo>
                        <a:pt x="3990" y="2"/>
                      </a:lnTo>
                      <a:close/>
                      <a:moveTo>
                        <a:pt x="3952" y="2"/>
                      </a:moveTo>
                      <a:lnTo>
                        <a:pt x="3952" y="0"/>
                      </a:lnTo>
                      <a:lnTo>
                        <a:pt x="3971" y="0"/>
                      </a:lnTo>
                      <a:lnTo>
                        <a:pt x="3971" y="2"/>
                      </a:lnTo>
                      <a:lnTo>
                        <a:pt x="3952" y="2"/>
                      </a:lnTo>
                      <a:close/>
                      <a:moveTo>
                        <a:pt x="3915" y="2"/>
                      </a:moveTo>
                      <a:lnTo>
                        <a:pt x="3915" y="0"/>
                      </a:lnTo>
                      <a:lnTo>
                        <a:pt x="3933" y="0"/>
                      </a:lnTo>
                      <a:lnTo>
                        <a:pt x="3933" y="2"/>
                      </a:lnTo>
                      <a:lnTo>
                        <a:pt x="3915" y="2"/>
                      </a:lnTo>
                      <a:close/>
                      <a:moveTo>
                        <a:pt x="3877" y="2"/>
                      </a:moveTo>
                      <a:lnTo>
                        <a:pt x="3877" y="0"/>
                      </a:lnTo>
                      <a:lnTo>
                        <a:pt x="3896" y="0"/>
                      </a:lnTo>
                      <a:lnTo>
                        <a:pt x="3896" y="2"/>
                      </a:lnTo>
                      <a:lnTo>
                        <a:pt x="3877" y="2"/>
                      </a:lnTo>
                      <a:close/>
                      <a:moveTo>
                        <a:pt x="3839" y="2"/>
                      </a:moveTo>
                      <a:lnTo>
                        <a:pt x="3839" y="0"/>
                      </a:lnTo>
                      <a:lnTo>
                        <a:pt x="3858" y="0"/>
                      </a:lnTo>
                      <a:lnTo>
                        <a:pt x="3858" y="2"/>
                      </a:lnTo>
                      <a:lnTo>
                        <a:pt x="3839" y="2"/>
                      </a:lnTo>
                      <a:close/>
                      <a:moveTo>
                        <a:pt x="3804" y="2"/>
                      </a:moveTo>
                      <a:lnTo>
                        <a:pt x="3804" y="0"/>
                      </a:lnTo>
                      <a:lnTo>
                        <a:pt x="3822" y="0"/>
                      </a:lnTo>
                      <a:lnTo>
                        <a:pt x="3822" y="2"/>
                      </a:lnTo>
                      <a:lnTo>
                        <a:pt x="3804" y="2"/>
                      </a:lnTo>
                      <a:close/>
                      <a:moveTo>
                        <a:pt x="3766" y="2"/>
                      </a:moveTo>
                      <a:lnTo>
                        <a:pt x="3766" y="0"/>
                      </a:lnTo>
                      <a:lnTo>
                        <a:pt x="3785" y="0"/>
                      </a:lnTo>
                      <a:lnTo>
                        <a:pt x="3785" y="2"/>
                      </a:lnTo>
                      <a:lnTo>
                        <a:pt x="3766" y="2"/>
                      </a:lnTo>
                      <a:close/>
                      <a:moveTo>
                        <a:pt x="3728" y="2"/>
                      </a:moveTo>
                      <a:lnTo>
                        <a:pt x="3728" y="0"/>
                      </a:lnTo>
                      <a:lnTo>
                        <a:pt x="3747" y="0"/>
                      </a:lnTo>
                      <a:lnTo>
                        <a:pt x="3747" y="2"/>
                      </a:lnTo>
                      <a:lnTo>
                        <a:pt x="3728" y="2"/>
                      </a:lnTo>
                      <a:close/>
                      <a:moveTo>
                        <a:pt x="3690" y="2"/>
                      </a:moveTo>
                      <a:lnTo>
                        <a:pt x="3690" y="0"/>
                      </a:lnTo>
                      <a:lnTo>
                        <a:pt x="3709" y="0"/>
                      </a:lnTo>
                      <a:lnTo>
                        <a:pt x="3709" y="2"/>
                      </a:lnTo>
                      <a:lnTo>
                        <a:pt x="3690" y="2"/>
                      </a:lnTo>
                      <a:close/>
                      <a:moveTo>
                        <a:pt x="3652" y="2"/>
                      </a:moveTo>
                      <a:lnTo>
                        <a:pt x="3652" y="0"/>
                      </a:lnTo>
                      <a:lnTo>
                        <a:pt x="3671" y="0"/>
                      </a:lnTo>
                      <a:lnTo>
                        <a:pt x="3671" y="2"/>
                      </a:lnTo>
                      <a:lnTo>
                        <a:pt x="3652" y="2"/>
                      </a:lnTo>
                      <a:close/>
                      <a:moveTo>
                        <a:pt x="3615" y="2"/>
                      </a:moveTo>
                      <a:lnTo>
                        <a:pt x="3615" y="0"/>
                      </a:lnTo>
                      <a:lnTo>
                        <a:pt x="3633" y="0"/>
                      </a:lnTo>
                      <a:lnTo>
                        <a:pt x="3633" y="2"/>
                      </a:lnTo>
                      <a:lnTo>
                        <a:pt x="3615" y="2"/>
                      </a:lnTo>
                      <a:close/>
                      <a:moveTo>
                        <a:pt x="3577" y="2"/>
                      </a:moveTo>
                      <a:lnTo>
                        <a:pt x="3577" y="0"/>
                      </a:lnTo>
                      <a:lnTo>
                        <a:pt x="3596" y="0"/>
                      </a:lnTo>
                      <a:lnTo>
                        <a:pt x="3596" y="2"/>
                      </a:lnTo>
                      <a:lnTo>
                        <a:pt x="3577" y="2"/>
                      </a:lnTo>
                      <a:close/>
                      <a:moveTo>
                        <a:pt x="3539" y="2"/>
                      </a:moveTo>
                      <a:lnTo>
                        <a:pt x="3539" y="0"/>
                      </a:lnTo>
                      <a:lnTo>
                        <a:pt x="3558" y="0"/>
                      </a:lnTo>
                      <a:lnTo>
                        <a:pt x="3558" y="2"/>
                      </a:lnTo>
                      <a:lnTo>
                        <a:pt x="3539" y="2"/>
                      </a:lnTo>
                      <a:close/>
                      <a:moveTo>
                        <a:pt x="3501" y="2"/>
                      </a:moveTo>
                      <a:lnTo>
                        <a:pt x="3501" y="0"/>
                      </a:lnTo>
                      <a:lnTo>
                        <a:pt x="3520" y="0"/>
                      </a:lnTo>
                      <a:lnTo>
                        <a:pt x="3520" y="2"/>
                      </a:lnTo>
                      <a:lnTo>
                        <a:pt x="3501" y="2"/>
                      </a:lnTo>
                      <a:close/>
                      <a:moveTo>
                        <a:pt x="3463" y="2"/>
                      </a:moveTo>
                      <a:lnTo>
                        <a:pt x="3463" y="0"/>
                      </a:lnTo>
                      <a:lnTo>
                        <a:pt x="3482" y="0"/>
                      </a:lnTo>
                      <a:lnTo>
                        <a:pt x="3482" y="2"/>
                      </a:lnTo>
                      <a:lnTo>
                        <a:pt x="3463" y="2"/>
                      </a:lnTo>
                      <a:close/>
                      <a:moveTo>
                        <a:pt x="3426" y="2"/>
                      </a:moveTo>
                      <a:lnTo>
                        <a:pt x="3426" y="0"/>
                      </a:lnTo>
                      <a:lnTo>
                        <a:pt x="3444" y="0"/>
                      </a:lnTo>
                      <a:lnTo>
                        <a:pt x="3444" y="2"/>
                      </a:lnTo>
                      <a:lnTo>
                        <a:pt x="3426" y="2"/>
                      </a:lnTo>
                      <a:close/>
                      <a:moveTo>
                        <a:pt x="3388" y="2"/>
                      </a:moveTo>
                      <a:lnTo>
                        <a:pt x="3388" y="0"/>
                      </a:lnTo>
                      <a:lnTo>
                        <a:pt x="3407" y="0"/>
                      </a:lnTo>
                      <a:lnTo>
                        <a:pt x="3407" y="2"/>
                      </a:lnTo>
                      <a:lnTo>
                        <a:pt x="3388" y="2"/>
                      </a:lnTo>
                      <a:close/>
                      <a:moveTo>
                        <a:pt x="3350" y="2"/>
                      </a:moveTo>
                      <a:lnTo>
                        <a:pt x="3350" y="0"/>
                      </a:lnTo>
                      <a:lnTo>
                        <a:pt x="3369" y="0"/>
                      </a:lnTo>
                      <a:lnTo>
                        <a:pt x="3369" y="2"/>
                      </a:lnTo>
                      <a:lnTo>
                        <a:pt x="3350" y="2"/>
                      </a:lnTo>
                      <a:close/>
                      <a:moveTo>
                        <a:pt x="3312" y="2"/>
                      </a:moveTo>
                      <a:lnTo>
                        <a:pt x="3312" y="0"/>
                      </a:lnTo>
                      <a:lnTo>
                        <a:pt x="3331" y="0"/>
                      </a:lnTo>
                      <a:lnTo>
                        <a:pt x="3331" y="2"/>
                      </a:lnTo>
                      <a:lnTo>
                        <a:pt x="3312" y="2"/>
                      </a:lnTo>
                      <a:close/>
                      <a:moveTo>
                        <a:pt x="3274" y="2"/>
                      </a:moveTo>
                      <a:lnTo>
                        <a:pt x="3274" y="0"/>
                      </a:lnTo>
                      <a:lnTo>
                        <a:pt x="3293" y="0"/>
                      </a:lnTo>
                      <a:lnTo>
                        <a:pt x="3293" y="2"/>
                      </a:lnTo>
                      <a:lnTo>
                        <a:pt x="3274" y="2"/>
                      </a:lnTo>
                      <a:close/>
                      <a:moveTo>
                        <a:pt x="3237" y="2"/>
                      </a:moveTo>
                      <a:lnTo>
                        <a:pt x="3237" y="0"/>
                      </a:lnTo>
                      <a:lnTo>
                        <a:pt x="3255" y="0"/>
                      </a:lnTo>
                      <a:lnTo>
                        <a:pt x="3255" y="2"/>
                      </a:lnTo>
                      <a:lnTo>
                        <a:pt x="3237" y="2"/>
                      </a:lnTo>
                      <a:close/>
                      <a:moveTo>
                        <a:pt x="3201" y="2"/>
                      </a:moveTo>
                      <a:lnTo>
                        <a:pt x="3201" y="0"/>
                      </a:lnTo>
                      <a:lnTo>
                        <a:pt x="3220" y="0"/>
                      </a:lnTo>
                      <a:lnTo>
                        <a:pt x="3220" y="2"/>
                      </a:lnTo>
                      <a:lnTo>
                        <a:pt x="3201" y="2"/>
                      </a:lnTo>
                      <a:close/>
                      <a:moveTo>
                        <a:pt x="3163" y="2"/>
                      </a:moveTo>
                      <a:lnTo>
                        <a:pt x="3163" y="0"/>
                      </a:lnTo>
                      <a:lnTo>
                        <a:pt x="3182" y="0"/>
                      </a:lnTo>
                      <a:lnTo>
                        <a:pt x="3182" y="2"/>
                      </a:lnTo>
                      <a:lnTo>
                        <a:pt x="3163" y="2"/>
                      </a:lnTo>
                      <a:close/>
                      <a:moveTo>
                        <a:pt x="3126" y="2"/>
                      </a:moveTo>
                      <a:lnTo>
                        <a:pt x="3126" y="0"/>
                      </a:lnTo>
                      <a:lnTo>
                        <a:pt x="3144" y="0"/>
                      </a:lnTo>
                      <a:lnTo>
                        <a:pt x="3144" y="2"/>
                      </a:lnTo>
                      <a:lnTo>
                        <a:pt x="3126" y="2"/>
                      </a:lnTo>
                      <a:close/>
                      <a:moveTo>
                        <a:pt x="3088" y="2"/>
                      </a:moveTo>
                      <a:lnTo>
                        <a:pt x="3088" y="0"/>
                      </a:lnTo>
                      <a:lnTo>
                        <a:pt x="3107" y="0"/>
                      </a:lnTo>
                      <a:lnTo>
                        <a:pt x="3107" y="2"/>
                      </a:lnTo>
                      <a:lnTo>
                        <a:pt x="3088" y="2"/>
                      </a:lnTo>
                      <a:close/>
                      <a:moveTo>
                        <a:pt x="3050" y="2"/>
                      </a:moveTo>
                      <a:lnTo>
                        <a:pt x="3050" y="0"/>
                      </a:lnTo>
                      <a:lnTo>
                        <a:pt x="3069" y="0"/>
                      </a:lnTo>
                      <a:lnTo>
                        <a:pt x="3069" y="2"/>
                      </a:lnTo>
                      <a:lnTo>
                        <a:pt x="3050" y="2"/>
                      </a:lnTo>
                      <a:close/>
                      <a:moveTo>
                        <a:pt x="3012" y="2"/>
                      </a:moveTo>
                      <a:lnTo>
                        <a:pt x="3012" y="0"/>
                      </a:lnTo>
                      <a:lnTo>
                        <a:pt x="3031" y="0"/>
                      </a:lnTo>
                      <a:lnTo>
                        <a:pt x="3031" y="2"/>
                      </a:lnTo>
                      <a:lnTo>
                        <a:pt x="3012" y="2"/>
                      </a:lnTo>
                      <a:close/>
                      <a:moveTo>
                        <a:pt x="2974" y="2"/>
                      </a:moveTo>
                      <a:lnTo>
                        <a:pt x="2974" y="0"/>
                      </a:lnTo>
                      <a:lnTo>
                        <a:pt x="2993" y="0"/>
                      </a:lnTo>
                      <a:lnTo>
                        <a:pt x="2993" y="2"/>
                      </a:lnTo>
                      <a:lnTo>
                        <a:pt x="2974" y="2"/>
                      </a:lnTo>
                      <a:close/>
                      <a:moveTo>
                        <a:pt x="2937" y="2"/>
                      </a:moveTo>
                      <a:lnTo>
                        <a:pt x="2937" y="0"/>
                      </a:lnTo>
                      <a:lnTo>
                        <a:pt x="2955" y="0"/>
                      </a:lnTo>
                      <a:lnTo>
                        <a:pt x="2955" y="2"/>
                      </a:lnTo>
                      <a:lnTo>
                        <a:pt x="2937" y="2"/>
                      </a:lnTo>
                      <a:close/>
                      <a:moveTo>
                        <a:pt x="2899" y="2"/>
                      </a:moveTo>
                      <a:lnTo>
                        <a:pt x="2899" y="0"/>
                      </a:lnTo>
                      <a:lnTo>
                        <a:pt x="2918" y="0"/>
                      </a:lnTo>
                      <a:lnTo>
                        <a:pt x="2918" y="2"/>
                      </a:lnTo>
                      <a:lnTo>
                        <a:pt x="2899" y="2"/>
                      </a:lnTo>
                      <a:close/>
                      <a:moveTo>
                        <a:pt x="2861" y="2"/>
                      </a:moveTo>
                      <a:lnTo>
                        <a:pt x="2861" y="0"/>
                      </a:lnTo>
                      <a:lnTo>
                        <a:pt x="2880" y="0"/>
                      </a:lnTo>
                      <a:lnTo>
                        <a:pt x="2880" y="2"/>
                      </a:lnTo>
                      <a:lnTo>
                        <a:pt x="2861" y="2"/>
                      </a:lnTo>
                      <a:close/>
                      <a:moveTo>
                        <a:pt x="2823" y="2"/>
                      </a:moveTo>
                      <a:lnTo>
                        <a:pt x="2823" y="0"/>
                      </a:lnTo>
                      <a:lnTo>
                        <a:pt x="2842" y="0"/>
                      </a:lnTo>
                      <a:lnTo>
                        <a:pt x="2842" y="2"/>
                      </a:lnTo>
                      <a:lnTo>
                        <a:pt x="2823" y="2"/>
                      </a:lnTo>
                      <a:close/>
                      <a:moveTo>
                        <a:pt x="2785" y="2"/>
                      </a:moveTo>
                      <a:lnTo>
                        <a:pt x="2785" y="0"/>
                      </a:lnTo>
                      <a:lnTo>
                        <a:pt x="2804" y="0"/>
                      </a:lnTo>
                      <a:lnTo>
                        <a:pt x="2804" y="2"/>
                      </a:lnTo>
                      <a:lnTo>
                        <a:pt x="2785" y="2"/>
                      </a:lnTo>
                      <a:close/>
                      <a:moveTo>
                        <a:pt x="2748" y="2"/>
                      </a:moveTo>
                      <a:lnTo>
                        <a:pt x="2748" y="0"/>
                      </a:lnTo>
                      <a:lnTo>
                        <a:pt x="2766" y="0"/>
                      </a:lnTo>
                      <a:lnTo>
                        <a:pt x="2766" y="2"/>
                      </a:lnTo>
                      <a:lnTo>
                        <a:pt x="2748" y="2"/>
                      </a:lnTo>
                      <a:close/>
                      <a:moveTo>
                        <a:pt x="2710" y="2"/>
                      </a:moveTo>
                      <a:lnTo>
                        <a:pt x="2710" y="0"/>
                      </a:lnTo>
                      <a:lnTo>
                        <a:pt x="2729" y="0"/>
                      </a:lnTo>
                      <a:lnTo>
                        <a:pt x="2729" y="2"/>
                      </a:lnTo>
                      <a:lnTo>
                        <a:pt x="2710" y="2"/>
                      </a:lnTo>
                      <a:close/>
                      <a:moveTo>
                        <a:pt x="2672" y="2"/>
                      </a:moveTo>
                      <a:lnTo>
                        <a:pt x="2672" y="0"/>
                      </a:lnTo>
                      <a:lnTo>
                        <a:pt x="2691" y="0"/>
                      </a:lnTo>
                      <a:lnTo>
                        <a:pt x="2691" y="2"/>
                      </a:lnTo>
                      <a:lnTo>
                        <a:pt x="2672" y="2"/>
                      </a:lnTo>
                      <a:close/>
                      <a:moveTo>
                        <a:pt x="2637" y="2"/>
                      </a:moveTo>
                      <a:lnTo>
                        <a:pt x="2637" y="0"/>
                      </a:lnTo>
                      <a:lnTo>
                        <a:pt x="2653" y="0"/>
                      </a:lnTo>
                      <a:lnTo>
                        <a:pt x="2653" y="2"/>
                      </a:lnTo>
                      <a:lnTo>
                        <a:pt x="2637" y="2"/>
                      </a:lnTo>
                      <a:close/>
                      <a:moveTo>
                        <a:pt x="2599" y="2"/>
                      </a:moveTo>
                      <a:lnTo>
                        <a:pt x="2599" y="0"/>
                      </a:lnTo>
                      <a:lnTo>
                        <a:pt x="2618" y="0"/>
                      </a:lnTo>
                      <a:lnTo>
                        <a:pt x="2618" y="2"/>
                      </a:lnTo>
                      <a:lnTo>
                        <a:pt x="2599" y="2"/>
                      </a:lnTo>
                      <a:close/>
                      <a:moveTo>
                        <a:pt x="2561" y="2"/>
                      </a:moveTo>
                      <a:lnTo>
                        <a:pt x="2561" y="0"/>
                      </a:lnTo>
                      <a:lnTo>
                        <a:pt x="2580" y="0"/>
                      </a:lnTo>
                      <a:lnTo>
                        <a:pt x="2580" y="2"/>
                      </a:lnTo>
                      <a:lnTo>
                        <a:pt x="2561" y="2"/>
                      </a:lnTo>
                      <a:close/>
                      <a:moveTo>
                        <a:pt x="2523" y="2"/>
                      </a:moveTo>
                      <a:lnTo>
                        <a:pt x="2523" y="0"/>
                      </a:lnTo>
                      <a:lnTo>
                        <a:pt x="2542" y="0"/>
                      </a:lnTo>
                      <a:lnTo>
                        <a:pt x="2542" y="2"/>
                      </a:lnTo>
                      <a:lnTo>
                        <a:pt x="2523" y="2"/>
                      </a:lnTo>
                      <a:close/>
                      <a:moveTo>
                        <a:pt x="2485" y="2"/>
                      </a:moveTo>
                      <a:lnTo>
                        <a:pt x="2485" y="0"/>
                      </a:lnTo>
                      <a:lnTo>
                        <a:pt x="2504" y="0"/>
                      </a:lnTo>
                      <a:lnTo>
                        <a:pt x="2504" y="2"/>
                      </a:lnTo>
                      <a:lnTo>
                        <a:pt x="2485" y="2"/>
                      </a:lnTo>
                      <a:close/>
                      <a:moveTo>
                        <a:pt x="2448" y="2"/>
                      </a:moveTo>
                      <a:lnTo>
                        <a:pt x="2448" y="0"/>
                      </a:lnTo>
                      <a:lnTo>
                        <a:pt x="2466" y="0"/>
                      </a:lnTo>
                      <a:lnTo>
                        <a:pt x="2466" y="2"/>
                      </a:lnTo>
                      <a:lnTo>
                        <a:pt x="2448" y="2"/>
                      </a:lnTo>
                      <a:close/>
                      <a:moveTo>
                        <a:pt x="2410" y="2"/>
                      </a:moveTo>
                      <a:lnTo>
                        <a:pt x="2410" y="0"/>
                      </a:lnTo>
                      <a:lnTo>
                        <a:pt x="2429" y="0"/>
                      </a:lnTo>
                      <a:lnTo>
                        <a:pt x="2429" y="2"/>
                      </a:lnTo>
                      <a:lnTo>
                        <a:pt x="2410" y="2"/>
                      </a:lnTo>
                      <a:close/>
                      <a:moveTo>
                        <a:pt x="2372" y="2"/>
                      </a:moveTo>
                      <a:lnTo>
                        <a:pt x="2372" y="0"/>
                      </a:lnTo>
                      <a:lnTo>
                        <a:pt x="2391" y="0"/>
                      </a:lnTo>
                      <a:lnTo>
                        <a:pt x="2391" y="2"/>
                      </a:lnTo>
                      <a:lnTo>
                        <a:pt x="2372" y="2"/>
                      </a:lnTo>
                      <a:close/>
                      <a:moveTo>
                        <a:pt x="2334" y="2"/>
                      </a:moveTo>
                      <a:lnTo>
                        <a:pt x="2334" y="0"/>
                      </a:lnTo>
                      <a:lnTo>
                        <a:pt x="2353" y="0"/>
                      </a:lnTo>
                      <a:lnTo>
                        <a:pt x="2353" y="2"/>
                      </a:lnTo>
                      <a:lnTo>
                        <a:pt x="2334" y="2"/>
                      </a:lnTo>
                      <a:close/>
                      <a:moveTo>
                        <a:pt x="2296" y="2"/>
                      </a:moveTo>
                      <a:lnTo>
                        <a:pt x="2296" y="0"/>
                      </a:lnTo>
                      <a:lnTo>
                        <a:pt x="2315" y="0"/>
                      </a:lnTo>
                      <a:lnTo>
                        <a:pt x="2315" y="2"/>
                      </a:lnTo>
                      <a:lnTo>
                        <a:pt x="2296" y="2"/>
                      </a:lnTo>
                      <a:close/>
                      <a:moveTo>
                        <a:pt x="2259" y="2"/>
                      </a:moveTo>
                      <a:lnTo>
                        <a:pt x="2259" y="0"/>
                      </a:lnTo>
                      <a:lnTo>
                        <a:pt x="2277" y="0"/>
                      </a:lnTo>
                      <a:lnTo>
                        <a:pt x="2277" y="2"/>
                      </a:lnTo>
                      <a:lnTo>
                        <a:pt x="2259" y="2"/>
                      </a:lnTo>
                      <a:close/>
                      <a:moveTo>
                        <a:pt x="2221" y="2"/>
                      </a:moveTo>
                      <a:lnTo>
                        <a:pt x="2221" y="0"/>
                      </a:lnTo>
                      <a:lnTo>
                        <a:pt x="2240" y="0"/>
                      </a:lnTo>
                      <a:lnTo>
                        <a:pt x="2240" y="2"/>
                      </a:lnTo>
                      <a:lnTo>
                        <a:pt x="2221" y="2"/>
                      </a:lnTo>
                      <a:close/>
                      <a:moveTo>
                        <a:pt x="2183" y="2"/>
                      </a:moveTo>
                      <a:lnTo>
                        <a:pt x="2183" y="0"/>
                      </a:lnTo>
                      <a:lnTo>
                        <a:pt x="2202" y="0"/>
                      </a:lnTo>
                      <a:lnTo>
                        <a:pt x="2202" y="2"/>
                      </a:lnTo>
                      <a:lnTo>
                        <a:pt x="2183" y="2"/>
                      </a:lnTo>
                      <a:close/>
                      <a:moveTo>
                        <a:pt x="2145" y="2"/>
                      </a:moveTo>
                      <a:lnTo>
                        <a:pt x="2145" y="0"/>
                      </a:lnTo>
                      <a:lnTo>
                        <a:pt x="2164" y="0"/>
                      </a:lnTo>
                      <a:lnTo>
                        <a:pt x="2164" y="2"/>
                      </a:lnTo>
                      <a:lnTo>
                        <a:pt x="2145" y="2"/>
                      </a:lnTo>
                      <a:close/>
                      <a:moveTo>
                        <a:pt x="2107" y="2"/>
                      </a:moveTo>
                      <a:lnTo>
                        <a:pt x="2107" y="0"/>
                      </a:lnTo>
                      <a:lnTo>
                        <a:pt x="2126" y="0"/>
                      </a:lnTo>
                      <a:lnTo>
                        <a:pt x="2126" y="2"/>
                      </a:lnTo>
                      <a:lnTo>
                        <a:pt x="2107" y="2"/>
                      </a:lnTo>
                      <a:close/>
                      <a:moveTo>
                        <a:pt x="2070" y="2"/>
                      </a:moveTo>
                      <a:lnTo>
                        <a:pt x="2070" y="0"/>
                      </a:lnTo>
                      <a:lnTo>
                        <a:pt x="2088" y="0"/>
                      </a:lnTo>
                      <a:lnTo>
                        <a:pt x="2088" y="2"/>
                      </a:lnTo>
                      <a:lnTo>
                        <a:pt x="2070" y="2"/>
                      </a:lnTo>
                      <a:close/>
                      <a:moveTo>
                        <a:pt x="2034" y="2"/>
                      </a:moveTo>
                      <a:lnTo>
                        <a:pt x="2034" y="0"/>
                      </a:lnTo>
                      <a:lnTo>
                        <a:pt x="2053" y="0"/>
                      </a:lnTo>
                      <a:lnTo>
                        <a:pt x="2053" y="2"/>
                      </a:lnTo>
                      <a:lnTo>
                        <a:pt x="2034" y="2"/>
                      </a:lnTo>
                      <a:close/>
                      <a:moveTo>
                        <a:pt x="1996" y="2"/>
                      </a:moveTo>
                      <a:lnTo>
                        <a:pt x="1996" y="0"/>
                      </a:lnTo>
                      <a:lnTo>
                        <a:pt x="2015" y="0"/>
                      </a:lnTo>
                      <a:lnTo>
                        <a:pt x="2015" y="2"/>
                      </a:lnTo>
                      <a:lnTo>
                        <a:pt x="1996" y="2"/>
                      </a:lnTo>
                      <a:close/>
                      <a:moveTo>
                        <a:pt x="1958" y="2"/>
                      </a:moveTo>
                      <a:lnTo>
                        <a:pt x="1958" y="0"/>
                      </a:lnTo>
                      <a:lnTo>
                        <a:pt x="1977" y="0"/>
                      </a:lnTo>
                      <a:lnTo>
                        <a:pt x="1977" y="2"/>
                      </a:lnTo>
                      <a:lnTo>
                        <a:pt x="1958" y="2"/>
                      </a:lnTo>
                      <a:close/>
                      <a:moveTo>
                        <a:pt x="1921" y="2"/>
                      </a:moveTo>
                      <a:lnTo>
                        <a:pt x="1921" y="0"/>
                      </a:lnTo>
                      <a:lnTo>
                        <a:pt x="1940" y="0"/>
                      </a:lnTo>
                      <a:lnTo>
                        <a:pt x="1940" y="2"/>
                      </a:lnTo>
                      <a:lnTo>
                        <a:pt x="1921" y="2"/>
                      </a:lnTo>
                      <a:close/>
                      <a:moveTo>
                        <a:pt x="1883" y="2"/>
                      </a:moveTo>
                      <a:lnTo>
                        <a:pt x="1883" y="0"/>
                      </a:lnTo>
                      <a:lnTo>
                        <a:pt x="1902" y="0"/>
                      </a:lnTo>
                      <a:lnTo>
                        <a:pt x="1902" y="2"/>
                      </a:lnTo>
                      <a:lnTo>
                        <a:pt x="1883" y="2"/>
                      </a:lnTo>
                      <a:close/>
                      <a:moveTo>
                        <a:pt x="1845" y="2"/>
                      </a:moveTo>
                      <a:lnTo>
                        <a:pt x="1845" y="0"/>
                      </a:lnTo>
                      <a:lnTo>
                        <a:pt x="1864" y="0"/>
                      </a:lnTo>
                      <a:lnTo>
                        <a:pt x="1864" y="2"/>
                      </a:lnTo>
                      <a:lnTo>
                        <a:pt x="1845" y="2"/>
                      </a:lnTo>
                      <a:close/>
                      <a:moveTo>
                        <a:pt x="1807" y="2"/>
                      </a:moveTo>
                      <a:lnTo>
                        <a:pt x="1807" y="0"/>
                      </a:lnTo>
                      <a:lnTo>
                        <a:pt x="1826" y="0"/>
                      </a:lnTo>
                      <a:lnTo>
                        <a:pt x="1826" y="2"/>
                      </a:lnTo>
                      <a:lnTo>
                        <a:pt x="1807" y="2"/>
                      </a:lnTo>
                      <a:close/>
                      <a:moveTo>
                        <a:pt x="1770" y="2"/>
                      </a:moveTo>
                      <a:lnTo>
                        <a:pt x="1770" y="0"/>
                      </a:lnTo>
                      <a:lnTo>
                        <a:pt x="1788" y="0"/>
                      </a:lnTo>
                      <a:lnTo>
                        <a:pt x="1788" y="2"/>
                      </a:lnTo>
                      <a:lnTo>
                        <a:pt x="1770" y="2"/>
                      </a:lnTo>
                      <a:close/>
                      <a:moveTo>
                        <a:pt x="1732" y="2"/>
                      </a:moveTo>
                      <a:lnTo>
                        <a:pt x="1732" y="0"/>
                      </a:lnTo>
                      <a:lnTo>
                        <a:pt x="1751" y="0"/>
                      </a:lnTo>
                      <a:lnTo>
                        <a:pt x="1751" y="2"/>
                      </a:lnTo>
                      <a:lnTo>
                        <a:pt x="1732" y="2"/>
                      </a:lnTo>
                      <a:close/>
                      <a:moveTo>
                        <a:pt x="1694" y="2"/>
                      </a:moveTo>
                      <a:lnTo>
                        <a:pt x="1694" y="0"/>
                      </a:lnTo>
                      <a:lnTo>
                        <a:pt x="1713" y="0"/>
                      </a:lnTo>
                      <a:lnTo>
                        <a:pt x="1713" y="2"/>
                      </a:lnTo>
                      <a:lnTo>
                        <a:pt x="1694" y="2"/>
                      </a:lnTo>
                      <a:close/>
                      <a:moveTo>
                        <a:pt x="1656" y="2"/>
                      </a:moveTo>
                      <a:lnTo>
                        <a:pt x="1656" y="0"/>
                      </a:lnTo>
                      <a:lnTo>
                        <a:pt x="1675" y="0"/>
                      </a:lnTo>
                      <a:lnTo>
                        <a:pt x="1675" y="2"/>
                      </a:lnTo>
                      <a:lnTo>
                        <a:pt x="1656" y="2"/>
                      </a:lnTo>
                      <a:close/>
                      <a:moveTo>
                        <a:pt x="1618" y="2"/>
                      </a:moveTo>
                      <a:lnTo>
                        <a:pt x="1618" y="0"/>
                      </a:lnTo>
                      <a:lnTo>
                        <a:pt x="1637" y="0"/>
                      </a:lnTo>
                      <a:lnTo>
                        <a:pt x="1637" y="2"/>
                      </a:lnTo>
                      <a:lnTo>
                        <a:pt x="1618" y="2"/>
                      </a:lnTo>
                      <a:close/>
                      <a:moveTo>
                        <a:pt x="1581" y="2"/>
                      </a:moveTo>
                      <a:lnTo>
                        <a:pt x="1581" y="0"/>
                      </a:lnTo>
                      <a:lnTo>
                        <a:pt x="1599" y="0"/>
                      </a:lnTo>
                      <a:lnTo>
                        <a:pt x="1599" y="2"/>
                      </a:lnTo>
                      <a:lnTo>
                        <a:pt x="1581" y="2"/>
                      </a:lnTo>
                      <a:close/>
                      <a:moveTo>
                        <a:pt x="1543" y="2"/>
                      </a:moveTo>
                      <a:lnTo>
                        <a:pt x="1543" y="0"/>
                      </a:lnTo>
                      <a:lnTo>
                        <a:pt x="1562" y="0"/>
                      </a:lnTo>
                      <a:lnTo>
                        <a:pt x="1562" y="2"/>
                      </a:lnTo>
                      <a:lnTo>
                        <a:pt x="1543" y="2"/>
                      </a:lnTo>
                      <a:close/>
                      <a:moveTo>
                        <a:pt x="1505" y="2"/>
                      </a:moveTo>
                      <a:lnTo>
                        <a:pt x="1505" y="0"/>
                      </a:lnTo>
                      <a:lnTo>
                        <a:pt x="1524" y="0"/>
                      </a:lnTo>
                      <a:lnTo>
                        <a:pt x="1524" y="2"/>
                      </a:lnTo>
                      <a:lnTo>
                        <a:pt x="1505" y="2"/>
                      </a:lnTo>
                      <a:close/>
                      <a:moveTo>
                        <a:pt x="1469" y="2"/>
                      </a:moveTo>
                      <a:lnTo>
                        <a:pt x="1469" y="0"/>
                      </a:lnTo>
                      <a:lnTo>
                        <a:pt x="1486" y="0"/>
                      </a:lnTo>
                      <a:lnTo>
                        <a:pt x="1486" y="2"/>
                      </a:lnTo>
                      <a:lnTo>
                        <a:pt x="1469" y="2"/>
                      </a:lnTo>
                      <a:close/>
                      <a:moveTo>
                        <a:pt x="1432" y="2"/>
                      </a:moveTo>
                      <a:lnTo>
                        <a:pt x="1432" y="0"/>
                      </a:lnTo>
                      <a:lnTo>
                        <a:pt x="1451" y="0"/>
                      </a:lnTo>
                      <a:lnTo>
                        <a:pt x="1451" y="2"/>
                      </a:lnTo>
                      <a:lnTo>
                        <a:pt x="1432" y="2"/>
                      </a:lnTo>
                      <a:close/>
                      <a:moveTo>
                        <a:pt x="1394" y="2"/>
                      </a:moveTo>
                      <a:lnTo>
                        <a:pt x="1394" y="0"/>
                      </a:lnTo>
                      <a:lnTo>
                        <a:pt x="1413" y="0"/>
                      </a:lnTo>
                      <a:lnTo>
                        <a:pt x="1413" y="2"/>
                      </a:lnTo>
                      <a:lnTo>
                        <a:pt x="1394" y="2"/>
                      </a:lnTo>
                      <a:close/>
                      <a:moveTo>
                        <a:pt x="1356" y="2"/>
                      </a:moveTo>
                      <a:lnTo>
                        <a:pt x="1356" y="0"/>
                      </a:lnTo>
                      <a:lnTo>
                        <a:pt x="1375" y="0"/>
                      </a:lnTo>
                      <a:lnTo>
                        <a:pt x="1375" y="2"/>
                      </a:lnTo>
                      <a:lnTo>
                        <a:pt x="1356" y="2"/>
                      </a:lnTo>
                      <a:close/>
                      <a:moveTo>
                        <a:pt x="1318" y="2"/>
                      </a:moveTo>
                      <a:lnTo>
                        <a:pt x="1318" y="0"/>
                      </a:lnTo>
                      <a:lnTo>
                        <a:pt x="1337" y="0"/>
                      </a:lnTo>
                      <a:lnTo>
                        <a:pt x="1337" y="2"/>
                      </a:lnTo>
                      <a:lnTo>
                        <a:pt x="1318" y="2"/>
                      </a:lnTo>
                      <a:close/>
                      <a:moveTo>
                        <a:pt x="1280" y="2"/>
                      </a:moveTo>
                      <a:lnTo>
                        <a:pt x="1280" y="0"/>
                      </a:lnTo>
                      <a:lnTo>
                        <a:pt x="1299" y="0"/>
                      </a:lnTo>
                      <a:lnTo>
                        <a:pt x="1299" y="2"/>
                      </a:lnTo>
                      <a:lnTo>
                        <a:pt x="1280" y="2"/>
                      </a:lnTo>
                      <a:close/>
                      <a:moveTo>
                        <a:pt x="1243" y="2"/>
                      </a:moveTo>
                      <a:lnTo>
                        <a:pt x="1243" y="0"/>
                      </a:lnTo>
                      <a:lnTo>
                        <a:pt x="1262" y="0"/>
                      </a:lnTo>
                      <a:lnTo>
                        <a:pt x="1262" y="2"/>
                      </a:lnTo>
                      <a:lnTo>
                        <a:pt x="1243" y="2"/>
                      </a:lnTo>
                      <a:close/>
                      <a:moveTo>
                        <a:pt x="1205" y="2"/>
                      </a:moveTo>
                      <a:lnTo>
                        <a:pt x="1205" y="0"/>
                      </a:lnTo>
                      <a:lnTo>
                        <a:pt x="1224" y="0"/>
                      </a:lnTo>
                      <a:lnTo>
                        <a:pt x="1224" y="2"/>
                      </a:lnTo>
                      <a:lnTo>
                        <a:pt x="1205" y="2"/>
                      </a:lnTo>
                      <a:close/>
                      <a:moveTo>
                        <a:pt x="1167" y="2"/>
                      </a:moveTo>
                      <a:lnTo>
                        <a:pt x="1167" y="0"/>
                      </a:lnTo>
                      <a:lnTo>
                        <a:pt x="1186" y="0"/>
                      </a:lnTo>
                      <a:lnTo>
                        <a:pt x="1186" y="2"/>
                      </a:lnTo>
                      <a:lnTo>
                        <a:pt x="1167" y="2"/>
                      </a:lnTo>
                      <a:close/>
                      <a:moveTo>
                        <a:pt x="1129" y="2"/>
                      </a:moveTo>
                      <a:lnTo>
                        <a:pt x="1129" y="0"/>
                      </a:lnTo>
                      <a:lnTo>
                        <a:pt x="1148" y="0"/>
                      </a:lnTo>
                      <a:lnTo>
                        <a:pt x="1148" y="2"/>
                      </a:lnTo>
                      <a:lnTo>
                        <a:pt x="1129" y="2"/>
                      </a:lnTo>
                      <a:close/>
                      <a:moveTo>
                        <a:pt x="1091" y="2"/>
                      </a:moveTo>
                      <a:lnTo>
                        <a:pt x="1091" y="0"/>
                      </a:lnTo>
                      <a:lnTo>
                        <a:pt x="1110" y="0"/>
                      </a:lnTo>
                      <a:lnTo>
                        <a:pt x="1110" y="2"/>
                      </a:lnTo>
                      <a:lnTo>
                        <a:pt x="1091" y="2"/>
                      </a:lnTo>
                      <a:close/>
                      <a:moveTo>
                        <a:pt x="1054" y="2"/>
                      </a:moveTo>
                      <a:lnTo>
                        <a:pt x="1054" y="0"/>
                      </a:lnTo>
                      <a:lnTo>
                        <a:pt x="1073" y="0"/>
                      </a:lnTo>
                      <a:lnTo>
                        <a:pt x="1073" y="2"/>
                      </a:lnTo>
                      <a:lnTo>
                        <a:pt x="1054" y="2"/>
                      </a:lnTo>
                      <a:close/>
                      <a:moveTo>
                        <a:pt x="1016" y="2"/>
                      </a:moveTo>
                      <a:lnTo>
                        <a:pt x="1016" y="0"/>
                      </a:lnTo>
                      <a:lnTo>
                        <a:pt x="1035" y="0"/>
                      </a:lnTo>
                      <a:lnTo>
                        <a:pt x="1035" y="2"/>
                      </a:lnTo>
                      <a:lnTo>
                        <a:pt x="1016" y="2"/>
                      </a:lnTo>
                      <a:close/>
                      <a:moveTo>
                        <a:pt x="978" y="2"/>
                      </a:moveTo>
                      <a:lnTo>
                        <a:pt x="978" y="0"/>
                      </a:lnTo>
                      <a:lnTo>
                        <a:pt x="997" y="0"/>
                      </a:lnTo>
                      <a:lnTo>
                        <a:pt x="997" y="2"/>
                      </a:lnTo>
                      <a:lnTo>
                        <a:pt x="978" y="2"/>
                      </a:lnTo>
                      <a:close/>
                      <a:moveTo>
                        <a:pt x="940" y="2"/>
                      </a:moveTo>
                      <a:lnTo>
                        <a:pt x="940" y="0"/>
                      </a:lnTo>
                      <a:lnTo>
                        <a:pt x="959" y="0"/>
                      </a:lnTo>
                      <a:lnTo>
                        <a:pt x="959" y="2"/>
                      </a:lnTo>
                      <a:lnTo>
                        <a:pt x="940" y="2"/>
                      </a:lnTo>
                      <a:close/>
                      <a:moveTo>
                        <a:pt x="902" y="2"/>
                      </a:moveTo>
                      <a:lnTo>
                        <a:pt x="902" y="0"/>
                      </a:lnTo>
                      <a:lnTo>
                        <a:pt x="921" y="0"/>
                      </a:lnTo>
                      <a:lnTo>
                        <a:pt x="921" y="2"/>
                      </a:lnTo>
                      <a:lnTo>
                        <a:pt x="902" y="2"/>
                      </a:lnTo>
                      <a:close/>
                      <a:moveTo>
                        <a:pt x="867" y="2"/>
                      </a:moveTo>
                      <a:lnTo>
                        <a:pt x="867" y="0"/>
                      </a:lnTo>
                      <a:lnTo>
                        <a:pt x="884" y="0"/>
                      </a:lnTo>
                      <a:lnTo>
                        <a:pt x="884" y="2"/>
                      </a:lnTo>
                      <a:lnTo>
                        <a:pt x="867" y="2"/>
                      </a:lnTo>
                      <a:close/>
                      <a:moveTo>
                        <a:pt x="829" y="2"/>
                      </a:moveTo>
                      <a:lnTo>
                        <a:pt x="829" y="0"/>
                      </a:lnTo>
                      <a:lnTo>
                        <a:pt x="848" y="0"/>
                      </a:lnTo>
                      <a:lnTo>
                        <a:pt x="848" y="2"/>
                      </a:lnTo>
                      <a:lnTo>
                        <a:pt x="829" y="2"/>
                      </a:lnTo>
                      <a:close/>
                      <a:moveTo>
                        <a:pt x="791" y="2"/>
                      </a:moveTo>
                      <a:lnTo>
                        <a:pt x="791" y="0"/>
                      </a:lnTo>
                      <a:lnTo>
                        <a:pt x="810" y="0"/>
                      </a:lnTo>
                      <a:lnTo>
                        <a:pt x="810" y="2"/>
                      </a:lnTo>
                      <a:lnTo>
                        <a:pt x="791" y="2"/>
                      </a:lnTo>
                      <a:close/>
                      <a:moveTo>
                        <a:pt x="754" y="2"/>
                      </a:moveTo>
                      <a:lnTo>
                        <a:pt x="754" y="0"/>
                      </a:lnTo>
                      <a:lnTo>
                        <a:pt x="773" y="0"/>
                      </a:lnTo>
                      <a:lnTo>
                        <a:pt x="773" y="2"/>
                      </a:lnTo>
                      <a:lnTo>
                        <a:pt x="754" y="2"/>
                      </a:lnTo>
                      <a:close/>
                      <a:moveTo>
                        <a:pt x="716" y="2"/>
                      </a:moveTo>
                      <a:lnTo>
                        <a:pt x="716" y="0"/>
                      </a:lnTo>
                      <a:lnTo>
                        <a:pt x="735" y="0"/>
                      </a:lnTo>
                      <a:lnTo>
                        <a:pt x="735" y="2"/>
                      </a:lnTo>
                      <a:lnTo>
                        <a:pt x="716" y="2"/>
                      </a:lnTo>
                      <a:close/>
                      <a:moveTo>
                        <a:pt x="678" y="2"/>
                      </a:moveTo>
                      <a:lnTo>
                        <a:pt x="678" y="0"/>
                      </a:lnTo>
                      <a:lnTo>
                        <a:pt x="697" y="0"/>
                      </a:lnTo>
                      <a:lnTo>
                        <a:pt x="697" y="2"/>
                      </a:lnTo>
                      <a:lnTo>
                        <a:pt x="678" y="2"/>
                      </a:lnTo>
                      <a:close/>
                      <a:moveTo>
                        <a:pt x="640" y="2"/>
                      </a:moveTo>
                      <a:lnTo>
                        <a:pt x="640" y="0"/>
                      </a:lnTo>
                      <a:lnTo>
                        <a:pt x="659" y="0"/>
                      </a:lnTo>
                      <a:lnTo>
                        <a:pt x="659" y="2"/>
                      </a:lnTo>
                      <a:lnTo>
                        <a:pt x="640" y="2"/>
                      </a:lnTo>
                      <a:close/>
                      <a:moveTo>
                        <a:pt x="602" y="2"/>
                      </a:moveTo>
                      <a:lnTo>
                        <a:pt x="602" y="0"/>
                      </a:lnTo>
                      <a:lnTo>
                        <a:pt x="621" y="0"/>
                      </a:lnTo>
                      <a:lnTo>
                        <a:pt x="621" y="2"/>
                      </a:lnTo>
                      <a:lnTo>
                        <a:pt x="602" y="2"/>
                      </a:lnTo>
                      <a:close/>
                      <a:moveTo>
                        <a:pt x="565" y="2"/>
                      </a:moveTo>
                      <a:lnTo>
                        <a:pt x="565" y="0"/>
                      </a:lnTo>
                      <a:lnTo>
                        <a:pt x="584" y="0"/>
                      </a:lnTo>
                      <a:lnTo>
                        <a:pt x="584" y="2"/>
                      </a:lnTo>
                      <a:lnTo>
                        <a:pt x="565" y="2"/>
                      </a:lnTo>
                      <a:close/>
                      <a:moveTo>
                        <a:pt x="527" y="2"/>
                      </a:moveTo>
                      <a:lnTo>
                        <a:pt x="527" y="0"/>
                      </a:lnTo>
                      <a:lnTo>
                        <a:pt x="546" y="0"/>
                      </a:lnTo>
                      <a:lnTo>
                        <a:pt x="546" y="2"/>
                      </a:lnTo>
                      <a:lnTo>
                        <a:pt x="527" y="2"/>
                      </a:lnTo>
                      <a:close/>
                      <a:moveTo>
                        <a:pt x="489" y="2"/>
                      </a:moveTo>
                      <a:lnTo>
                        <a:pt x="489" y="0"/>
                      </a:lnTo>
                      <a:lnTo>
                        <a:pt x="508" y="0"/>
                      </a:lnTo>
                      <a:lnTo>
                        <a:pt x="508" y="2"/>
                      </a:lnTo>
                      <a:lnTo>
                        <a:pt x="489" y="2"/>
                      </a:lnTo>
                      <a:close/>
                      <a:moveTo>
                        <a:pt x="451" y="2"/>
                      </a:moveTo>
                      <a:lnTo>
                        <a:pt x="451" y="0"/>
                      </a:lnTo>
                      <a:lnTo>
                        <a:pt x="470" y="0"/>
                      </a:lnTo>
                      <a:lnTo>
                        <a:pt x="470" y="2"/>
                      </a:lnTo>
                      <a:lnTo>
                        <a:pt x="451" y="2"/>
                      </a:lnTo>
                      <a:close/>
                      <a:moveTo>
                        <a:pt x="413" y="2"/>
                      </a:moveTo>
                      <a:lnTo>
                        <a:pt x="413" y="0"/>
                      </a:lnTo>
                      <a:lnTo>
                        <a:pt x="432" y="0"/>
                      </a:lnTo>
                      <a:lnTo>
                        <a:pt x="432" y="2"/>
                      </a:lnTo>
                      <a:lnTo>
                        <a:pt x="413" y="2"/>
                      </a:lnTo>
                      <a:close/>
                      <a:moveTo>
                        <a:pt x="376" y="2"/>
                      </a:moveTo>
                      <a:lnTo>
                        <a:pt x="376" y="0"/>
                      </a:lnTo>
                      <a:lnTo>
                        <a:pt x="395" y="0"/>
                      </a:lnTo>
                      <a:lnTo>
                        <a:pt x="395" y="2"/>
                      </a:lnTo>
                      <a:lnTo>
                        <a:pt x="376" y="2"/>
                      </a:lnTo>
                      <a:close/>
                      <a:moveTo>
                        <a:pt x="338" y="2"/>
                      </a:moveTo>
                      <a:lnTo>
                        <a:pt x="338" y="0"/>
                      </a:lnTo>
                      <a:lnTo>
                        <a:pt x="357" y="0"/>
                      </a:lnTo>
                      <a:lnTo>
                        <a:pt x="357" y="2"/>
                      </a:lnTo>
                      <a:lnTo>
                        <a:pt x="338" y="2"/>
                      </a:lnTo>
                      <a:close/>
                      <a:moveTo>
                        <a:pt x="300" y="2"/>
                      </a:moveTo>
                      <a:lnTo>
                        <a:pt x="300" y="0"/>
                      </a:lnTo>
                      <a:lnTo>
                        <a:pt x="319" y="0"/>
                      </a:lnTo>
                      <a:lnTo>
                        <a:pt x="319" y="2"/>
                      </a:lnTo>
                      <a:lnTo>
                        <a:pt x="300" y="2"/>
                      </a:lnTo>
                      <a:close/>
                      <a:moveTo>
                        <a:pt x="265" y="2"/>
                      </a:moveTo>
                      <a:lnTo>
                        <a:pt x="265" y="0"/>
                      </a:lnTo>
                      <a:lnTo>
                        <a:pt x="284" y="0"/>
                      </a:lnTo>
                      <a:lnTo>
                        <a:pt x="284" y="2"/>
                      </a:lnTo>
                      <a:lnTo>
                        <a:pt x="265" y="2"/>
                      </a:lnTo>
                      <a:close/>
                      <a:moveTo>
                        <a:pt x="227" y="2"/>
                      </a:moveTo>
                      <a:lnTo>
                        <a:pt x="227" y="0"/>
                      </a:lnTo>
                      <a:lnTo>
                        <a:pt x="246" y="0"/>
                      </a:lnTo>
                      <a:lnTo>
                        <a:pt x="246" y="2"/>
                      </a:lnTo>
                      <a:lnTo>
                        <a:pt x="227" y="2"/>
                      </a:lnTo>
                      <a:close/>
                      <a:moveTo>
                        <a:pt x="189" y="2"/>
                      </a:moveTo>
                      <a:lnTo>
                        <a:pt x="189" y="0"/>
                      </a:lnTo>
                      <a:lnTo>
                        <a:pt x="208" y="0"/>
                      </a:lnTo>
                      <a:lnTo>
                        <a:pt x="208" y="2"/>
                      </a:lnTo>
                      <a:lnTo>
                        <a:pt x="189" y="2"/>
                      </a:lnTo>
                      <a:close/>
                      <a:moveTo>
                        <a:pt x="151" y="2"/>
                      </a:moveTo>
                      <a:lnTo>
                        <a:pt x="151" y="0"/>
                      </a:lnTo>
                      <a:lnTo>
                        <a:pt x="170" y="0"/>
                      </a:lnTo>
                      <a:lnTo>
                        <a:pt x="170" y="2"/>
                      </a:lnTo>
                      <a:lnTo>
                        <a:pt x="151" y="2"/>
                      </a:lnTo>
                      <a:close/>
                      <a:moveTo>
                        <a:pt x="113" y="2"/>
                      </a:moveTo>
                      <a:lnTo>
                        <a:pt x="113" y="0"/>
                      </a:lnTo>
                      <a:lnTo>
                        <a:pt x="132" y="0"/>
                      </a:lnTo>
                      <a:lnTo>
                        <a:pt x="132" y="2"/>
                      </a:lnTo>
                      <a:lnTo>
                        <a:pt x="113" y="2"/>
                      </a:lnTo>
                      <a:close/>
                      <a:moveTo>
                        <a:pt x="76" y="2"/>
                      </a:moveTo>
                      <a:lnTo>
                        <a:pt x="76" y="0"/>
                      </a:lnTo>
                      <a:lnTo>
                        <a:pt x="95" y="0"/>
                      </a:lnTo>
                      <a:lnTo>
                        <a:pt x="95" y="2"/>
                      </a:lnTo>
                      <a:lnTo>
                        <a:pt x="76" y="2"/>
                      </a:lnTo>
                      <a:close/>
                      <a:moveTo>
                        <a:pt x="38" y="2"/>
                      </a:moveTo>
                      <a:lnTo>
                        <a:pt x="38" y="0"/>
                      </a:lnTo>
                      <a:lnTo>
                        <a:pt x="57" y="0"/>
                      </a:lnTo>
                      <a:lnTo>
                        <a:pt x="57" y="2"/>
                      </a:lnTo>
                      <a:lnTo>
                        <a:pt x="38" y="2"/>
                      </a:lnTo>
                      <a:close/>
                      <a:moveTo>
                        <a:pt x="0" y="2"/>
                      </a:moveTo>
                      <a:lnTo>
                        <a:pt x="0" y="0"/>
                      </a:lnTo>
                      <a:lnTo>
                        <a:pt x="19" y="0"/>
                      </a:lnTo>
                      <a:lnTo>
                        <a:pt x="19" y="2"/>
                      </a:lnTo>
                      <a:lnTo>
                        <a:pt x="0" y="2"/>
                      </a:lnTo>
                      <a:close/>
                    </a:path>
                  </a:pathLst>
                </a:custGeom>
                <a:solidFill>
                  <a:srgbClr val="5E7078"/>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7" name="Freeform 38"/>
                <p:cNvSpPr>
                  <a:spLocks noEditPoints="1"/>
                </p:cNvSpPr>
                <p:nvPr/>
              </p:nvSpPr>
              <p:spPr bwMode="auto">
                <a:xfrm>
                  <a:off x="1130244" y="5405136"/>
                  <a:ext cx="9329165" cy="3965"/>
                </a:xfrm>
                <a:custGeom>
                  <a:avLst/>
                  <a:gdLst/>
                  <a:ahLst/>
                  <a:cxnLst>
                    <a:cxn ang="0">
                      <a:pos x="4668" y="2"/>
                    </a:cxn>
                    <a:cxn ang="0">
                      <a:pos x="4593" y="2"/>
                    </a:cxn>
                    <a:cxn ang="0">
                      <a:pos x="4517" y="2"/>
                    </a:cxn>
                    <a:cxn ang="0">
                      <a:pos x="4441" y="2"/>
                    </a:cxn>
                    <a:cxn ang="0">
                      <a:pos x="4368" y="2"/>
                    </a:cxn>
                    <a:cxn ang="0">
                      <a:pos x="4293" y="2"/>
                    </a:cxn>
                    <a:cxn ang="0">
                      <a:pos x="4217" y="2"/>
                    </a:cxn>
                    <a:cxn ang="0">
                      <a:pos x="4141" y="2"/>
                    </a:cxn>
                    <a:cxn ang="0">
                      <a:pos x="4066" y="2"/>
                    </a:cxn>
                    <a:cxn ang="0">
                      <a:pos x="3990" y="2"/>
                    </a:cxn>
                    <a:cxn ang="0">
                      <a:pos x="3915" y="2"/>
                    </a:cxn>
                    <a:cxn ang="0">
                      <a:pos x="3839" y="2"/>
                    </a:cxn>
                    <a:cxn ang="0">
                      <a:pos x="3766" y="2"/>
                    </a:cxn>
                    <a:cxn ang="0">
                      <a:pos x="3690" y="2"/>
                    </a:cxn>
                    <a:cxn ang="0">
                      <a:pos x="3615" y="2"/>
                    </a:cxn>
                    <a:cxn ang="0">
                      <a:pos x="3539" y="2"/>
                    </a:cxn>
                    <a:cxn ang="0">
                      <a:pos x="3463" y="2"/>
                    </a:cxn>
                    <a:cxn ang="0">
                      <a:pos x="3388" y="2"/>
                    </a:cxn>
                    <a:cxn ang="0">
                      <a:pos x="3312" y="2"/>
                    </a:cxn>
                    <a:cxn ang="0">
                      <a:pos x="3237" y="2"/>
                    </a:cxn>
                    <a:cxn ang="0">
                      <a:pos x="3163" y="2"/>
                    </a:cxn>
                    <a:cxn ang="0">
                      <a:pos x="3088" y="2"/>
                    </a:cxn>
                    <a:cxn ang="0">
                      <a:pos x="3012" y="2"/>
                    </a:cxn>
                    <a:cxn ang="0">
                      <a:pos x="2937" y="2"/>
                    </a:cxn>
                    <a:cxn ang="0">
                      <a:pos x="2861" y="2"/>
                    </a:cxn>
                    <a:cxn ang="0">
                      <a:pos x="2785" y="2"/>
                    </a:cxn>
                    <a:cxn ang="0">
                      <a:pos x="2710" y="2"/>
                    </a:cxn>
                    <a:cxn ang="0">
                      <a:pos x="2637" y="2"/>
                    </a:cxn>
                    <a:cxn ang="0">
                      <a:pos x="2561" y="2"/>
                    </a:cxn>
                    <a:cxn ang="0">
                      <a:pos x="2485" y="2"/>
                    </a:cxn>
                    <a:cxn ang="0">
                      <a:pos x="2410" y="2"/>
                    </a:cxn>
                    <a:cxn ang="0">
                      <a:pos x="2334" y="2"/>
                    </a:cxn>
                    <a:cxn ang="0">
                      <a:pos x="2259" y="2"/>
                    </a:cxn>
                    <a:cxn ang="0">
                      <a:pos x="2183" y="2"/>
                    </a:cxn>
                    <a:cxn ang="0">
                      <a:pos x="2107" y="2"/>
                    </a:cxn>
                    <a:cxn ang="0">
                      <a:pos x="2034" y="2"/>
                    </a:cxn>
                    <a:cxn ang="0">
                      <a:pos x="1958" y="2"/>
                    </a:cxn>
                    <a:cxn ang="0">
                      <a:pos x="1883" y="2"/>
                    </a:cxn>
                    <a:cxn ang="0">
                      <a:pos x="1807" y="2"/>
                    </a:cxn>
                    <a:cxn ang="0">
                      <a:pos x="1732" y="2"/>
                    </a:cxn>
                    <a:cxn ang="0">
                      <a:pos x="1656" y="2"/>
                    </a:cxn>
                    <a:cxn ang="0">
                      <a:pos x="1581" y="2"/>
                    </a:cxn>
                    <a:cxn ang="0">
                      <a:pos x="1505" y="2"/>
                    </a:cxn>
                    <a:cxn ang="0">
                      <a:pos x="1432" y="2"/>
                    </a:cxn>
                    <a:cxn ang="0">
                      <a:pos x="1356" y="2"/>
                    </a:cxn>
                    <a:cxn ang="0">
                      <a:pos x="1280" y="2"/>
                    </a:cxn>
                    <a:cxn ang="0">
                      <a:pos x="1205" y="2"/>
                    </a:cxn>
                    <a:cxn ang="0">
                      <a:pos x="1129" y="2"/>
                    </a:cxn>
                    <a:cxn ang="0">
                      <a:pos x="1054" y="2"/>
                    </a:cxn>
                    <a:cxn ang="0">
                      <a:pos x="978" y="2"/>
                    </a:cxn>
                    <a:cxn ang="0">
                      <a:pos x="902" y="2"/>
                    </a:cxn>
                    <a:cxn ang="0">
                      <a:pos x="829" y="2"/>
                    </a:cxn>
                    <a:cxn ang="0">
                      <a:pos x="754" y="2"/>
                    </a:cxn>
                    <a:cxn ang="0">
                      <a:pos x="678" y="2"/>
                    </a:cxn>
                    <a:cxn ang="0">
                      <a:pos x="602" y="2"/>
                    </a:cxn>
                    <a:cxn ang="0">
                      <a:pos x="527" y="2"/>
                    </a:cxn>
                    <a:cxn ang="0">
                      <a:pos x="451" y="2"/>
                    </a:cxn>
                    <a:cxn ang="0">
                      <a:pos x="376" y="2"/>
                    </a:cxn>
                    <a:cxn ang="0">
                      <a:pos x="300" y="2"/>
                    </a:cxn>
                    <a:cxn ang="0">
                      <a:pos x="227" y="2"/>
                    </a:cxn>
                    <a:cxn ang="0">
                      <a:pos x="151" y="2"/>
                    </a:cxn>
                    <a:cxn ang="0">
                      <a:pos x="76" y="2"/>
                    </a:cxn>
                    <a:cxn ang="0">
                      <a:pos x="0" y="2"/>
                    </a:cxn>
                  </a:cxnLst>
                  <a:rect l="0" t="0" r="r" b="b"/>
                  <a:pathLst>
                    <a:path w="4706" h="2">
                      <a:moveTo>
                        <a:pt x="4706" y="2"/>
                      </a:moveTo>
                      <a:lnTo>
                        <a:pt x="4706" y="0"/>
                      </a:lnTo>
                      <a:lnTo>
                        <a:pt x="4706" y="0"/>
                      </a:lnTo>
                      <a:lnTo>
                        <a:pt x="4706" y="2"/>
                      </a:lnTo>
                      <a:lnTo>
                        <a:pt x="4706" y="2"/>
                      </a:lnTo>
                      <a:moveTo>
                        <a:pt x="4668" y="2"/>
                      </a:moveTo>
                      <a:lnTo>
                        <a:pt x="4668" y="0"/>
                      </a:lnTo>
                      <a:lnTo>
                        <a:pt x="4687" y="0"/>
                      </a:lnTo>
                      <a:lnTo>
                        <a:pt x="4687" y="2"/>
                      </a:lnTo>
                      <a:lnTo>
                        <a:pt x="4668" y="2"/>
                      </a:lnTo>
                      <a:moveTo>
                        <a:pt x="4630" y="2"/>
                      </a:moveTo>
                      <a:lnTo>
                        <a:pt x="4630" y="0"/>
                      </a:lnTo>
                      <a:lnTo>
                        <a:pt x="4649" y="0"/>
                      </a:lnTo>
                      <a:lnTo>
                        <a:pt x="4649" y="2"/>
                      </a:lnTo>
                      <a:lnTo>
                        <a:pt x="4630" y="2"/>
                      </a:lnTo>
                      <a:moveTo>
                        <a:pt x="4593" y="2"/>
                      </a:moveTo>
                      <a:lnTo>
                        <a:pt x="4593" y="0"/>
                      </a:lnTo>
                      <a:lnTo>
                        <a:pt x="4611" y="0"/>
                      </a:lnTo>
                      <a:lnTo>
                        <a:pt x="4611" y="2"/>
                      </a:lnTo>
                      <a:lnTo>
                        <a:pt x="4593" y="2"/>
                      </a:lnTo>
                      <a:moveTo>
                        <a:pt x="4555" y="2"/>
                      </a:moveTo>
                      <a:lnTo>
                        <a:pt x="4555" y="0"/>
                      </a:lnTo>
                      <a:lnTo>
                        <a:pt x="4574" y="0"/>
                      </a:lnTo>
                      <a:lnTo>
                        <a:pt x="4574" y="2"/>
                      </a:lnTo>
                      <a:lnTo>
                        <a:pt x="4555" y="2"/>
                      </a:lnTo>
                      <a:moveTo>
                        <a:pt x="4517" y="2"/>
                      </a:moveTo>
                      <a:lnTo>
                        <a:pt x="4517" y="0"/>
                      </a:lnTo>
                      <a:lnTo>
                        <a:pt x="4536" y="0"/>
                      </a:lnTo>
                      <a:lnTo>
                        <a:pt x="4536" y="2"/>
                      </a:lnTo>
                      <a:lnTo>
                        <a:pt x="4517" y="2"/>
                      </a:lnTo>
                      <a:moveTo>
                        <a:pt x="4479" y="2"/>
                      </a:moveTo>
                      <a:lnTo>
                        <a:pt x="4479" y="0"/>
                      </a:lnTo>
                      <a:lnTo>
                        <a:pt x="4498" y="0"/>
                      </a:lnTo>
                      <a:lnTo>
                        <a:pt x="4498" y="2"/>
                      </a:lnTo>
                      <a:lnTo>
                        <a:pt x="4479" y="2"/>
                      </a:lnTo>
                      <a:moveTo>
                        <a:pt x="4441" y="2"/>
                      </a:moveTo>
                      <a:lnTo>
                        <a:pt x="4441" y="0"/>
                      </a:lnTo>
                      <a:lnTo>
                        <a:pt x="4460" y="0"/>
                      </a:lnTo>
                      <a:lnTo>
                        <a:pt x="4460" y="2"/>
                      </a:lnTo>
                      <a:lnTo>
                        <a:pt x="4441" y="2"/>
                      </a:lnTo>
                      <a:moveTo>
                        <a:pt x="4406" y="2"/>
                      </a:moveTo>
                      <a:lnTo>
                        <a:pt x="4406" y="0"/>
                      </a:lnTo>
                      <a:lnTo>
                        <a:pt x="4423" y="0"/>
                      </a:lnTo>
                      <a:lnTo>
                        <a:pt x="4423" y="2"/>
                      </a:lnTo>
                      <a:lnTo>
                        <a:pt x="4406" y="2"/>
                      </a:lnTo>
                      <a:moveTo>
                        <a:pt x="4368" y="2"/>
                      </a:moveTo>
                      <a:lnTo>
                        <a:pt x="4368" y="0"/>
                      </a:lnTo>
                      <a:lnTo>
                        <a:pt x="4387" y="0"/>
                      </a:lnTo>
                      <a:lnTo>
                        <a:pt x="4387" y="2"/>
                      </a:lnTo>
                      <a:lnTo>
                        <a:pt x="4368" y="2"/>
                      </a:lnTo>
                      <a:moveTo>
                        <a:pt x="4330" y="2"/>
                      </a:moveTo>
                      <a:lnTo>
                        <a:pt x="4330" y="0"/>
                      </a:lnTo>
                      <a:lnTo>
                        <a:pt x="4349" y="0"/>
                      </a:lnTo>
                      <a:lnTo>
                        <a:pt x="4349" y="2"/>
                      </a:lnTo>
                      <a:lnTo>
                        <a:pt x="4330" y="2"/>
                      </a:lnTo>
                      <a:moveTo>
                        <a:pt x="4293" y="2"/>
                      </a:moveTo>
                      <a:lnTo>
                        <a:pt x="4293" y="0"/>
                      </a:lnTo>
                      <a:lnTo>
                        <a:pt x="4311" y="0"/>
                      </a:lnTo>
                      <a:lnTo>
                        <a:pt x="4311" y="2"/>
                      </a:lnTo>
                      <a:lnTo>
                        <a:pt x="4293" y="2"/>
                      </a:lnTo>
                      <a:moveTo>
                        <a:pt x="4255" y="2"/>
                      </a:moveTo>
                      <a:lnTo>
                        <a:pt x="4255" y="0"/>
                      </a:lnTo>
                      <a:lnTo>
                        <a:pt x="4274" y="0"/>
                      </a:lnTo>
                      <a:lnTo>
                        <a:pt x="4274" y="2"/>
                      </a:lnTo>
                      <a:lnTo>
                        <a:pt x="4255" y="2"/>
                      </a:lnTo>
                      <a:moveTo>
                        <a:pt x="4217" y="2"/>
                      </a:moveTo>
                      <a:lnTo>
                        <a:pt x="4217" y="0"/>
                      </a:lnTo>
                      <a:lnTo>
                        <a:pt x="4236" y="0"/>
                      </a:lnTo>
                      <a:lnTo>
                        <a:pt x="4236" y="2"/>
                      </a:lnTo>
                      <a:lnTo>
                        <a:pt x="4217" y="2"/>
                      </a:lnTo>
                      <a:moveTo>
                        <a:pt x="4179" y="2"/>
                      </a:moveTo>
                      <a:lnTo>
                        <a:pt x="4179" y="0"/>
                      </a:lnTo>
                      <a:lnTo>
                        <a:pt x="4198" y="0"/>
                      </a:lnTo>
                      <a:lnTo>
                        <a:pt x="4198" y="2"/>
                      </a:lnTo>
                      <a:lnTo>
                        <a:pt x="4179" y="2"/>
                      </a:lnTo>
                      <a:moveTo>
                        <a:pt x="4141" y="2"/>
                      </a:moveTo>
                      <a:lnTo>
                        <a:pt x="4141" y="0"/>
                      </a:lnTo>
                      <a:lnTo>
                        <a:pt x="4160" y="0"/>
                      </a:lnTo>
                      <a:lnTo>
                        <a:pt x="4160" y="2"/>
                      </a:lnTo>
                      <a:lnTo>
                        <a:pt x="4141" y="2"/>
                      </a:lnTo>
                      <a:moveTo>
                        <a:pt x="4104" y="2"/>
                      </a:moveTo>
                      <a:lnTo>
                        <a:pt x="4104" y="0"/>
                      </a:lnTo>
                      <a:lnTo>
                        <a:pt x="4122" y="0"/>
                      </a:lnTo>
                      <a:lnTo>
                        <a:pt x="4122" y="2"/>
                      </a:lnTo>
                      <a:lnTo>
                        <a:pt x="4104" y="2"/>
                      </a:lnTo>
                      <a:moveTo>
                        <a:pt x="4066" y="2"/>
                      </a:moveTo>
                      <a:lnTo>
                        <a:pt x="4066" y="0"/>
                      </a:lnTo>
                      <a:lnTo>
                        <a:pt x="4085" y="0"/>
                      </a:lnTo>
                      <a:lnTo>
                        <a:pt x="4085" y="2"/>
                      </a:lnTo>
                      <a:lnTo>
                        <a:pt x="4066" y="2"/>
                      </a:lnTo>
                      <a:moveTo>
                        <a:pt x="4028" y="2"/>
                      </a:moveTo>
                      <a:lnTo>
                        <a:pt x="4028" y="0"/>
                      </a:lnTo>
                      <a:lnTo>
                        <a:pt x="4047" y="0"/>
                      </a:lnTo>
                      <a:lnTo>
                        <a:pt x="4047" y="2"/>
                      </a:lnTo>
                      <a:lnTo>
                        <a:pt x="4028" y="2"/>
                      </a:lnTo>
                      <a:moveTo>
                        <a:pt x="3990" y="2"/>
                      </a:moveTo>
                      <a:lnTo>
                        <a:pt x="3990" y="0"/>
                      </a:lnTo>
                      <a:lnTo>
                        <a:pt x="4009" y="0"/>
                      </a:lnTo>
                      <a:lnTo>
                        <a:pt x="4009" y="2"/>
                      </a:lnTo>
                      <a:lnTo>
                        <a:pt x="3990" y="2"/>
                      </a:lnTo>
                      <a:moveTo>
                        <a:pt x="3952" y="2"/>
                      </a:moveTo>
                      <a:lnTo>
                        <a:pt x="3952" y="0"/>
                      </a:lnTo>
                      <a:lnTo>
                        <a:pt x="3971" y="0"/>
                      </a:lnTo>
                      <a:lnTo>
                        <a:pt x="3971" y="2"/>
                      </a:lnTo>
                      <a:lnTo>
                        <a:pt x="3952" y="2"/>
                      </a:lnTo>
                      <a:moveTo>
                        <a:pt x="3915" y="2"/>
                      </a:moveTo>
                      <a:lnTo>
                        <a:pt x="3915" y="0"/>
                      </a:lnTo>
                      <a:lnTo>
                        <a:pt x="3933" y="0"/>
                      </a:lnTo>
                      <a:lnTo>
                        <a:pt x="3933" y="2"/>
                      </a:lnTo>
                      <a:lnTo>
                        <a:pt x="3915" y="2"/>
                      </a:lnTo>
                      <a:moveTo>
                        <a:pt x="3877" y="2"/>
                      </a:moveTo>
                      <a:lnTo>
                        <a:pt x="3877" y="0"/>
                      </a:lnTo>
                      <a:lnTo>
                        <a:pt x="3896" y="0"/>
                      </a:lnTo>
                      <a:lnTo>
                        <a:pt x="3896" y="2"/>
                      </a:lnTo>
                      <a:lnTo>
                        <a:pt x="3877" y="2"/>
                      </a:lnTo>
                      <a:moveTo>
                        <a:pt x="3839" y="2"/>
                      </a:moveTo>
                      <a:lnTo>
                        <a:pt x="3839" y="0"/>
                      </a:lnTo>
                      <a:lnTo>
                        <a:pt x="3858" y="0"/>
                      </a:lnTo>
                      <a:lnTo>
                        <a:pt x="3858" y="2"/>
                      </a:lnTo>
                      <a:lnTo>
                        <a:pt x="3839" y="2"/>
                      </a:lnTo>
                      <a:moveTo>
                        <a:pt x="3804" y="2"/>
                      </a:moveTo>
                      <a:lnTo>
                        <a:pt x="3804" y="0"/>
                      </a:lnTo>
                      <a:lnTo>
                        <a:pt x="3822" y="0"/>
                      </a:lnTo>
                      <a:lnTo>
                        <a:pt x="3822" y="2"/>
                      </a:lnTo>
                      <a:lnTo>
                        <a:pt x="3804" y="2"/>
                      </a:lnTo>
                      <a:moveTo>
                        <a:pt x="3766" y="2"/>
                      </a:moveTo>
                      <a:lnTo>
                        <a:pt x="3766" y="0"/>
                      </a:lnTo>
                      <a:lnTo>
                        <a:pt x="3785" y="0"/>
                      </a:lnTo>
                      <a:lnTo>
                        <a:pt x="3785" y="2"/>
                      </a:lnTo>
                      <a:lnTo>
                        <a:pt x="3766" y="2"/>
                      </a:lnTo>
                      <a:moveTo>
                        <a:pt x="3728" y="2"/>
                      </a:moveTo>
                      <a:lnTo>
                        <a:pt x="3728" y="0"/>
                      </a:lnTo>
                      <a:lnTo>
                        <a:pt x="3747" y="0"/>
                      </a:lnTo>
                      <a:lnTo>
                        <a:pt x="3747" y="2"/>
                      </a:lnTo>
                      <a:lnTo>
                        <a:pt x="3728" y="2"/>
                      </a:lnTo>
                      <a:moveTo>
                        <a:pt x="3690" y="2"/>
                      </a:moveTo>
                      <a:lnTo>
                        <a:pt x="3690" y="0"/>
                      </a:lnTo>
                      <a:lnTo>
                        <a:pt x="3709" y="0"/>
                      </a:lnTo>
                      <a:lnTo>
                        <a:pt x="3709" y="2"/>
                      </a:lnTo>
                      <a:lnTo>
                        <a:pt x="3690" y="2"/>
                      </a:lnTo>
                      <a:moveTo>
                        <a:pt x="3652" y="2"/>
                      </a:moveTo>
                      <a:lnTo>
                        <a:pt x="3652" y="0"/>
                      </a:lnTo>
                      <a:lnTo>
                        <a:pt x="3671" y="0"/>
                      </a:lnTo>
                      <a:lnTo>
                        <a:pt x="3671" y="2"/>
                      </a:lnTo>
                      <a:lnTo>
                        <a:pt x="3652" y="2"/>
                      </a:lnTo>
                      <a:moveTo>
                        <a:pt x="3615" y="2"/>
                      </a:moveTo>
                      <a:lnTo>
                        <a:pt x="3615" y="0"/>
                      </a:lnTo>
                      <a:lnTo>
                        <a:pt x="3633" y="0"/>
                      </a:lnTo>
                      <a:lnTo>
                        <a:pt x="3633" y="2"/>
                      </a:lnTo>
                      <a:lnTo>
                        <a:pt x="3615" y="2"/>
                      </a:lnTo>
                      <a:moveTo>
                        <a:pt x="3577" y="2"/>
                      </a:moveTo>
                      <a:lnTo>
                        <a:pt x="3577" y="0"/>
                      </a:lnTo>
                      <a:lnTo>
                        <a:pt x="3596" y="0"/>
                      </a:lnTo>
                      <a:lnTo>
                        <a:pt x="3596" y="2"/>
                      </a:lnTo>
                      <a:lnTo>
                        <a:pt x="3577" y="2"/>
                      </a:lnTo>
                      <a:moveTo>
                        <a:pt x="3539" y="2"/>
                      </a:moveTo>
                      <a:lnTo>
                        <a:pt x="3539" y="0"/>
                      </a:lnTo>
                      <a:lnTo>
                        <a:pt x="3558" y="0"/>
                      </a:lnTo>
                      <a:lnTo>
                        <a:pt x="3558" y="2"/>
                      </a:lnTo>
                      <a:lnTo>
                        <a:pt x="3539" y="2"/>
                      </a:lnTo>
                      <a:moveTo>
                        <a:pt x="3501" y="2"/>
                      </a:moveTo>
                      <a:lnTo>
                        <a:pt x="3501" y="0"/>
                      </a:lnTo>
                      <a:lnTo>
                        <a:pt x="3520" y="0"/>
                      </a:lnTo>
                      <a:lnTo>
                        <a:pt x="3520" y="2"/>
                      </a:lnTo>
                      <a:lnTo>
                        <a:pt x="3501" y="2"/>
                      </a:lnTo>
                      <a:moveTo>
                        <a:pt x="3463" y="2"/>
                      </a:moveTo>
                      <a:lnTo>
                        <a:pt x="3463" y="0"/>
                      </a:lnTo>
                      <a:lnTo>
                        <a:pt x="3482" y="0"/>
                      </a:lnTo>
                      <a:lnTo>
                        <a:pt x="3482" y="2"/>
                      </a:lnTo>
                      <a:lnTo>
                        <a:pt x="3463" y="2"/>
                      </a:lnTo>
                      <a:moveTo>
                        <a:pt x="3426" y="2"/>
                      </a:moveTo>
                      <a:lnTo>
                        <a:pt x="3426" y="0"/>
                      </a:lnTo>
                      <a:lnTo>
                        <a:pt x="3444" y="0"/>
                      </a:lnTo>
                      <a:lnTo>
                        <a:pt x="3444" y="2"/>
                      </a:lnTo>
                      <a:lnTo>
                        <a:pt x="3426" y="2"/>
                      </a:lnTo>
                      <a:moveTo>
                        <a:pt x="3388" y="2"/>
                      </a:moveTo>
                      <a:lnTo>
                        <a:pt x="3388" y="0"/>
                      </a:lnTo>
                      <a:lnTo>
                        <a:pt x="3407" y="0"/>
                      </a:lnTo>
                      <a:lnTo>
                        <a:pt x="3407" y="2"/>
                      </a:lnTo>
                      <a:lnTo>
                        <a:pt x="3388" y="2"/>
                      </a:lnTo>
                      <a:moveTo>
                        <a:pt x="3350" y="2"/>
                      </a:moveTo>
                      <a:lnTo>
                        <a:pt x="3350" y="0"/>
                      </a:lnTo>
                      <a:lnTo>
                        <a:pt x="3369" y="0"/>
                      </a:lnTo>
                      <a:lnTo>
                        <a:pt x="3369" y="2"/>
                      </a:lnTo>
                      <a:lnTo>
                        <a:pt x="3350" y="2"/>
                      </a:lnTo>
                      <a:moveTo>
                        <a:pt x="3312" y="2"/>
                      </a:moveTo>
                      <a:lnTo>
                        <a:pt x="3312" y="0"/>
                      </a:lnTo>
                      <a:lnTo>
                        <a:pt x="3331" y="0"/>
                      </a:lnTo>
                      <a:lnTo>
                        <a:pt x="3331" y="2"/>
                      </a:lnTo>
                      <a:lnTo>
                        <a:pt x="3312" y="2"/>
                      </a:lnTo>
                      <a:moveTo>
                        <a:pt x="3274" y="2"/>
                      </a:moveTo>
                      <a:lnTo>
                        <a:pt x="3274" y="0"/>
                      </a:lnTo>
                      <a:lnTo>
                        <a:pt x="3293" y="0"/>
                      </a:lnTo>
                      <a:lnTo>
                        <a:pt x="3293" y="2"/>
                      </a:lnTo>
                      <a:lnTo>
                        <a:pt x="3274" y="2"/>
                      </a:lnTo>
                      <a:moveTo>
                        <a:pt x="3237" y="2"/>
                      </a:moveTo>
                      <a:lnTo>
                        <a:pt x="3237" y="0"/>
                      </a:lnTo>
                      <a:lnTo>
                        <a:pt x="3255" y="0"/>
                      </a:lnTo>
                      <a:lnTo>
                        <a:pt x="3255" y="2"/>
                      </a:lnTo>
                      <a:lnTo>
                        <a:pt x="3237" y="2"/>
                      </a:lnTo>
                      <a:moveTo>
                        <a:pt x="3201" y="2"/>
                      </a:moveTo>
                      <a:lnTo>
                        <a:pt x="3201" y="0"/>
                      </a:lnTo>
                      <a:lnTo>
                        <a:pt x="3220" y="0"/>
                      </a:lnTo>
                      <a:lnTo>
                        <a:pt x="3220" y="2"/>
                      </a:lnTo>
                      <a:lnTo>
                        <a:pt x="3201" y="2"/>
                      </a:lnTo>
                      <a:moveTo>
                        <a:pt x="3163" y="2"/>
                      </a:moveTo>
                      <a:lnTo>
                        <a:pt x="3163" y="0"/>
                      </a:lnTo>
                      <a:lnTo>
                        <a:pt x="3182" y="0"/>
                      </a:lnTo>
                      <a:lnTo>
                        <a:pt x="3182" y="2"/>
                      </a:lnTo>
                      <a:lnTo>
                        <a:pt x="3163" y="2"/>
                      </a:lnTo>
                      <a:moveTo>
                        <a:pt x="3126" y="2"/>
                      </a:moveTo>
                      <a:lnTo>
                        <a:pt x="3126" y="0"/>
                      </a:lnTo>
                      <a:lnTo>
                        <a:pt x="3144" y="0"/>
                      </a:lnTo>
                      <a:lnTo>
                        <a:pt x="3144" y="2"/>
                      </a:lnTo>
                      <a:lnTo>
                        <a:pt x="3126" y="2"/>
                      </a:lnTo>
                      <a:moveTo>
                        <a:pt x="3088" y="2"/>
                      </a:moveTo>
                      <a:lnTo>
                        <a:pt x="3088" y="0"/>
                      </a:lnTo>
                      <a:lnTo>
                        <a:pt x="3107" y="0"/>
                      </a:lnTo>
                      <a:lnTo>
                        <a:pt x="3107" y="2"/>
                      </a:lnTo>
                      <a:lnTo>
                        <a:pt x="3088" y="2"/>
                      </a:lnTo>
                      <a:moveTo>
                        <a:pt x="3050" y="2"/>
                      </a:moveTo>
                      <a:lnTo>
                        <a:pt x="3050" y="0"/>
                      </a:lnTo>
                      <a:lnTo>
                        <a:pt x="3069" y="0"/>
                      </a:lnTo>
                      <a:lnTo>
                        <a:pt x="3069" y="2"/>
                      </a:lnTo>
                      <a:lnTo>
                        <a:pt x="3050" y="2"/>
                      </a:lnTo>
                      <a:moveTo>
                        <a:pt x="3012" y="2"/>
                      </a:moveTo>
                      <a:lnTo>
                        <a:pt x="3012" y="0"/>
                      </a:lnTo>
                      <a:lnTo>
                        <a:pt x="3031" y="0"/>
                      </a:lnTo>
                      <a:lnTo>
                        <a:pt x="3031" y="2"/>
                      </a:lnTo>
                      <a:lnTo>
                        <a:pt x="3012" y="2"/>
                      </a:lnTo>
                      <a:moveTo>
                        <a:pt x="2974" y="2"/>
                      </a:moveTo>
                      <a:lnTo>
                        <a:pt x="2974" y="0"/>
                      </a:lnTo>
                      <a:lnTo>
                        <a:pt x="2993" y="0"/>
                      </a:lnTo>
                      <a:lnTo>
                        <a:pt x="2993" y="2"/>
                      </a:lnTo>
                      <a:lnTo>
                        <a:pt x="2974" y="2"/>
                      </a:lnTo>
                      <a:moveTo>
                        <a:pt x="2937" y="2"/>
                      </a:moveTo>
                      <a:lnTo>
                        <a:pt x="2937" y="0"/>
                      </a:lnTo>
                      <a:lnTo>
                        <a:pt x="2955" y="0"/>
                      </a:lnTo>
                      <a:lnTo>
                        <a:pt x="2955" y="2"/>
                      </a:lnTo>
                      <a:lnTo>
                        <a:pt x="2937" y="2"/>
                      </a:lnTo>
                      <a:moveTo>
                        <a:pt x="2899" y="2"/>
                      </a:moveTo>
                      <a:lnTo>
                        <a:pt x="2899" y="0"/>
                      </a:lnTo>
                      <a:lnTo>
                        <a:pt x="2918" y="0"/>
                      </a:lnTo>
                      <a:lnTo>
                        <a:pt x="2918" y="2"/>
                      </a:lnTo>
                      <a:lnTo>
                        <a:pt x="2899" y="2"/>
                      </a:lnTo>
                      <a:moveTo>
                        <a:pt x="2861" y="2"/>
                      </a:moveTo>
                      <a:lnTo>
                        <a:pt x="2861" y="0"/>
                      </a:lnTo>
                      <a:lnTo>
                        <a:pt x="2880" y="0"/>
                      </a:lnTo>
                      <a:lnTo>
                        <a:pt x="2880" y="2"/>
                      </a:lnTo>
                      <a:lnTo>
                        <a:pt x="2861" y="2"/>
                      </a:lnTo>
                      <a:moveTo>
                        <a:pt x="2823" y="2"/>
                      </a:moveTo>
                      <a:lnTo>
                        <a:pt x="2823" y="0"/>
                      </a:lnTo>
                      <a:lnTo>
                        <a:pt x="2842" y="0"/>
                      </a:lnTo>
                      <a:lnTo>
                        <a:pt x="2842" y="2"/>
                      </a:lnTo>
                      <a:lnTo>
                        <a:pt x="2823" y="2"/>
                      </a:lnTo>
                      <a:moveTo>
                        <a:pt x="2785" y="2"/>
                      </a:moveTo>
                      <a:lnTo>
                        <a:pt x="2785" y="0"/>
                      </a:lnTo>
                      <a:lnTo>
                        <a:pt x="2804" y="0"/>
                      </a:lnTo>
                      <a:lnTo>
                        <a:pt x="2804" y="2"/>
                      </a:lnTo>
                      <a:lnTo>
                        <a:pt x="2785" y="2"/>
                      </a:lnTo>
                      <a:moveTo>
                        <a:pt x="2748" y="2"/>
                      </a:moveTo>
                      <a:lnTo>
                        <a:pt x="2748" y="0"/>
                      </a:lnTo>
                      <a:lnTo>
                        <a:pt x="2766" y="0"/>
                      </a:lnTo>
                      <a:lnTo>
                        <a:pt x="2766" y="2"/>
                      </a:lnTo>
                      <a:lnTo>
                        <a:pt x="2748" y="2"/>
                      </a:lnTo>
                      <a:moveTo>
                        <a:pt x="2710" y="2"/>
                      </a:moveTo>
                      <a:lnTo>
                        <a:pt x="2710" y="0"/>
                      </a:lnTo>
                      <a:lnTo>
                        <a:pt x="2729" y="0"/>
                      </a:lnTo>
                      <a:lnTo>
                        <a:pt x="2729" y="2"/>
                      </a:lnTo>
                      <a:lnTo>
                        <a:pt x="2710" y="2"/>
                      </a:lnTo>
                      <a:moveTo>
                        <a:pt x="2672" y="2"/>
                      </a:moveTo>
                      <a:lnTo>
                        <a:pt x="2672" y="0"/>
                      </a:lnTo>
                      <a:lnTo>
                        <a:pt x="2691" y="0"/>
                      </a:lnTo>
                      <a:lnTo>
                        <a:pt x="2691" y="2"/>
                      </a:lnTo>
                      <a:lnTo>
                        <a:pt x="2672" y="2"/>
                      </a:lnTo>
                      <a:moveTo>
                        <a:pt x="2637" y="2"/>
                      </a:moveTo>
                      <a:lnTo>
                        <a:pt x="2637" y="0"/>
                      </a:lnTo>
                      <a:lnTo>
                        <a:pt x="2653" y="0"/>
                      </a:lnTo>
                      <a:lnTo>
                        <a:pt x="2653" y="2"/>
                      </a:lnTo>
                      <a:lnTo>
                        <a:pt x="2637" y="2"/>
                      </a:lnTo>
                      <a:moveTo>
                        <a:pt x="2599" y="2"/>
                      </a:moveTo>
                      <a:lnTo>
                        <a:pt x="2599" y="0"/>
                      </a:lnTo>
                      <a:lnTo>
                        <a:pt x="2618" y="0"/>
                      </a:lnTo>
                      <a:lnTo>
                        <a:pt x="2618" y="2"/>
                      </a:lnTo>
                      <a:lnTo>
                        <a:pt x="2599" y="2"/>
                      </a:lnTo>
                      <a:moveTo>
                        <a:pt x="2561" y="2"/>
                      </a:moveTo>
                      <a:lnTo>
                        <a:pt x="2561" y="0"/>
                      </a:lnTo>
                      <a:lnTo>
                        <a:pt x="2580" y="0"/>
                      </a:lnTo>
                      <a:lnTo>
                        <a:pt x="2580" y="2"/>
                      </a:lnTo>
                      <a:lnTo>
                        <a:pt x="2561" y="2"/>
                      </a:lnTo>
                      <a:moveTo>
                        <a:pt x="2523" y="2"/>
                      </a:moveTo>
                      <a:lnTo>
                        <a:pt x="2523" y="0"/>
                      </a:lnTo>
                      <a:lnTo>
                        <a:pt x="2542" y="0"/>
                      </a:lnTo>
                      <a:lnTo>
                        <a:pt x="2542" y="2"/>
                      </a:lnTo>
                      <a:lnTo>
                        <a:pt x="2523" y="2"/>
                      </a:lnTo>
                      <a:moveTo>
                        <a:pt x="2485" y="2"/>
                      </a:moveTo>
                      <a:lnTo>
                        <a:pt x="2485" y="0"/>
                      </a:lnTo>
                      <a:lnTo>
                        <a:pt x="2504" y="0"/>
                      </a:lnTo>
                      <a:lnTo>
                        <a:pt x="2504" y="2"/>
                      </a:lnTo>
                      <a:lnTo>
                        <a:pt x="2485" y="2"/>
                      </a:lnTo>
                      <a:moveTo>
                        <a:pt x="2448" y="2"/>
                      </a:moveTo>
                      <a:lnTo>
                        <a:pt x="2448" y="0"/>
                      </a:lnTo>
                      <a:lnTo>
                        <a:pt x="2466" y="0"/>
                      </a:lnTo>
                      <a:lnTo>
                        <a:pt x="2466" y="2"/>
                      </a:lnTo>
                      <a:lnTo>
                        <a:pt x="2448" y="2"/>
                      </a:lnTo>
                      <a:moveTo>
                        <a:pt x="2410" y="2"/>
                      </a:moveTo>
                      <a:lnTo>
                        <a:pt x="2410" y="0"/>
                      </a:lnTo>
                      <a:lnTo>
                        <a:pt x="2429" y="0"/>
                      </a:lnTo>
                      <a:lnTo>
                        <a:pt x="2429" y="2"/>
                      </a:lnTo>
                      <a:lnTo>
                        <a:pt x="2410" y="2"/>
                      </a:lnTo>
                      <a:moveTo>
                        <a:pt x="2372" y="2"/>
                      </a:moveTo>
                      <a:lnTo>
                        <a:pt x="2372" y="0"/>
                      </a:lnTo>
                      <a:lnTo>
                        <a:pt x="2391" y="0"/>
                      </a:lnTo>
                      <a:lnTo>
                        <a:pt x="2391" y="2"/>
                      </a:lnTo>
                      <a:lnTo>
                        <a:pt x="2372" y="2"/>
                      </a:lnTo>
                      <a:moveTo>
                        <a:pt x="2334" y="2"/>
                      </a:moveTo>
                      <a:lnTo>
                        <a:pt x="2334" y="0"/>
                      </a:lnTo>
                      <a:lnTo>
                        <a:pt x="2353" y="0"/>
                      </a:lnTo>
                      <a:lnTo>
                        <a:pt x="2353" y="2"/>
                      </a:lnTo>
                      <a:lnTo>
                        <a:pt x="2334" y="2"/>
                      </a:lnTo>
                      <a:moveTo>
                        <a:pt x="2296" y="2"/>
                      </a:moveTo>
                      <a:lnTo>
                        <a:pt x="2296" y="0"/>
                      </a:lnTo>
                      <a:lnTo>
                        <a:pt x="2315" y="0"/>
                      </a:lnTo>
                      <a:lnTo>
                        <a:pt x="2315" y="2"/>
                      </a:lnTo>
                      <a:lnTo>
                        <a:pt x="2296" y="2"/>
                      </a:lnTo>
                      <a:moveTo>
                        <a:pt x="2259" y="2"/>
                      </a:moveTo>
                      <a:lnTo>
                        <a:pt x="2259" y="0"/>
                      </a:lnTo>
                      <a:lnTo>
                        <a:pt x="2277" y="0"/>
                      </a:lnTo>
                      <a:lnTo>
                        <a:pt x="2277" y="2"/>
                      </a:lnTo>
                      <a:lnTo>
                        <a:pt x="2259" y="2"/>
                      </a:lnTo>
                      <a:moveTo>
                        <a:pt x="2221" y="2"/>
                      </a:moveTo>
                      <a:lnTo>
                        <a:pt x="2221" y="0"/>
                      </a:lnTo>
                      <a:lnTo>
                        <a:pt x="2240" y="0"/>
                      </a:lnTo>
                      <a:lnTo>
                        <a:pt x="2240" y="2"/>
                      </a:lnTo>
                      <a:lnTo>
                        <a:pt x="2221" y="2"/>
                      </a:lnTo>
                      <a:moveTo>
                        <a:pt x="2183" y="2"/>
                      </a:moveTo>
                      <a:lnTo>
                        <a:pt x="2183" y="0"/>
                      </a:lnTo>
                      <a:lnTo>
                        <a:pt x="2202" y="0"/>
                      </a:lnTo>
                      <a:lnTo>
                        <a:pt x="2202" y="2"/>
                      </a:lnTo>
                      <a:lnTo>
                        <a:pt x="2183" y="2"/>
                      </a:lnTo>
                      <a:moveTo>
                        <a:pt x="2145" y="2"/>
                      </a:moveTo>
                      <a:lnTo>
                        <a:pt x="2145" y="0"/>
                      </a:lnTo>
                      <a:lnTo>
                        <a:pt x="2164" y="0"/>
                      </a:lnTo>
                      <a:lnTo>
                        <a:pt x="2164" y="2"/>
                      </a:lnTo>
                      <a:lnTo>
                        <a:pt x="2145" y="2"/>
                      </a:lnTo>
                      <a:moveTo>
                        <a:pt x="2107" y="2"/>
                      </a:moveTo>
                      <a:lnTo>
                        <a:pt x="2107" y="0"/>
                      </a:lnTo>
                      <a:lnTo>
                        <a:pt x="2126" y="0"/>
                      </a:lnTo>
                      <a:lnTo>
                        <a:pt x="2126" y="2"/>
                      </a:lnTo>
                      <a:lnTo>
                        <a:pt x="2107" y="2"/>
                      </a:lnTo>
                      <a:moveTo>
                        <a:pt x="2070" y="2"/>
                      </a:moveTo>
                      <a:lnTo>
                        <a:pt x="2070" y="0"/>
                      </a:lnTo>
                      <a:lnTo>
                        <a:pt x="2088" y="0"/>
                      </a:lnTo>
                      <a:lnTo>
                        <a:pt x="2088" y="2"/>
                      </a:lnTo>
                      <a:lnTo>
                        <a:pt x="2070" y="2"/>
                      </a:lnTo>
                      <a:moveTo>
                        <a:pt x="2034" y="2"/>
                      </a:moveTo>
                      <a:lnTo>
                        <a:pt x="2034" y="0"/>
                      </a:lnTo>
                      <a:lnTo>
                        <a:pt x="2053" y="0"/>
                      </a:lnTo>
                      <a:lnTo>
                        <a:pt x="2053" y="2"/>
                      </a:lnTo>
                      <a:lnTo>
                        <a:pt x="2034" y="2"/>
                      </a:lnTo>
                      <a:moveTo>
                        <a:pt x="1996" y="2"/>
                      </a:moveTo>
                      <a:lnTo>
                        <a:pt x="1996" y="0"/>
                      </a:lnTo>
                      <a:lnTo>
                        <a:pt x="2015" y="0"/>
                      </a:lnTo>
                      <a:lnTo>
                        <a:pt x="2015" y="2"/>
                      </a:lnTo>
                      <a:lnTo>
                        <a:pt x="1996" y="2"/>
                      </a:lnTo>
                      <a:moveTo>
                        <a:pt x="1958" y="2"/>
                      </a:moveTo>
                      <a:lnTo>
                        <a:pt x="1958" y="0"/>
                      </a:lnTo>
                      <a:lnTo>
                        <a:pt x="1977" y="0"/>
                      </a:lnTo>
                      <a:lnTo>
                        <a:pt x="1977" y="2"/>
                      </a:lnTo>
                      <a:lnTo>
                        <a:pt x="1958" y="2"/>
                      </a:lnTo>
                      <a:moveTo>
                        <a:pt x="1921" y="2"/>
                      </a:moveTo>
                      <a:lnTo>
                        <a:pt x="1921" y="0"/>
                      </a:lnTo>
                      <a:lnTo>
                        <a:pt x="1940" y="0"/>
                      </a:lnTo>
                      <a:lnTo>
                        <a:pt x="1940" y="2"/>
                      </a:lnTo>
                      <a:lnTo>
                        <a:pt x="1921" y="2"/>
                      </a:lnTo>
                      <a:moveTo>
                        <a:pt x="1883" y="2"/>
                      </a:moveTo>
                      <a:lnTo>
                        <a:pt x="1883" y="0"/>
                      </a:lnTo>
                      <a:lnTo>
                        <a:pt x="1902" y="0"/>
                      </a:lnTo>
                      <a:lnTo>
                        <a:pt x="1902" y="2"/>
                      </a:lnTo>
                      <a:lnTo>
                        <a:pt x="1883" y="2"/>
                      </a:lnTo>
                      <a:moveTo>
                        <a:pt x="1845" y="2"/>
                      </a:moveTo>
                      <a:lnTo>
                        <a:pt x="1845" y="0"/>
                      </a:lnTo>
                      <a:lnTo>
                        <a:pt x="1864" y="0"/>
                      </a:lnTo>
                      <a:lnTo>
                        <a:pt x="1864" y="2"/>
                      </a:lnTo>
                      <a:lnTo>
                        <a:pt x="1845" y="2"/>
                      </a:lnTo>
                      <a:moveTo>
                        <a:pt x="1807" y="2"/>
                      </a:moveTo>
                      <a:lnTo>
                        <a:pt x="1807" y="0"/>
                      </a:lnTo>
                      <a:lnTo>
                        <a:pt x="1826" y="0"/>
                      </a:lnTo>
                      <a:lnTo>
                        <a:pt x="1826" y="2"/>
                      </a:lnTo>
                      <a:lnTo>
                        <a:pt x="1807" y="2"/>
                      </a:lnTo>
                      <a:moveTo>
                        <a:pt x="1770" y="2"/>
                      </a:moveTo>
                      <a:lnTo>
                        <a:pt x="1770" y="0"/>
                      </a:lnTo>
                      <a:lnTo>
                        <a:pt x="1788" y="0"/>
                      </a:lnTo>
                      <a:lnTo>
                        <a:pt x="1788" y="2"/>
                      </a:lnTo>
                      <a:lnTo>
                        <a:pt x="1770" y="2"/>
                      </a:lnTo>
                      <a:moveTo>
                        <a:pt x="1732" y="2"/>
                      </a:moveTo>
                      <a:lnTo>
                        <a:pt x="1732" y="0"/>
                      </a:lnTo>
                      <a:lnTo>
                        <a:pt x="1751" y="0"/>
                      </a:lnTo>
                      <a:lnTo>
                        <a:pt x="1751" y="2"/>
                      </a:lnTo>
                      <a:lnTo>
                        <a:pt x="1732" y="2"/>
                      </a:lnTo>
                      <a:moveTo>
                        <a:pt x="1694" y="2"/>
                      </a:moveTo>
                      <a:lnTo>
                        <a:pt x="1694" y="0"/>
                      </a:lnTo>
                      <a:lnTo>
                        <a:pt x="1713" y="0"/>
                      </a:lnTo>
                      <a:lnTo>
                        <a:pt x="1713" y="2"/>
                      </a:lnTo>
                      <a:lnTo>
                        <a:pt x="1694" y="2"/>
                      </a:lnTo>
                      <a:moveTo>
                        <a:pt x="1656" y="2"/>
                      </a:moveTo>
                      <a:lnTo>
                        <a:pt x="1656" y="0"/>
                      </a:lnTo>
                      <a:lnTo>
                        <a:pt x="1675" y="0"/>
                      </a:lnTo>
                      <a:lnTo>
                        <a:pt x="1675" y="2"/>
                      </a:lnTo>
                      <a:lnTo>
                        <a:pt x="1656" y="2"/>
                      </a:lnTo>
                      <a:moveTo>
                        <a:pt x="1618" y="2"/>
                      </a:moveTo>
                      <a:lnTo>
                        <a:pt x="1618" y="0"/>
                      </a:lnTo>
                      <a:lnTo>
                        <a:pt x="1637" y="0"/>
                      </a:lnTo>
                      <a:lnTo>
                        <a:pt x="1637" y="2"/>
                      </a:lnTo>
                      <a:lnTo>
                        <a:pt x="1618" y="2"/>
                      </a:lnTo>
                      <a:moveTo>
                        <a:pt x="1581" y="2"/>
                      </a:moveTo>
                      <a:lnTo>
                        <a:pt x="1581" y="0"/>
                      </a:lnTo>
                      <a:lnTo>
                        <a:pt x="1599" y="0"/>
                      </a:lnTo>
                      <a:lnTo>
                        <a:pt x="1599" y="2"/>
                      </a:lnTo>
                      <a:lnTo>
                        <a:pt x="1581" y="2"/>
                      </a:lnTo>
                      <a:moveTo>
                        <a:pt x="1543" y="2"/>
                      </a:moveTo>
                      <a:lnTo>
                        <a:pt x="1543" y="0"/>
                      </a:lnTo>
                      <a:lnTo>
                        <a:pt x="1562" y="0"/>
                      </a:lnTo>
                      <a:lnTo>
                        <a:pt x="1562" y="2"/>
                      </a:lnTo>
                      <a:lnTo>
                        <a:pt x="1543" y="2"/>
                      </a:lnTo>
                      <a:moveTo>
                        <a:pt x="1505" y="2"/>
                      </a:moveTo>
                      <a:lnTo>
                        <a:pt x="1505" y="0"/>
                      </a:lnTo>
                      <a:lnTo>
                        <a:pt x="1524" y="0"/>
                      </a:lnTo>
                      <a:lnTo>
                        <a:pt x="1524" y="2"/>
                      </a:lnTo>
                      <a:lnTo>
                        <a:pt x="1505" y="2"/>
                      </a:lnTo>
                      <a:moveTo>
                        <a:pt x="1469" y="2"/>
                      </a:moveTo>
                      <a:lnTo>
                        <a:pt x="1469" y="0"/>
                      </a:lnTo>
                      <a:lnTo>
                        <a:pt x="1486" y="0"/>
                      </a:lnTo>
                      <a:lnTo>
                        <a:pt x="1486" y="2"/>
                      </a:lnTo>
                      <a:lnTo>
                        <a:pt x="1469" y="2"/>
                      </a:lnTo>
                      <a:moveTo>
                        <a:pt x="1432" y="2"/>
                      </a:moveTo>
                      <a:lnTo>
                        <a:pt x="1432" y="0"/>
                      </a:lnTo>
                      <a:lnTo>
                        <a:pt x="1451" y="0"/>
                      </a:lnTo>
                      <a:lnTo>
                        <a:pt x="1451" y="2"/>
                      </a:lnTo>
                      <a:lnTo>
                        <a:pt x="1432" y="2"/>
                      </a:lnTo>
                      <a:moveTo>
                        <a:pt x="1394" y="2"/>
                      </a:moveTo>
                      <a:lnTo>
                        <a:pt x="1394" y="0"/>
                      </a:lnTo>
                      <a:lnTo>
                        <a:pt x="1413" y="0"/>
                      </a:lnTo>
                      <a:lnTo>
                        <a:pt x="1413" y="2"/>
                      </a:lnTo>
                      <a:lnTo>
                        <a:pt x="1394" y="2"/>
                      </a:lnTo>
                      <a:moveTo>
                        <a:pt x="1356" y="2"/>
                      </a:moveTo>
                      <a:lnTo>
                        <a:pt x="1356" y="0"/>
                      </a:lnTo>
                      <a:lnTo>
                        <a:pt x="1375" y="0"/>
                      </a:lnTo>
                      <a:lnTo>
                        <a:pt x="1375" y="2"/>
                      </a:lnTo>
                      <a:lnTo>
                        <a:pt x="1356" y="2"/>
                      </a:lnTo>
                      <a:moveTo>
                        <a:pt x="1318" y="2"/>
                      </a:moveTo>
                      <a:lnTo>
                        <a:pt x="1318" y="0"/>
                      </a:lnTo>
                      <a:lnTo>
                        <a:pt x="1337" y="0"/>
                      </a:lnTo>
                      <a:lnTo>
                        <a:pt x="1337" y="2"/>
                      </a:lnTo>
                      <a:lnTo>
                        <a:pt x="1318" y="2"/>
                      </a:lnTo>
                      <a:moveTo>
                        <a:pt x="1280" y="2"/>
                      </a:moveTo>
                      <a:lnTo>
                        <a:pt x="1280" y="0"/>
                      </a:lnTo>
                      <a:lnTo>
                        <a:pt x="1299" y="0"/>
                      </a:lnTo>
                      <a:lnTo>
                        <a:pt x="1299" y="2"/>
                      </a:lnTo>
                      <a:lnTo>
                        <a:pt x="1280" y="2"/>
                      </a:lnTo>
                      <a:moveTo>
                        <a:pt x="1243" y="2"/>
                      </a:moveTo>
                      <a:lnTo>
                        <a:pt x="1243" y="0"/>
                      </a:lnTo>
                      <a:lnTo>
                        <a:pt x="1262" y="0"/>
                      </a:lnTo>
                      <a:lnTo>
                        <a:pt x="1262" y="2"/>
                      </a:lnTo>
                      <a:lnTo>
                        <a:pt x="1243" y="2"/>
                      </a:lnTo>
                      <a:moveTo>
                        <a:pt x="1205" y="2"/>
                      </a:moveTo>
                      <a:lnTo>
                        <a:pt x="1205" y="0"/>
                      </a:lnTo>
                      <a:lnTo>
                        <a:pt x="1224" y="0"/>
                      </a:lnTo>
                      <a:lnTo>
                        <a:pt x="1224" y="2"/>
                      </a:lnTo>
                      <a:lnTo>
                        <a:pt x="1205" y="2"/>
                      </a:lnTo>
                      <a:moveTo>
                        <a:pt x="1167" y="2"/>
                      </a:moveTo>
                      <a:lnTo>
                        <a:pt x="1167" y="0"/>
                      </a:lnTo>
                      <a:lnTo>
                        <a:pt x="1186" y="0"/>
                      </a:lnTo>
                      <a:lnTo>
                        <a:pt x="1186" y="2"/>
                      </a:lnTo>
                      <a:lnTo>
                        <a:pt x="1167" y="2"/>
                      </a:lnTo>
                      <a:moveTo>
                        <a:pt x="1129" y="2"/>
                      </a:moveTo>
                      <a:lnTo>
                        <a:pt x="1129" y="0"/>
                      </a:lnTo>
                      <a:lnTo>
                        <a:pt x="1148" y="0"/>
                      </a:lnTo>
                      <a:lnTo>
                        <a:pt x="1148" y="2"/>
                      </a:lnTo>
                      <a:lnTo>
                        <a:pt x="1129" y="2"/>
                      </a:lnTo>
                      <a:moveTo>
                        <a:pt x="1091" y="2"/>
                      </a:moveTo>
                      <a:lnTo>
                        <a:pt x="1091" y="0"/>
                      </a:lnTo>
                      <a:lnTo>
                        <a:pt x="1110" y="0"/>
                      </a:lnTo>
                      <a:lnTo>
                        <a:pt x="1110" y="2"/>
                      </a:lnTo>
                      <a:lnTo>
                        <a:pt x="1091" y="2"/>
                      </a:lnTo>
                      <a:moveTo>
                        <a:pt x="1054" y="2"/>
                      </a:moveTo>
                      <a:lnTo>
                        <a:pt x="1054" y="0"/>
                      </a:lnTo>
                      <a:lnTo>
                        <a:pt x="1073" y="0"/>
                      </a:lnTo>
                      <a:lnTo>
                        <a:pt x="1073" y="2"/>
                      </a:lnTo>
                      <a:lnTo>
                        <a:pt x="1054" y="2"/>
                      </a:lnTo>
                      <a:moveTo>
                        <a:pt x="1016" y="2"/>
                      </a:moveTo>
                      <a:lnTo>
                        <a:pt x="1016" y="0"/>
                      </a:lnTo>
                      <a:lnTo>
                        <a:pt x="1035" y="0"/>
                      </a:lnTo>
                      <a:lnTo>
                        <a:pt x="1035" y="2"/>
                      </a:lnTo>
                      <a:lnTo>
                        <a:pt x="1016" y="2"/>
                      </a:lnTo>
                      <a:moveTo>
                        <a:pt x="978" y="2"/>
                      </a:moveTo>
                      <a:lnTo>
                        <a:pt x="978" y="0"/>
                      </a:lnTo>
                      <a:lnTo>
                        <a:pt x="997" y="0"/>
                      </a:lnTo>
                      <a:lnTo>
                        <a:pt x="997" y="2"/>
                      </a:lnTo>
                      <a:lnTo>
                        <a:pt x="978" y="2"/>
                      </a:lnTo>
                      <a:moveTo>
                        <a:pt x="940" y="2"/>
                      </a:moveTo>
                      <a:lnTo>
                        <a:pt x="940" y="0"/>
                      </a:lnTo>
                      <a:lnTo>
                        <a:pt x="959" y="0"/>
                      </a:lnTo>
                      <a:lnTo>
                        <a:pt x="959" y="2"/>
                      </a:lnTo>
                      <a:lnTo>
                        <a:pt x="940" y="2"/>
                      </a:lnTo>
                      <a:moveTo>
                        <a:pt x="902" y="2"/>
                      </a:moveTo>
                      <a:lnTo>
                        <a:pt x="902" y="0"/>
                      </a:lnTo>
                      <a:lnTo>
                        <a:pt x="921" y="0"/>
                      </a:lnTo>
                      <a:lnTo>
                        <a:pt x="921" y="2"/>
                      </a:lnTo>
                      <a:lnTo>
                        <a:pt x="902" y="2"/>
                      </a:lnTo>
                      <a:moveTo>
                        <a:pt x="867" y="2"/>
                      </a:moveTo>
                      <a:lnTo>
                        <a:pt x="867" y="0"/>
                      </a:lnTo>
                      <a:lnTo>
                        <a:pt x="884" y="0"/>
                      </a:lnTo>
                      <a:lnTo>
                        <a:pt x="884" y="2"/>
                      </a:lnTo>
                      <a:lnTo>
                        <a:pt x="867" y="2"/>
                      </a:lnTo>
                      <a:moveTo>
                        <a:pt x="829" y="2"/>
                      </a:moveTo>
                      <a:lnTo>
                        <a:pt x="829" y="0"/>
                      </a:lnTo>
                      <a:lnTo>
                        <a:pt x="848" y="0"/>
                      </a:lnTo>
                      <a:lnTo>
                        <a:pt x="848" y="2"/>
                      </a:lnTo>
                      <a:lnTo>
                        <a:pt x="829" y="2"/>
                      </a:lnTo>
                      <a:moveTo>
                        <a:pt x="791" y="2"/>
                      </a:moveTo>
                      <a:lnTo>
                        <a:pt x="791" y="0"/>
                      </a:lnTo>
                      <a:lnTo>
                        <a:pt x="810" y="0"/>
                      </a:lnTo>
                      <a:lnTo>
                        <a:pt x="810" y="2"/>
                      </a:lnTo>
                      <a:lnTo>
                        <a:pt x="791" y="2"/>
                      </a:lnTo>
                      <a:moveTo>
                        <a:pt x="754" y="2"/>
                      </a:moveTo>
                      <a:lnTo>
                        <a:pt x="754" y="0"/>
                      </a:lnTo>
                      <a:lnTo>
                        <a:pt x="773" y="0"/>
                      </a:lnTo>
                      <a:lnTo>
                        <a:pt x="773" y="2"/>
                      </a:lnTo>
                      <a:lnTo>
                        <a:pt x="754" y="2"/>
                      </a:lnTo>
                      <a:moveTo>
                        <a:pt x="716" y="2"/>
                      </a:moveTo>
                      <a:lnTo>
                        <a:pt x="716" y="0"/>
                      </a:lnTo>
                      <a:lnTo>
                        <a:pt x="735" y="0"/>
                      </a:lnTo>
                      <a:lnTo>
                        <a:pt x="735" y="2"/>
                      </a:lnTo>
                      <a:lnTo>
                        <a:pt x="716" y="2"/>
                      </a:lnTo>
                      <a:moveTo>
                        <a:pt x="678" y="2"/>
                      </a:moveTo>
                      <a:lnTo>
                        <a:pt x="678" y="0"/>
                      </a:lnTo>
                      <a:lnTo>
                        <a:pt x="697" y="0"/>
                      </a:lnTo>
                      <a:lnTo>
                        <a:pt x="697" y="2"/>
                      </a:lnTo>
                      <a:lnTo>
                        <a:pt x="678" y="2"/>
                      </a:lnTo>
                      <a:moveTo>
                        <a:pt x="640" y="2"/>
                      </a:moveTo>
                      <a:lnTo>
                        <a:pt x="640" y="0"/>
                      </a:lnTo>
                      <a:lnTo>
                        <a:pt x="659" y="0"/>
                      </a:lnTo>
                      <a:lnTo>
                        <a:pt x="659" y="2"/>
                      </a:lnTo>
                      <a:lnTo>
                        <a:pt x="640" y="2"/>
                      </a:lnTo>
                      <a:moveTo>
                        <a:pt x="602" y="2"/>
                      </a:moveTo>
                      <a:lnTo>
                        <a:pt x="602" y="0"/>
                      </a:lnTo>
                      <a:lnTo>
                        <a:pt x="621" y="0"/>
                      </a:lnTo>
                      <a:lnTo>
                        <a:pt x="621" y="2"/>
                      </a:lnTo>
                      <a:lnTo>
                        <a:pt x="602" y="2"/>
                      </a:lnTo>
                      <a:moveTo>
                        <a:pt x="565" y="2"/>
                      </a:moveTo>
                      <a:lnTo>
                        <a:pt x="565" y="0"/>
                      </a:lnTo>
                      <a:lnTo>
                        <a:pt x="584" y="0"/>
                      </a:lnTo>
                      <a:lnTo>
                        <a:pt x="584" y="2"/>
                      </a:lnTo>
                      <a:lnTo>
                        <a:pt x="565" y="2"/>
                      </a:lnTo>
                      <a:moveTo>
                        <a:pt x="527" y="2"/>
                      </a:moveTo>
                      <a:lnTo>
                        <a:pt x="527" y="0"/>
                      </a:lnTo>
                      <a:lnTo>
                        <a:pt x="546" y="0"/>
                      </a:lnTo>
                      <a:lnTo>
                        <a:pt x="546" y="2"/>
                      </a:lnTo>
                      <a:lnTo>
                        <a:pt x="527" y="2"/>
                      </a:lnTo>
                      <a:moveTo>
                        <a:pt x="489" y="2"/>
                      </a:moveTo>
                      <a:lnTo>
                        <a:pt x="489" y="0"/>
                      </a:lnTo>
                      <a:lnTo>
                        <a:pt x="508" y="0"/>
                      </a:lnTo>
                      <a:lnTo>
                        <a:pt x="508" y="2"/>
                      </a:lnTo>
                      <a:lnTo>
                        <a:pt x="489" y="2"/>
                      </a:lnTo>
                      <a:moveTo>
                        <a:pt x="451" y="2"/>
                      </a:moveTo>
                      <a:lnTo>
                        <a:pt x="451" y="0"/>
                      </a:lnTo>
                      <a:lnTo>
                        <a:pt x="470" y="0"/>
                      </a:lnTo>
                      <a:lnTo>
                        <a:pt x="470" y="2"/>
                      </a:lnTo>
                      <a:lnTo>
                        <a:pt x="451" y="2"/>
                      </a:lnTo>
                      <a:moveTo>
                        <a:pt x="413" y="2"/>
                      </a:moveTo>
                      <a:lnTo>
                        <a:pt x="413" y="0"/>
                      </a:lnTo>
                      <a:lnTo>
                        <a:pt x="432" y="0"/>
                      </a:lnTo>
                      <a:lnTo>
                        <a:pt x="432" y="2"/>
                      </a:lnTo>
                      <a:lnTo>
                        <a:pt x="413" y="2"/>
                      </a:lnTo>
                      <a:moveTo>
                        <a:pt x="376" y="2"/>
                      </a:moveTo>
                      <a:lnTo>
                        <a:pt x="376" y="0"/>
                      </a:lnTo>
                      <a:lnTo>
                        <a:pt x="395" y="0"/>
                      </a:lnTo>
                      <a:lnTo>
                        <a:pt x="395" y="2"/>
                      </a:lnTo>
                      <a:lnTo>
                        <a:pt x="376" y="2"/>
                      </a:lnTo>
                      <a:moveTo>
                        <a:pt x="338" y="2"/>
                      </a:moveTo>
                      <a:lnTo>
                        <a:pt x="338" y="0"/>
                      </a:lnTo>
                      <a:lnTo>
                        <a:pt x="357" y="0"/>
                      </a:lnTo>
                      <a:lnTo>
                        <a:pt x="357" y="2"/>
                      </a:lnTo>
                      <a:lnTo>
                        <a:pt x="338" y="2"/>
                      </a:lnTo>
                      <a:moveTo>
                        <a:pt x="300" y="2"/>
                      </a:moveTo>
                      <a:lnTo>
                        <a:pt x="300" y="0"/>
                      </a:lnTo>
                      <a:lnTo>
                        <a:pt x="319" y="0"/>
                      </a:lnTo>
                      <a:lnTo>
                        <a:pt x="319" y="2"/>
                      </a:lnTo>
                      <a:lnTo>
                        <a:pt x="300" y="2"/>
                      </a:lnTo>
                      <a:moveTo>
                        <a:pt x="265" y="2"/>
                      </a:moveTo>
                      <a:lnTo>
                        <a:pt x="265" y="0"/>
                      </a:lnTo>
                      <a:lnTo>
                        <a:pt x="284" y="0"/>
                      </a:lnTo>
                      <a:lnTo>
                        <a:pt x="284" y="2"/>
                      </a:lnTo>
                      <a:lnTo>
                        <a:pt x="265" y="2"/>
                      </a:lnTo>
                      <a:moveTo>
                        <a:pt x="227" y="2"/>
                      </a:moveTo>
                      <a:lnTo>
                        <a:pt x="227" y="0"/>
                      </a:lnTo>
                      <a:lnTo>
                        <a:pt x="246" y="0"/>
                      </a:lnTo>
                      <a:lnTo>
                        <a:pt x="246" y="2"/>
                      </a:lnTo>
                      <a:lnTo>
                        <a:pt x="227" y="2"/>
                      </a:lnTo>
                      <a:moveTo>
                        <a:pt x="189" y="2"/>
                      </a:moveTo>
                      <a:lnTo>
                        <a:pt x="189" y="0"/>
                      </a:lnTo>
                      <a:lnTo>
                        <a:pt x="208" y="0"/>
                      </a:lnTo>
                      <a:lnTo>
                        <a:pt x="208" y="2"/>
                      </a:lnTo>
                      <a:lnTo>
                        <a:pt x="189" y="2"/>
                      </a:lnTo>
                      <a:moveTo>
                        <a:pt x="151" y="2"/>
                      </a:moveTo>
                      <a:lnTo>
                        <a:pt x="151" y="0"/>
                      </a:lnTo>
                      <a:lnTo>
                        <a:pt x="170" y="0"/>
                      </a:lnTo>
                      <a:lnTo>
                        <a:pt x="170" y="2"/>
                      </a:lnTo>
                      <a:lnTo>
                        <a:pt x="151" y="2"/>
                      </a:lnTo>
                      <a:moveTo>
                        <a:pt x="113" y="2"/>
                      </a:moveTo>
                      <a:lnTo>
                        <a:pt x="113" y="0"/>
                      </a:lnTo>
                      <a:lnTo>
                        <a:pt x="132" y="0"/>
                      </a:lnTo>
                      <a:lnTo>
                        <a:pt x="132" y="2"/>
                      </a:lnTo>
                      <a:lnTo>
                        <a:pt x="113" y="2"/>
                      </a:lnTo>
                      <a:moveTo>
                        <a:pt x="76" y="2"/>
                      </a:moveTo>
                      <a:lnTo>
                        <a:pt x="76" y="0"/>
                      </a:lnTo>
                      <a:lnTo>
                        <a:pt x="95" y="0"/>
                      </a:lnTo>
                      <a:lnTo>
                        <a:pt x="95" y="2"/>
                      </a:lnTo>
                      <a:lnTo>
                        <a:pt x="76" y="2"/>
                      </a:lnTo>
                      <a:moveTo>
                        <a:pt x="38" y="2"/>
                      </a:moveTo>
                      <a:lnTo>
                        <a:pt x="38" y="0"/>
                      </a:lnTo>
                      <a:lnTo>
                        <a:pt x="57" y="0"/>
                      </a:lnTo>
                      <a:lnTo>
                        <a:pt x="57" y="2"/>
                      </a:lnTo>
                      <a:lnTo>
                        <a:pt x="38" y="2"/>
                      </a:lnTo>
                      <a:moveTo>
                        <a:pt x="0" y="2"/>
                      </a:moveTo>
                      <a:lnTo>
                        <a:pt x="0" y="0"/>
                      </a:lnTo>
                      <a:lnTo>
                        <a:pt x="19" y="0"/>
                      </a:lnTo>
                      <a:lnTo>
                        <a:pt x="19" y="2"/>
                      </a:lnTo>
                      <a:lnTo>
                        <a:pt x="0" y="2"/>
                      </a:lnTo>
                    </a:path>
                  </a:pathLst>
                </a:custGeom>
                <a:no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9" name="Freeform 40"/>
                <p:cNvSpPr>
                  <a:spLocks noEditPoints="1"/>
                </p:cNvSpPr>
                <p:nvPr/>
              </p:nvSpPr>
              <p:spPr bwMode="auto">
                <a:xfrm>
                  <a:off x="1130244" y="4838170"/>
                  <a:ext cx="9329165" cy="3965"/>
                </a:xfrm>
                <a:custGeom>
                  <a:avLst/>
                  <a:gdLst/>
                  <a:ahLst/>
                  <a:cxnLst>
                    <a:cxn ang="0">
                      <a:pos x="4668" y="2"/>
                    </a:cxn>
                    <a:cxn ang="0">
                      <a:pos x="4593" y="2"/>
                    </a:cxn>
                    <a:cxn ang="0">
                      <a:pos x="4517" y="2"/>
                    </a:cxn>
                    <a:cxn ang="0">
                      <a:pos x="4441" y="2"/>
                    </a:cxn>
                    <a:cxn ang="0">
                      <a:pos x="4368" y="2"/>
                    </a:cxn>
                    <a:cxn ang="0">
                      <a:pos x="4293" y="2"/>
                    </a:cxn>
                    <a:cxn ang="0">
                      <a:pos x="4217" y="2"/>
                    </a:cxn>
                    <a:cxn ang="0">
                      <a:pos x="4141" y="2"/>
                    </a:cxn>
                    <a:cxn ang="0">
                      <a:pos x="4066" y="2"/>
                    </a:cxn>
                    <a:cxn ang="0">
                      <a:pos x="3990" y="2"/>
                    </a:cxn>
                    <a:cxn ang="0">
                      <a:pos x="3915" y="2"/>
                    </a:cxn>
                    <a:cxn ang="0">
                      <a:pos x="3839" y="2"/>
                    </a:cxn>
                    <a:cxn ang="0">
                      <a:pos x="3766" y="2"/>
                    </a:cxn>
                    <a:cxn ang="0">
                      <a:pos x="3690" y="2"/>
                    </a:cxn>
                    <a:cxn ang="0">
                      <a:pos x="3615" y="2"/>
                    </a:cxn>
                    <a:cxn ang="0">
                      <a:pos x="3539" y="2"/>
                    </a:cxn>
                    <a:cxn ang="0">
                      <a:pos x="3463" y="2"/>
                    </a:cxn>
                    <a:cxn ang="0">
                      <a:pos x="3388" y="2"/>
                    </a:cxn>
                    <a:cxn ang="0">
                      <a:pos x="3312" y="2"/>
                    </a:cxn>
                    <a:cxn ang="0">
                      <a:pos x="3237" y="2"/>
                    </a:cxn>
                    <a:cxn ang="0">
                      <a:pos x="3163" y="2"/>
                    </a:cxn>
                    <a:cxn ang="0">
                      <a:pos x="3088" y="2"/>
                    </a:cxn>
                    <a:cxn ang="0">
                      <a:pos x="3012" y="2"/>
                    </a:cxn>
                    <a:cxn ang="0">
                      <a:pos x="2937" y="2"/>
                    </a:cxn>
                    <a:cxn ang="0">
                      <a:pos x="2861" y="2"/>
                    </a:cxn>
                    <a:cxn ang="0">
                      <a:pos x="2785" y="2"/>
                    </a:cxn>
                    <a:cxn ang="0">
                      <a:pos x="2710" y="2"/>
                    </a:cxn>
                    <a:cxn ang="0">
                      <a:pos x="2637" y="2"/>
                    </a:cxn>
                    <a:cxn ang="0">
                      <a:pos x="2561" y="2"/>
                    </a:cxn>
                    <a:cxn ang="0">
                      <a:pos x="2485" y="2"/>
                    </a:cxn>
                    <a:cxn ang="0">
                      <a:pos x="2410" y="2"/>
                    </a:cxn>
                    <a:cxn ang="0">
                      <a:pos x="2334" y="2"/>
                    </a:cxn>
                    <a:cxn ang="0">
                      <a:pos x="2259" y="2"/>
                    </a:cxn>
                    <a:cxn ang="0">
                      <a:pos x="2183" y="2"/>
                    </a:cxn>
                    <a:cxn ang="0">
                      <a:pos x="2107" y="2"/>
                    </a:cxn>
                    <a:cxn ang="0">
                      <a:pos x="2034" y="2"/>
                    </a:cxn>
                    <a:cxn ang="0">
                      <a:pos x="1958" y="2"/>
                    </a:cxn>
                    <a:cxn ang="0">
                      <a:pos x="1883" y="2"/>
                    </a:cxn>
                    <a:cxn ang="0">
                      <a:pos x="1807" y="2"/>
                    </a:cxn>
                    <a:cxn ang="0">
                      <a:pos x="1732" y="2"/>
                    </a:cxn>
                    <a:cxn ang="0">
                      <a:pos x="1656" y="2"/>
                    </a:cxn>
                    <a:cxn ang="0">
                      <a:pos x="1581" y="2"/>
                    </a:cxn>
                    <a:cxn ang="0">
                      <a:pos x="1505" y="2"/>
                    </a:cxn>
                    <a:cxn ang="0">
                      <a:pos x="1432" y="2"/>
                    </a:cxn>
                    <a:cxn ang="0">
                      <a:pos x="1356" y="2"/>
                    </a:cxn>
                    <a:cxn ang="0">
                      <a:pos x="1280" y="2"/>
                    </a:cxn>
                    <a:cxn ang="0">
                      <a:pos x="1205" y="2"/>
                    </a:cxn>
                    <a:cxn ang="0">
                      <a:pos x="1129" y="2"/>
                    </a:cxn>
                    <a:cxn ang="0">
                      <a:pos x="1054" y="2"/>
                    </a:cxn>
                    <a:cxn ang="0">
                      <a:pos x="978" y="2"/>
                    </a:cxn>
                    <a:cxn ang="0">
                      <a:pos x="902" y="2"/>
                    </a:cxn>
                    <a:cxn ang="0">
                      <a:pos x="829" y="2"/>
                    </a:cxn>
                    <a:cxn ang="0">
                      <a:pos x="754" y="2"/>
                    </a:cxn>
                    <a:cxn ang="0">
                      <a:pos x="678" y="2"/>
                    </a:cxn>
                    <a:cxn ang="0">
                      <a:pos x="602" y="2"/>
                    </a:cxn>
                    <a:cxn ang="0">
                      <a:pos x="527" y="2"/>
                    </a:cxn>
                    <a:cxn ang="0">
                      <a:pos x="451" y="2"/>
                    </a:cxn>
                    <a:cxn ang="0">
                      <a:pos x="376" y="2"/>
                    </a:cxn>
                    <a:cxn ang="0">
                      <a:pos x="300" y="2"/>
                    </a:cxn>
                    <a:cxn ang="0">
                      <a:pos x="227" y="2"/>
                    </a:cxn>
                    <a:cxn ang="0">
                      <a:pos x="151" y="2"/>
                    </a:cxn>
                    <a:cxn ang="0">
                      <a:pos x="76" y="2"/>
                    </a:cxn>
                    <a:cxn ang="0">
                      <a:pos x="0" y="2"/>
                    </a:cxn>
                  </a:cxnLst>
                  <a:rect l="0" t="0" r="r" b="b"/>
                  <a:pathLst>
                    <a:path w="4706" h="2">
                      <a:moveTo>
                        <a:pt x="4706" y="2"/>
                      </a:moveTo>
                      <a:lnTo>
                        <a:pt x="4706" y="0"/>
                      </a:lnTo>
                      <a:lnTo>
                        <a:pt x="4706" y="0"/>
                      </a:lnTo>
                      <a:lnTo>
                        <a:pt x="4706" y="2"/>
                      </a:lnTo>
                      <a:lnTo>
                        <a:pt x="4706" y="2"/>
                      </a:lnTo>
                      <a:moveTo>
                        <a:pt x="4668" y="2"/>
                      </a:moveTo>
                      <a:lnTo>
                        <a:pt x="4668" y="0"/>
                      </a:lnTo>
                      <a:lnTo>
                        <a:pt x="4687" y="0"/>
                      </a:lnTo>
                      <a:lnTo>
                        <a:pt x="4687" y="2"/>
                      </a:lnTo>
                      <a:lnTo>
                        <a:pt x="4668" y="2"/>
                      </a:lnTo>
                      <a:moveTo>
                        <a:pt x="4630" y="2"/>
                      </a:moveTo>
                      <a:lnTo>
                        <a:pt x="4630" y="0"/>
                      </a:lnTo>
                      <a:lnTo>
                        <a:pt x="4649" y="0"/>
                      </a:lnTo>
                      <a:lnTo>
                        <a:pt x="4649" y="2"/>
                      </a:lnTo>
                      <a:lnTo>
                        <a:pt x="4630" y="2"/>
                      </a:lnTo>
                      <a:moveTo>
                        <a:pt x="4593" y="2"/>
                      </a:moveTo>
                      <a:lnTo>
                        <a:pt x="4593" y="0"/>
                      </a:lnTo>
                      <a:lnTo>
                        <a:pt x="4611" y="0"/>
                      </a:lnTo>
                      <a:lnTo>
                        <a:pt x="4611" y="2"/>
                      </a:lnTo>
                      <a:lnTo>
                        <a:pt x="4593" y="2"/>
                      </a:lnTo>
                      <a:moveTo>
                        <a:pt x="4555" y="2"/>
                      </a:moveTo>
                      <a:lnTo>
                        <a:pt x="4555" y="0"/>
                      </a:lnTo>
                      <a:lnTo>
                        <a:pt x="4574" y="0"/>
                      </a:lnTo>
                      <a:lnTo>
                        <a:pt x="4574" y="2"/>
                      </a:lnTo>
                      <a:lnTo>
                        <a:pt x="4555" y="2"/>
                      </a:lnTo>
                      <a:moveTo>
                        <a:pt x="4517" y="2"/>
                      </a:moveTo>
                      <a:lnTo>
                        <a:pt x="4517" y="0"/>
                      </a:lnTo>
                      <a:lnTo>
                        <a:pt x="4536" y="0"/>
                      </a:lnTo>
                      <a:lnTo>
                        <a:pt x="4536" y="2"/>
                      </a:lnTo>
                      <a:lnTo>
                        <a:pt x="4517" y="2"/>
                      </a:lnTo>
                      <a:moveTo>
                        <a:pt x="4479" y="2"/>
                      </a:moveTo>
                      <a:lnTo>
                        <a:pt x="4479" y="0"/>
                      </a:lnTo>
                      <a:lnTo>
                        <a:pt x="4498" y="0"/>
                      </a:lnTo>
                      <a:lnTo>
                        <a:pt x="4498" y="2"/>
                      </a:lnTo>
                      <a:lnTo>
                        <a:pt x="4479" y="2"/>
                      </a:lnTo>
                      <a:moveTo>
                        <a:pt x="4441" y="2"/>
                      </a:moveTo>
                      <a:lnTo>
                        <a:pt x="4441" y="0"/>
                      </a:lnTo>
                      <a:lnTo>
                        <a:pt x="4460" y="0"/>
                      </a:lnTo>
                      <a:lnTo>
                        <a:pt x="4460" y="2"/>
                      </a:lnTo>
                      <a:lnTo>
                        <a:pt x="4441" y="2"/>
                      </a:lnTo>
                      <a:moveTo>
                        <a:pt x="4406" y="2"/>
                      </a:moveTo>
                      <a:lnTo>
                        <a:pt x="4406" y="0"/>
                      </a:lnTo>
                      <a:lnTo>
                        <a:pt x="4423" y="0"/>
                      </a:lnTo>
                      <a:lnTo>
                        <a:pt x="4423" y="2"/>
                      </a:lnTo>
                      <a:lnTo>
                        <a:pt x="4406" y="2"/>
                      </a:lnTo>
                      <a:moveTo>
                        <a:pt x="4368" y="2"/>
                      </a:moveTo>
                      <a:lnTo>
                        <a:pt x="4368" y="0"/>
                      </a:lnTo>
                      <a:lnTo>
                        <a:pt x="4387" y="0"/>
                      </a:lnTo>
                      <a:lnTo>
                        <a:pt x="4387" y="2"/>
                      </a:lnTo>
                      <a:lnTo>
                        <a:pt x="4368" y="2"/>
                      </a:lnTo>
                      <a:moveTo>
                        <a:pt x="4330" y="2"/>
                      </a:moveTo>
                      <a:lnTo>
                        <a:pt x="4330" y="0"/>
                      </a:lnTo>
                      <a:lnTo>
                        <a:pt x="4349" y="0"/>
                      </a:lnTo>
                      <a:lnTo>
                        <a:pt x="4349" y="2"/>
                      </a:lnTo>
                      <a:lnTo>
                        <a:pt x="4330" y="2"/>
                      </a:lnTo>
                      <a:moveTo>
                        <a:pt x="4293" y="2"/>
                      </a:moveTo>
                      <a:lnTo>
                        <a:pt x="4293" y="0"/>
                      </a:lnTo>
                      <a:lnTo>
                        <a:pt x="4311" y="0"/>
                      </a:lnTo>
                      <a:lnTo>
                        <a:pt x="4311" y="2"/>
                      </a:lnTo>
                      <a:lnTo>
                        <a:pt x="4293" y="2"/>
                      </a:lnTo>
                      <a:moveTo>
                        <a:pt x="4255" y="2"/>
                      </a:moveTo>
                      <a:lnTo>
                        <a:pt x="4255" y="0"/>
                      </a:lnTo>
                      <a:lnTo>
                        <a:pt x="4274" y="0"/>
                      </a:lnTo>
                      <a:lnTo>
                        <a:pt x="4274" y="2"/>
                      </a:lnTo>
                      <a:lnTo>
                        <a:pt x="4255" y="2"/>
                      </a:lnTo>
                      <a:moveTo>
                        <a:pt x="4217" y="2"/>
                      </a:moveTo>
                      <a:lnTo>
                        <a:pt x="4217" y="0"/>
                      </a:lnTo>
                      <a:lnTo>
                        <a:pt x="4236" y="0"/>
                      </a:lnTo>
                      <a:lnTo>
                        <a:pt x="4236" y="2"/>
                      </a:lnTo>
                      <a:lnTo>
                        <a:pt x="4217" y="2"/>
                      </a:lnTo>
                      <a:moveTo>
                        <a:pt x="4179" y="2"/>
                      </a:moveTo>
                      <a:lnTo>
                        <a:pt x="4179" y="0"/>
                      </a:lnTo>
                      <a:lnTo>
                        <a:pt x="4198" y="0"/>
                      </a:lnTo>
                      <a:lnTo>
                        <a:pt x="4198" y="2"/>
                      </a:lnTo>
                      <a:lnTo>
                        <a:pt x="4179" y="2"/>
                      </a:lnTo>
                      <a:moveTo>
                        <a:pt x="4141" y="2"/>
                      </a:moveTo>
                      <a:lnTo>
                        <a:pt x="4141" y="0"/>
                      </a:lnTo>
                      <a:lnTo>
                        <a:pt x="4160" y="0"/>
                      </a:lnTo>
                      <a:lnTo>
                        <a:pt x="4160" y="2"/>
                      </a:lnTo>
                      <a:lnTo>
                        <a:pt x="4141" y="2"/>
                      </a:lnTo>
                      <a:moveTo>
                        <a:pt x="4104" y="2"/>
                      </a:moveTo>
                      <a:lnTo>
                        <a:pt x="4104" y="0"/>
                      </a:lnTo>
                      <a:lnTo>
                        <a:pt x="4122" y="0"/>
                      </a:lnTo>
                      <a:lnTo>
                        <a:pt x="4122" y="2"/>
                      </a:lnTo>
                      <a:lnTo>
                        <a:pt x="4104" y="2"/>
                      </a:lnTo>
                      <a:moveTo>
                        <a:pt x="4066" y="2"/>
                      </a:moveTo>
                      <a:lnTo>
                        <a:pt x="4066" y="0"/>
                      </a:lnTo>
                      <a:lnTo>
                        <a:pt x="4085" y="0"/>
                      </a:lnTo>
                      <a:lnTo>
                        <a:pt x="4085" y="2"/>
                      </a:lnTo>
                      <a:lnTo>
                        <a:pt x="4066" y="2"/>
                      </a:lnTo>
                      <a:moveTo>
                        <a:pt x="4028" y="2"/>
                      </a:moveTo>
                      <a:lnTo>
                        <a:pt x="4028" y="0"/>
                      </a:lnTo>
                      <a:lnTo>
                        <a:pt x="4047" y="0"/>
                      </a:lnTo>
                      <a:lnTo>
                        <a:pt x="4047" y="2"/>
                      </a:lnTo>
                      <a:lnTo>
                        <a:pt x="4028" y="2"/>
                      </a:lnTo>
                      <a:moveTo>
                        <a:pt x="3990" y="2"/>
                      </a:moveTo>
                      <a:lnTo>
                        <a:pt x="3990" y="0"/>
                      </a:lnTo>
                      <a:lnTo>
                        <a:pt x="4009" y="0"/>
                      </a:lnTo>
                      <a:lnTo>
                        <a:pt x="4009" y="2"/>
                      </a:lnTo>
                      <a:lnTo>
                        <a:pt x="3990" y="2"/>
                      </a:lnTo>
                      <a:moveTo>
                        <a:pt x="3952" y="2"/>
                      </a:moveTo>
                      <a:lnTo>
                        <a:pt x="3952" y="0"/>
                      </a:lnTo>
                      <a:lnTo>
                        <a:pt x="3971" y="0"/>
                      </a:lnTo>
                      <a:lnTo>
                        <a:pt x="3971" y="2"/>
                      </a:lnTo>
                      <a:lnTo>
                        <a:pt x="3952" y="2"/>
                      </a:lnTo>
                      <a:moveTo>
                        <a:pt x="3915" y="2"/>
                      </a:moveTo>
                      <a:lnTo>
                        <a:pt x="3915" y="0"/>
                      </a:lnTo>
                      <a:lnTo>
                        <a:pt x="3933" y="0"/>
                      </a:lnTo>
                      <a:lnTo>
                        <a:pt x="3933" y="2"/>
                      </a:lnTo>
                      <a:lnTo>
                        <a:pt x="3915" y="2"/>
                      </a:lnTo>
                      <a:moveTo>
                        <a:pt x="3877" y="2"/>
                      </a:moveTo>
                      <a:lnTo>
                        <a:pt x="3877" y="0"/>
                      </a:lnTo>
                      <a:lnTo>
                        <a:pt x="3896" y="0"/>
                      </a:lnTo>
                      <a:lnTo>
                        <a:pt x="3896" y="2"/>
                      </a:lnTo>
                      <a:lnTo>
                        <a:pt x="3877" y="2"/>
                      </a:lnTo>
                      <a:moveTo>
                        <a:pt x="3839" y="2"/>
                      </a:moveTo>
                      <a:lnTo>
                        <a:pt x="3839" y="0"/>
                      </a:lnTo>
                      <a:lnTo>
                        <a:pt x="3858" y="0"/>
                      </a:lnTo>
                      <a:lnTo>
                        <a:pt x="3858" y="2"/>
                      </a:lnTo>
                      <a:lnTo>
                        <a:pt x="3839" y="2"/>
                      </a:lnTo>
                      <a:moveTo>
                        <a:pt x="3804" y="2"/>
                      </a:moveTo>
                      <a:lnTo>
                        <a:pt x="3804" y="0"/>
                      </a:lnTo>
                      <a:lnTo>
                        <a:pt x="3822" y="0"/>
                      </a:lnTo>
                      <a:lnTo>
                        <a:pt x="3822" y="2"/>
                      </a:lnTo>
                      <a:lnTo>
                        <a:pt x="3804" y="2"/>
                      </a:lnTo>
                      <a:moveTo>
                        <a:pt x="3766" y="2"/>
                      </a:moveTo>
                      <a:lnTo>
                        <a:pt x="3766" y="0"/>
                      </a:lnTo>
                      <a:lnTo>
                        <a:pt x="3785" y="0"/>
                      </a:lnTo>
                      <a:lnTo>
                        <a:pt x="3785" y="2"/>
                      </a:lnTo>
                      <a:lnTo>
                        <a:pt x="3766" y="2"/>
                      </a:lnTo>
                      <a:moveTo>
                        <a:pt x="3728" y="2"/>
                      </a:moveTo>
                      <a:lnTo>
                        <a:pt x="3728" y="0"/>
                      </a:lnTo>
                      <a:lnTo>
                        <a:pt x="3747" y="0"/>
                      </a:lnTo>
                      <a:lnTo>
                        <a:pt x="3747" y="2"/>
                      </a:lnTo>
                      <a:lnTo>
                        <a:pt x="3728" y="2"/>
                      </a:lnTo>
                      <a:moveTo>
                        <a:pt x="3690" y="2"/>
                      </a:moveTo>
                      <a:lnTo>
                        <a:pt x="3690" y="0"/>
                      </a:lnTo>
                      <a:lnTo>
                        <a:pt x="3709" y="0"/>
                      </a:lnTo>
                      <a:lnTo>
                        <a:pt x="3709" y="2"/>
                      </a:lnTo>
                      <a:lnTo>
                        <a:pt x="3690" y="2"/>
                      </a:lnTo>
                      <a:moveTo>
                        <a:pt x="3652" y="2"/>
                      </a:moveTo>
                      <a:lnTo>
                        <a:pt x="3652" y="0"/>
                      </a:lnTo>
                      <a:lnTo>
                        <a:pt x="3671" y="0"/>
                      </a:lnTo>
                      <a:lnTo>
                        <a:pt x="3671" y="2"/>
                      </a:lnTo>
                      <a:lnTo>
                        <a:pt x="3652" y="2"/>
                      </a:lnTo>
                      <a:moveTo>
                        <a:pt x="3615" y="2"/>
                      </a:moveTo>
                      <a:lnTo>
                        <a:pt x="3615" y="0"/>
                      </a:lnTo>
                      <a:lnTo>
                        <a:pt x="3633" y="0"/>
                      </a:lnTo>
                      <a:lnTo>
                        <a:pt x="3633" y="2"/>
                      </a:lnTo>
                      <a:lnTo>
                        <a:pt x="3615" y="2"/>
                      </a:lnTo>
                      <a:moveTo>
                        <a:pt x="3577" y="2"/>
                      </a:moveTo>
                      <a:lnTo>
                        <a:pt x="3577" y="0"/>
                      </a:lnTo>
                      <a:lnTo>
                        <a:pt x="3596" y="0"/>
                      </a:lnTo>
                      <a:lnTo>
                        <a:pt x="3596" y="2"/>
                      </a:lnTo>
                      <a:lnTo>
                        <a:pt x="3577" y="2"/>
                      </a:lnTo>
                      <a:moveTo>
                        <a:pt x="3539" y="2"/>
                      </a:moveTo>
                      <a:lnTo>
                        <a:pt x="3539" y="0"/>
                      </a:lnTo>
                      <a:lnTo>
                        <a:pt x="3558" y="0"/>
                      </a:lnTo>
                      <a:lnTo>
                        <a:pt x="3558" y="2"/>
                      </a:lnTo>
                      <a:lnTo>
                        <a:pt x="3539" y="2"/>
                      </a:lnTo>
                      <a:moveTo>
                        <a:pt x="3501" y="2"/>
                      </a:moveTo>
                      <a:lnTo>
                        <a:pt x="3501" y="0"/>
                      </a:lnTo>
                      <a:lnTo>
                        <a:pt x="3520" y="0"/>
                      </a:lnTo>
                      <a:lnTo>
                        <a:pt x="3520" y="2"/>
                      </a:lnTo>
                      <a:lnTo>
                        <a:pt x="3501" y="2"/>
                      </a:lnTo>
                      <a:moveTo>
                        <a:pt x="3463" y="2"/>
                      </a:moveTo>
                      <a:lnTo>
                        <a:pt x="3463" y="0"/>
                      </a:lnTo>
                      <a:lnTo>
                        <a:pt x="3482" y="0"/>
                      </a:lnTo>
                      <a:lnTo>
                        <a:pt x="3482" y="2"/>
                      </a:lnTo>
                      <a:lnTo>
                        <a:pt x="3463" y="2"/>
                      </a:lnTo>
                      <a:moveTo>
                        <a:pt x="3426" y="2"/>
                      </a:moveTo>
                      <a:lnTo>
                        <a:pt x="3426" y="0"/>
                      </a:lnTo>
                      <a:lnTo>
                        <a:pt x="3444" y="0"/>
                      </a:lnTo>
                      <a:lnTo>
                        <a:pt x="3444" y="2"/>
                      </a:lnTo>
                      <a:lnTo>
                        <a:pt x="3426" y="2"/>
                      </a:lnTo>
                      <a:moveTo>
                        <a:pt x="3388" y="2"/>
                      </a:moveTo>
                      <a:lnTo>
                        <a:pt x="3388" y="0"/>
                      </a:lnTo>
                      <a:lnTo>
                        <a:pt x="3407" y="0"/>
                      </a:lnTo>
                      <a:lnTo>
                        <a:pt x="3407" y="2"/>
                      </a:lnTo>
                      <a:lnTo>
                        <a:pt x="3388" y="2"/>
                      </a:lnTo>
                      <a:moveTo>
                        <a:pt x="3350" y="2"/>
                      </a:moveTo>
                      <a:lnTo>
                        <a:pt x="3350" y="0"/>
                      </a:lnTo>
                      <a:lnTo>
                        <a:pt x="3369" y="0"/>
                      </a:lnTo>
                      <a:lnTo>
                        <a:pt x="3369" y="2"/>
                      </a:lnTo>
                      <a:lnTo>
                        <a:pt x="3350" y="2"/>
                      </a:lnTo>
                      <a:moveTo>
                        <a:pt x="3312" y="2"/>
                      </a:moveTo>
                      <a:lnTo>
                        <a:pt x="3312" y="0"/>
                      </a:lnTo>
                      <a:lnTo>
                        <a:pt x="3331" y="0"/>
                      </a:lnTo>
                      <a:lnTo>
                        <a:pt x="3331" y="2"/>
                      </a:lnTo>
                      <a:lnTo>
                        <a:pt x="3312" y="2"/>
                      </a:lnTo>
                      <a:moveTo>
                        <a:pt x="3274" y="2"/>
                      </a:moveTo>
                      <a:lnTo>
                        <a:pt x="3274" y="0"/>
                      </a:lnTo>
                      <a:lnTo>
                        <a:pt x="3293" y="0"/>
                      </a:lnTo>
                      <a:lnTo>
                        <a:pt x="3293" y="2"/>
                      </a:lnTo>
                      <a:lnTo>
                        <a:pt x="3274" y="2"/>
                      </a:lnTo>
                      <a:moveTo>
                        <a:pt x="3237" y="2"/>
                      </a:moveTo>
                      <a:lnTo>
                        <a:pt x="3237" y="0"/>
                      </a:lnTo>
                      <a:lnTo>
                        <a:pt x="3255" y="0"/>
                      </a:lnTo>
                      <a:lnTo>
                        <a:pt x="3255" y="2"/>
                      </a:lnTo>
                      <a:lnTo>
                        <a:pt x="3237" y="2"/>
                      </a:lnTo>
                      <a:moveTo>
                        <a:pt x="3201" y="2"/>
                      </a:moveTo>
                      <a:lnTo>
                        <a:pt x="3201" y="0"/>
                      </a:lnTo>
                      <a:lnTo>
                        <a:pt x="3220" y="0"/>
                      </a:lnTo>
                      <a:lnTo>
                        <a:pt x="3220" y="2"/>
                      </a:lnTo>
                      <a:lnTo>
                        <a:pt x="3201" y="2"/>
                      </a:lnTo>
                      <a:moveTo>
                        <a:pt x="3163" y="2"/>
                      </a:moveTo>
                      <a:lnTo>
                        <a:pt x="3163" y="0"/>
                      </a:lnTo>
                      <a:lnTo>
                        <a:pt x="3182" y="0"/>
                      </a:lnTo>
                      <a:lnTo>
                        <a:pt x="3182" y="2"/>
                      </a:lnTo>
                      <a:lnTo>
                        <a:pt x="3163" y="2"/>
                      </a:lnTo>
                      <a:moveTo>
                        <a:pt x="3126" y="2"/>
                      </a:moveTo>
                      <a:lnTo>
                        <a:pt x="3126" y="0"/>
                      </a:lnTo>
                      <a:lnTo>
                        <a:pt x="3144" y="0"/>
                      </a:lnTo>
                      <a:lnTo>
                        <a:pt x="3144" y="2"/>
                      </a:lnTo>
                      <a:lnTo>
                        <a:pt x="3126" y="2"/>
                      </a:lnTo>
                      <a:moveTo>
                        <a:pt x="3088" y="2"/>
                      </a:moveTo>
                      <a:lnTo>
                        <a:pt x="3088" y="0"/>
                      </a:lnTo>
                      <a:lnTo>
                        <a:pt x="3107" y="0"/>
                      </a:lnTo>
                      <a:lnTo>
                        <a:pt x="3107" y="2"/>
                      </a:lnTo>
                      <a:lnTo>
                        <a:pt x="3088" y="2"/>
                      </a:lnTo>
                      <a:moveTo>
                        <a:pt x="3050" y="2"/>
                      </a:moveTo>
                      <a:lnTo>
                        <a:pt x="3050" y="0"/>
                      </a:lnTo>
                      <a:lnTo>
                        <a:pt x="3069" y="0"/>
                      </a:lnTo>
                      <a:lnTo>
                        <a:pt x="3069" y="2"/>
                      </a:lnTo>
                      <a:lnTo>
                        <a:pt x="3050" y="2"/>
                      </a:lnTo>
                      <a:moveTo>
                        <a:pt x="3012" y="2"/>
                      </a:moveTo>
                      <a:lnTo>
                        <a:pt x="3012" y="0"/>
                      </a:lnTo>
                      <a:lnTo>
                        <a:pt x="3031" y="0"/>
                      </a:lnTo>
                      <a:lnTo>
                        <a:pt x="3031" y="2"/>
                      </a:lnTo>
                      <a:lnTo>
                        <a:pt x="3012" y="2"/>
                      </a:lnTo>
                      <a:moveTo>
                        <a:pt x="2974" y="2"/>
                      </a:moveTo>
                      <a:lnTo>
                        <a:pt x="2974" y="0"/>
                      </a:lnTo>
                      <a:lnTo>
                        <a:pt x="2993" y="0"/>
                      </a:lnTo>
                      <a:lnTo>
                        <a:pt x="2993" y="2"/>
                      </a:lnTo>
                      <a:lnTo>
                        <a:pt x="2974" y="2"/>
                      </a:lnTo>
                      <a:moveTo>
                        <a:pt x="2937" y="2"/>
                      </a:moveTo>
                      <a:lnTo>
                        <a:pt x="2937" y="0"/>
                      </a:lnTo>
                      <a:lnTo>
                        <a:pt x="2955" y="0"/>
                      </a:lnTo>
                      <a:lnTo>
                        <a:pt x="2955" y="2"/>
                      </a:lnTo>
                      <a:lnTo>
                        <a:pt x="2937" y="2"/>
                      </a:lnTo>
                      <a:moveTo>
                        <a:pt x="2899" y="2"/>
                      </a:moveTo>
                      <a:lnTo>
                        <a:pt x="2899" y="0"/>
                      </a:lnTo>
                      <a:lnTo>
                        <a:pt x="2918" y="0"/>
                      </a:lnTo>
                      <a:lnTo>
                        <a:pt x="2918" y="2"/>
                      </a:lnTo>
                      <a:lnTo>
                        <a:pt x="2899" y="2"/>
                      </a:lnTo>
                      <a:moveTo>
                        <a:pt x="2861" y="2"/>
                      </a:moveTo>
                      <a:lnTo>
                        <a:pt x="2861" y="0"/>
                      </a:lnTo>
                      <a:lnTo>
                        <a:pt x="2880" y="0"/>
                      </a:lnTo>
                      <a:lnTo>
                        <a:pt x="2880" y="2"/>
                      </a:lnTo>
                      <a:lnTo>
                        <a:pt x="2861" y="2"/>
                      </a:lnTo>
                      <a:moveTo>
                        <a:pt x="2823" y="2"/>
                      </a:moveTo>
                      <a:lnTo>
                        <a:pt x="2823" y="0"/>
                      </a:lnTo>
                      <a:lnTo>
                        <a:pt x="2842" y="0"/>
                      </a:lnTo>
                      <a:lnTo>
                        <a:pt x="2842" y="2"/>
                      </a:lnTo>
                      <a:lnTo>
                        <a:pt x="2823" y="2"/>
                      </a:lnTo>
                      <a:moveTo>
                        <a:pt x="2785" y="2"/>
                      </a:moveTo>
                      <a:lnTo>
                        <a:pt x="2785" y="0"/>
                      </a:lnTo>
                      <a:lnTo>
                        <a:pt x="2804" y="0"/>
                      </a:lnTo>
                      <a:lnTo>
                        <a:pt x="2804" y="2"/>
                      </a:lnTo>
                      <a:lnTo>
                        <a:pt x="2785" y="2"/>
                      </a:lnTo>
                      <a:moveTo>
                        <a:pt x="2748" y="2"/>
                      </a:moveTo>
                      <a:lnTo>
                        <a:pt x="2748" y="0"/>
                      </a:lnTo>
                      <a:lnTo>
                        <a:pt x="2766" y="0"/>
                      </a:lnTo>
                      <a:lnTo>
                        <a:pt x="2766" y="2"/>
                      </a:lnTo>
                      <a:lnTo>
                        <a:pt x="2748" y="2"/>
                      </a:lnTo>
                      <a:moveTo>
                        <a:pt x="2710" y="2"/>
                      </a:moveTo>
                      <a:lnTo>
                        <a:pt x="2710" y="0"/>
                      </a:lnTo>
                      <a:lnTo>
                        <a:pt x="2729" y="0"/>
                      </a:lnTo>
                      <a:lnTo>
                        <a:pt x="2729" y="2"/>
                      </a:lnTo>
                      <a:lnTo>
                        <a:pt x="2710" y="2"/>
                      </a:lnTo>
                      <a:moveTo>
                        <a:pt x="2672" y="2"/>
                      </a:moveTo>
                      <a:lnTo>
                        <a:pt x="2672" y="0"/>
                      </a:lnTo>
                      <a:lnTo>
                        <a:pt x="2691" y="0"/>
                      </a:lnTo>
                      <a:lnTo>
                        <a:pt x="2691" y="2"/>
                      </a:lnTo>
                      <a:lnTo>
                        <a:pt x="2672" y="2"/>
                      </a:lnTo>
                      <a:moveTo>
                        <a:pt x="2637" y="2"/>
                      </a:moveTo>
                      <a:lnTo>
                        <a:pt x="2637" y="0"/>
                      </a:lnTo>
                      <a:lnTo>
                        <a:pt x="2653" y="0"/>
                      </a:lnTo>
                      <a:lnTo>
                        <a:pt x="2653" y="2"/>
                      </a:lnTo>
                      <a:lnTo>
                        <a:pt x="2637" y="2"/>
                      </a:lnTo>
                      <a:moveTo>
                        <a:pt x="2599" y="2"/>
                      </a:moveTo>
                      <a:lnTo>
                        <a:pt x="2599" y="0"/>
                      </a:lnTo>
                      <a:lnTo>
                        <a:pt x="2618" y="0"/>
                      </a:lnTo>
                      <a:lnTo>
                        <a:pt x="2618" y="2"/>
                      </a:lnTo>
                      <a:lnTo>
                        <a:pt x="2599" y="2"/>
                      </a:lnTo>
                      <a:moveTo>
                        <a:pt x="2561" y="2"/>
                      </a:moveTo>
                      <a:lnTo>
                        <a:pt x="2561" y="0"/>
                      </a:lnTo>
                      <a:lnTo>
                        <a:pt x="2580" y="0"/>
                      </a:lnTo>
                      <a:lnTo>
                        <a:pt x="2580" y="2"/>
                      </a:lnTo>
                      <a:lnTo>
                        <a:pt x="2561" y="2"/>
                      </a:lnTo>
                      <a:moveTo>
                        <a:pt x="2523" y="2"/>
                      </a:moveTo>
                      <a:lnTo>
                        <a:pt x="2523" y="0"/>
                      </a:lnTo>
                      <a:lnTo>
                        <a:pt x="2542" y="0"/>
                      </a:lnTo>
                      <a:lnTo>
                        <a:pt x="2542" y="2"/>
                      </a:lnTo>
                      <a:lnTo>
                        <a:pt x="2523" y="2"/>
                      </a:lnTo>
                      <a:moveTo>
                        <a:pt x="2485" y="2"/>
                      </a:moveTo>
                      <a:lnTo>
                        <a:pt x="2485" y="0"/>
                      </a:lnTo>
                      <a:lnTo>
                        <a:pt x="2504" y="0"/>
                      </a:lnTo>
                      <a:lnTo>
                        <a:pt x="2504" y="2"/>
                      </a:lnTo>
                      <a:lnTo>
                        <a:pt x="2485" y="2"/>
                      </a:lnTo>
                      <a:moveTo>
                        <a:pt x="2448" y="2"/>
                      </a:moveTo>
                      <a:lnTo>
                        <a:pt x="2448" y="0"/>
                      </a:lnTo>
                      <a:lnTo>
                        <a:pt x="2466" y="0"/>
                      </a:lnTo>
                      <a:lnTo>
                        <a:pt x="2466" y="2"/>
                      </a:lnTo>
                      <a:lnTo>
                        <a:pt x="2448" y="2"/>
                      </a:lnTo>
                      <a:moveTo>
                        <a:pt x="2410" y="2"/>
                      </a:moveTo>
                      <a:lnTo>
                        <a:pt x="2410" y="0"/>
                      </a:lnTo>
                      <a:lnTo>
                        <a:pt x="2429" y="0"/>
                      </a:lnTo>
                      <a:lnTo>
                        <a:pt x="2429" y="2"/>
                      </a:lnTo>
                      <a:lnTo>
                        <a:pt x="2410" y="2"/>
                      </a:lnTo>
                      <a:moveTo>
                        <a:pt x="2372" y="2"/>
                      </a:moveTo>
                      <a:lnTo>
                        <a:pt x="2372" y="0"/>
                      </a:lnTo>
                      <a:lnTo>
                        <a:pt x="2391" y="0"/>
                      </a:lnTo>
                      <a:lnTo>
                        <a:pt x="2391" y="2"/>
                      </a:lnTo>
                      <a:lnTo>
                        <a:pt x="2372" y="2"/>
                      </a:lnTo>
                      <a:moveTo>
                        <a:pt x="2334" y="2"/>
                      </a:moveTo>
                      <a:lnTo>
                        <a:pt x="2334" y="0"/>
                      </a:lnTo>
                      <a:lnTo>
                        <a:pt x="2353" y="0"/>
                      </a:lnTo>
                      <a:lnTo>
                        <a:pt x="2353" y="2"/>
                      </a:lnTo>
                      <a:lnTo>
                        <a:pt x="2334" y="2"/>
                      </a:lnTo>
                      <a:moveTo>
                        <a:pt x="2296" y="2"/>
                      </a:moveTo>
                      <a:lnTo>
                        <a:pt x="2296" y="0"/>
                      </a:lnTo>
                      <a:lnTo>
                        <a:pt x="2315" y="0"/>
                      </a:lnTo>
                      <a:lnTo>
                        <a:pt x="2315" y="2"/>
                      </a:lnTo>
                      <a:lnTo>
                        <a:pt x="2296" y="2"/>
                      </a:lnTo>
                      <a:moveTo>
                        <a:pt x="2259" y="2"/>
                      </a:moveTo>
                      <a:lnTo>
                        <a:pt x="2259" y="0"/>
                      </a:lnTo>
                      <a:lnTo>
                        <a:pt x="2277" y="0"/>
                      </a:lnTo>
                      <a:lnTo>
                        <a:pt x="2277" y="2"/>
                      </a:lnTo>
                      <a:lnTo>
                        <a:pt x="2259" y="2"/>
                      </a:lnTo>
                      <a:moveTo>
                        <a:pt x="2221" y="2"/>
                      </a:moveTo>
                      <a:lnTo>
                        <a:pt x="2221" y="0"/>
                      </a:lnTo>
                      <a:lnTo>
                        <a:pt x="2240" y="0"/>
                      </a:lnTo>
                      <a:lnTo>
                        <a:pt x="2240" y="2"/>
                      </a:lnTo>
                      <a:lnTo>
                        <a:pt x="2221" y="2"/>
                      </a:lnTo>
                      <a:moveTo>
                        <a:pt x="2183" y="2"/>
                      </a:moveTo>
                      <a:lnTo>
                        <a:pt x="2183" y="0"/>
                      </a:lnTo>
                      <a:lnTo>
                        <a:pt x="2202" y="0"/>
                      </a:lnTo>
                      <a:lnTo>
                        <a:pt x="2202" y="2"/>
                      </a:lnTo>
                      <a:lnTo>
                        <a:pt x="2183" y="2"/>
                      </a:lnTo>
                      <a:moveTo>
                        <a:pt x="2145" y="2"/>
                      </a:moveTo>
                      <a:lnTo>
                        <a:pt x="2145" y="0"/>
                      </a:lnTo>
                      <a:lnTo>
                        <a:pt x="2164" y="0"/>
                      </a:lnTo>
                      <a:lnTo>
                        <a:pt x="2164" y="2"/>
                      </a:lnTo>
                      <a:lnTo>
                        <a:pt x="2145" y="2"/>
                      </a:lnTo>
                      <a:moveTo>
                        <a:pt x="2107" y="2"/>
                      </a:moveTo>
                      <a:lnTo>
                        <a:pt x="2107" y="0"/>
                      </a:lnTo>
                      <a:lnTo>
                        <a:pt x="2126" y="0"/>
                      </a:lnTo>
                      <a:lnTo>
                        <a:pt x="2126" y="2"/>
                      </a:lnTo>
                      <a:lnTo>
                        <a:pt x="2107" y="2"/>
                      </a:lnTo>
                      <a:moveTo>
                        <a:pt x="2070" y="2"/>
                      </a:moveTo>
                      <a:lnTo>
                        <a:pt x="2070" y="0"/>
                      </a:lnTo>
                      <a:lnTo>
                        <a:pt x="2088" y="0"/>
                      </a:lnTo>
                      <a:lnTo>
                        <a:pt x="2088" y="2"/>
                      </a:lnTo>
                      <a:lnTo>
                        <a:pt x="2070" y="2"/>
                      </a:lnTo>
                      <a:moveTo>
                        <a:pt x="2034" y="2"/>
                      </a:moveTo>
                      <a:lnTo>
                        <a:pt x="2034" y="0"/>
                      </a:lnTo>
                      <a:lnTo>
                        <a:pt x="2053" y="0"/>
                      </a:lnTo>
                      <a:lnTo>
                        <a:pt x="2053" y="2"/>
                      </a:lnTo>
                      <a:lnTo>
                        <a:pt x="2034" y="2"/>
                      </a:lnTo>
                      <a:moveTo>
                        <a:pt x="1996" y="2"/>
                      </a:moveTo>
                      <a:lnTo>
                        <a:pt x="1996" y="0"/>
                      </a:lnTo>
                      <a:lnTo>
                        <a:pt x="2015" y="0"/>
                      </a:lnTo>
                      <a:lnTo>
                        <a:pt x="2015" y="2"/>
                      </a:lnTo>
                      <a:lnTo>
                        <a:pt x="1996" y="2"/>
                      </a:lnTo>
                      <a:moveTo>
                        <a:pt x="1958" y="2"/>
                      </a:moveTo>
                      <a:lnTo>
                        <a:pt x="1958" y="0"/>
                      </a:lnTo>
                      <a:lnTo>
                        <a:pt x="1977" y="0"/>
                      </a:lnTo>
                      <a:lnTo>
                        <a:pt x="1977" y="2"/>
                      </a:lnTo>
                      <a:lnTo>
                        <a:pt x="1958" y="2"/>
                      </a:lnTo>
                      <a:moveTo>
                        <a:pt x="1921" y="2"/>
                      </a:moveTo>
                      <a:lnTo>
                        <a:pt x="1921" y="0"/>
                      </a:lnTo>
                      <a:lnTo>
                        <a:pt x="1940" y="0"/>
                      </a:lnTo>
                      <a:lnTo>
                        <a:pt x="1940" y="2"/>
                      </a:lnTo>
                      <a:lnTo>
                        <a:pt x="1921" y="2"/>
                      </a:lnTo>
                      <a:moveTo>
                        <a:pt x="1883" y="2"/>
                      </a:moveTo>
                      <a:lnTo>
                        <a:pt x="1883" y="0"/>
                      </a:lnTo>
                      <a:lnTo>
                        <a:pt x="1902" y="0"/>
                      </a:lnTo>
                      <a:lnTo>
                        <a:pt x="1902" y="2"/>
                      </a:lnTo>
                      <a:lnTo>
                        <a:pt x="1883" y="2"/>
                      </a:lnTo>
                      <a:moveTo>
                        <a:pt x="1845" y="2"/>
                      </a:moveTo>
                      <a:lnTo>
                        <a:pt x="1845" y="0"/>
                      </a:lnTo>
                      <a:lnTo>
                        <a:pt x="1864" y="0"/>
                      </a:lnTo>
                      <a:lnTo>
                        <a:pt x="1864" y="2"/>
                      </a:lnTo>
                      <a:lnTo>
                        <a:pt x="1845" y="2"/>
                      </a:lnTo>
                      <a:moveTo>
                        <a:pt x="1807" y="2"/>
                      </a:moveTo>
                      <a:lnTo>
                        <a:pt x="1807" y="0"/>
                      </a:lnTo>
                      <a:lnTo>
                        <a:pt x="1826" y="0"/>
                      </a:lnTo>
                      <a:lnTo>
                        <a:pt x="1826" y="2"/>
                      </a:lnTo>
                      <a:lnTo>
                        <a:pt x="1807" y="2"/>
                      </a:lnTo>
                      <a:moveTo>
                        <a:pt x="1770" y="2"/>
                      </a:moveTo>
                      <a:lnTo>
                        <a:pt x="1770" y="0"/>
                      </a:lnTo>
                      <a:lnTo>
                        <a:pt x="1788" y="0"/>
                      </a:lnTo>
                      <a:lnTo>
                        <a:pt x="1788" y="2"/>
                      </a:lnTo>
                      <a:lnTo>
                        <a:pt x="1770" y="2"/>
                      </a:lnTo>
                      <a:moveTo>
                        <a:pt x="1732" y="2"/>
                      </a:moveTo>
                      <a:lnTo>
                        <a:pt x="1732" y="0"/>
                      </a:lnTo>
                      <a:lnTo>
                        <a:pt x="1751" y="0"/>
                      </a:lnTo>
                      <a:lnTo>
                        <a:pt x="1751" y="2"/>
                      </a:lnTo>
                      <a:lnTo>
                        <a:pt x="1732" y="2"/>
                      </a:lnTo>
                      <a:moveTo>
                        <a:pt x="1694" y="2"/>
                      </a:moveTo>
                      <a:lnTo>
                        <a:pt x="1694" y="0"/>
                      </a:lnTo>
                      <a:lnTo>
                        <a:pt x="1713" y="0"/>
                      </a:lnTo>
                      <a:lnTo>
                        <a:pt x="1713" y="2"/>
                      </a:lnTo>
                      <a:lnTo>
                        <a:pt x="1694" y="2"/>
                      </a:lnTo>
                      <a:moveTo>
                        <a:pt x="1656" y="2"/>
                      </a:moveTo>
                      <a:lnTo>
                        <a:pt x="1656" y="0"/>
                      </a:lnTo>
                      <a:lnTo>
                        <a:pt x="1675" y="0"/>
                      </a:lnTo>
                      <a:lnTo>
                        <a:pt x="1675" y="2"/>
                      </a:lnTo>
                      <a:lnTo>
                        <a:pt x="1656" y="2"/>
                      </a:lnTo>
                      <a:moveTo>
                        <a:pt x="1618" y="2"/>
                      </a:moveTo>
                      <a:lnTo>
                        <a:pt x="1618" y="0"/>
                      </a:lnTo>
                      <a:lnTo>
                        <a:pt x="1637" y="0"/>
                      </a:lnTo>
                      <a:lnTo>
                        <a:pt x="1637" y="2"/>
                      </a:lnTo>
                      <a:lnTo>
                        <a:pt x="1618" y="2"/>
                      </a:lnTo>
                      <a:moveTo>
                        <a:pt x="1581" y="2"/>
                      </a:moveTo>
                      <a:lnTo>
                        <a:pt x="1581" y="0"/>
                      </a:lnTo>
                      <a:lnTo>
                        <a:pt x="1599" y="0"/>
                      </a:lnTo>
                      <a:lnTo>
                        <a:pt x="1599" y="2"/>
                      </a:lnTo>
                      <a:lnTo>
                        <a:pt x="1581" y="2"/>
                      </a:lnTo>
                      <a:moveTo>
                        <a:pt x="1543" y="2"/>
                      </a:moveTo>
                      <a:lnTo>
                        <a:pt x="1543" y="0"/>
                      </a:lnTo>
                      <a:lnTo>
                        <a:pt x="1562" y="0"/>
                      </a:lnTo>
                      <a:lnTo>
                        <a:pt x="1562" y="2"/>
                      </a:lnTo>
                      <a:lnTo>
                        <a:pt x="1543" y="2"/>
                      </a:lnTo>
                      <a:moveTo>
                        <a:pt x="1505" y="2"/>
                      </a:moveTo>
                      <a:lnTo>
                        <a:pt x="1505" y="0"/>
                      </a:lnTo>
                      <a:lnTo>
                        <a:pt x="1524" y="0"/>
                      </a:lnTo>
                      <a:lnTo>
                        <a:pt x="1524" y="2"/>
                      </a:lnTo>
                      <a:lnTo>
                        <a:pt x="1505" y="2"/>
                      </a:lnTo>
                      <a:moveTo>
                        <a:pt x="1469" y="2"/>
                      </a:moveTo>
                      <a:lnTo>
                        <a:pt x="1469" y="0"/>
                      </a:lnTo>
                      <a:lnTo>
                        <a:pt x="1486" y="0"/>
                      </a:lnTo>
                      <a:lnTo>
                        <a:pt x="1486" y="2"/>
                      </a:lnTo>
                      <a:lnTo>
                        <a:pt x="1469" y="2"/>
                      </a:lnTo>
                      <a:moveTo>
                        <a:pt x="1432" y="2"/>
                      </a:moveTo>
                      <a:lnTo>
                        <a:pt x="1432" y="0"/>
                      </a:lnTo>
                      <a:lnTo>
                        <a:pt x="1451" y="0"/>
                      </a:lnTo>
                      <a:lnTo>
                        <a:pt x="1451" y="2"/>
                      </a:lnTo>
                      <a:lnTo>
                        <a:pt x="1432" y="2"/>
                      </a:lnTo>
                      <a:moveTo>
                        <a:pt x="1394" y="2"/>
                      </a:moveTo>
                      <a:lnTo>
                        <a:pt x="1394" y="0"/>
                      </a:lnTo>
                      <a:lnTo>
                        <a:pt x="1413" y="0"/>
                      </a:lnTo>
                      <a:lnTo>
                        <a:pt x="1413" y="2"/>
                      </a:lnTo>
                      <a:lnTo>
                        <a:pt x="1394" y="2"/>
                      </a:lnTo>
                      <a:moveTo>
                        <a:pt x="1356" y="2"/>
                      </a:moveTo>
                      <a:lnTo>
                        <a:pt x="1356" y="0"/>
                      </a:lnTo>
                      <a:lnTo>
                        <a:pt x="1375" y="0"/>
                      </a:lnTo>
                      <a:lnTo>
                        <a:pt x="1375" y="2"/>
                      </a:lnTo>
                      <a:lnTo>
                        <a:pt x="1356" y="2"/>
                      </a:lnTo>
                      <a:moveTo>
                        <a:pt x="1318" y="2"/>
                      </a:moveTo>
                      <a:lnTo>
                        <a:pt x="1318" y="0"/>
                      </a:lnTo>
                      <a:lnTo>
                        <a:pt x="1337" y="0"/>
                      </a:lnTo>
                      <a:lnTo>
                        <a:pt x="1337" y="2"/>
                      </a:lnTo>
                      <a:lnTo>
                        <a:pt x="1318" y="2"/>
                      </a:lnTo>
                      <a:moveTo>
                        <a:pt x="1280" y="2"/>
                      </a:moveTo>
                      <a:lnTo>
                        <a:pt x="1280" y="0"/>
                      </a:lnTo>
                      <a:lnTo>
                        <a:pt x="1299" y="0"/>
                      </a:lnTo>
                      <a:lnTo>
                        <a:pt x="1299" y="2"/>
                      </a:lnTo>
                      <a:lnTo>
                        <a:pt x="1280" y="2"/>
                      </a:lnTo>
                      <a:moveTo>
                        <a:pt x="1243" y="2"/>
                      </a:moveTo>
                      <a:lnTo>
                        <a:pt x="1243" y="0"/>
                      </a:lnTo>
                      <a:lnTo>
                        <a:pt x="1262" y="0"/>
                      </a:lnTo>
                      <a:lnTo>
                        <a:pt x="1262" y="2"/>
                      </a:lnTo>
                      <a:lnTo>
                        <a:pt x="1243" y="2"/>
                      </a:lnTo>
                      <a:moveTo>
                        <a:pt x="1205" y="2"/>
                      </a:moveTo>
                      <a:lnTo>
                        <a:pt x="1205" y="0"/>
                      </a:lnTo>
                      <a:lnTo>
                        <a:pt x="1224" y="0"/>
                      </a:lnTo>
                      <a:lnTo>
                        <a:pt x="1224" y="2"/>
                      </a:lnTo>
                      <a:lnTo>
                        <a:pt x="1205" y="2"/>
                      </a:lnTo>
                      <a:moveTo>
                        <a:pt x="1167" y="2"/>
                      </a:moveTo>
                      <a:lnTo>
                        <a:pt x="1167" y="0"/>
                      </a:lnTo>
                      <a:lnTo>
                        <a:pt x="1186" y="0"/>
                      </a:lnTo>
                      <a:lnTo>
                        <a:pt x="1186" y="2"/>
                      </a:lnTo>
                      <a:lnTo>
                        <a:pt x="1167" y="2"/>
                      </a:lnTo>
                      <a:moveTo>
                        <a:pt x="1129" y="2"/>
                      </a:moveTo>
                      <a:lnTo>
                        <a:pt x="1129" y="0"/>
                      </a:lnTo>
                      <a:lnTo>
                        <a:pt x="1148" y="0"/>
                      </a:lnTo>
                      <a:lnTo>
                        <a:pt x="1148" y="2"/>
                      </a:lnTo>
                      <a:lnTo>
                        <a:pt x="1129" y="2"/>
                      </a:lnTo>
                      <a:moveTo>
                        <a:pt x="1091" y="2"/>
                      </a:moveTo>
                      <a:lnTo>
                        <a:pt x="1091" y="0"/>
                      </a:lnTo>
                      <a:lnTo>
                        <a:pt x="1110" y="0"/>
                      </a:lnTo>
                      <a:lnTo>
                        <a:pt x="1110" y="2"/>
                      </a:lnTo>
                      <a:lnTo>
                        <a:pt x="1091" y="2"/>
                      </a:lnTo>
                      <a:moveTo>
                        <a:pt x="1054" y="2"/>
                      </a:moveTo>
                      <a:lnTo>
                        <a:pt x="1054" y="0"/>
                      </a:lnTo>
                      <a:lnTo>
                        <a:pt x="1073" y="0"/>
                      </a:lnTo>
                      <a:lnTo>
                        <a:pt x="1073" y="2"/>
                      </a:lnTo>
                      <a:lnTo>
                        <a:pt x="1054" y="2"/>
                      </a:lnTo>
                      <a:moveTo>
                        <a:pt x="1016" y="2"/>
                      </a:moveTo>
                      <a:lnTo>
                        <a:pt x="1016" y="0"/>
                      </a:lnTo>
                      <a:lnTo>
                        <a:pt x="1035" y="0"/>
                      </a:lnTo>
                      <a:lnTo>
                        <a:pt x="1035" y="2"/>
                      </a:lnTo>
                      <a:lnTo>
                        <a:pt x="1016" y="2"/>
                      </a:lnTo>
                      <a:moveTo>
                        <a:pt x="978" y="2"/>
                      </a:moveTo>
                      <a:lnTo>
                        <a:pt x="978" y="0"/>
                      </a:lnTo>
                      <a:lnTo>
                        <a:pt x="997" y="0"/>
                      </a:lnTo>
                      <a:lnTo>
                        <a:pt x="997" y="2"/>
                      </a:lnTo>
                      <a:lnTo>
                        <a:pt x="978" y="2"/>
                      </a:lnTo>
                      <a:moveTo>
                        <a:pt x="940" y="2"/>
                      </a:moveTo>
                      <a:lnTo>
                        <a:pt x="940" y="0"/>
                      </a:lnTo>
                      <a:lnTo>
                        <a:pt x="959" y="0"/>
                      </a:lnTo>
                      <a:lnTo>
                        <a:pt x="959" y="2"/>
                      </a:lnTo>
                      <a:lnTo>
                        <a:pt x="940" y="2"/>
                      </a:lnTo>
                      <a:moveTo>
                        <a:pt x="902" y="2"/>
                      </a:moveTo>
                      <a:lnTo>
                        <a:pt x="902" y="0"/>
                      </a:lnTo>
                      <a:lnTo>
                        <a:pt x="921" y="0"/>
                      </a:lnTo>
                      <a:lnTo>
                        <a:pt x="921" y="2"/>
                      </a:lnTo>
                      <a:lnTo>
                        <a:pt x="902" y="2"/>
                      </a:lnTo>
                      <a:moveTo>
                        <a:pt x="867" y="2"/>
                      </a:moveTo>
                      <a:lnTo>
                        <a:pt x="867" y="0"/>
                      </a:lnTo>
                      <a:lnTo>
                        <a:pt x="884" y="0"/>
                      </a:lnTo>
                      <a:lnTo>
                        <a:pt x="884" y="2"/>
                      </a:lnTo>
                      <a:lnTo>
                        <a:pt x="867" y="2"/>
                      </a:lnTo>
                      <a:moveTo>
                        <a:pt x="829" y="2"/>
                      </a:moveTo>
                      <a:lnTo>
                        <a:pt x="829" y="0"/>
                      </a:lnTo>
                      <a:lnTo>
                        <a:pt x="848" y="0"/>
                      </a:lnTo>
                      <a:lnTo>
                        <a:pt x="848" y="2"/>
                      </a:lnTo>
                      <a:lnTo>
                        <a:pt x="829" y="2"/>
                      </a:lnTo>
                      <a:moveTo>
                        <a:pt x="791" y="2"/>
                      </a:moveTo>
                      <a:lnTo>
                        <a:pt x="791" y="0"/>
                      </a:lnTo>
                      <a:lnTo>
                        <a:pt x="810" y="0"/>
                      </a:lnTo>
                      <a:lnTo>
                        <a:pt x="810" y="2"/>
                      </a:lnTo>
                      <a:lnTo>
                        <a:pt x="791" y="2"/>
                      </a:lnTo>
                      <a:moveTo>
                        <a:pt x="754" y="2"/>
                      </a:moveTo>
                      <a:lnTo>
                        <a:pt x="754" y="0"/>
                      </a:lnTo>
                      <a:lnTo>
                        <a:pt x="773" y="0"/>
                      </a:lnTo>
                      <a:lnTo>
                        <a:pt x="773" y="2"/>
                      </a:lnTo>
                      <a:lnTo>
                        <a:pt x="754" y="2"/>
                      </a:lnTo>
                      <a:moveTo>
                        <a:pt x="716" y="2"/>
                      </a:moveTo>
                      <a:lnTo>
                        <a:pt x="716" y="0"/>
                      </a:lnTo>
                      <a:lnTo>
                        <a:pt x="735" y="0"/>
                      </a:lnTo>
                      <a:lnTo>
                        <a:pt x="735" y="2"/>
                      </a:lnTo>
                      <a:lnTo>
                        <a:pt x="716" y="2"/>
                      </a:lnTo>
                      <a:moveTo>
                        <a:pt x="678" y="2"/>
                      </a:moveTo>
                      <a:lnTo>
                        <a:pt x="678" y="0"/>
                      </a:lnTo>
                      <a:lnTo>
                        <a:pt x="697" y="0"/>
                      </a:lnTo>
                      <a:lnTo>
                        <a:pt x="697" y="2"/>
                      </a:lnTo>
                      <a:lnTo>
                        <a:pt x="678" y="2"/>
                      </a:lnTo>
                      <a:moveTo>
                        <a:pt x="640" y="2"/>
                      </a:moveTo>
                      <a:lnTo>
                        <a:pt x="640" y="0"/>
                      </a:lnTo>
                      <a:lnTo>
                        <a:pt x="659" y="0"/>
                      </a:lnTo>
                      <a:lnTo>
                        <a:pt x="659" y="2"/>
                      </a:lnTo>
                      <a:lnTo>
                        <a:pt x="640" y="2"/>
                      </a:lnTo>
                      <a:moveTo>
                        <a:pt x="602" y="2"/>
                      </a:moveTo>
                      <a:lnTo>
                        <a:pt x="602" y="0"/>
                      </a:lnTo>
                      <a:lnTo>
                        <a:pt x="621" y="0"/>
                      </a:lnTo>
                      <a:lnTo>
                        <a:pt x="621" y="2"/>
                      </a:lnTo>
                      <a:lnTo>
                        <a:pt x="602" y="2"/>
                      </a:lnTo>
                      <a:moveTo>
                        <a:pt x="565" y="2"/>
                      </a:moveTo>
                      <a:lnTo>
                        <a:pt x="565" y="0"/>
                      </a:lnTo>
                      <a:lnTo>
                        <a:pt x="584" y="0"/>
                      </a:lnTo>
                      <a:lnTo>
                        <a:pt x="584" y="2"/>
                      </a:lnTo>
                      <a:lnTo>
                        <a:pt x="565" y="2"/>
                      </a:lnTo>
                      <a:moveTo>
                        <a:pt x="527" y="2"/>
                      </a:moveTo>
                      <a:lnTo>
                        <a:pt x="527" y="0"/>
                      </a:lnTo>
                      <a:lnTo>
                        <a:pt x="546" y="0"/>
                      </a:lnTo>
                      <a:lnTo>
                        <a:pt x="546" y="2"/>
                      </a:lnTo>
                      <a:lnTo>
                        <a:pt x="527" y="2"/>
                      </a:lnTo>
                      <a:moveTo>
                        <a:pt x="489" y="2"/>
                      </a:moveTo>
                      <a:lnTo>
                        <a:pt x="489" y="0"/>
                      </a:lnTo>
                      <a:lnTo>
                        <a:pt x="508" y="0"/>
                      </a:lnTo>
                      <a:lnTo>
                        <a:pt x="508" y="2"/>
                      </a:lnTo>
                      <a:lnTo>
                        <a:pt x="489" y="2"/>
                      </a:lnTo>
                      <a:moveTo>
                        <a:pt x="451" y="2"/>
                      </a:moveTo>
                      <a:lnTo>
                        <a:pt x="451" y="0"/>
                      </a:lnTo>
                      <a:lnTo>
                        <a:pt x="470" y="0"/>
                      </a:lnTo>
                      <a:lnTo>
                        <a:pt x="470" y="2"/>
                      </a:lnTo>
                      <a:lnTo>
                        <a:pt x="451" y="2"/>
                      </a:lnTo>
                      <a:moveTo>
                        <a:pt x="413" y="2"/>
                      </a:moveTo>
                      <a:lnTo>
                        <a:pt x="413" y="0"/>
                      </a:lnTo>
                      <a:lnTo>
                        <a:pt x="432" y="0"/>
                      </a:lnTo>
                      <a:lnTo>
                        <a:pt x="432" y="2"/>
                      </a:lnTo>
                      <a:lnTo>
                        <a:pt x="413" y="2"/>
                      </a:lnTo>
                      <a:moveTo>
                        <a:pt x="376" y="2"/>
                      </a:moveTo>
                      <a:lnTo>
                        <a:pt x="376" y="0"/>
                      </a:lnTo>
                      <a:lnTo>
                        <a:pt x="395" y="0"/>
                      </a:lnTo>
                      <a:lnTo>
                        <a:pt x="395" y="2"/>
                      </a:lnTo>
                      <a:lnTo>
                        <a:pt x="376" y="2"/>
                      </a:lnTo>
                      <a:moveTo>
                        <a:pt x="338" y="2"/>
                      </a:moveTo>
                      <a:lnTo>
                        <a:pt x="338" y="0"/>
                      </a:lnTo>
                      <a:lnTo>
                        <a:pt x="357" y="0"/>
                      </a:lnTo>
                      <a:lnTo>
                        <a:pt x="357" y="2"/>
                      </a:lnTo>
                      <a:lnTo>
                        <a:pt x="338" y="2"/>
                      </a:lnTo>
                      <a:moveTo>
                        <a:pt x="300" y="2"/>
                      </a:moveTo>
                      <a:lnTo>
                        <a:pt x="300" y="0"/>
                      </a:lnTo>
                      <a:lnTo>
                        <a:pt x="319" y="0"/>
                      </a:lnTo>
                      <a:lnTo>
                        <a:pt x="319" y="2"/>
                      </a:lnTo>
                      <a:lnTo>
                        <a:pt x="300" y="2"/>
                      </a:lnTo>
                      <a:moveTo>
                        <a:pt x="265" y="2"/>
                      </a:moveTo>
                      <a:lnTo>
                        <a:pt x="265" y="0"/>
                      </a:lnTo>
                      <a:lnTo>
                        <a:pt x="284" y="0"/>
                      </a:lnTo>
                      <a:lnTo>
                        <a:pt x="284" y="2"/>
                      </a:lnTo>
                      <a:lnTo>
                        <a:pt x="265" y="2"/>
                      </a:lnTo>
                      <a:moveTo>
                        <a:pt x="227" y="2"/>
                      </a:moveTo>
                      <a:lnTo>
                        <a:pt x="227" y="0"/>
                      </a:lnTo>
                      <a:lnTo>
                        <a:pt x="246" y="0"/>
                      </a:lnTo>
                      <a:lnTo>
                        <a:pt x="246" y="2"/>
                      </a:lnTo>
                      <a:lnTo>
                        <a:pt x="227" y="2"/>
                      </a:lnTo>
                      <a:moveTo>
                        <a:pt x="189" y="2"/>
                      </a:moveTo>
                      <a:lnTo>
                        <a:pt x="189" y="0"/>
                      </a:lnTo>
                      <a:lnTo>
                        <a:pt x="208" y="0"/>
                      </a:lnTo>
                      <a:lnTo>
                        <a:pt x="208" y="2"/>
                      </a:lnTo>
                      <a:lnTo>
                        <a:pt x="189" y="2"/>
                      </a:lnTo>
                      <a:moveTo>
                        <a:pt x="151" y="2"/>
                      </a:moveTo>
                      <a:lnTo>
                        <a:pt x="151" y="0"/>
                      </a:lnTo>
                      <a:lnTo>
                        <a:pt x="170" y="0"/>
                      </a:lnTo>
                      <a:lnTo>
                        <a:pt x="170" y="2"/>
                      </a:lnTo>
                      <a:lnTo>
                        <a:pt x="151" y="2"/>
                      </a:lnTo>
                      <a:moveTo>
                        <a:pt x="113" y="2"/>
                      </a:moveTo>
                      <a:lnTo>
                        <a:pt x="113" y="0"/>
                      </a:lnTo>
                      <a:lnTo>
                        <a:pt x="132" y="0"/>
                      </a:lnTo>
                      <a:lnTo>
                        <a:pt x="132" y="2"/>
                      </a:lnTo>
                      <a:lnTo>
                        <a:pt x="113" y="2"/>
                      </a:lnTo>
                      <a:moveTo>
                        <a:pt x="76" y="2"/>
                      </a:moveTo>
                      <a:lnTo>
                        <a:pt x="76" y="0"/>
                      </a:lnTo>
                      <a:lnTo>
                        <a:pt x="95" y="0"/>
                      </a:lnTo>
                      <a:lnTo>
                        <a:pt x="95" y="2"/>
                      </a:lnTo>
                      <a:lnTo>
                        <a:pt x="76" y="2"/>
                      </a:lnTo>
                      <a:moveTo>
                        <a:pt x="38" y="2"/>
                      </a:moveTo>
                      <a:lnTo>
                        <a:pt x="38" y="0"/>
                      </a:lnTo>
                      <a:lnTo>
                        <a:pt x="57" y="0"/>
                      </a:lnTo>
                      <a:lnTo>
                        <a:pt x="57" y="2"/>
                      </a:lnTo>
                      <a:lnTo>
                        <a:pt x="38" y="2"/>
                      </a:lnTo>
                      <a:moveTo>
                        <a:pt x="0" y="2"/>
                      </a:moveTo>
                      <a:lnTo>
                        <a:pt x="0" y="0"/>
                      </a:lnTo>
                      <a:lnTo>
                        <a:pt x="19" y="0"/>
                      </a:lnTo>
                      <a:lnTo>
                        <a:pt x="19" y="2"/>
                      </a:lnTo>
                      <a:lnTo>
                        <a:pt x="0" y="2"/>
                      </a:lnTo>
                    </a:path>
                  </a:pathLst>
                </a:custGeom>
                <a:no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21" name="Freeform 42"/>
                <p:cNvSpPr>
                  <a:spLocks noEditPoints="1"/>
                </p:cNvSpPr>
                <p:nvPr/>
              </p:nvSpPr>
              <p:spPr bwMode="auto">
                <a:xfrm>
                  <a:off x="1130244" y="4271204"/>
                  <a:ext cx="9329165" cy="3965"/>
                </a:xfrm>
                <a:custGeom>
                  <a:avLst/>
                  <a:gdLst/>
                  <a:ahLst/>
                  <a:cxnLst>
                    <a:cxn ang="0">
                      <a:pos x="4668" y="2"/>
                    </a:cxn>
                    <a:cxn ang="0">
                      <a:pos x="4593" y="2"/>
                    </a:cxn>
                    <a:cxn ang="0">
                      <a:pos x="4517" y="2"/>
                    </a:cxn>
                    <a:cxn ang="0">
                      <a:pos x="4441" y="2"/>
                    </a:cxn>
                    <a:cxn ang="0">
                      <a:pos x="4368" y="2"/>
                    </a:cxn>
                    <a:cxn ang="0">
                      <a:pos x="4293" y="2"/>
                    </a:cxn>
                    <a:cxn ang="0">
                      <a:pos x="4217" y="2"/>
                    </a:cxn>
                    <a:cxn ang="0">
                      <a:pos x="4141" y="2"/>
                    </a:cxn>
                    <a:cxn ang="0">
                      <a:pos x="4066" y="2"/>
                    </a:cxn>
                    <a:cxn ang="0">
                      <a:pos x="3990" y="2"/>
                    </a:cxn>
                    <a:cxn ang="0">
                      <a:pos x="3915" y="2"/>
                    </a:cxn>
                    <a:cxn ang="0">
                      <a:pos x="3839" y="2"/>
                    </a:cxn>
                    <a:cxn ang="0">
                      <a:pos x="3766" y="2"/>
                    </a:cxn>
                    <a:cxn ang="0">
                      <a:pos x="3690" y="2"/>
                    </a:cxn>
                    <a:cxn ang="0">
                      <a:pos x="3615" y="2"/>
                    </a:cxn>
                    <a:cxn ang="0">
                      <a:pos x="3539" y="2"/>
                    </a:cxn>
                    <a:cxn ang="0">
                      <a:pos x="3463" y="2"/>
                    </a:cxn>
                    <a:cxn ang="0">
                      <a:pos x="3388" y="2"/>
                    </a:cxn>
                    <a:cxn ang="0">
                      <a:pos x="3312" y="2"/>
                    </a:cxn>
                    <a:cxn ang="0">
                      <a:pos x="3237" y="2"/>
                    </a:cxn>
                    <a:cxn ang="0">
                      <a:pos x="3163" y="2"/>
                    </a:cxn>
                    <a:cxn ang="0">
                      <a:pos x="3088" y="2"/>
                    </a:cxn>
                    <a:cxn ang="0">
                      <a:pos x="3012" y="2"/>
                    </a:cxn>
                    <a:cxn ang="0">
                      <a:pos x="2937" y="2"/>
                    </a:cxn>
                    <a:cxn ang="0">
                      <a:pos x="2861" y="2"/>
                    </a:cxn>
                    <a:cxn ang="0">
                      <a:pos x="2785" y="2"/>
                    </a:cxn>
                    <a:cxn ang="0">
                      <a:pos x="2710" y="2"/>
                    </a:cxn>
                    <a:cxn ang="0">
                      <a:pos x="2637" y="2"/>
                    </a:cxn>
                    <a:cxn ang="0">
                      <a:pos x="2561" y="2"/>
                    </a:cxn>
                    <a:cxn ang="0">
                      <a:pos x="2485" y="2"/>
                    </a:cxn>
                    <a:cxn ang="0">
                      <a:pos x="2410" y="2"/>
                    </a:cxn>
                    <a:cxn ang="0">
                      <a:pos x="2334" y="2"/>
                    </a:cxn>
                    <a:cxn ang="0">
                      <a:pos x="2259" y="2"/>
                    </a:cxn>
                    <a:cxn ang="0">
                      <a:pos x="2183" y="2"/>
                    </a:cxn>
                    <a:cxn ang="0">
                      <a:pos x="2107" y="2"/>
                    </a:cxn>
                    <a:cxn ang="0">
                      <a:pos x="2034" y="2"/>
                    </a:cxn>
                    <a:cxn ang="0">
                      <a:pos x="1958" y="2"/>
                    </a:cxn>
                    <a:cxn ang="0">
                      <a:pos x="1883" y="2"/>
                    </a:cxn>
                    <a:cxn ang="0">
                      <a:pos x="1807" y="2"/>
                    </a:cxn>
                    <a:cxn ang="0">
                      <a:pos x="1732" y="2"/>
                    </a:cxn>
                    <a:cxn ang="0">
                      <a:pos x="1656" y="2"/>
                    </a:cxn>
                    <a:cxn ang="0">
                      <a:pos x="1581" y="2"/>
                    </a:cxn>
                    <a:cxn ang="0">
                      <a:pos x="1505" y="2"/>
                    </a:cxn>
                    <a:cxn ang="0">
                      <a:pos x="1432" y="2"/>
                    </a:cxn>
                    <a:cxn ang="0">
                      <a:pos x="1356" y="2"/>
                    </a:cxn>
                    <a:cxn ang="0">
                      <a:pos x="1280" y="2"/>
                    </a:cxn>
                    <a:cxn ang="0">
                      <a:pos x="1205" y="2"/>
                    </a:cxn>
                    <a:cxn ang="0">
                      <a:pos x="1129" y="2"/>
                    </a:cxn>
                    <a:cxn ang="0">
                      <a:pos x="1054" y="2"/>
                    </a:cxn>
                    <a:cxn ang="0">
                      <a:pos x="978" y="2"/>
                    </a:cxn>
                    <a:cxn ang="0">
                      <a:pos x="902" y="2"/>
                    </a:cxn>
                    <a:cxn ang="0">
                      <a:pos x="829" y="2"/>
                    </a:cxn>
                    <a:cxn ang="0">
                      <a:pos x="754" y="2"/>
                    </a:cxn>
                    <a:cxn ang="0">
                      <a:pos x="678" y="2"/>
                    </a:cxn>
                    <a:cxn ang="0">
                      <a:pos x="602" y="2"/>
                    </a:cxn>
                    <a:cxn ang="0">
                      <a:pos x="527" y="2"/>
                    </a:cxn>
                    <a:cxn ang="0">
                      <a:pos x="451" y="2"/>
                    </a:cxn>
                    <a:cxn ang="0">
                      <a:pos x="376" y="2"/>
                    </a:cxn>
                    <a:cxn ang="0">
                      <a:pos x="300" y="2"/>
                    </a:cxn>
                    <a:cxn ang="0">
                      <a:pos x="227" y="2"/>
                    </a:cxn>
                    <a:cxn ang="0">
                      <a:pos x="151" y="2"/>
                    </a:cxn>
                    <a:cxn ang="0">
                      <a:pos x="76" y="2"/>
                    </a:cxn>
                    <a:cxn ang="0">
                      <a:pos x="0" y="2"/>
                    </a:cxn>
                  </a:cxnLst>
                  <a:rect l="0" t="0" r="r" b="b"/>
                  <a:pathLst>
                    <a:path w="4706" h="2">
                      <a:moveTo>
                        <a:pt x="4706" y="2"/>
                      </a:moveTo>
                      <a:lnTo>
                        <a:pt x="4706" y="0"/>
                      </a:lnTo>
                      <a:lnTo>
                        <a:pt x="4706" y="0"/>
                      </a:lnTo>
                      <a:lnTo>
                        <a:pt x="4706" y="2"/>
                      </a:lnTo>
                      <a:lnTo>
                        <a:pt x="4706" y="2"/>
                      </a:lnTo>
                      <a:moveTo>
                        <a:pt x="4668" y="2"/>
                      </a:moveTo>
                      <a:lnTo>
                        <a:pt x="4668" y="0"/>
                      </a:lnTo>
                      <a:lnTo>
                        <a:pt x="4687" y="0"/>
                      </a:lnTo>
                      <a:lnTo>
                        <a:pt x="4687" y="2"/>
                      </a:lnTo>
                      <a:lnTo>
                        <a:pt x="4668" y="2"/>
                      </a:lnTo>
                      <a:moveTo>
                        <a:pt x="4630" y="2"/>
                      </a:moveTo>
                      <a:lnTo>
                        <a:pt x="4630" y="0"/>
                      </a:lnTo>
                      <a:lnTo>
                        <a:pt x="4649" y="0"/>
                      </a:lnTo>
                      <a:lnTo>
                        <a:pt x="4649" y="2"/>
                      </a:lnTo>
                      <a:lnTo>
                        <a:pt x="4630" y="2"/>
                      </a:lnTo>
                      <a:moveTo>
                        <a:pt x="4593" y="2"/>
                      </a:moveTo>
                      <a:lnTo>
                        <a:pt x="4593" y="0"/>
                      </a:lnTo>
                      <a:lnTo>
                        <a:pt x="4611" y="0"/>
                      </a:lnTo>
                      <a:lnTo>
                        <a:pt x="4611" y="2"/>
                      </a:lnTo>
                      <a:lnTo>
                        <a:pt x="4593" y="2"/>
                      </a:lnTo>
                      <a:moveTo>
                        <a:pt x="4555" y="2"/>
                      </a:moveTo>
                      <a:lnTo>
                        <a:pt x="4555" y="0"/>
                      </a:lnTo>
                      <a:lnTo>
                        <a:pt x="4574" y="0"/>
                      </a:lnTo>
                      <a:lnTo>
                        <a:pt x="4574" y="2"/>
                      </a:lnTo>
                      <a:lnTo>
                        <a:pt x="4555" y="2"/>
                      </a:lnTo>
                      <a:moveTo>
                        <a:pt x="4517" y="2"/>
                      </a:moveTo>
                      <a:lnTo>
                        <a:pt x="4517" y="0"/>
                      </a:lnTo>
                      <a:lnTo>
                        <a:pt x="4536" y="0"/>
                      </a:lnTo>
                      <a:lnTo>
                        <a:pt x="4536" y="2"/>
                      </a:lnTo>
                      <a:lnTo>
                        <a:pt x="4517" y="2"/>
                      </a:lnTo>
                      <a:moveTo>
                        <a:pt x="4479" y="2"/>
                      </a:moveTo>
                      <a:lnTo>
                        <a:pt x="4479" y="0"/>
                      </a:lnTo>
                      <a:lnTo>
                        <a:pt x="4498" y="0"/>
                      </a:lnTo>
                      <a:lnTo>
                        <a:pt x="4498" y="2"/>
                      </a:lnTo>
                      <a:lnTo>
                        <a:pt x="4479" y="2"/>
                      </a:lnTo>
                      <a:moveTo>
                        <a:pt x="4441" y="2"/>
                      </a:moveTo>
                      <a:lnTo>
                        <a:pt x="4441" y="0"/>
                      </a:lnTo>
                      <a:lnTo>
                        <a:pt x="4460" y="0"/>
                      </a:lnTo>
                      <a:lnTo>
                        <a:pt x="4460" y="2"/>
                      </a:lnTo>
                      <a:lnTo>
                        <a:pt x="4441" y="2"/>
                      </a:lnTo>
                      <a:moveTo>
                        <a:pt x="4406" y="2"/>
                      </a:moveTo>
                      <a:lnTo>
                        <a:pt x="4406" y="0"/>
                      </a:lnTo>
                      <a:lnTo>
                        <a:pt x="4423" y="0"/>
                      </a:lnTo>
                      <a:lnTo>
                        <a:pt x="4423" y="2"/>
                      </a:lnTo>
                      <a:lnTo>
                        <a:pt x="4406" y="2"/>
                      </a:lnTo>
                      <a:moveTo>
                        <a:pt x="4368" y="2"/>
                      </a:moveTo>
                      <a:lnTo>
                        <a:pt x="4368" y="0"/>
                      </a:lnTo>
                      <a:lnTo>
                        <a:pt x="4387" y="0"/>
                      </a:lnTo>
                      <a:lnTo>
                        <a:pt x="4387" y="2"/>
                      </a:lnTo>
                      <a:lnTo>
                        <a:pt x="4368" y="2"/>
                      </a:lnTo>
                      <a:moveTo>
                        <a:pt x="4330" y="2"/>
                      </a:moveTo>
                      <a:lnTo>
                        <a:pt x="4330" y="0"/>
                      </a:lnTo>
                      <a:lnTo>
                        <a:pt x="4349" y="0"/>
                      </a:lnTo>
                      <a:lnTo>
                        <a:pt x="4349" y="2"/>
                      </a:lnTo>
                      <a:lnTo>
                        <a:pt x="4330" y="2"/>
                      </a:lnTo>
                      <a:moveTo>
                        <a:pt x="4293" y="2"/>
                      </a:moveTo>
                      <a:lnTo>
                        <a:pt x="4293" y="0"/>
                      </a:lnTo>
                      <a:lnTo>
                        <a:pt x="4311" y="0"/>
                      </a:lnTo>
                      <a:lnTo>
                        <a:pt x="4311" y="2"/>
                      </a:lnTo>
                      <a:lnTo>
                        <a:pt x="4293" y="2"/>
                      </a:lnTo>
                      <a:moveTo>
                        <a:pt x="4255" y="2"/>
                      </a:moveTo>
                      <a:lnTo>
                        <a:pt x="4255" y="0"/>
                      </a:lnTo>
                      <a:lnTo>
                        <a:pt x="4274" y="0"/>
                      </a:lnTo>
                      <a:lnTo>
                        <a:pt x="4274" y="2"/>
                      </a:lnTo>
                      <a:lnTo>
                        <a:pt x="4255" y="2"/>
                      </a:lnTo>
                      <a:moveTo>
                        <a:pt x="4217" y="2"/>
                      </a:moveTo>
                      <a:lnTo>
                        <a:pt x="4217" y="0"/>
                      </a:lnTo>
                      <a:lnTo>
                        <a:pt x="4236" y="0"/>
                      </a:lnTo>
                      <a:lnTo>
                        <a:pt x="4236" y="2"/>
                      </a:lnTo>
                      <a:lnTo>
                        <a:pt x="4217" y="2"/>
                      </a:lnTo>
                      <a:moveTo>
                        <a:pt x="4179" y="2"/>
                      </a:moveTo>
                      <a:lnTo>
                        <a:pt x="4179" y="0"/>
                      </a:lnTo>
                      <a:lnTo>
                        <a:pt x="4198" y="0"/>
                      </a:lnTo>
                      <a:lnTo>
                        <a:pt x="4198" y="2"/>
                      </a:lnTo>
                      <a:lnTo>
                        <a:pt x="4179" y="2"/>
                      </a:lnTo>
                      <a:moveTo>
                        <a:pt x="4141" y="2"/>
                      </a:moveTo>
                      <a:lnTo>
                        <a:pt x="4141" y="0"/>
                      </a:lnTo>
                      <a:lnTo>
                        <a:pt x="4160" y="0"/>
                      </a:lnTo>
                      <a:lnTo>
                        <a:pt x="4160" y="2"/>
                      </a:lnTo>
                      <a:lnTo>
                        <a:pt x="4141" y="2"/>
                      </a:lnTo>
                      <a:moveTo>
                        <a:pt x="4104" y="2"/>
                      </a:moveTo>
                      <a:lnTo>
                        <a:pt x="4104" y="0"/>
                      </a:lnTo>
                      <a:lnTo>
                        <a:pt x="4122" y="0"/>
                      </a:lnTo>
                      <a:lnTo>
                        <a:pt x="4122" y="2"/>
                      </a:lnTo>
                      <a:lnTo>
                        <a:pt x="4104" y="2"/>
                      </a:lnTo>
                      <a:moveTo>
                        <a:pt x="4066" y="2"/>
                      </a:moveTo>
                      <a:lnTo>
                        <a:pt x="4066" y="0"/>
                      </a:lnTo>
                      <a:lnTo>
                        <a:pt x="4085" y="0"/>
                      </a:lnTo>
                      <a:lnTo>
                        <a:pt x="4085" y="2"/>
                      </a:lnTo>
                      <a:lnTo>
                        <a:pt x="4066" y="2"/>
                      </a:lnTo>
                      <a:moveTo>
                        <a:pt x="4028" y="2"/>
                      </a:moveTo>
                      <a:lnTo>
                        <a:pt x="4028" y="0"/>
                      </a:lnTo>
                      <a:lnTo>
                        <a:pt x="4047" y="0"/>
                      </a:lnTo>
                      <a:lnTo>
                        <a:pt x="4047" y="2"/>
                      </a:lnTo>
                      <a:lnTo>
                        <a:pt x="4028" y="2"/>
                      </a:lnTo>
                      <a:moveTo>
                        <a:pt x="3990" y="2"/>
                      </a:moveTo>
                      <a:lnTo>
                        <a:pt x="3990" y="0"/>
                      </a:lnTo>
                      <a:lnTo>
                        <a:pt x="4009" y="0"/>
                      </a:lnTo>
                      <a:lnTo>
                        <a:pt x="4009" y="2"/>
                      </a:lnTo>
                      <a:lnTo>
                        <a:pt x="3990" y="2"/>
                      </a:lnTo>
                      <a:moveTo>
                        <a:pt x="3952" y="2"/>
                      </a:moveTo>
                      <a:lnTo>
                        <a:pt x="3952" y="0"/>
                      </a:lnTo>
                      <a:lnTo>
                        <a:pt x="3971" y="0"/>
                      </a:lnTo>
                      <a:lnTo>
                        <a:pt x="3971" y="2"/>
                      </a:lnTo>
                      <a:lnTo>
                        <a:pt x="3952" y="2"/>
                      </a:lnTo>
                      <a:moveTo>
                        <a:pt x="3915" y="2"/>
                      </a:moveTo>
                      <a:lnTo>
                        <a:pt x="3915" y="0"/>
                      </a:lnTo>
                      <a:lnTo>
                        <a:pt x="3933" y="0"/>
                      </a:lnTo>
                      <a:lnTo>
                        <a:pt x="3933" y="2"/>
                      </a:lnTo>
                      <a:lnTo>
                        <a:pt x="3915" y="2"/>
                      </a:lnTo>
                      <a:moveTo>
                        <a:pt x="3877" y="2"/>
                      </a:moveTo>
                      <a:lnTo>
                        <a:pt x="3877" y="0"/>
                      </a:lnTo>
                      <a:lnTo>
                        <a:pt x="3896" y="0"/>
                      </a:lnTo>
                      <a:lnTo>
                        <a:pt x="3896" y="2"/>
                      </a:lnTo>
                      <a:lnTo>
                        <a:pt x="3877" y="2"/>
                      </a:lnTo>
                      <a:moveTo>
                        <a:pt x="3839" y="2"/>
                      </a:moveTo>
                      <a:lnTo>
                        <a:pt x="3839" y="0"/>
                      </a:lnTo>
                      <a:lnTo>
                        <a:pt x="3858" y="0"/>
                      </a:lnTo>
                      <a:lnTo>
                        <a:pt x="3858" y="2"/>
                      </a:lnTo>
                      <a:lnTo>
                        <a:pt x="3839" y="2"/>
                      </a:lnTo>
                      <a:moveTo>
                        <a:pt x="3804" y="2"/>
                      </a:moveTo>
                      <a:lnTo>
                        <a:pt x="3804" y="0"/>
                      </a:lnTo>
                      <a:lnTo>
                        <a:pt x="3822" y="0"/>
                      </a:lnTo>
                      <a:lnTo>
                        <a:pt x="3822" y="2"/>
                      </a:lnTo>
                      <a:lnTo>
                        <a:pt x="3804" y="2"/>
                      </a:lnTo>
                      <a:moveTo>
                        <a:pt x="3766" y="2"/>
                      </a:moveTo>
                      <a:lnTo>
                        <a:pt x="3766" y="0"/>
                      </a:lnTo>
                      <a:lnTo>
                        <a:pt x="3785" y="0"/>
                      </a:lnTo>
                      <a:lnTo>
                        <a:pt x="3785" y="2"/>
                      </a:lnTo>
                      <a:lnTo>
                        <a:pt x="3766" y="2"/>
                      </a:lnTo>
                      <a:moveTo>
                        <a:pt x="3728" y="2"/>
                      </a:moveTo>
                      <a:lnTo>
                        <a:pt x="3728" y="0"/>
                      </a:lnTo>
                      <a:lnTo>
                        <a:pt x="3747" y="0"/>
                      </a:lnTo>
                      <a:lnTo>
                        <a:pt x="3747" y="2"/>
                      </a:lnTo>
                      <a:lnTo>
                        <a:pt x="3728" y="2"/>
                      </a:lnTo>
                      <a:moveTo>
                        <a:pt x="3690" y="2"/>
                      </a:moveTo>
                      <a:lnTo>
                        <a:pt x="3690" y="0"/>
                      </a:lnTo>
                      <a:lnTo>
                        <a:pt x="3709" y="0"/>
                      </a:lnTo>
                      <a:lnTo>
                        <a:pt x="3709" y="2"/>
                      </a:lnTo>
                      <a:lnTo>
                        <a:pt x="3690" y="2"/>
                      </a:lnTo>
                      <a:moveTo>
                        <a:pt x="3652" y="2"/>
                      </a:moveTo>
                      <a:lnTo>
                        <a:pt x="3652" y="0"/>
                      </a:lnTo>
                      <a:lnTo>
                        <a:pt x="3671" y="0"/>
                      </a:lnTo>
                      <a:lnTo>
                        <a:pt x="3671" y="2"/>
                      </a:lnTo>
                      <a:lnTo>
                        <a:pt x="3652" y="2"/>
                      </a:lnTo>
                      <a:moveTo>
                        <a:pt x="3615" y="2"/>
                      </a:moveTo>
                      <a:lnTo>
                        <a:pt x="3615" y="0"/>
                      </a:lnTo>
                      <a:lnTo>
                        <a:pt x="3633" y="0"/>
                      </a:lnTo>
                      <a:lnTo>
                        <a:pt x="3633" y="2"/>
                      </a:lnTo>
                      <a:lnTo>
                        <a:pt x="3615" y="2"/>
                      </a:lnTo>
                      <a:moveTo>
                        <a:pt x="3577" y="2"/>
                      </a:moveTo>
                      <a:lnTo>
                        <a:pt x="3577" y="0"/>
                      </a:lnTo>
                      <a:lnTo>
                        <a:pt x="3596" y="0"/>
                      </a:lnTo>
                      <a:lnTo>
                        <a:pt x="3596" y="2"/>
                      </a:lnTo>
                      <a:lnTo>
                        <a:pt x="3577" y="2"/>
                      </a:lnTo>
                      <a:moveTo>
                        <a:pt x="3539" y="2"/>
                      </a:moveTo>
                      <a:lnTo>
                        <a:pt x="3539" y="0"/>
                      </a:lnTo>
                      <a:lnTo>
                        <a:pt x="3558" y="0"/>
                      </a:lnTo>
                      <a:lnTo>
                        <a:pt x="3558" y="2"/>
                      </a:lnTo>
                      <a:lnTo>
                        <a:pt x="3539" y="2"/>
                      </a:lnTo>
                      <a:moveTo>
                        <a:pt x="3501" y="2"/>
                      </a:moveTo>
                      <a:lnTo>
                        <a:pt x="3501" y="0"/>
                      </a:lnTo>
                      <a:lnTo>
                        <a:pt x="3520" y="0"/>
                      </a:lnTo>
                      <a:lnTo>
                        <a:pt x="3520" y="2"/>
                      </a:lnTo>
                      <a:lnTo>
                        <a:pt x="3501" y="2"/>
                      </a:lnTo>
                      <a:moveTo>
                        <a:pt x="3463" y="2"/>
                      </a:moveTo>
                      <a:lnTo>
                        <a:pt x="3463" y="0"/>
                      </a:lnTo>
                      <a:lnTo>
                        <a:pt x="3482" y="0"/>
                      </a:lnTo>
                      <a:lnTo>
                        <a:pt x="3482" y="2"/>
                      </a:lnTo>
                      <a:lnTo>
                        <a:pt x="3463" y="2"/>
                      </a:lnTo>
                      <a:moveTo>
                        <a:pt x="3426" y="2"/>
                      </a:moveTo>
                      <a:lnTo>
                        <a:pt x="3426" y="0"/>
                      </a:lnTo>
                      <a:lnTo>
                        <a:pt x="3444" y="0"/>
                      </a:lnTo>
                      <a:lnTo>
                        <a:pt x="3444" y="2"/>
                      </a:lnTo>
                      <a:lnTo>
                        <a:pt x="3426" y="2"/>
                      </a:lnTo>
                      <a:moveTo>
                        <a:pt x="3388" y="2"/>
                      </a:moveTo>
                      <a:lnTo>
                        <a:pt x="3388" y="0"/>
                      </a:lnTo>
                      <a:lnTo>
                        <a:pt x="3407" y="0"/>
                      </a:lnTo>
                      <a:lnTo>
                        <a:pt x="3407" y="2"/>
                      </a:lnTo>
                      <a:lnTo>
                        <a:pt x="3388" y="2"/>
                      </a:lnTo>
                      <a:moveTo>
                        <a:pt x="3350" y="2"/>
                      </a:moveTo>
                      <a:lnTo>
                        <a:pt x="3350" y="0"/>
                      </a:lnTo>
                      <a:lnTo>
                        <a:pt x="3369" y="0"/>
                      </a:lnTo>
                      <a:lnTo>
                        <a:pt x="3369" y="2"/>
                      </a:lnTo>
                      <a:lnTo>
                        <a:pt x="3350" y="2"/>
                      </a:lnTo>
                      <a:moveTo>
                        <a:pt x="3312" y="2"/>
                      </a:moveTo>
                      <a:lnTo>
                        <a:pt x="3312" y="0"/>
                      </a:lnTo>
                      <a:lnTo>
                        <a:pt x="3331" y="0"/>
                      </a:lnTo>
                      <a:lnTo>
                        <a:pt x="3331" y="2"/>
                      </a:lnTo>
                      <a:lnTo>
                        <a:pt x="3312" y="2"/>
                      </a:lnTo>
                      <a:moveTo>
                        <a:pt x="3274" y="2"/>
                      </a:moveTo>
                      <a:lnTo>
                        <a:pt x="3274" y="0"/>
                      </a:lnTo>
                      <a:lnTo>
                        <a:pt x="3293" y="0"/>
                      </a:lnTo>
                      <a:lnTo>
                        <a:pt x="3293" y="2"/>
                      </a:lnTo>
                      <a:lnTo>
                        <a:pt x="3274" y="2"/>
                      </a:lnTo>
                      <a:moveTo>
                        <a:pt x="3237" y="2"/>
                      </a:moveTo>
                      <a:lnTo>
                        <a:pt x="3237" y="0"/>
                      </a:lnTo>
                      <a:lnTo>
                        <a:pt x="3255" y="0"/>
                      </a:lnTo>
                      <a:lnTo>
                        <a:pt x="3255" y="2"/>
                      </a:lnTo>
                      <a:lnTo>
                        <a:pt x="3237" y="2"/>
                      </a:lnTo>
                      <a:moveTo>
                        <a:pt x="3201" y="2"/>
                      </a:moveTo>
                      <a:lnTo>
                        <a:pt x="3201" y="0"/>
                      </a:lnTo>
                      <a:lnTo>
                        <a:pt x="3220" y="0"/>
                      </a:lnTo>
                      <a:lnTo>
                        <a:pt x="3220" y="2"/>
                      </a:lnTo>
                      <a:lnTo>
                        <a:pt x="3201" y="2"/>
                      </a:lnTo>
                      <a:moveTo>
                        <a:pt x="3163" y="2"/>
                      </a:moveTo>
                      <a:lnTo>
                        <a:pt x="3163" y="0"/>
                      </a:lnTo>
                      <a:lnTo>
                        <a:pt x="3182" y="0"/>
                      </a:lnTo>
                      <a:lnTo>
                        <a:pt x="3182" y="2"/>
                      </a:lnTo>
                      <a:lnTo>
                        <a:pt x="3163" y="2"/>
                      </a:lnTo>
                      <a:moveTo>
                        <a:pt x="3126" y="2"/>
                      </a:moveTo>
                      <a:lnTo>
                        <a:pt x="3126" y="0"/>
                      </a:lnTo>
                      <a:lnTo>
                        <a:pt x="3144" y="0"/>
                      </a:lnTo>
                      <a:lnTo>
                        <a:pt x="3144" y="2"/>
                      </a:lnTo>
                      <a:lnTo>
                        <a:pt x="3126" y="2"/>
                      </a:lnTo>
                      <a:moveTo>
                        <a:pt x="3088" y="2"/>
                      </a:moveTo>
                      <a:lnTo>
                        <a:pt x="3088" y="0"/>
                      </a:lnTo>
                      <a:lnTo>
                        <a:pt x="3107" y="0"/>
                      </a:lnTo>
                      <a:lnTo>
                        <a:pt x="3107" y="2"/>
                      </a:lnTo>
                      <a:lnTo>
                        <a:pt x="3088" y="2"/>
                      </a:lnTo>
                      <a:moveTo>
                        <a:pt x="3050" y="2"/>
                      </a:moveTo>
                      <a:lnTo>
                        <a:pt x="3050" y="0"/>
                      </a:lnTo>
                      <a:lnTo>
                        <a:pt x="3069" y="0"/>
                      </a:lnTo>
                      <a:lnTo>
                        <a:pt x="3069" y="2"/>
                      </a:lnTo>
                      <a:lnTo>
                        <a:pt x="3050" y="2"/>
                      </a:lnTo>
                      <a:moveTo>
                        <a:pt x="3012" y="2"/>
                      </a:moveTo>
                      <a:lnTo>
                        <a:pt x="3012" y="0"/>
                      </a:lnTo>
                      <a:lnTo>
                        <a:pt x="3031" y="0"/>
                      </a:lnTo>
                      <a:lnTo>
                        <a:pt x="3031" y="2"/>
                      </a:lnTo>
                      <a:lnTo>
                        <a:pt x="3012" y="2"/>
                      </a:lnTo>
                      <a:moveTo>
                        <a:pt x="2974" y="2"/>
                      </a:moveTo>
                      <a:lnTo>
                        <a:pt x="2974" y="0"/>
                      </a:lnTo>
                      <a:lnTo>
                        <a:pt x="2993" y="0"/>
                      </a:lnTo>
                      <a:lnTo>
                        <a:pt x="2993" y="2"/>
                      </a:lnTo>
                      <a:lnTo>
                        <a:pt x="2974" y="2"/>
                      </a:lnTo>
                      <a:moveTo>
                        <a:pt x="2937" y="2"/>
                      </a:moveTo>
                      <a:lnTo>
                        <a:pt x="2937" y="0"/>
                      </a:lnTo>
                      <a:lnTo>
                        <a:pt x="2955" y="0"/>
                      </a:lnTo>
                      <a:lnTo>
                        <a:pt x="2955" y="2"/>
                      </a:lnTo>
                      <a:lnTo>
                        <a:pt x="2937" y="2"/>
                      </a:lnTo>
                      <a:moveTo>
                        <a:pt x="2899" y="2"/>
                      </a:moveTo>
                      <a:lnTo>
                        <a:pt x="2899" y="0"/>
                      </a:lnTo>
                      <a:lnTo>
                        <a:pt x="2918" y="0"/>
                      </a:lnTo>
                      <a:lnTo>
                        <a:pt x="2918" y="2"/>
                      </a:lnTo>
                      <a:lnTo>
                        <a:pt x="2899" y="2"/>
                      </a:lnTo>
                      <a:moveTo>
                        <a:pt x="2861" y="2"/>
                      </a:moveTo>
                      <a:lnTo>
                        <a:pt x="2861" y="0"/>
                      </a:lnTo>
                      <a:lnTo>
                        <a:pt x="2880" y="0"/>
                      </a:lnTo>
                      <a:lnTo>
                        <a:pt x="2880" y="2"/>
                      </a:lnTo>
                      <a:lnTo>
                        <a:pt x="2861" y="2"/>
                      </a:lnTo>
                      <a:moveTo>
                        <a:pt x="2823" y="2"/>
                      </a:moveTo>
                      <a:lnTo>
                        <a:pt x="2823" y="0"/>
                      </a:lnTo>
                      <a:lnTo>
                        <a:pt x="2842" y="0"/>
                      </a:lnTo>
                      <a:lnTo>
                        <a:pt x="2842" y="2"/>
                      </a:lnTo>
                      <a:lnTo>
                        <a:pt x="2823" y="2"/>
                      </a:lnTo>
                      <a:moveTo>
                        <a:pt x="2785" y="2"/>
                      </a:moveTo>
                      <a:lnTo>
                        <a:pt x="2785" y="0"/>
                      </a:lnTo>
                      <a:lnTo>
                        <a:pt x="2804" y="0"/>
                      </a:lnTo>
                      <a:lnTo>
                        <a:pt x="2804" y="2"/>
                      </a:lnTo>
                      <a:lnTo>
                        <a:pt x="2785" y="2"/>
                      </a:lnTo>
                      <a:moveTo>
                        <a:pt x="2748" y="2"/>
                      </a:moveTo>
                      <a:lnTo>
                        <a:pt x="2748" y="0"/>
                      </a:lnTo>
                      <a:lnTo>
                        <a:pt x="2766" y="0"/>
                      </a:lnTo>
                      <a:lnTo>
                        <a:pt x="2766" y="2"/>
                      </a:lnTo>
                      <a:lnTo>
                        <a:pt x="2748" y="2"/>
                      </a:lnTo>
                      <a:moveTo>
                        <a:pt x="2710" y="2"/>
                      </a:moveTo>
                      <a:lnTo>
                        <a:pt x="2710" y="0"/>
                      </a:lnTo>
                      <a:lnTo>
                        <a:pt x="2729" y="0"/>
                      </a:lnTo>
                      <a:lnTo>
                        <a:pt x="2729" y="2"/>
                      </a:lnTo>
                      <a:lnTo>
                        <a:pt x="2710" y="2"/>
                      </a:lnTo>
                      <a:moveTo>
                        <a:pt x="2672" y="2"/>
                      </a:moveTo>
                      <a:lnTo>
                        <a:pt x="2672" y="0"/>
                      </a:lnTo>
                      <a:lnTo>
                        <a:pt x="2691" y="0"/>
                      </a:lnTo>
                      <a:lnTo>
                        <a:pt x="2691" y="2"/>
                      </a:lnTo>
                      <a:lnTo>
                        <a:pt x="2672" y="2"/>
                      </a:lnTo>
                      <a:moveTo>
                        <a:pt x="2637" y="2"/>
                      </a:moveTo>
                      <a:lnTo>
                        <a:pt x="2637" y="0"/>
                      </a:lnTo>
                      <a:lnTo>
                        <a:pt x="2653" y="0"/>
                      </a:lnTo>
                      <a:lnTo>
                        <a:pt x="2653" y="2"/>
                      </a:lnTo>
                      <a:lnTo>
                        <a:pt x="2637" y="2"/>
                      </a:lnTo>
                      <a:moveTo>
                        <a:pt x="2599" y="2"/>
                      </a:moveTo>
                      <a:lnTo>
                        <a:pt x="2599" y="0"/>
                      </a:lnTo>
                      <a:lnTo>
                        <a:pt x="2618" y="0"/>
                      </a:lnTo>
                      <a:lnTo>
                        <a:pt x="2618" y="2"/>
                      </a:lnTo>
                      <a:lnTo>
                        <a:pt x="2599" y="2"/>
                      </a:lnTo>
                      <a:moveTo>
                        <a:pt x="2561" y="2"/>
                      </a:moveTo>
                      <a:lnTo>
                        <a:pt x="2561" y="0"/>
                      </a:lnTo>
                      <a:lnTo>
                        <a:pt x="2580" y="0"/>
                      </a:lnTo>
                      <a:lnTo>
                        <a:pt x="2580" y="2"/>
                      </a:lnTo>
                      <a:lnTo>
                        <a:pt x="2561" y="2"/>
                      </a:lnTo>
                      <a:moveTo>
                        <a:pt x="2523" y="2"/>
                      </a:moveTo>
                      <a:lnTo>
                        <a:pt x="2523" y="0"/>
                      </a:lnTo>
                      <a:lnTo>
                        <a:pt x="2542" y="0"/>
                      </a:lnTo>
                      <a:lnTo>
                        <a:pt x="2542" y="2"/>
                      </a:lnTo>
                      <a:lnTo>
                        <a:pt x="2523" y="2"/>
                      </a:lnTo>
                      <a:moveTo>
                        <a:pt x="2485" y="2"/>
                      </a:moveTo>
                      <a:lnTo>
                        <a:pt x="2485" y="0"/>
                      </a:lnTo>
                      <a:lnTo>
                        <a:pt x="2504" y="0"/>
                      </a:lnTo>
                      <a:lnTo>
                        <a:pt x="2504" y="2"/>
                      </a:lnTo>
                      <a:lnTo>
                        <a:pt x="2485" y="2"/>
                      </a:lnTo>
                      <a:moveTo>
                        <a:pt x="2448" y="2"/>
                      </a:moveTo>
                      <a:lnTo>
                        <a:pt x="2448" y="0"/>
                      </a:lnTo>
                      <a:lnTo>
                        <a:pt x="2466" y="0"/>
                      </a:lnTo>
                      <a:lnTo>
                        <a:pt x="2466" y="2"/>
                      </a:lnTo>
                      <a:lnTo>
                        <a:pt x="2448" y="2"/>
                      </a:lnTo>
                      <a:moveTo>
                        <a:pt x="2410" y="2"/>
                      </a:moveTo>
                      <a:lnTo>
                        <a:pt x="2410" y="0"/>
                      </a:lnTo>
                      <a:lnTo>
                        <a:pt x="2429" y="0"/>
                      </a:lnTo>
                      <a:lnTo>
                        <a:pt x="2429" y="2"/>
                      </a:lnTo>
                      <a:lnTo>
                        <a:pt x="2410" y="2"/>
                      </a:lnTo>
                      <a:moveTo>
                        <a:pt x="2372" y="2"/>
                      </a:moveTo>
                      <a:lnTo>
                        <a:pt x="2372" y="0"/>
                      </a:lnTo>
                      <a:lnTo>
                        <a:pt x="2391" y="0"/>
                      </a:lnTo>
                      <a:lnTo>
                        <a:pt x="2391" y="2"/>
                      </a:lnTo>
                      <a:lnTo>
                        <a:pt x="2372" y="2"/>
                      </a:lnTo>
                      <a:moveTo>
                        <a:pt x="2334" y="2"/>
                      </a:moveTo>
                      <a:lnTo>
                        <a:pt x="2334" y="0"/>
                      </a:lnTo>
                      <a:lnTo>
                        <a:pt x="2353" y="0"/>
                      </a:lnTo>
                      <a:lnTo>
                        <a:pt x="2353" y="2"/>
                      </a:lnTo>
                      <a:lnTo>
                        <a:pt x="2334" y="2"/>
                      </a:lnTo>
                      <a:moveTo>
                        <a:pt x="2296" y="2"/>
                      </a:moveTo>
                      <a:lnTo>
                        <a:pt x="2296" y="0"/>
                      </a:lnTo>
                      <a:lnTo>
                        <a:pt x="2315" y="0"/>
                      </a:lnTo>
                      <a:lnTo>
                        <a:pt x="2315" y="2"/>
                      </a:lnTo>
                      <a:lnTo>
                        <a:pt x="2296" y="2"/>
                      </a:lnTo>
                      <a:moveTo>
                        <a:pt x="2259" y="2"/>
                      </a:moveTo>
                      <a:lnTo>
                        <a:pt x="2259" y="0"/>
                      </a:lnTo>
                      <a:lnTo>
                        <a:pt x="2277" y="0"/>
                      </a:lnTo>
                      <a:lnTo>
                        <a:pt x="2277" y="2"/>
                      </a:lnTo>
                      <a:lnTo>
                        <a:pt x="2259" y="2"/>
                      </a:lnTo>
                      <a:moveTo>
                        <a:pt x="2221" y="2"/>
                      </a:moveTo>
                      <a:lnTo>
                        <a:pt x="2221" y="0"/>
                      </a:lnTo>
                      <a:lnTo>
                        <a:pt x="2240" y="0"/>
                      </a:lnTo>
                      <a:lnTo>
                        <a:pt x="2240" y="2"/>
                      </a:lnTo>
                      <a:lnTo>
                        <a:pt x="2221" y="2"/>
                      </a:lnTo>
                      <a:moveTo>
                        <a:pt x="2183" y="2"/>
                      </a:moveTo>
                      <a:lnTo>
                        <a:pt x="2183" y="0"/>
                      </a:lnTo>
                      <a:lnTo>
                        <a:pt x="2202" y="0"/>
                      </a:lnTo>
                      <a:lnTo>
                        <a:pt x="2202" y="2"/>
                      </a:lnTo>
                      <a:lnTo>
                        <a:pt x="2183" y="2"/>
                      </a:lnTo>
                      <a:moveTo>
                        <a:pt x="2145" y="2"/>
                      </a:moveTo>
                      <a:lnTo>
                        <a:pt x="2145" y="0"/>
                      </a:lnTo>
                      <a:lnTo>
                        <a:pt x="2164" y="0"/>
                      </a:lnTo>
                      <a:lnTo>
                        <a:pt x="2164" y="2"/>
                      </a:lnTo>
                      <a:lnTo>
                        <a:pt x="2145" y="2"/>
                      </a:lnTo>
                      <a:moveTo>
                        <a:pt x="2107" y="2"/>
                      </a:moveTo>
                      <a:lnTo>
                        <a:pt x="2107" y="0"/>
                      </a:lnTo>
                      <a:lnTo>
                        <a:pt x="2126" y="0"/>
                      </a:lnTo>
                      <a:lnTo>
                        <a:pt x="2126" y="2"/>
                      </a:lnTo>
                      <a:lnTo>
                        <a:pt x="2107" y="2"/>
                      </a:lnTo>
                      <a:moveTo>
                        <a:pt x="2070" y="2"/>
                      </a:moveTo>
                      <a:lnTo>
                        <a:pt x="2070" y="0"/>
                      </a:lnTo>
                      <a:lnTo>
                        <a:pt x="2088" y="0"/>
                      </a:lnTo>
                      <a:lnTo>
                        <a:pt x="2088" y="2"/>
                      </a:lnTo>
                      <a:lnTo>
                        <a:pt x="2070" y="2"/>
                      </a:lnTo>
                      <a:moveTo>
                        <a:pt x="2034" y="2"/>
                      </a:moveTo>
                      <a:lnTo>
                        <a:pt x="2034" y="0"/>
                      </a:lnTo>
                      <a:lnTo>
                        <a:pt x="2053" y="0"/>
                      </a:lnTo>
                      <a:lnTo>
                        <a:pt x="2053" y="2"/>
                      </a:lnTo>
                      <a:lnTo>
                        <a:pt x="2034" y="2"/>
                      </a:lnTo>
                      <a:moveTo>
                        <a:pt x="1996" y="2"/>
                      </a:moveTo>
                      <a:lnTo>
                        <a:pt x="1996" y="0"/>
                      </a:lnTo>
                      <a:lnTo>
                        <a:pt x="2015" y="0"/>
                      </a:lnTo>
                      <a:lnTo>
                        <a:pt x="2015" y="2"/>
                      </a:lnTo>
                      <a:lnTo>
                        <a:pt x="1996" y="2"/>
                      </a:lnTo>
                      <a:moveTo>
                        <a:pt x="1958" y="2"/>
                      </a:moveTo>
                      <a:lnTo>
                        <a:pt x="1958" y="0"/>
                      </a:lnTo>
                      <a:lnTo>
                        <a:pt x="1977" y="0"/>
                      </a:lnTo>
                      <a:lnTo>
                        <a:pt x="1977" y="2"/>
                      </a:lnTo>
                      <a:lnTo>
                        <a:pt x="1958" y="2"/>
                      </a:lnTo>
                      <a:moveTo>
                        <a:pt x="1921" y="2"/>
                      </a:moveTo>
                      <a:lnTo>
                        <a:pt x="1921" y="0"/>
                      </a:lnTo>
                      <a:lnTo>
                        <a:pt x="1940" y="0"/>
                      </a:lnTo>
                      <a:lnTo>
                        <a:pt x="1940" y="2"/>
                      </a:lnTo>
                      <a:lnTo>
                        <a:pt x="1921" y="2"/>
                      </a:lnTo>
                      <a:moveTo>
                        <a:pt x="1883" y="2"/>
                      </a:moveTo>
                      <a:lnTo>
                        <a:pt x="1883" y="0"/>
                      </a:lnTo>
                      <a:lnTo>
                        <a:pt x="1902" y="0"/>
                      </a:lnTo>
                      <a:lnTo>
                        <a:pt x="1902" y="2"/>
                      </a:lnTo>
                      <a:lnTo>
                        <a:pt x="1883" y="2"/>
                      </a:lnTo>
                      <a:moveTo>
                        <a:pt x="1845" y="2"/>
                      </a:moveTo>
                      <a:lnTo>
                        <a:pt x="1845" y="0"/>
                      </a:lnTo>
                      <a:lnTo>
                        <a:pt x="1864" y="0"/>
                      </a:lnTo>
                      <a:lnTo>
                        <a:pt x="1864" y="2"/>
                      </a:lnTo>
                      <a:lnTo>
                        <a:pt x="1845" y="2"/>
                      </a:lnTo>
                      <a:moveTo>
                        <a:pt x="1807" y="2"/>
                      </a:moveTo>
                      <a:lnTo>
                        <a:pt x="1807" y="0"/>
                      </a:lnTo>
                      <a:lnTo>
                        <a:pt x="1826" y="0"/>
                      </a:lnTo>
                      <a:lnTo>
                        <a:pt x="1826" y="2"/>
                      </a:lnTo>
                      <a:lnTo>
                        <a:pt x="1807" y="2"/>
                      </a:lnTo>
                      <a:moveTo>
                        <a:pt x="1770" y="2"/>
                      </a:moveTo>
                      <a:lnTo>
                        <a:pt x="1770" y="0"/>
                      </a:lnTo>
                      <a:lnTo>
                        <a:pt x="1788" y="0"/>
                      </a:lnTo>
                      <a:lnTo>
                        <a:pt x="1788" y="2"/>
                      </a:lnTo>
                      <a:lnTo>
                        <a:pt x="1770" y="2"/>
                      </a:lnTo>
                      <a:moveTo>
                        <a:pt x="1732" y="2"/>
                      </a:moveTo>
                      <a:lnTo>
                        <a:pt x="1732" y="0"/>
                      </a:lnTo>
                      <a:lnTo>
                        <a:pt x="1751" y="0"/>
                      </a:lnTo>
                      <a:lnTo>
                        <a:pt x="1751" y="2"/>
                      </a:lnTo>
                      <a:lnTo>
                        <a:pt x="1732" y="2"/>
                      </a:lnTo>
                      <a:moveTo>
                        <a:pt x="1694" y="2"/>
                      </a:moveTo>
                      <a:lnTo>
                        <a:pt x="1694" y="0"/>
                      </a:lnTo>
                      <a:lnTo>
                        <a:pt x="1713" y="0"/>
                      </a:lnTo>
                      <a:lnTo>
                        <a:pt x="1713" y="2"/>
                      </a:lnTo>
                      <a:lnTo>
                        <a:pt x="1694" y="2"/>
                      </a:lnTo>
                      <a:moveTo>
                        <a:pt x="1656" y="2"/>
                      </a:moveTo>
                      <a:lnTo>
                        <a:pt x="1656" y="0"/>
                      </a:lnTo>
                      <a:lnTo>
                        <a:pt x="1675" y="0"/>
                      </a:lnTo>
                      <a:lnTo>
                        <a:pt x="1675" y="2"/>
                      </a:lnTo>
                      <a:lnTo>
                        <a:pt x="1656" y="2"/>
                      </a:lnTo>
                      <a:moveTo>
                        <a:pt x="1618" y="2"/>
                      </a:moveTo>
                      <a:lnTo>
                        <a:pt x="1618" y="0"/>
                      </a:lnTo>
                      <a:lnTo>
                        <a:pt x="1637" y="0"/>
                      </a:lnTo>
                      <a:lnTo>
                        <a:pt x="1637" y="2"/>
                      </a:lnTo>
                      <a:lnTo>
                        <a:pt x="1618" y="2"/>
                      </a:lnTo>
                      <a:moveTo>
                        <a:pt x="1581" y="2"/>
                      </a:moveTo>
                      <a:lnTo>
                        <a:pt x="1581" y="0"/>
                      </a:lnTo>
                      <a:lnTo>
                        <a:pt x="1599" y="0"/>
                      </a:lnTo>
                      <a:lnTo>
                        <a:pt x="1599" y="2"/>
                      </a:lnTo>
                      <a:lnTo>
                        <a:pt x="1581" y="2"/>
                      </a:lnTo>
                      <a:moveTo>
                        <a:pt x="1543" y="2"/>
                      </a:moveTo>
                      <a:lnTo>
                        <a:pt x="1543" y="0"/>
                      </a:lnTo>
                      <a:lnTo>
                        <a:pt x="1562" y="0"/>
                      </a:lnTo>
                      <a:lnTo>
                        <a:pt x="1562" y="2"/>
                      </a:lnTo>
                      <a:lnTo>
                        <a:pt x="1543" y="2"/>
                      </a:lnTo>
                      <a:moveTo>
                        <a:pt x="1505" y="2"/>
                      </a:moveTo>
                      <a:lnTo>
                        <a:pt x="1505" y="0"/>
                      </a:lnTo>
                      <a:lnTo>
                        <a:pt x="1524" y="0"/>
                      </a:lnTo>
                      <a:lnTo>
                        <a:pt x="1524" y="2"/>
                      </a:lnTo>
                      <a:lnTo>
                        <a:pt x="1505" y="2"/>
                      </a:lnTo>
                      <a:moveTo>
                        <a:pt x="1469" y="2"/>
                      </a:moveTo>
                      <a:lnTo>
                        <a:pt x="1469" y="0"/>
                      </a:lnTo>
                      <a:lnTo>
                        <a:pt x="1486" y="0"/>
                      </a:lnTo>
                      <a:lnTo>
                        <a:pt x="1486" y="2"/>
                      </a:lnTo>
                      <a:lnTo>
                        <a:pt x="1469" y="2"/>
                      </a:lnTo>
                      <a:moveTo>
                        <a:pt x="1432" y="2"/>
                      </a:moveTo>
                      <a:lnTo>
                        <a:pt x="1432" y="0"/>
                      </a:lnTo>
                      <a:lnTo>
                        <a:pt x="1451" y="0"/>
                      </a:lnTo>
                      <a:lnTo>
                        <a:pt x="1451" y="2"/>
                      </a:lnTo>
                      <a:lnTo>
                        <a:pt x="1432" y="2"/>
                      </a:lnTo>
                      <a:moveTo>
                        <a:pt x="1394" y="2"/>
                      </a:moveTo>
                      <a:lnTo>
                        <a:pt x="1394" y="0"/>
                      </a:lnTo>
                      <a:lnTo>
                        <a:pt x="1413" y="0"/>
                      </a:lnTo>
                      <a:lnTo>
                        <a:pt x="1413" y="2"/>
                      </a:lnTo>
                      <a:lnTo>
                        <a:pt x="1394" y="2"/>
                      </a:lnTo>
                      <a:moveTo>
                        <a:pt x="1356" y="2"/>
                      </a:moveTo>
                      <a:lnTo>
                        <a:pt x="1356" y="0"/>
                      </a:lnTo>
                      <a:lnTo>
                        <a:pt x="1375" y="0"/>
                      </a:lnTo>
                      <a:lnTo>
                        <a:pt x="1375" y="2"/>
                      </a:lnTo>
                      <a:lnTo>
                        <a:pt x="1356" y="2"/>
                      </a:lnTo>
                      <a:moveTo>
                        <a:pt x="1318" y="2"/>
                      </a:moveTo>
                      <a:lnTo>
                        <a:pt x="1318" y="0"/>
                      </a:lnTo>
                      <a:lnTo>
                        <a:pt x="1337" y="0"/>
                      </a:lnTo>
                      <a:lnTo>
                        <a:pt x="1337" y="2"/>
                      </a:lnTo>
                      <a:lnTo>
                        <a:pt x="1318" y="2"/>
                      </a:lnTo>
                      <a:moveTo>
                        <a:pt x="1280" y="2"/>
                      </a:moveTo>
                      <a:lnTo>
                        <a:pt x="1280" y="0"/>
                      </a:lnTo>
                      <a:lnTo>
                        <a:pt x="1299" y="0"/>
                      </a:lnTo>
                      <a:lnTo>
                        <a:pt x="1299" y="2"/>
                      </a:lnTo>
                      <a:lnTo>
                        <a:pt x="1280" y="2"/>
                      </a:lnTo>
                      <a:moveTo>
                        <a:pt x="1243" y="2"/>
                      </a:moveTo>
                      <a:lnTo>
                        <a:pt x="1243" y="0"/>
                      </a:lnTo>
                      <a:lnTo>
                        <a:pt x="1262" y="0"/>
                      </a:lnTo>
                      <a:lnTo>
                        <a:pt x="1262" y="2"/>
                      </a:lnTo>
                      <a:lnTo>
                        <a:pt x="1243" y="2"/>
                      </a:lnTo>
                      <a:moveTo>
                        <a:pt x="1205" y="2"/>
                      </a:moveTo>
                      <a:lnTo>
                        <a:pt x="1205" y="0"/>
                      </a:lnTo>
                      <a:lnTo>
                        <a:pt x="1224" y="0"/>
                      </a:lnTo>
                      <a:lnTo>
                        <a:pt x="1224" y="2"/>
                      </a:lnTo>
                      <a:lnTo>
                        <a:pt x="1205" y="2"/>
                      </a:lnTo>
                      <a:moveTo>
                        <a:pt x="1167" y="2"/>
                      </a:moveTo>
                      <a:lnTo>
                        <a:pt x="1167" y="0"/>
                      </a:lnTo>
                      <a:lnTo>
                        <a:pt x="1186" y="0"/>
                      </a:lnTo>
                      <a:lnTo>
                        <a:pt x="1186" y="2"/>
                      </a:lnTo>
                      <a:lnTo>
                        <a:pt x="1167" y="2"/>
                      </a:lnTo>
                      <a:moveTo>
                        <a:pt x="1129" y="2"/>
                      </a:moveTo>
                      <a:lnTo>
                        <a:pt x="1129" y="0"/>
                      </a:lnTo>
                      <a:lnTo>
                        <a:pt x="1148" y="0"/>
                      </a:lnTo>
                      <a:lnTo>
                        <a:pt x="1148" y="2"/>
                      </a:lnTo>
                      <a:lnTo>
                        <a:pt x="1129" y="2"/>
                      </a:lnTo>
                      <a:moveTo>
                        <a:pt x="1091" y="2"/>
                      </a:moveTo>
                      <a:lnTo>
                        <a:pt x="1091" y="0"/>
                      </a:lnTo>
                      <a:lnTo>
                        <a:pt x="1110" y="0"/>
                      </a:lnTo>
                      <a:lnTo>
                        <a:pt x="1110" y="2"/>
                      </a:lnTo>
                      <a:lnTo>
                        <a:pt x="1091" y="2"/>
                      </a:lnTo>
                      <a:moveTo>
                        <a:pt x="1054" y="2"/>
                      </a:moveTo>
                      <a:lnTo>
                        <a:pt x="1054" y="0"/>
                      </a:lnTo>
                      <a:lnTo>
                        <a:pt x="1073" y="0"/>
                      </a:lnTo>
                      <a:lnTo>
                        <a:pt x="1073" y="2"/>
                      </a:lnTo>
                      <a:lnTo>
                        <a:pt x="1054" y="2"/>
                      </a:lnTo>
                      <a:moveTo>
                        <a:pt x="1016" y="2"/>
                      </a:moveTo>
                      <a:lnTo>
                        <a:pt x="1016" y="0"/>
                      </a:lnTo>
                      <a:lnTo>
                        <a:pt x="1035" y="0"/>
                      </a:lnTo>
                      <a:lnTo>
                        <a:pt x="1035" y="2"/>
                      </a:lnTo>
                      <a:lnTo>
                        <a:pt x="1016" y="2"/>
                      </a:lnTo>
                      <a:moveTo>
                        <a:pt x="978" y="2"/>
                      </a:moveTo>
                      <a:lnTo>
                        <a:pt x="978" y="0"/>
                      </a:lnTo>
                      <a:lnTo>
                        <a:pt x="997" y="0"/>
                      </a:lnTo>
                      <a:lnTo>
                        <a:pt x="997" y="2"/>
                      </a:lnTo>
                      <a:lnTo>
                        <a:pt x="978" y="2"/>
                      </a:lnTo>
                      <a:moveTo>
                        <a:pt x="940" y="2"/>
                      </a:moveTo>
                      <a:lnTo>
                        <a:pt x="940" y="0"/>
                      </a:lnTo>
                      <a:lnTo>
                        <a:pt x="959" y="0"/>
                      </a:lnTo>
                      <a:lnTo>
                        <a:pt x="959" y="2"/>
                      </a:lnTo>
                      <a:lnTo>
                        <a:pt x="940" y="2"/>
                      </a:lnTo>
                      <a:moveTo>
                        <a:pt x="902" y="2"/>
                      </a:moveTo>
                      <a:lnTo>
                        <a:pt x="902" y="0"/>
                      </a:lnTo>
                      <a:lnTo>
                        <a:pt x="921" y="0"/>
                      </a:lnTo>
                      <a:lnTo>
                        <a:pt x="921" y="2"/>
                      </a:lnTo>
                      <a:lnTo>
                        <a:pt x="902" y="2"/>
                      </a:lnTo>
                      <a:moveTo>
                        <a:pt x="867" y="2"/>
                      </a:moveTo>
                      <a:lnTo>
                        <a:pt x="867" y="0"/>
                      </a:lnTo>
                      <a:lnTo>
                        <a:pt x="884" y="0"/>
                      </a:lnTo>
                      <a:lnTo>
                        <a:pt x="884" y="2"/>
                      </a:lnTo>
                      <a:lnTo>
                        <a:pt x="867" y="2"/>
                      </a:lnTo>
                      <a:moveTo>
                        <a:pt x="829" y="2"/>
                      </a:moveTo>
                      <a:lnTo>
                        <a:pt x="829" y="0"/>
                      </a:lnTo>
                      <a:lnTo>
                        <a:pt x="848" y="0"/>
                      </a:lnTo>
                      <a:lnTo>
                        <a:pt x="848" y="2"/>
                      </a:lnTo>
                      <a:lnTo>
                        <a:pt x="829" y="2"/>
                      </a:lnTo>
                      <a:moveTo>
                        <a:pt x="791" y="2"/>
                      </a:moveTo>
                      <a:lnTo>
                        <a:pt x="791" y="0"/>
                      </a:lnTo>
                      <a:lnTo>
                        <a:pt x="810" y="0"/>
                      </a:lnTo>
                      <a:lnTo>
                        <a:pt x="810" y="2"/>
                      </a:lnTo>
                      <a:lnTo>
                        <a:pt x="791" y="2"/>
                      </a:lnTo>
                      <a:moveTo>
                        <a:pt x="754" y="2"/>
                      </a:moveTo>
                      <a:lnTo>
                        <a:pt x="754" y="0"/>
                      </a:lnTo>
                      <a:lnTo>
                        <a:pt x="773" y="0"/>
                      </a:lnTo>
                      <a:lnTo>
                        <a:pt x="773" y="2"/>
                      </a:lnTo>
                      <a:lnTo>
                        <a:pt x="754" y="2"/>
                      </a:lnTo>
                      <a:moveTo>
                        <a:pt x="716" y="2"/>
                      </a:moveTo>
                      <a:lnTo>
                        <a:pt x="716" y="0"/>
                      </a:lnTo>
                      <a:lnTo>
                        <a:pt x="735" y="0"/>
                      </a:lnTo>
                      <a:lnTo>
                        <a:pt x="735" y="2"/>
                      </a:lnTo>
                      <a:lnTo>
                        <a:pt x="716" y="2"/>
                      </a:lnTo>
                      <a:moveTo>
                        <a:pt x="678" y="2"/>
                      </a:moveTo>
                      <a:lnTo>
                        <a:pt x="678" y="0"/>
                      </a:lnTo>
                      <a:lnTo>
                        <a:pt x="697" y="0"/>
                      </a:lnTo>
                      <a:lnTo>
                        <a:pt x="697" y="2"/>
                      </a:lnTo>
                      <a:lnTo>
                        <a:pt x="678" y="2"/>
                      </a:lnTo>
                      <a:moveTo>
                        <a:pt x="640" y="2"/>
                      </a:moveTo>
                      <a:lnTo>
                        <a:pt x="640" y="0"/>
                      </a:lnTo>
                      <a:lnTo>
                        <a:pt x="659" y="0"/>
                      </a:lnTo>
                      <a:lnTo>
                        <a:pt x="659" y="2"/>
                      </a:lnTo>
                      <a:lnTo>
                        <a:pt x="640" y="2"/>
                      </a:lnTo>
                      <a:moveTo>
                        <a:pt x="602" y="2"/>
                      </a:moveTo>
                      <a:lnTo>
                        <a:pt x="602" y="0"/>
                      </a:lnTo>
                      <a:lnTo>
                        <a:pt x="621" y="0"/>
                      </a:lnTo>
                      <a:lnTo>
                        <a:pt x="621" y="2"/>
                      </a:lnTo>
                      <a:lnTo>
                        <a:pt x="602" y="2"/>
                      </a:lnTo>
                      <a:moveTo>
                        <a:pt x="565" y="2"/>
                      </a:moveTo>
                      <a:lnTo>
                        <a:pt x="565" y="0"/>
                      </a:lnTo>
                      <a:lnTo>
                        <a:pt x="584" y="0"/>
                      </a:lnTo>
                      <a:lnTo>
                        <a:pt x="584" y="2"/>
                      </a:lnTo>
                      <a:lnTo>
                        <a:pt x="565" y="2"/>
                      </a:lnTo>
                      <a:moveTo>
                        <a:pt x="527" y="2"/>
                      </a:moveTo>
                      <a:lnTo>
                        <a:pt x="527" y="0"/>
                      </a:lnTo>
                      <a:lnTo>
                        <a:pt x="546" y="0"/>
                      </a:lnTo>
                      <a:lnTo>
                        <a:pt x="546" y="2"/>
                      </a:lnTo>
                      <a:lnTo>
                        <a:pt x="527" y="2"/>
                      </a:lnTo>
                      <a:moveTo>
                        <a:pt x="489" y="2"/>
                      </a:moveTo>
                      <a:lnTo>
                        <a:pt x="489" y="0"/>
                      </a:lnTo>
                      <a:lnTo>
                        <a:pt x="508" y="0"/>
                      </a:lnTo>
                      <a:lnTo>
                        <a:pt x="508" y="2"/>
                      </a:lnTo>
                      <a:lnTo>
                        <a:pt x="489" y="2"/>
                      </a:lnTo>
                      <a:moveTo>
                        <a:pt x="451" y="2"/>
                      </a:moveTo>
                      <a:lnTo>
                        <a:pt x="451" y="0"/>
                      </a:lnTo>
                      <a:lnTo>
                        <a:pt x="470" y="0"/>
                      </a:lnTo>
                      <a:lnTo>
                        <a:pt x="470" y="2"/>
                      </a:lnTo>
                      <a:lnTo>
                        <a:pt x="451" y="2"/>
                      </a:lnTo>
                      <a:moveTo>
                        <a:pt x="413" y="2"/>
                      </a:moveTo>
                      <a:lnTo>
                        <a:pt x="413" y="0"/>
                      </a:lnTo>
                      <a:lnTo>
                        <a:pt x="432" y="0"/>
                      </a:lnTo>
                      <a:lnTo>
                        <a:pt x="432" y="2"/>
                      </a:lnTo>
                      <a:lnTo>
                        <a:pt x="413" y="2"/>
                      </a:lnTo>
                      <a:moveTo>
                        <a:pt x="376" y="2"/>
                      </a:moveTo>
                      <a:lnTo>
                        <a:pt x="376" y="0"/>
                      </a:lnTo>
                      <a:lnTo>
                        <a:pt x="395" y="0"/>
                      </a:lnTo>
                      <a:lnTo>
                        <a:pt x="395" y="2"/>
                      </a:lnTo>
                      <a:lnTo>
                        <a:pt x="376" y="2"/>
                      </a:lnTo>
                      <a:moveTo>
                        <a:pt x="338" y="2"/>
                      </a:moveTo>
                      <a:lnTo>
                        <a:pt x="338" y="0"/>
                      </a:lnTo>
                      <a:lnTo>
                        <a:pt x="357" y="0"/>
                      </a:lnTo>
                      <a:lnTo>
                        <a:pt x="357" y="2"/>
                      </a:lnTo>
                      <a:lnTo>
                        <a:pt x="338" y="2"/>
                      </a:lnTo>
                      <a:moveTo>
                        <a:pt x="300" y="2"/>
                      </a:moveTo>
                      <a:lnTo>
                        <a:pt x="300" y="0"/>
                      </a:lnTo>
                      <a:lnTo>
                        <a:pt x="319" y="0"/>
                      </a:lnTo>
                      <a:lnTo>
                        <a:pt x="319" y="2"/>
                      </a:lnTo>
                      <a:lnTo>
                        <a:pt x="300" y="2"/>
                      </a:lnTo>
                      <a:moveTo>
                        <a:pt x="265" y="2"/>
                      </a:moveTo>
                      <a:lnTo>
                        <a:pt x="265" y="0"/>
                      </a:lnTo>
                      <a:lnTo>
                        <a:pt x="284" y="0"/>
                      </a:lnTo>
                      <a:lnTo>
                        <a:pt x="284" y="2"/>
                      </a:lnTo>
                      <a:lnTo>
                        <a:pt x="265" y="2"/>
                      </a:lnTo>
                      <a:moveTo>
                        <a:pt x="227" y="2"/>
                      </a:moveTo>
                      <a:lnTo>
                        <a:pt x="227" y="0"/>
                      </a:lnTo>
                      <a:lnTo>
                        <a:pt x="246" y="0"/>
                      </a:lnTo>
                      <a:lnTo>
                        <a:pt x="246" y="2"/>
                      </a:lnTo>
                      <a:lnTo>
                        <a:pt x="227" y="2"/>
                      </a:lnTo>
                      <a:moveTo>
                        <a:pt x="189" y="2"/>
                      </a:moveTo>
                      <a:lnTo>
                        <a:pt x="189" y="0"/>
                      </a:lnTo>
                      <a:lnTo>
                        <a:pt x="208" y="0"/>
                      </a:lnTo>
                      <a:lnTo>
                        <a:pt x="208" y="2"/>
                      </a:lnTo>
                      <a:lnTo>
                        <a:pt x="189" y="2"/>
                      </a:lnTo>
                      <a:moveTo>
                        <a:pt x="151" y="2"/>
                      </a:moveTo>
                      <a:lnTo>
                        <a:pt x="151" y="0"/>
                      </a:lnTo>
                      <a:lnTo>
                        <a:pt x="170" y="0"/>
                      </a:lnTo>
                      <a:lnTo>
                        <a:pt x="170" y="2"/>
                      </a:lnTo>
                      <a:lnTo>
                        <a:pt x="151" y="2"/>
                      </a:lnTo>
                      <a:moveTo>
                        <a:pt x="113" y="2"/>
                      </a:moveTo>
                      <a:lnTo>
                        <a:pt x="113" y="0"/>
                      </a:lnTo>
                      <a:lnTo>
                        <a:pt x="132" y="0"/>
                      </a:lnTo>
                      <a:lnTo>
                        <a:pt x="132" y="2"/>
                      </a:lnTo>
                      <a:lnTo>
                        <a:pt x="113" y="2"/>
                      </a:lnTo>
                      <a:moveTo>
                        <a:pt x="76" y="2"/>
                      </a:moveTo>
                      <a:lnTo>
                        <a:pt x="76" y="0"/>
                      </a:lnTo>
                      <a:lnTo>
                        <a:pt x="95" y="0"/>
                      </a:lnTo>
                      <a:lnTo>
                        <a:pt x="95" y="2"/>
                      </a:lnTo>
                      <a:lnTo>
                        <a:pt x="76" y="2"/>
                      </a:lnTo>
                      <a:moveTo>
                        <a:pt x="38" y="2"/>
                      </a:moveTo>
                      <a:lnTo>
                        <a:pt x="38" y="0"/>
                      </a:lnTo>
                      <a:lnTo>
                        <a:pt x="57" y="0"/>
                      </a:lnTo>
                      <a:lnTo>
                        <a:pt x="57" y="2"/>
                      </a:lnTo>
                      <a:lnTo>
                        <a:pt x="38" y="2"/>
                      </a:lnTo>
                      <a:moveTo>
                        <a:pt x="0" y="2"/>
                      </a:moveTo>
                      <a:lnTo>
                        <a:pt x="0" y="0"/>
                      </a:lnTo>
                      <a:lnTo>
                        <a:pt x="19" y="0"/>
                      </a:lnTo>
                      <a:lnTo>
                        <a:pt x="19" y="2"/>
                      </a:lnTo>
                      <a:lnTo>
                        <a:pt x="0" y="2"/>
                      </a:lnTo>
                    </a:path>
                  </a:pathLst>
                </a:custGeom>
                <a:no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22" name="Freeform 43"/>
                <p:cNvSpPr>
                  <a:spLocks noEditPoints="1"/>
                </p:cNvSpPr>
                <p:nvPr/>
              </p:nvSpPr>
              <p:spPr bwMode="auto">
                <a:xfrm>
                  <a:off x="1136275" y="4195874"/>
                  <a:ext cx="9352952" cy="2325352"/>
                </a:xfrm>
                <a:custGeom>
                  <a:avLst/>
                  <a:gdLst/>
                  <a:ahLst/>
                  <a:cxnLst>
                    <a:cxn ang="0">
                      <a:pos x="678" y="896"/>
                    </a:cxn>
                    <a:cxn ang="0">
                      <a:pos x="829" y="896"/>
                    </a:cxn>
                    <a:cxn ang="0">
                      <a:pos x="978" y="896"/>
                    </a:cxn>
                    <a:cxn ang="0">
                      <a:pos x="1129" y="896"/>
                    </a:cxn>
                    <a:cxn ang="0">
                      <a:pos x="1280" y="896"/>
                    </a:cxn>
                    <a:cxn ang="0">
                      <a:pos x="1432" y="896"/>
                    </a:cxn>
                    <a:cxn ang="0">
                      <a:pos x="1581" y="896"/>
                    </a:cxn>
                    <a:cxn ang="0">
                      <a:pos x="1732" y="896"/>
                    </a:cxn>
                    <a:cxn ang="0">
                      <a:pos x="1883" y="896"/>
                    </a:cxn>
                    <a:cxn ang="0">
                      <a:pos x="2034" y="896"/>
                    </a:cxn>
                    <a:cxn ang="0">
                      <a:pos x="2183" y="896"/>
                    </a:cxn>
                    <a:cxn ang="0">
                      <a:pos x="2334" y="896"/>
                    </a:cxn>
                    <a:cxn ang="0">
                      <a:pos x="2485" y="896"/>
                    </a:cxn>
                    <a:cxn ang="0">
                      <a:pos x="2637" y="896"/>
                    </a:cxn>
                    <a:cxn ang="0">
                      <a:pos x="2785" y="896"/>
                    </a:cxn>
                    <a:cxn ang="0">
                      <a:pos x="2937" y="896"/>
                    </a:cxn>
                    <a:cxn ang="0">
                      <a:pos x="3088" y="896"/>
                    </a:cxn>
                    <a:cxn ang="0">
                      <a:pos x="3237" y="896"/>
                    </a:cxn>
                    <a:cxn ang="0">
                      <a:pos x="3388" y="896"/>
                    </a:cxn>
                    <a:cxn ang="0">
                      <a:pos x="3539" y="896"/>
                    </a:cxn>
                    <a:cxn ang="0">
                      <a:pos x="3690" y="896"/>
                    </a:cxn>
                    <a:cxn ang="0">
                      <a:pos x="3839" y="896"/>
                    </a:cxn>
                    <a:cxn ang="0">
                      <a:pos x="3990" y="896"/>
                    </a:cxn>
                    <a:cxn ang="0">
                      <a:pos x="4141" y="896"/>
                    </a:cxn>
                    <a:cxn ang="0">
                      <a:pos x="4293" y="896"/>
                    </a:cxn>
                    <a:cxn ang="0">
                      <a:pos x="4441" y="896"/>
                    </a:cxn>
                    <a:cxn ang="0">
                      <a:pos x="4593" y="896"/>
                    </a:cxn>
                    <a:cxn ang="0">
                      <a:pos x="1543" y="612"/>
                    </a:cxn>
                    <a:cxn ang="0">
                      <a:pos x="1694" y="612"/>
                    </a:cxn>
                    <a:cxn ang="0">
                      <a:pos x="2334" y="612"/>
                    </a:cxn>
                    <a:cxn ang="0">
                      <a:pos x="2485" y="612"/>
                    </a:cxn>
                    <a:cxn ang="0">
                      <a:pos x="2637" y="612"/>
                    </a:cxn>
                    <a:cxn ang="0">
                      <a:pos x="2785" y="612"/>
                    </a:cxn>
                    <a:cxn ang="0">
                      <a:pos x="2937" y="612"/>
                    </a:cxn>
                    <a:cxn ang="0">
                      <a:pos x="3088" y="612"/>
                    </a:cxn>
                    <a:cxn ang="0">
                      <a:pos x="3237" y="612"/>
                    </a:cxn>
                    <a:cxn ang="0">
                      <a:pos x="3388" y="612"/>
                    </a:cxn>
                    <a:cxn ang="0">
                      <a:pos x="3539" y="612"/>
                    </a:cxn>
                    <a:cxn ang="0">
                      <a:pos x="3690" y="612"/>
                    </a:cxn>
                    <a:cxn ang="0">
                      <a:pos x="3839" y="612"/>
                    </a:cxn>
                    <a:cxn ang="0">
                      <a:pos x="3990" y="612"/>
                    </a:cxn>
                    <a:cxn ang="0">
                      <a:pos x="4141" y="612"/>
                    </a:cxn>
                    <a:cxn ang="0">
                      <a:pos x="4293" y="612"/>
                    </a:cxn>
                    <a:cxn ang="0">
                      <a:pos x="4441" y="612"/>
                    </a:cxn>
                    <a:cxn ang="0">
                      <a:pos x="4593" y="612"/>
                    </a:cxn>
                    <a:cxn ang="0">
                      <a:pos x="2974" y="326"/>
                    </a:cxn>
                    <a:cxn ang="0">
                      <a:pos x="3126" y="326"/>
                    </a:cxn>
                    <a:cxn ang="0">
                      <a:pos x="3274" y="326"/>
                    </a:cxn>
                    <a:cxn ang="0">
                      <a:pos x="3426" y="326"/>
                    </a:cxn>
                    <a:cxn ang="0">
                      <a:pos x="3577" y="326"/>
                    </a:cxn>
                    <a:cxn ang="0">
                      <a:pos x="3728" y="326"/>
                    </a:cxn>
                    <a:cxn ang="0">
                      <a:pos x="3877" y="326"/>
                    </a:cxn>
                    <a:cxn ang="0">
                      <a:pos x="4028" y="326"/>
                    </a:cxn>
                    <a:cxn ang="0">
                      <a:pos x="4179" y="326"/>
                    </a:cxn>
                    <a:cxn ang="0">
                      <a:pos x="4330" y="326"/>
                    </a:cxn>
                    <a:cxn ang="0">
                      <a:pos x="4479" y="326"/>
                    </a:cxn>
                    <a:cxn ang="0">
                      <a:pos x="4630" y="326"/>
                    </a:cxn>
                    <a:cxn ang="0">
                      <a:pos x="4028" y="40"/>
                    </a:cxn>
                    <a:cxn ang="0">
                      <a:pos x="2764" y="489"/>
                    </a:cxn>
                    <a:cxn ang="0">
                      <a:pos x="1434" y="690"/>
                    </a:cxn>
                    <a:cxn ang="0">
                      <a:pos x="4458" y="199"/>
                    </a:cxn>
                  </a:cxnLst>
                  <a:rect l="0" t="0" r="r" b="b"/>
                  <a:pathLst>
                    <a:path w="4706" h="1182">
                      <a:moveTo>
                        <a:pt x="300" y="896"/>
                      </a:moveTo>
                      <a:lnTo>
                        <a:pt x="300" y="893"/>
                      </a:lnTo>
                      <a:lnTo>
                        <a:pt x="319" y="893"/>
                      </a:lnTo>
                      <a:lnTo>
                        <a:pt x="319" y="896"/>
                      </a:lnTo>
                      <a:lnTo>
                        <a:pt x="300" y="896"/>
                      </a:lnTo>
                      <a:close/>
                      <a:moveTo>
                        <a:pt x="602" y="896"/>
                      </a:moveTo>
                      <a:lnTo>
                        <a:pt x="602" y="893"/>
                      </a:lnTo>
                      <a:lnTo>
                        <a:pt x="621" y="893"/>
                      </a:lnTo>
                      <a:lnTo>
                        <a:pt x="621" y="896"/>
                      </a:lnTo>
                      <a:lnTo>
                        <a:pt x="602" y="896"/>
                      </a:lnTo>
                      <a:close/>
                      <a:moveTo>
                        <a:pt x="640" y="896"/>
                      </a:moveTo>
                      <a:lnTo>
                        <a:pt x="640" y="893"/>
                      </a:lnTo>
                      <a:lnTo>
                        <a:pt x="659" y="893"/>
                      </a:lnTo>
                      <a:lnTo>
                        <a:pt x="659" y="896"/>
                      </a:lnTo>
                      <a:lnTo>
                        <a:pt x="640" y="896"/>
                      </a:lnTo>
                      <a:close/>
                      <a:moveTo>
                        <a:pt x="678" y="896"/>
                      </a:moveTo>
                      <a:lnTo>
                        <a:pt x="678" y="893"/>
                      </a:lnTo>
                      <a:lnTo>
                        <a:pt x="697" y="893"/>
                      </a:lnTo>
                      <a:lnTo>
                        <a:pt x="697" y="896"/>
                      </a:lnTo>
                      <a:lnTo>
                        <a:pt x="678" y="896"/>
                      </a:lnTo>
                      <a:close/>
                      <a:moveTo>
                        <a:pt x="716" y="896"/>
                      </a:moveTo>
                      <a:lnTo>
                        <a:pt x="716" y="893"/>
                      </a:lnTo>
                      <a:lnTo>
                        <a:pt x="735" y="893"/>
                      </a:lnTo>
                      <a:lnTo>
                        <a:pt x="735" y="896"/>
                      </a:lnTo>
                      <a:lnTo>
                        <a:pt x="716" y="896"/>
                      </a:lnTo>
                      <a:close/>
                      <a:moveTo>
                        <a:pt x="754" y="896"/>
                      </a:moveTo>
                      <a:lnTo>
                        <a:pt x="754" y="893"/>
                      </a:lnTo>
                      <a:lnTo>
                        <a:pt x="773" y="893"/>
                      </a:lnTo>
                      <a:lnTo>
                        <a:pt x="773" y="896"/>
                      </a:lnTo>
                      <a:lnTo>
                        <a:pt x="754" y="896"/>
                      </a:lnTo>
                      <a:close/>
                      <a:moveTo>
                        <a:pt x="791" y="896"/>
                      </a:moveTo>
                      <a:lnTo>
                        <a:pt x="791" y="893"/>
                      </a:lnTo>
                      <a:lnTo>
                        <a:pt x="810" y="893"/>
                      </a:lnTo>
                      <a:lnTo>
                        <a:pt x="810" y="896"/>
                      </a:lnTo>
                      <a:lnTo>
                        <a:pt x="791" y="896"/>
                      </a:lnTo>
                      <a:close/>
                      <a:moveTo>
                        <a:pt x="829" y="896"/>
                      </a:moveTo>
                      <a:lnTo>
                        <a:pt x="829" y="893"/>
                      </a:lnTo>
                      <a:lnTo>
                        <a:pt x="848" y="893"/>
                      </a:lnTo>
                      <a:lnTo>
                        <a:pt x="848" y="896"/>
                      </a:lnTo>
                      <a:lnTo>
                        <a:pt x="829" y="896"/>
                      </a:lnTo>
                      <a:close/>
                      <a:moveTo>
                        <a:pt x="867" y="896"/>
                      </a:moveTo>
                      <a:lnTo>
                        <a:pt x="867" y="893"/>
                      </a:lnTo>
                      <a:lnTo>
                        <a:pt x="884" y="893"/>
                      </a:lnTo>
                      <a:lnTo>
                        <a:pt x="884" y="896"/>
                      </a:lnTo>
                      <a:lnTo>
                        <a:pt x="867" y="896"/>
                      </a:lnTo>
                      <a:close/>
                      <a:moveTo>
                        <a:pt x="902" y="896"/>
                      </a:moveTo>
                      <a:lnTo>
                        <a:pt x="902" y="893"/>
                      </a:lnTo>
                      <a:lnTo>
                        <a:pt x="921" y="893"/>
                      </a:lnTo>
                      <a:lnTo>
                        <a:pt x="921" y="896"/>
                      </a:lnTo>
                      <a:lnTo>
                        <a:pt x="902" y="896"/>
                      </a:lnTo>
                      <a:close/>
                      <a:moveTo>
                        <a:pt x="940" y="896"/>
                      </a:moveTo>
                      <a:lnTo>
                        <a:pt x="940" y="893"/>
                      </a:lnTo>
                      <a:lnTo>
                        <a:pt x="959" y="893"/>
                      </a:lnTo>
                      <a:lnTo>
                        <a:pt x="959" y="896"/>
                      </a:lnTo>
                      <a:lnTo>
                        <a:pt x="940" y="896"/>
                      </a:lnTo>
                      <a:close/>
                      <a:moveTo>
                        <a:pt x="978" y="896"/>
                      </a:moveTo>
                      <a:lnTo>
                        <a:pt x="978" y="893"/>
                      </a:lnTo>
                      <a:lnTo>
                        <a:pt x="997" y="893"/>
                      </a:lnTo>
                      <a:lnTo>
                        <a:pt x="997" y="896"/>
                      </a:lnTo>
                      <a:lnTo>
                        <a:pt x="978" y="896"/>
                      </a:lnTo>
                      <a:close/>
                      <a:moveTo>
                        <a:pt x="1016" y="896"/>
                      </a:moveTo>
                      <a:lnTo>
                        <a:pt x="1016" y="893"/>
                      </a:lnTo>
                      <a:lnTo>
                        <a:pt x="1035" y="893"/>
                      </a:lnTo>
                      <a:lnTo>
                        <a:pt x="1035" y="896"/>
                      </a:lnTo>
                      <a:lnTo>
                        <a:pt x="1016" y="896"/>
                      </a:lnTo>
                      <a:close/>
                      <a:moveTo>
                        <a:pt x="1054" y="896"/>
                      </a:moveTo>
                      <a:lnTo>
                        <a:pt x="1054" y="893"/>
                      </a:lnTo>
                      <a:lnTo>
                        <a:pt x="1073" y="893"/>
                      </a:lnTo>
                      <a:lnTo>
                        <a:pt x="1073" y="896"/>
                      </a:lnTo>
                      <a:lnTo>
                        <a:pt x="1054" y="896"/>
                      </a:lnTo>
                      <a:close/>
                      <a:moveTo>
                        <a:pt x="1091" y="896"/>
                      </a:moveTo>
                      <a:lnTo>
                        <a:pt x="1091" y="893"/>
                      </a:lnTo>
                      <a:lnTo>
                        <a:pt x="1110" y="893"/>
                      </a:lnTo>
                      <a:lnTo>
                        <a:pt x="1110" y="896"/>
                      </a:lnTo>
                      <a:lnTo>
                        <a:pt x="1091" y="896"/>
                      </a:lnTo>
                      <a:close/>
                      <a:moveTo>
                        <a:pt x="1129" y="896"/>
                      </a:moveTo>
                      <a:lnTo>
                        <a:pt x="1129" y="893"/>
                      </a:lnTo>
                      <a:lnTo>
                        <a:pt x="1148" y="893"/>
                      </a:lnTo>
                      <a:lnTo>
                        <a:pt x="1148" y="896"/>
                      </a:lnTo>
                      <a:lnTo>
                        <a:pt x="1129" y="896"/>
                      </a:lnTo>
                      <a:close/>
                      <a:moveTo>
                        <a:pt x="1167" y="896"/>
                      </a:moveTo>
                      <a:lnTo>
                        <a:pt x="1167" y="893"/>
                      </a:lnTo>
                      <a:lnTo>
                        <a:pt x="1186" y="893"/>
                      </a:lnTo>
                      <a:lnTo>
                        <a:pt x="1186" y="896"/>
                      </a:lnTo>
                      <a:lnTo>
                        <a:pt x="1167" y="896"/>
                      </a:lnTo>
                      <a:close/>
                      <a:moveTo>
                        <a:pt x="1205" y="896"/>
                      </a:moveTo>
                      <a:lnTo>
                        <a:pt x="1205" y="893"/>
                      </a:lnTo>
                      <a:lnTo>
                        <a:pt x="1224" y="893"/>
                      </a:lnTo>
                      <a:lnTo>
                        <a:pt x="1224" y="896"/>
                      </a:lnTo>
                      <a:lnTo>
                        <a:pt x="1205" y="896"/>
                      </a:lnTo>
                      <a:close/>
                      <a:moveTo>
                        <a:pt x="1243" y="896"/>
                      </a:moveTo>
                      <a:lnTo>
                        <a:pt x="1243" y="893"/>
                      </a:lnTo>
                      <a:lnTo>
                        <a:pt x="1262" y="893"/>
                      </a:lnTo>
                      <a:lnTo>
                        <a:pt x="1262" y="896"/>
                      </a:lnTo>
                      <a:lnTo>
                        <a:pt x="1243" y="896"/>
                      </a:lnTo>
                      <a:close/>
                      <a:moveTo>
                        <a:pt x="1280" y="896"/>
                      </a:moveTo>
                      <a:lnTo>
                        <a:pt x="1280" y="893"/>
                      </a:lnTo>
                      <a:lnTo>
                        <a:pt x="1299" y="893"/>
                      </a:lnTo>
                      <a:lnTo>
                        <a:pt x="1299" y="896"/>
                      </a:lnTo>
                      <a:lnTo>
                        <a:pt x="1280" y="896"/>
                      </a:lnTo>
                      <a:close/>
                      <a:moveTo>
                        <a:pt x="1318" y="896"/>
                      </a:moveTo>
                      <a:lnTo>
                        <a:pt x="1318" y="893"/>
                      </a:lnTo>
                      <a:lnTo>
                        <a:pt x="1337" y="893"/>
                      </a:lnTo>
                      <a:lnTo>
                        <a:pt x="1337" y="896"/>
                      </a:lnTo>
                      <a:lnTo>
                        <a:pt x="1318" y="896"/>
                      </a:lnTo>
                      <a:close/>
                      <a:moveTo>
                        <a:pt x="1356" y="896"/>
                      </a:moveTo>
                      <a:lnTo>
                        <a:pt x="1356" y="893"/>
                      </a:lnTo>
                      <a:lnTo>
                        <a:pt x="1375" y="893"/>
                      </a:lnTo>
                      <a:lnTo>
                        <a:pt x="1375" y="896"/>
                      </a:lnTo>
                      <a:lnTo>
                        <a:pt x="1356" y="896"/>
                      </a:lnTo>
                      <a:close/>
                      <a:moveTo>
                        <a:pt x="1394" y="896"/>
                      </a:moveTo>
                      <a:lnTo>
                        <a:pt x="1394" y="893"/>
                      </a:lnTo>
                      <a:lnTo>
                        <a:pt x="1413" y="893"/>
                      </a:lnTo>
                      <a:lnTo>
                        <a:pt x="1413" y="896"/>
                      </a:lnTo>
                      <a:lnTo>
                        <a:pt x="1394" y="896"/>
                      </a:lnTo>
                      <a:close/>
                      <a:moveTo>
                        <a:pt x="1432" y="896"/>
                      </a:moveTo>
                      <a:lnTo>
                        <a:pt x="1432" y="893"/>
                      </a:lnTo>
                      <a:lnTo>
                        <a:pt x="1451" y="893"/>
                      </a:lnTo>
                      <a:lnTo>
                        <a:pt x="1451" y="896"/>
                      </a:lnTo>
                      <a:lnTo>
                        <a:pt x="1432" y="896"/>
                      </a:lnTo>
                      <a:close/>
                      <a:moveTo>
                        <a:pt x="1469" y="896"/>
                      </a:moveTo>
                      <a:lnTo>
                        <a:pt x="1469" y="893"/>
                      </a:lnTo>
                      <a:lnTo>
                        <a:pt x="1486" y="893"/>
                      </a:lnTo>
                      <a:lnTo>
                        <a:pt x="1486" y="896"/>
                      </a:lnTo>
                      <a:lnTo>
                        <a:pt x="1469" y="896"/>
                      </a:lnTo>
                      <a:close/>
                      <a:moveTo>
                        <a:pt x="1505" y="896"/>
                      </a:moveTo>
                      <a:lnTo>
                        <a:pt x="1505" y="893"/>
                      </a:lnTo>
                      <a:lnTo>
                        <a:pt x="1524" y="893"/>
                      </a:lnTo>
                      <a:lnTo>
                        <a:pt x="1524" y="896"/>
                      </a:lnTo>
                      <a:lnTo>
                        <a:pt x="1505" y="896"/>
                      </a:lnTo>
                      <a:close/>
                      <a:moveTo>
                        <a:pt x="1543" y="896"/>
                      </a:moveTo>
                      <a:lnTo>
                        <a:pt x="1543" y="893"/>
                      </a:lnTo>
                      <a:lnTo>
                        <a:pt x="1562" y="893"/>
                      </a:lnTo>
                      <a:lnTo>
                        <a:pt x="1562" y="896"/>
                      </a:lnTo>
                      <a:lnTo>
                        <a:pt x="1543" y="896"/>
                      </a:lnTo>
                      <a:close/>
                      <a:moveTo>
                        <a:pt x="1581" y="896"/>
                      </a:moveTo>
                      <a:lnTo>
                        <a:pt x="1581" y="893"/>
                      </a:lnTo>
                      <a:lnTo>
                        <a:pt x="1599" y="893"/>
                      </a:lnTo>
                      <a:lnTo>
                        <a:pt x="1599" y="896"/>
                      </a:lnTo>
                      <a:lnTo>
                        <a:pt x="1581" y="896"/>
                      </a:lnTo>
                      <a:close/>
                      <a:moveTo>
                        <a:pt x="1618" y="896"/>
                      </a:moveTo>
                      <a:lnTo>
                        <a:pt x="1618" y="893"/>
                      </a:lnTo>
                      <a:lnTo>
                        <a:pt x="1637" y="893"/>
                      </a:lnTo>
                      <a:lnTo>
                        <a:pt x="1637" y="896"/>
                      </a:lnTo>
                      <a:lnTo>
                        <a:pt x="1618" y="896"/>
                      </a:lnTo>
                      <a:close/>
                      <a:moveTo>
                        <a:pt x="1656" y="896"/>
                      </a:moveTo>
                      <a:lnTo>
                        <a:pt x="1656" y="893"/>
                      </a:lnTo>
                      <a:lnTo>
                        <a:pt x="1675" y="893"/>
                      </a:lnTo>
                      <a:lnTo>
                        <a:pt x="1675" y="896"/>
                      </a:lnTo>
                      <a:lnTo>
                        <a:pt x="1656" y="896"/>
                      </a:lnTo>
                      <a:close/>
                      <a:moveTo>
                        <a:pt x="1694" y="896"/>
                      </a:moveTo>
                      <a:lnTo>
                        <a:pt x="1694" y="893"/>
                      </a:lnTo>
                      <a:lnTo>
                        <a:pt x="1713" y="893"/>
                      </a:lnTo>
                      <a:lnTo>
                        <a:pt x="1713" y="896"/>
                      </a:lnTo>
                      <a:lnTo>
                        <a:pt x="1694" y="896"/>
                      </a:lnTo>
                      <a:close/>
                      <a:moveTo>
                        <a:pt x="1732" y="896"/>
                      </a:moveTo>
                      <a:lnTo>
                        <a:pt x="1732" y="893"/>
                      </a:lnTo>
                      <a:lnTo>
                        <a:pt x="1751" y="893"/>
                      </a:lnTo>
                      <a:lnTo>
                        <a:pt x="1751" y="896"/>
                      </a:lnTo>
                      <a:lnTo>
                        <a:pt x="1732" y="896"/>
                      </a:lnTo>
                      <a:close/>
                      <a:moveTo>
                        <a:pt x="1770" y="896"/>
                      </a:moveTo>
                      <a:lnTo>
                        <a:pt x="1770" y="893"/>
                      </a:lnTo>
                      <a:lnTo>
                        <a:pt x="1788" y="893"/>
                      </a:lnTo>
                      <a:lnTo>
                        <a:pt x="1788" y="896"/>
                      </a:lnTo>
                      <a:lnTo>
                        <a:pt x="1770" y="896"/>
                      </a:lnTo>
                      <a:close/>
                      <a:moveTo>
                        <a:pt x="1807" y="896"/>
                      </a:moveTo>
                      <a:lnTo>
                        <a:pt x="1807" y="893"/>
                      </a:lnTo>
                      <a:lnTo>
                        <a:pt x="1826" y="893"/>
                      </a:lnTo>
                      <a:lnTo>
                        <a:pt x="1826" y="896"/>
                      </a:lnTo>
                      <a:lnTo>
                        <a:pt x="1807" y="896"/>
                      </a:lnTo>
                      <a:close/>
                      <a:moveTo>
                        <a:pt x="1845" y="896"/>
                      </a:moveTo>
                      <a:lnTo>
                        <a:pt x="1845" y="893"/>
                      </a:lnTo>
                      <a:lnTo>
                        <a:pt x="1864" y="893"/>
                      </a:lnTo>
                      <a:lnTo>
                        <a:pt x="1864" y="896"/>
                      </a:lnTo>
                      <a:lnTo>
                        <a:pt x="1845" y="896"/>
                      </a:lnTo>
                      <a:close/>
                      <a:moveTo>
                        <a:pt x="1883" y="896"/>
                      </a:moveTo>
                      <a:lnTo>
                        <a:pt x="1883" y="893"/>
                      </a:lnTo>
                      <a:lnTo>
                        <a:pt x="1902" y="893"/>
                      </a:lnTo>
                      <a:lnTo>
                        <a:pt x="1902" y="896"/>
                      </a:lnTo>
                      <a:lnTo>
                        <a:pt x="1883" y="896"/>
                      </a:lnTo>
                      <a:close/>
                      <a:moveTo>
                        <a:pt x="1921" y="896"/>
                      </a:moveTo>
                      <a:lnTo>
                        <a:pt x="1921" y="893"/>
                      </a:lnTo>
                      <a:lnTo>
                        <a:pt x="1940" y="893"/>
                      </a:lnTo>
                      <a:lnTo>
                        <a:pt x="1940" y="896"/>
                      </a:lnTo>
                      <a:lnTo>
                        <a:pt x="1921" y="896"/>
                      </a:lnTo>
                      <a:close/>
                      <a:moveTo>
                        <a:pt x="1958" y="896"/>
                      </a:moveTo>
                      <a:lnTo>
                        <a:pt x="1958" y="893"/>
                      </a:lnTo>
                      <a:lnTo>
                        <a:pt x="1977" y="893"/>
                      </a:lnTo>
                      <a:lnTo>
                        <a:pt x="1977" y="896"/>
                      </a:lnTo>
                      <a:lnTo>
                        <a:pt x="1958" y="896"/>
                      </a:lnTo>
                      <a:close/>
                      <a:moveTo>
                        <a:pt x="1996" y="896"/>
                      </a:moveTo>
                      <a:lnTo>
                        <a:pt x="1996" y="893"/>
                      </a:lnTo>
                      <a:lnTo>
                        <a:pt x="2015" y="893"/>
                      </a:lnTo>
                      <a:lnTo>
                        <a:pt x="2015" y="896"/>
                      </a:lnTo>
                      <a:lnTo>
                        <a:pt x="1996" y="896"/>
                      </a:lnTo>
                      <a:close/>
                      <a:moveTo>
                        <a:pt x="2034" y="896"/>
                      </a:moveTo>
                      <a:lnTo>
                        <a:pt x="2034" y="893"/>
                      </a:lnTo>
                      <a:lnTo>
                        <a:pt x="2053" y="893"/>
                      </a:lnTo>
                      <a:lnTo>
                        <a:pt x="2053" y="896"/>
                      </a:lnTo>
                      <a:lnTo>
                        <a:pt x="2034" y="896"/>
                      </a:lnTo>
                      <a:close/>
                      <a:moveTo>
                        <a:pt x="2070" y="896"/>
                      </a:moveTo>
                      <a:lnTo>
                        <a:pt x="2070" y="893"/>
                      </a:lnTo>
                      <a:lnTo>
                        <a:pt x="2088" y="893"/>
                      </a:lnTo>
                      <a:lnTo>
                        <a:pt x="2088" y="896"/>
                      </a:lnTo>
                      <a:lnTo>
                        <a:pt x="2070" y="896"/>
                      </a:lnTo>
                      <a:close/>
                      <a:moveTo>
                        <a:pt x="2107" y="896"/>
                      </a:moveTo>
                      <a:lnTo>
                        <a:pt x="2107" y="893"/>
                      </a:lnTo>
                      <a:lnTo>
                        <a:pt x="2126" y="893"/>
                      </a:lnTo>
                      <a:lnTo>
                        <a:pt x="2126" y="896"/>
                      </a:lnTo>
                      <a:lnTo>
                        <a:pt x="2107" y="896"/>
                      </a:lnTo>
                      <a:close/>
                      <a:moveTo>
                        <a:pt x="2145" y="896"/>
                      </a:moveTo>
                      <a:lnTo>
                        <a:pt x="2145" y="893"/>
                      </a:lnTo>
                      <a:lnTo>
                        <a:pt x="2164" y="893"/>
                      </a:lnTo>
                      <a:lnTo>
                        <a:pt x="2164" y="896"/>
                      </a:lnTo>
                      <a:lnTo>
                        <a:pt x="2145" y="896"/>
                      </a:lnTo>
                      <a:close/>
                      <a:moveTo>
                        <a:pt x="2183" y="896"/>
                      </a:moveTo>
                      <a:lnTo>
                        <a:pt x="2183" y="893"/>
                      </a:lnTo>
                      <a:lnTo>
                        <a:pt x="2202" y="893"/>
                      </a:lnTo>
                      <a:lnTo>
                        <a:pt x="2202" y="896"/>
                      </a:lnTo>
                      <a:lnTo>
                        <a:pt x="2183" y="896"/>
                      </a:lnTo>
                      <a:close/>
                      <a:moveTo>
                        <a:pt x="2221" y="896"/>
                      </a:moveTo>
                      <a:lnTo>
                        <a:pt x="2221" y="893"/>
                      </a:lnTo>
                      <a:lnTo>
                        <a:pt x="2240" y="893"/>
                      </a:lnTo>
                      <a:lnTo>
                        <a:pt x="2240" y="896"/>
                      </a:lnTo>
                      <a:lnTo>
                        <a:pt x="2221" y="896"/>
                      </a:lnTo>
                      <a:close/>
                      <a:moveTo>
                        <a:pt x="2259" y="896"/>
                      </a:moveTo>
                      <a:lnTo>
                        <a:pt x="2259" y="893"/>
                      </a:lnTo>
                      <a:lnTo>
                        <a:pt x="2277" y="893"/>
                      </a:lnTo>
                      <a:lnTo>
                        <a:pt x="2277" y="896"/>
                      </a:lnTo>
                      <a:lnTo>
                        <a:pt x="2259" y="896"/>
                      </a:lnTo>
                      <a:close/>
                      <a:moveTo>
                        <a:pt x="2296" y="896"/>
                      </a:moveTo>
                      <a:lnTo>
                        <a:pt x="2296" y="893"/>
                      </a:lnTo>
                      <a:lnTo>
                        <a:pt x="2315" y="893"/>
                      </a:lnTo>
                      <a:lnTo>
                        <a:pt x="2315" y="896"/>
                      </a:lnTo>
                      <a:lnTo>
                        <a:pt x="2296" y="896"/>
                      </a:lnTo>
                      <a:close/>
                      <a:moveTo>
                        <a:pt x="2334" y="896"/>
                      </a:moveTo>
                      <a:lnTo>
                        <a:pt x="2334" y="893"/>
                      </a:lnTo>
                      <a:lnTo>
                        <a:pt x="2353" y="893"/>
                      </a:lnTo>
                      <a:lnTo>
                        <a:pt x="2353" y="896"/>
                      </a:lnTo>
                      <a:lnTo>
                        <a:pt x="2334" y="896"/>
                      </a:lnTo>
                      <a:close/>
                      <a:moveTo>
                        <a:pt x="2372" y="896"/>
                      </a:moveTo>
                      <a:lnTo>
                        <a:pt x="2372" y="893"/>
                      </a:lnTo>
                      <a:lnTo>
                        <a:pt x="2391" y="893"/>
                      </a:lnTo>
                      <a:lnTo>
                        <a:pt x="2391" y="896"/>
                      </a:lnTo>
                      <a:lnTo>
                        <a:pt x="2372" y="896"/>
                      </a:lnTo>
                      <a:close/>
                      <a:moveTo>
                        <a:pt x="2410" y="896"/>
                      </a:moveTo>
                      <a:lnTo>
                        <a:pt x="2410" y="893"/>
                      </a:lnTo>
                      <a:lnTo>
                        <a:pt x="2429" y="893"/>
                      </a:lnTo>
                      <a:lnTo>
                        <a:pt x="2429" y="896"/>
                      </a:lnTo>
                      <a:lnTo>
                        <a:pt x="2410" y="896"/>
                      </a:lnTo>
                      <a:close/>
                      <a:moveTo>
                        <a:pt x="2448" y="896"/>
                      </a:moveTo>
                      <a:lnTo>
                        <a:pt x="2448" y="893"/>
                      </a:lnTo>
                      <a:lnTo>
                        <a:pt x="2466" y="893"/>
                      </a:lnTo>
                      <a:lnTo>
                        <a:pt x="2466" y="896"/>
                      </a:lnTo>
                      <a:lnTo>
                        <a:pt x="2448" y="896"/>
                      </a:lnTo>
                      <a:close/>
                      <a:moveTo>
                        <a:pt x="2485" y="896"/>
                      </a:moveTo>
                      <a:lnTo>
                        <a:pt x="2485" y="893"/>
                      </a:lnTo>
                      <a:lnTo>
                        <a:pt x="2504" y="893"/>
                      </a:lnTo>
                      <a:lnTo>
                        <a:pt x="2504" y="896"/>
                      </a:lnTo>
                      <a:lnTo>
                        <a:pt x="2485" y="896"/>
                      </a:lnTo>
                      <a:close/>
                      <a:moveTo>
                        <a:pt x="2523" y="896"/>
                      </a:moveTo>
                      <a:lnTo>
                        <a:pt x="2523" y="893"/>
                      </a:lnTo>
                      <a:lnTo>
                        <a:pt x="2542" y="893"/>
                      </a:lnTo>
                      <a:lnTo>
                        <a:pt x="2542" y="896"/>
                      </a:lnTo>
                      <a:lnTo>
                        <a:pt x="2523" y="896"/>
                      </a:lnTo>
                      <a:close/>
                      <a:moveTo>
                        <a:pt x="2561" y="896"/>
                      </a:moveTo>
                      <a:lnTo>
                        <a:pt x="2561" y="893"/>
                      </a:lnTo>
                      <a:lnTo>
                        <a:pt x="2580" y="893"/>
                      </a:lnTo>
                      <a:lnTo>
                        <a:pt x="2580" y="896"/>
                      </a:lnTo>
                      <a:lnTo>
                        <a:pt x="2561" y="896"/>
                      </a:lnTo>
                      <a:close/>
                      <a:moveTo>
                        <a:pt x="2599" y="896"/>
                      </a:moveTo>
                      <a:lnTo>
                        <a:pt x="2599" y="893"/>
                      </a:lnTo>
                      <a:lnTo>
                        <a:pt x="2618" y="893"/>
                      </a:lnTo>
                      <a:lnTo>
                        <a:pt x="2618" y="896"/>
                      </a:lnTo>
                      <a:lnTo>
                        <a:pt x="2599" y="896"/>
                      </a:lnTo>
                      <a:close/>
                      <a:moveTo>
                        <a:pt x="2637" y="896"/>
                      </a:moveTo>
                      <a:lnTo>
                        <a:pt x="2637" y="893"/>
                      </a:lnTo>
                      <a:lnTo>
                        <a:pt x="2653" y="893"/>
                      </a:lnTo>
                      <a:lnTo>
                        <a:pt x="2653" y="896"/>
                      </a:lnTo>
                      <a:lnTo>
                        <a:pt x="2637" y="896"/>
                      </a:lnTo>
                      <a:close/>
                      <a:moveTo>
                        <a:pt x="2672" y="896"/>
                      </a:moveTo>
                      <a:lnTo>
                        <a:pt x="2672" y="893"/>
                      </a:lnTo>
                      <a:lnTo>
                        <a:pt x="2691" y="893"/>
                      </a:lnTo>
                      <a:lnTo>
                        <a:pt x="2691" y="896"/>
                      </a:lnTo>
                      <a:lnTo>
                        <a:pt x="2672" y="896"/>
                      </a:lnTo>
                      <a:close/>
                      <a:moveTo>
                        <a:pt x="2710" y="896"/>
                      </a:moveTo>
                      <a:lnTo>
                        <a:pt x="2710" y="893"/>
                      </a:lnTo>
                      <a:lnTo>
                        <a:pt x="2729" y="893"/>
                      </a:lnTo>
                      <a:lnTo>
                        <a:pt x="2729" y="896"/>
                      </a:lnTo>
                      <a:lnTo>
                        <a:pt x="2710" y="896"/>
                      </a:lnTo>
                      <a:close/>
                      <a:moveTo>
                        <a:pt x="2748" y="896"/>
                      </a:moveTo>
                      <a:lnTo>
                        <a:pt x="2748" y="893"/>
                      </a:lnTo>
                      <a:lnTo>
                        <a:pt x="2766" y="893"/>
                      </a:lnTo>
                      <a:lnTo>
                        <a:pt x="2766" y="896"/>
                      </a:lnTo>
                      <a:lnTo>
                        <a:pt x="2748" y="896"/>
                      </a:lnTo>
                      <a:close/>
                      <a:moveTo>
                        <a:pt x="2785" y="896"/>
                      </a:moveTo>
                      <a:lnTo>
                        <a:pt x="2785" y="893"/>
                      </a:lnTo>
                      <a:lnTo>
                        <a:pt x="2804" y="893"/>
                      </a:lnTo>
                      <a:lnTo>
                        <a:pt x="2804" y="896"/>
                      </a:lnTo>
                      <a:lnTo>
                        <a:pt x="2785" y="896"/>
                      </a:lnTo>
                      <a:close/>
                      <a:moveTo>
                        <a:pt x="2823" y="896"/>
                      </a:moveTo>
                      <a:lnTo>
                        <a:pt x="2823" y="893"/>
                      </a:lnTo>
                      <a:lnTo>
                        <a:pt x="2842" y="893"/>
                      </a:lnTo>
                      <a:lnTo>
                        <a:pt x="2842" y="896"/>
                      </a:lnTo>
                      <a:lnTo>
                        <a:pt x="2823" y="896"/>
                      </a:lnTo>
                      <a:close/>
                      <a:moveTo>
                        <a:pt x="2861" y="896"/>
                      </a:moveTo>
                      <a:lnTo>
                        <a:pt x="2861" y="893"/>
                      </a:lnTo>
                      <a:lnTo>
                        <a:pt x="2880" y="893"/>
                      </a:lnTo>
                      <a:lnTo>
                        <a:pt x="2880" y="896"/>
                      </a:lnTo>
                      <a:lnTo>
                        <a:pt x="2861" y="896"/>
                      </a:lnTo>
                      <a:close/>
                      <a:moveTo>
                        <a:pt x="2899" y="896"/>
                      </a:moveTo>
                      <a:lnTo>
                        <a:pt x="2899" y="893"/>
                      </a:lnTo>
                      <a:lnTo>
                        <a:pt x="2918" y="893"/>
                      </a:lnTo>
                      <a:lnTo>
                        <a:pt x="2918" y="896"/>
                      </a:lnTo>
                      <a:lnTo>
                        <a:pt x="2899" y="896"/>
                      </a:lnTo>
                      <a:close/>
                      <a:moveTo>
                        <a:pt x="2937" y="896"/>
                      </a:moveTo>
                      <a:lnTo>
                        <a:pt x="2937" y="893"/>
                      </a:lnTo>
                      <a:lnTo>
                        <a:pt x="2955" y="893"/>
                      </a:lnTo>
                      <a:lnTo>
                        <a:pt x="2955" y="896"/>
                      </a:lnTo>
                      <a:lnTo>
                        <a:pt x="2937" y="896"/>
                      </a:lnTo>
                      <a:close/>
                      <a:moveTo>
                        <a:pt x="2974" y="896"/>
                      </a:moveTo>
                      <a:lnTo>
                        <a:pt x="2974" y="893"/>
                      </a:lnTo>
                      <a:lnTo>
                        <a:pt x="2993" y="893"/>
                      </a:lnTo>
                      <a:lnTo>
                        <a:pt x="2993" y="896"/>
                      </a:lnTo>
                      <a:lnTo>
                        <a:pt x="2974" y="896"/>
                      </a:lnTo>
                      <a:close/>
                      <a:moveTo>
                        <a:pt x="3012" y="896"/>
                      </a:moveTo>
                      <a:lnTo>
                        <a:pt x="3012" y="893"/>
                      </a:lnTo>
                      <a:lnTo>
                        <a:pt x="3031" y="893"/>
                      </a:lnTo>
                      <a:lnTo>
                        <a:pt x="3031" y="896"/>
                      </a:lnTo>
                      <a:lnTo>
                        <a:pt x="3012" y="896"/>
                      </a:lnTo>
                      <a:close/>
                      <a:moveTo>
                        <a:pt x="3050" y="896"/>
                      </a:moveTo>
                      <a:lnTo>
                        <a:pt x="3050" y="893"/>
                      </a:lnTo>
                      <a:lnTo>
                        <a:pt x="3069" y="893"/>
                      </a:lnTo>
                      <a:lnTo>
                        <a:pt x="3069" y="896"/>
                      </a:lnTo>
                      <a:lnTo>
                        <a:pt x="3050" y="896"/>
                      </a:lnTo>
                      <a:close/>
                      <a:moveTo>
                        <a:pt x="3088" y="896"/>
                      </a:moveTo>
                      <a:lnTo>
                        <a:pt x="3088" y="893"/>
                      </a:lnTo>
                      <a:lnTo>
                        <a:pt x="3107" y="893"/>
                      </a:lnTo>
                      <a:lnTo>
                        <a:pt x="3107" y="896"/>
                      </a:lnTo>
                      <a:lnTo>
                        <a:pt x="3088" y="896"/>
                      </a:lnTo>
                      <a:close/>
                      <a:moveTo>
                        <a:pt x="3126" y="896"/>
                      </a:moveTo>
                      <a:lnTo>
                        <a:pt x="3126" y="893"/>
                      </a:lnTo>
                      <a:lnTo>
                        <a:pt x="3144" y="893"/>
                      </a:lnTo>
                      <a:lnTo>
                        <a:pt x="3144" y="896"/>
                      </a:lnTo>
                      <a:lnTo>
                        <a:pt x="3126" y="896"/>
                      </a:lnTo>
                      <a:close/>
                      <a:moveTo>
                        <a:pt x="3163" y="896"/>
                      </a:moveTo>
                      <a:lnTo>
                        <a:pt x="3163" y="893"/>
                      </a:lnTo>
                      <a:lnTo>
                        <a:pt x="3182" y="893"/>
                      </a:lnTo>
                      <a:lnTo>
                        <a:pt x="3182" y="896"/>
                      </a:lnTo>
                      <a:lnTo>
                        <a:pt x="3163" y="896"/>
                      </a:lnTo>
                      <a:close/>
                      <a:moveTo>
                        <a:pt x="3201" y="896"/>
                      </a:moveTo>
                      <a:lnTo>
                        <a:pt x="3201" y="893"/>
                      </a:lnTo>
                      <a:lnTo>
                        <a:pt x="3220" y="893"/>
                      </a:lnTo>
                      <a:lnTo>
                        <a:pt x="3220" y="896"/>
                      </a:lnTo>
                      <a:lnTo>
                        <a:pt x="3201" y="896"/>
                      </a:lnTo>
                      <a:close/>
                      <a:moveTo>
                        <a:pt x="3237" y="896"/>
                      </a:moveTo>
                      <a:lnTo>
                        <a:pt x="3237" y="893"/>
                      </a:lnTo>
                      <a:lnTo>
                        <a:pt x="3255" y="893"/>
                      </a:lnTo>
                      <a:lnTo>
                        <a:pt x="3255" y="896"/>
                      </a:lnTo>
                      <a:lnTo>
                        <a:pt x="3237" y="896"/>
                      </a:lnTo>
                      <a:close/>
                      <a:moveTo>
                        <a:pt x="3274" y="896"/>
                      </a:moveTo>
                      <a:lnTo>
                        <a:pt x="3274" y="893"/>
                      </a:lnTo>
                      <a:lnTo>
                        <a:pt x="3293" y="893"/>
                      </a:lnTo>
                      <a:lnTo>
                        <a:pt x="3293" y="896"/>
                      </a:lnTo>
                      <a:lnTo>
                        <a:pt x="3274" y="896"/>
                      </a:lnTo>
                      <a:close/>
                      <a:moveTo>
                        <a:pt x="3312" y="896"/>
                      </a:moveTo>
                      <a:lnTo>
                        <a:pt x="3312" y="893"/>
                      </a:lnTo>
                      <a:lnTo>
                        <a:pt x="3331" y="893"/>
                      </a:lnTo>
                      <a:lnTo>
                        <a:pt x="3331" y="896"/>
                      </a:lnTo>
                      <a:lnTo>
                        <a:pt x="3312" y="896"/>
                      </a:lnTo>
                      <a:close/>
                      <a:moveTo>
                        <a:pt x="3350" y="896"/>
                      </a:moveTo>
                      <a:lnTo>
                        <a:pt x="3350" y="893"/>
                      </a:lnTo>
                      <a:lnTo>
                        <a:pt x="3369" y="893"/>
                      </a:lnTo>
                      <a:lnTo>
                        <a:pt x="3369" y="896"/>
                      </a:lnTo>
                      <a:lnTo>
                        <a:pt x="3350" y="896"/>
                      </a:lnTo>
                      <a:close/>
                      <a:moveTo>
                        <a:pt x="3388" y="896"/>
                      </a:moveTo>
                      <a:lnTo>
                        <a:pt x="3388" y="893"/>
                      </a:lnTo>
                      <a:lnTo>
                        <a:pt x="3407" y="893"/>
                      </a:lnTo>
                      <a:lnTo>
                        <a:pt x="3407" y="896"/>
                      </a:lnTo>
                      <a:lnTo>
                        <a:pt x="3388" y="896"/>
                      </a:lnTo>
                      <a:close/>
                      <a:moveTo>
                        <a:pt x="3426" y="896"/>
                      </a:moveTo>
                      <a:lnTo>
                        <a:pt x="3426" y="893"/>
                      </a:lnTo>
                      <a:lnTo>
                        <a:pt x="3444" y="893"/>
                      </a:lnTo>
                      <a:lnTo>
                        <a:pt x="3444" y="896"/>
                      </a:lnTo>
                      <a:lnTo>
                        <a:pt x="3426" y="896"/>
                      </a:lnTo>
                      <a:close/>
                      <a:moveTo>
                        <a:pt x="3463" y="896"/>
                      </a:moveTo>
                      <a:lnTo>
                        <a:pt x="3463" y="893"/>
                      </a:lnTo>
                      <a:lnTo>
                        <a:pt x="3482" y="893"/>
                      </a:lnTo>
                      <a:lnTo>
                        <a:pt x="3482" y="896"/>
                      </a:lnTo>
                      <a:lnTo>
                        <a:pt x="3463" y="896"/>
                      </a:lnTo>
                      <a:close/>
                      <a:moveTo>
                        <a:pt x="3501" y="896"/>
                      </a:moveTo>
                      <a:lnTo>
                        <a:pt x="3501" y="893"/>
                      </a:lnTo>
                      <a:lnTo>
                        <a:pt x="3520" y="893"/>
                      </a:lnTo>
                      <a:lnTo>
                        <a:pt x="3520" y="896"/>
                      </a:lnTo>
                      <a:lnTo>
                        <a:pt x="3501" y="896"/>
                      </a:lnTo>
                      <a:close/>
                      <a:moveTo>
                        <a:pt x="3539" y="896"/>
                      </a:moveTo>
                      <a:lnTo>
                        <a:pt x="3539" y="893"/>
                      </a:lnTo>
                      <a:lnTo>
                        <a:pt x="3558" y="893"/>
                      </a:lnTo>
                      <a:lnTo>
                        <a:pt x="3558" y="896"/>
                      </a:lnTo>
                      <a:lnTo>
                        <a:pt x="3539" y="896"/>
                      </a:lnTo>
                      <a:close/>
                      <a:moveTo>
                        <a:pt x="3577" y="896"/>
                      </a:moveTo>
                      <a:lnTo>
                        <a:pt x="3577" y="893"/>
                      </a:lnTo>
                      <a:lnTo>
                        <a:pt x="3596" y="893"/>
                      </a:lnTo>
                      <a:lnTo>
                        <a:pt x="3596" y="896"/>
                      </a:lnTo>
                      <a:lnTo>
                        <a:pt x="3577" y="896"/>
                      </a:lnTo>
                      <a:close/>
                      <a:moveTo>
                        <a:pt x="3615" y="896"/>
                      </a:moveTo>
                      <a:lnTo>
                        <a:pt x="3615" y="893"/>
                      </a:lnTo>
                      <a:lnTo>
                        <a:pt x="3633" y="893"/>
                      </a:lnTo>
                      <a:lnTo>
                        <a:pt x="3633" y="896"/>
                      </a:lnTo>
                      <a:lnTo>
                        <a:pt x="3615" y="896"/>
                      </a:lnTo>
                      <a:close/>
                      <a:moveTo>
                        <a:pt x="3652" y="896"/>
                      </a:moveTo>
                      <a:lnTo>
                        <a:pt x="3652" y="893"/>
                      </a:lnTo>
                      <a:lnTo>
                        <a:pt x="3671" y="893"/>
                      </a:lnTo>
                      <a:lnTo>
                        <a:pt x="3671" y="896"/>
                      </a:lnTo>
                      <a:lnTo>
                        <a:pt x="3652" y="896"/>
                      </a:lnTo>
                      <a:close/>
                      <a:moveTo>
                        <a:pt x="3690" y="896"/>
                      </a:moveTo>
                      <a:lnTo>
                        <a:pt x="3690" y="893"/>
                      </a:lnTo>
                      <a:lnTo>
                        <a:pt x="3709" y="893"/>
                      </a:lnTo>
                      <a:lnTo>
                        <a:pt x="3709" y="896"/>
                      </a:lnTo>
                      <a:lnTo>
                        <a:pt x="3690" y="896"/>
                      </a:lnTo>
                      <a:close/>
                      <a:moveTo>
                        <a:pt x="3728" y="896"/>
                      </a:moveTo>
                      <a:lnTo>
                        <a:pt x="3728" y="893"/>
                      </a:lnTo>
                      <a:lnTo>
                        <a:pt x="3747" y="893"/>
                      </a:lnTo>
                      <a:lnTo>
                        <a:pt x="3747" y="896"/>
                      </a:lnTo>
                      <a:lnTo>
                        <a:pt x="3728" y="896"/>
                      </a:lnTo>
                      <a:close/>
                      <a:moveTo>
                        <a:pt x="3766" y="896"/>
                      </a:moveTo>
                      <a:lnTo>
                        <a:pt x="3766" y="893"/>
                      </a:lnTo>
                      <a:lnTo>
                        <a:pt x="3785" y="893"/>
                      </a:lnTo>
                      <a:lnTo>
                        <a:pt x="3785" y="896"/>
                      </a:lnTo>
                      <a:lnTo>
                        <a:pt x="3766" y="896"/>
                      </a:lnTo>
                      <a:close/>
                      <a:moveTo>
                        <a:pt x="3804" y="896"/>
                      </a:moveTo>
                      <a:lnTo>
                        <a:pt x="3804" y="893"/>
                      </a:lnTo>
                      <a:lnTo>
                        <a:pt x="3822" y="893"/>
                      </a:lnTo>
                      <a:lnTo>
                        <a:pt x="3822" y="896"/>
                      </a:lnTo>
                      <a:lnTo>
                        <a:pt x="3804" y="896"/>
                      </a:lnTo>
                      <a:close/>
                      <a:moveTo>
                        <a:pt x="3839" y="896"/>
                      </a:moveTo>
                      <a:lnTo>
                        <a:pt x="3839" y="893"/>
                      </a:lnTo>
                      <a:lnTo>
                        <a:pt x="3858" y="893"/>
                      </a:lnTo>
                      <a:lnTo>
                        <a:pt x="3858" y="896"/>
                      </a:lnTo>
                      <a:lnTo>
                        <a:pt x="3839" y="896"/>
                      </a:lnTo>
                      <a:close/>
                      <a:moveTo>
                        <a:pt x="3877" y="896"/>
                      </a:moveTo>
                      <a:lnTo>
                        <a:pt x="3877" y="893"/>
                      </a:lnTo>
                      <a:lnTo>
                        <a:pt x="3896" y="893"/>
                      </a:lnTo>
                      <a:lnTo>
                        <a:pt x="3896" y="896"/>
                      </a:lnTo>
                      <a:lnTo>
                        <a:pt x="3877" y="896"/>
                      </a:lnTo>
                      <a:close/>
                      <a:moveTo>
                        <a:pt x="3915" y="896"/>
                      </a:moveTo>
                      <a:lnTo>
                        <a:pt x="3915" y="893"/>
                      </a:lnTo>
                      <a:lnTo>
                        <a:pt x="3933" y="893"/>
                      </a:lnTo>
                      <a:lnTo>
                        <a:pt x="3933" y="896"/>
                      </a:lnTo>
                      <a:lnTo>
                        <a:pt x="3915" y="896"/>
                      </a:lnTo>
                      <a:close/>
                      <a:moveTo>
                        <a:pt x="3952" y="896"/>
                      </a:moveTo>
                      <a:lnTo>
                        <a:pt x="3952" y="893"/>
                      </a:lnTo>
                      <a:lnTo>
                        <a:pt x="3971" y="893"/>
                      </a:lnTo>
                      <a:lnTo>
                        <a:pt x="3971" y="896"/>
                      </a:lnTo>
                      <a:lnTo>
                        <a:pt x="3952" y="896"/>
                      </a:lnTo>
                      <a:close/>
                      <a:moveTo>
                        <a:pt x="3990" y="896"/>
                      </a:moveTo>
                      <a:lnTo>
                        <a:pt x="3990" y="893"/>
                      </a:lnTo>
                      <a:lnTo>
                        <a:pt x="4009" y="893"/>
                      </a:lnTo>
                      <a:lnTo>
                        <a:pt x="4009" y="896"/>
                      </a:lnTo>
                      <a:lnTo>
                        <a:pt x="3990" y="896"/>
                      </a:lnTo>
                      <a:close/>
                      <a:moveTo>
                        <a:pt x="4028" y="896"/>
                      </a:moveTo>
                      <a:lnTo>
                        <a:pt x="4028" y="893"/>
                      </a:lnTo>
                      <a:lnTo>
                        <a:pt x="4047" y="893"/>
                      </a:lnTo>
                      <a:lnTo>
                        <a:pt x="4047" y="896"/>
                      </a:lnTo>
                      <a:lnTo>
                        <a:pt x="4028" y="896"/>
                      </a:lnTo>
                      <a:close/>
                      <a:moveTo>
                        <a:pt x="4066" y="896"/>
                      </a:moveTo>
                      <a:lnTo>
                        <a:pt x="4066" y="893"/>
                      </a:lnTo>
                      <a:lnTo>
                        <a:pt x="4085" y="893"/>
                      </a:lnTo>
                      <a:lnTo>
                        <a:pt x="4085" y="896"/>
                      </a:lnTo>
                      <a:lnTo>
                        <a:pt x="4066" y="896"/>
                      </a:lnTo>
                      <a:close/>
                      <a:moveTo>
                        <a:pt x="4104" y="896"/>
                      </a:moveTo>
                      <a:lnTo>
                        <a:pt x="4104" y="893"/>
                      </a:lnTo>
                      <a:lnTo>
                        <a:pt x="4122" y="893"/>
                      </a:lnTo>
                      <a:lnTo>
                        <a:pt x="4122" y="896"/>
                      </a:lnTo>
                      <a:lnTo>
                        <a:pt x="4104" y="896"/>
                      </a:lnTo>
                      <a:close/>
                      <a:moveTo>
                        <a:pt x="4141" y="896"/>
                      </a:moveTo>
                      <a:lnTo>
                        <a:pt x="4141" y="893"/>
                      </a:lnTo>
                      <a:lnTo>
                        <a:pt x="4160" y="893"/>
                      </a:lnTo>
                      <a:lnTo>
                        <a:pt x="4160" y="896"/>
                      </a:lnTo>
                      <a:lnTo>
                        <a:pt x="4141" y="896"/>
                      </a:lnTo>
                      <a:close/>
                      <a:moveTo>
                        <a:pt x="4179" y="896"/>
                      </a:moveTo>
                      <a:lnTo>
                        <a:pt x="4179" y="893"/>
                      </a:lnTo>
                      <a:lnTo>
                        <a:pt x="4198" y="893"/>
                      </a:lnTo>
                      <a:lnTo>
                        <a:pt x="4198" y="896"/>
                      </a:lnTo>
                      <a:lnTo>
                        <a:pt x="4179" y="896"/>
                      </a:lnTo>
                      <a:close/>
                      <a:moveTo>
                        <a:pt x="4217" y="896"/>
                      </a:moveTo>
                      <a:lnTo>
                        <a:pt x="4217" y="893"/>
                      </a:lnTo>
                      <a:lnTo>
                        <a:pt x="4236" y="893"/>
                      </a:lnTo>
                      <a:lnTo>
                        <a:pt x="4236" y="896"/>
                      </a:lnTo>
                      <a:lnTo>
                        <a:pt x="4217" y="896"/>
                      </a:lnTo>
                      <a:close/>
                      <a:moveTo>
                        <a:pt x="4255" y="896"/>
                      </a:moveTo>
                      <a:lnTo>
                        <a:pt x="4255" y="893"/>
                      </a:lnTo>
                      <a:lnTo>
                        <a:pt x="4274" y="893"/>
                      </a:lnTo>
                      <a:lnTo>
                        <a:pt x="4274" y="896"/>
                      </a:lnTo>
                      <a:lnTo>
                        <a:pt x="4255" y="896"/>
                      </a:lnTo>
                      <a:close/>
                      <a:moveTo>
                        <a:pt x="4293" y="896"/>
                      </a:moveTo>
                      <a:lnTo>
                        <a:pt x="4293" y="893"/>
                      </a:lnTo>
                      <a:lnTo>
                        <a:pt x="4311" y="893"/>
                      </a:lnTo>
                      <a:lnTo>
                        <a:pt x="4311" y="896"/>
                      </a:lnTo>
                      <a:lnTo>
                        <a:pt x="4293" y="896"/>
                      </a:lnTo>
                      <a:close/>
                      <a:moveTo>
                        <a:pt x="4330" y="896"/>
                      </a:moveTo>
                      <a:lnTo>
                        <a:pt x="4330" y="893"/>
                      </a:lnTo>
                      <a:lnTo>
                        <a:pt x="4349" y="893"/>
                      </a:lnTo>
                      <a:lnTo>
                        <a:pt x="4349" y="896"/>
                      </a:lnTo>
                      <a:lnTo>
                        <a:pt x="4330" y="896"/>
                      </a:lnTo>
                      <a:close/>
                      <a:moveTo>
                        <a:pt x="4368" y="896"/>
                      </a:moveTo>
                      <a:lnTo>
                        <a:pt x="4368" y="893"/>
                      </a:lnTo>
                      <a:lnTo>
                        <a:pt x="4387" y="893"/>
                      </a:lnTo>
                      <a:lnTo>
                        <a:pt x="4387" y="896"/>
                      </a:lnTo>
                      <a:lnTo>
                        <a:pt x="4368" y="896"/>
                      </a:lnTo>
                      <a:close/>
                      <a:moveTo>
                        <a:pt x="4406" y="896"/>
                      </a:moveTo>
                      <a:lnTo>
                        <a:pt x="4406" y="893"/>
                      </a:lnTo>
                      <a:lnTo>
                        <a:pt x="4423" y="893"/>
                      </a:lnTo>
                      <a:lnTo>
                        <a:pt x="4423" y="896"/>
                      </a:lnTo>
                      <a:lnTo>
                        <a:pt x="4406" y="896"/>
                      </a:lnTo>
                      <a:close/>
                      <a:moveTo>
                        <a:pt x="4441" y="896"/>
                      </a:moveTo>
                      <a:lnTo>
                        <a:pt x="4441" y="893"/>
                      </a:lnTo>
                      <a:lnTo>
                        <a:pt x="4460" y="893"/>
                      </a:lnTo>
                      <a:lnTo>
                        <a:pt x="4460" y="896"/>
                      </a:lnTo>
                      <a:lnTo>
                        <a:pt x="4441" y="896"/>
                      </a:lnTo>
                      <a:close/>
                      <a:moveTo>
                        <a:pt x="4479" y="896"/>
                      </a:moveTo>
                      <a:lnTo>
                        <a:pt x="4479" y="893"/>
                      </a:lnTo>
                      <a:lnTo>
                        <a:pt x="4498" y="893"/>
                      </a:lnTo>
                      <a:lnTo>
                        <a:pt x="4498" y="896"/>
                      </a:lnTo>
                      <a:lnTo>
                        <a:pt x="4479" y="896"/>
                      </a:lnTo>
                      <a:close/>
                      <a:moveTo>
                        <a:pt x="4517" y="896"/>
                      </a:moveTo>
                      <a:lnTo>
                        <a:pt x="4517" y="893"/>
                      </a:lnTo>
                      <a:lnTo>
                        <a:pt x="4536" y="893"/>
                      </a:lnTo>
                      <a:lnTo>
                        <a:pt x="4536" y="896"/>
                      </a:lnTo>
                      <a:lnTo>
                        <a:pt x="4517" y="896"/>
                      </a:lnTo>
                      <a:close/>
                      <a:moveTo>
                        <a:pt x="4555" y="896"/>
                      </a:moveTo>
                      <a:lnTo>
                        <a:pt x="4555" y="893"/>
                      </a:lnTo>
                      <a:lnTo>
                        <a:pt x="4574" y="893"/>
                      </a:lnTo>
                      <a:lnTo>
                        <a:pt x="4574" y="896"/>
                      </a:lnTo>
                      <a:lnTo>
                        <a:pt x="4555" y="896"/>
                      </a:lnTo>
                      <a:close/>
                      <a:moveTo>
                        <a:pt x="4593" y="896"/>
                      </a:moveTo>
                      <a:lnTo>
                        <a:pt x="4593" y="893"/>
                      </a:lnTo>
                      <a:lnTo>
                        <a:pt x="4611" y="893"/>
                      </a:lnTo>
                      <a:lnTo>
                        <a:pt x="4611" y="896"/>
                      </a:lnTo>
                      <a:lnTo>
                        <a:pt x="4593" y="896"/>
                      </a:lnTo>
                      <a:close/>
                      <a:moveTo>
                        <a:pt x="4630" y="896"/>
                      </a:moveTo>
                      <a:lnTo>
                        <a:pt x="4630" y="893"/>
                      </a:lnTo>
                      <a:lnTo>
                        <a:pt x="4649" y="893"/>
                      </a:lnTo>
                      <a:lnTo>
                        <a:pt x="4649" y="896"/>
                      </a:lnTo>
                      <a:lnTo>
                        <a:pt x="4630" y="896"/>
                      </a:lnTo>
                      <a:close/>
                      <a:moveTo>
                        <a:pt x="4668" y="896"/>
                      </a:moveTo>
                      <a:lnTo>
                        <a:pt x="4668" y="893"/>
                      </a:lnTo>
                      <a:lnTo>
                        <a:pt x="4687" y="893"/>
                      </a:lnTo>
                      <a:lnTo>
                        <a:pt x="4687" y="896"/>
                      </a:lnTo>
                      <a:lnTo>
                        <a:pt x="4668" y="896"/>
                      </a:lnTo>
                      <a:close/>
                      <a:moveTo>
                        <a:pt x="4706" y="896"/>
                      </a:moveTo>
                      <a:lnTo>
                        <a:pt x="4706" y="893"/>
                      </a:lnTo>
                      <a:lnTo>
                        <a:pt x="4706" y="893"/>
                      </a:lnTo>
                      <a:lnTo>
                        <a:pt x="4706" y="896"/>
                      </a:lnTo>
                      <a:lnTo>
                        <a:pt x="4706" y="896"/>
                      </a:lnTo>
                      <a:close/>
                      <a:moveTo>
                        <a:pt x="1543" y="612"/>
                      </a:moveTo>
                      <a:lnTo>
                        <a:pt x="1543" y="610"/>
                      </a:lnTo>
                      <a:lnTo>
                        <a:pt x="1562" y="610"/>
                      </a:lnTo>
                      <a:lnTo>
                        <a:pt x="1562" y="612"/>
                      </a:lnTo>
                      <a:lnTo>
                        <a:pt x="1543" y="612"/>
                      </a:lnTo>
                      <a:close/>
                      <a:moveTo>
                        <a:pt x="1581" y="612"/>
                      </a:moveTo>
                      <a:lnTo>
                        <a:pt x="1581" y="610"/>
                      </a:lnTo>
                      <a:lnTo>
                        <a:pt x="1599" y="610"/>
                      </a:lnTo>
                      <a:lnTo>
                        <a:pt x="1599" y="612"/>
                      </a:lnTo>
                      <a:lnTo>
                        <a:pt x="1581" y="612"/>
                      </a:lnTo>
                      <a:close/>
                      <a:moveTo>
                        <a:pt x="1618" y="612"/>
                      </a:moveTo>
                      <a:lnTo>
                        <a:pt x="1618" y="610"/>
                      </a:lnTo>
                      <a:lnTo>
                        <a:pt x="1637" y="610"/>
                      </a:lnTo>
                      <a:lnTo>
                        <a:pt x="1637" y="612"/>
                      </a:lnTo>
                      <a:lnTo>
                        <a:pt x="1618" y="612"/>
                      </a:lnTo>
                      <a:close/>
                      <a:moveTo>
                        <a:pt x="1656" y="612"/>
                      </a:moveTo>
                      <a:lnTo>
                        <a:pt x="1656" y="610"/>
                      </a:lnTo>
                      <a:lnTo>
                        <a:pt x="1675" y="610"/>
                      </a:lnTo>
                      <a:lnTo>
                        <a:pt x="1675" y="612"/>
                      </a:lnTo>
                      <a:lnTo>
                        <a:pt x="1656" y="612"/>
                      </a:lnTo>
                      <a:close/>
                      <a:moveTo>
                        <a:pt x="1694" y="612"/>
                      </a:moveTo>
                      <a:lnTo>
                        <a:pt x="1694" y="610"/>
                      </a:lnTo>
                      <a:lnTo>
                        <a:pt x="1713" y="610"/>
                      </a:lnTo>
                      <a:lnTo>
                        <a:pt x="1713" y="612"/>
                      </a:lnTo>
                      <a:lnTo>
                        <a:pt x="1694" y="612"/>
                      </a:lnTo>
                      <a:close/>
                      <a:moveTo>
                        <a:pt x="1732" y="612"/>
                      </a:moveTo>
                      <a:lnTo>
                        <a:pt x="1732" y="610"/>
                      </a:lnTo>
                      <a:lnTo>
                        <a:pt x="1751" y="610"/>
                      </a:lnTo>
                      <a:lnTo>
                        <a:pt x="1751" y="612"/>
                      </a:lnTo>
                      <a:lnTo>
                        <a:pt x="1732" y="612"/>
                      </a:lnTo>
                      <a:close/>
                      <a:moveTo>
                        <a:pt x="2259" y="612"/>
                      </a:moveTo>
                      <a:lnTo>
                        <a:pt x="2259" y="610"/>
                      </a:lnTo>
                      <a:lnTo>
                        <a:pt x="2277" y="610"/>
                      </a:lnTo>
                      <a:lnTo>
                        <a:pt x="2277" y="612"/>
                      </a:lnTo>
                      <a:lnTo>
                        <a:pt x="2259" y="612"/>
                      </a:lnTo>
                      <a:close/>
                      <a:moveTo>
                        <a:pt x="2296" y="612"/>
                      </a:moveTo>
                      <a:lnTo>
                        <a:pt x="2296" y="610"/>
                      </a:lnTo>
                      <a:lnTo>
                        <a:pt x="2315" y="610"/>
                      </a:lnTo>
                      <a:lnTo>
                        <a:pt x="2315" y="612"/>
                      </a:lnTo>
                      <a:lnTo>
                        <a:pt x="2296" y="612"/>
                      </a:lnTo>
                      <a:close/>
                      <a:moveTo>
                        <a:pt x="2334" y="612"/>
                      </a:moveTo>
                      <a:lnTo>
                        <a:pt x="2334" y="610"/>
                      </a:lnTo>
                      <a:lnTo>
                        <a:pt x="2353" y="610"/>
                      </a:lnTo>
                      <a:lnTo>
                        <a:pt x="2353" y="612"/>
                      </a:lnTo>
                      <a:lnTo>
                        <a:pt x="2334" y="612"/>
                      </a:lnTo>
                      <a:close/>
                      <a:moveTo>
                        <a:pt x="2372" y="612"/>
                      </a:moveTo>
                      <a:lnTo>
                        <a:pt x="2372" y="610"/>
                      </a:lnTo>
                      <a:lnTo>
                        <a:pt x="2391" y="610"/>
                      </a:lnTo>
                      <a:lnTo>
                        <a:pt x="2391" y="612"/>
                      </a:lnTo>
                      <a:lnTo>
                        <a:pt x="2372" y="612"/>
                      </a:lnTo>
                      <a:close/>
                      <a:moveTo>
                        <a:pt x="2410" y="612"/>
                      </a:moveTo>
                      <a:lnTo>
                        <a:pt x="2410" y="610"/>
                      </a:lnTo>
                      <a:lnTo>
                        <a:pt x="2429" y="610"/>
                      </a:lnTo>
                      <a:lnTo>
                        <a:pt x="2429" y="612"/>
                      </a:lnTo>
                      <a:lnTo>
                        <a:pt x="2410" y="612"/>
                      </a:lnTo>
                      <a:close/>
                      <a:moveTo>
                        <a:pt x="2448" y="612"/>
                      </a:moveTo>
                      <a:lnTo>
                        <a:pt x="2448" y="610"/>
                      </a:lnTo>
                      <a:lnTo>
                        <a:pt x="2466" y="610"/>
                      </a:lnTo>
                      <a:lnTo>
                        <a:pt x="2466" y="612"/>
                      </a:lnTo>
                      <a:lnTo>
                        <a:pt x="2448" y="612"/>
                      </a:lnTo>
                      <a:close/>
                      <a:moveTo>
                        <a:pt x="2485" y="612"/>
                      </a:moveTo>
                      <a:lnTo>
                        <a:pt x="2485" y="610"/>
                      </a:lnTo>
                      <a:lnTo>
                        <a:pt x="2504" y="610"/>
                      </a:lnTo>
                      <a:lnTo>
                        <a:pt x="2504" y="612"/>
                      </a:lnTo>
                      <a:lnTo>
                        <a:pt x="2485" y="612"/>
                      </a:lnTo>
                      <a:close/>
                      <a:moveTo>
                        <a:pt x="2523" y="612"/>
                      </a:moveTo>
                      <a:lnTo>
                        <a:pt x="2523" y="610"/>
                      </a:lnTo>
                      <a:lnTo>
                        <a:pt x="2542" y="610"/>
                      </a:lnTo>
                      <a:lnTo>
                        <a:pt x="2542" y="612"/>
                      </a:lnTo>
                      <a:lnTo>
                        <a:pt x="2523" y="612"/>
                      </a:lnTo>
                      <a:close/>
                      <a:moveTo>
                        <a:pt x="2561" y="612"/>
                      </a:moveTo>
                      <a:lnTo>
                        <a:pt x="2561" y="610"/>
                      </a:lnTo>
                      <a:lnTo>
                        <a:pt x="2580" y="610"/>
                      </a:lnTo>
                      <a:lnTo>
                        <a:pt x="2580" y="612"/>
                      </a:lnTo>
                      <a:lnTo>
                        <a:pt x="2561" y="612"/>
                      </a:lnTo>
                      <a:close/>
                      <a:moveTo>
                        <a:pt x="2599" y="612"/>
                      </a:moveTo>
                      <a:lnTo>
                        <a:pt x="2599" y="610"/>
                      </a:lnTo>
                      <a:lnTo>
                        <a:pt x="2618" y="610"/>
                      </a:lnTo>
                      <a:lnTo>
                        <a:pt x="2618" y="612"/>
                      </a:lnTo>
                      <a:lnTo>
                        <a:pt x="2599" y="612"/>
                      </a:lnTo>
                      <a:close/>
                      <a:moveTo>
                        <a:pt x="2637" y="612"/>
                      </a:moveTo>
                      <a:lnTo>
                        <a:pt x="2637" y="610"/>
                      </a:lnTo>
                      <a:lnTo>
                        <a:pt x="2653" y="610"/>
                      </a:lnTo>
                      <a:lnTo>
                        <a:pt x="2653" y="612"/>
                      </a:lnTo>
                      <a:lnTo>
                        <a:pt x="2637" y="612"/>
                      </a:lnTo>
                      <a:close/>
                      <a:moveTo>
                        <a:pt x="2672" y="612"/>
                      </a:moveTo>
                      <a:lnTo>
                        <a:pt x="2672" y="610"/>
                      </a:lnTo>
                      <a:lnTo>
                        <a:pt x="2691" y="610"/>
                      </a:lnTo>
                      <a:lnTo>
                        <a:pt x="2691" y="612"/>
                      </a:lnTo>
                      <a:lnTo>
                        <a:pt x="2672" y="612"/>
                      </a:lnTo>
                      <a:close/>
                      <a:moveTo>
                        <a:pt x="2710" y="612"/>
                      </a:moveTo>
                      <a:lnTo>
                        <a:pt x="2710" y="610"/>
                      </a:lnTo>
                      <a:lnTo>
                        <a:pt x="2729" y="610"/>
                      </a:lnTo>
                      <a:lnTo>
                        <a:pt x="2729" y="612"/>
                      </a:lnTo>
                      <a:lnTo>
                        <a:pt x="2710" y="612"/>
                      </a:lnTo>
                      <a:close/>
                      <a:moveTo>
                        <a:pt x="2748" y="612"/>
                      </a:moveTo>
                      <a:lnTo>
                        <a:pt x="2748" y="610"/>
                      </a:lnTo>
                      <a:lnTo>
                        <a:pt x="2766" y="610"/>
                      </a:lnTo>
                      <a:lnTo>
                        <a:pt x="2766" y="612"/>
                      </a:lnTo>
                      <a:lnTo>
                        <a:pt x="2748" y="612"/>
                      </a:lnTo>
                      <a:close/>
                      <a:moveTo>
                        <a:pt x="2785" y="612"/>
                      </a:moveTo>
                      <a:lnTo>
                        <a:pt x="2785" y="610"/>
                      </a:lnTo>
                      <a:lnTo>
                        <a:pt x="2804" y="610"/>
                      </a:lnTo>
                      <a:lnTo>
                        <a:pt x="2804" y="612"/>
                      </a:lnTo>
                      <a:lnTo>
                        <a:pt x="2785" y="612"/>
                      </a:lnTo>
                      <a:close/>
                      <a:moveTo>
                        <a:pt x="2823" y="612"/>
                      </a:moveTo>
                      <a:lnTo>
                        <a:pt x="2823" y="610"/>
                      </a:lnTo>
                      <a:lnTo>
                        <a:pt x="2842" y="610"/>
                      </a:lnTo>
                      <a:lnTo>
                        <a:pt x="2842" y="612"/>
                      </a:lnTo>
                      <a:lnTo>
                        <a:pt x="2823" y="612"/>
                      </a:lnTo>
                      <a:close/>
                      <a:moveTo>
                        <a:pt x="2861" y="612"/>
                      </a:moveTo>
                      <a:lnTo>
                        <a:pt x="2861" y="610"/>
                      </a:lnTo>
                      <a:lnTo>
                        <a:pt x="2880" y="610"/>
                      </a:lnTo>
                      <a:lnTo>
                        <a:pt x="2880" y="612"/>
                      </a:lnTo>
                      <a:lnTo>
                        <a:pt x="2861" y="612"/>
                      </a:lnTo>
                      <a:close/>
                      <a:moveTo>
                        <a:pt x="2899" y="612"/>
                      </a:moveTo>
                      <a:lnTo>
                        <a:pt x="2899" y="610"/>
                      </a:lnTo>
                      <a:lnTo>
                        <a:pt x="2918" y="610"/>
                      </a:lnTo>
                      <a:lnTo>
                        <a:pt x="2918" y="612"/>
                      </a:lnTo>
                      <a:lnTo>
                        <a:pt x="2899" y="612"/>
                      </a:lnTo>
                      <a:close/>
                      <a:moveTo>
                        <a:pt x="2937" y="612"/>
                      </a:moveTo>
                      <a:lnTo>
                        <a:pt x="2937" y="610"/>
                      </a:lnTo>
                      <a:lnTo>
                        <a:pt x="2955" y="610"/>
                      </a:lnTo>
                      <a:lnTo>
                        <a:pt x="2955" y="612"/>
                      </a:lnTo>
                      <a:lnTo>
                        <a:pt x="2937" y="612"/>
                      </a:lnTo>
                      <a:close/>
                      <a:moveTo>
                        <a:pt x="2974" y="612"/>
                      </a:moveTo>
                      <a:lnTo>
                        <a:pt x="2974" y="610"/>
                      </a:lnTo>
                      <a:lnTo>
                        <a:pt x="2993" y="610"/>
                      </a:lnTo>
                      <a:lnTo>
                        <a:pt x="2993" y="612"/>
                      </a:lnTo>
                      <a:lnTo>
                        <a:pt x="2974" y="612"/>
                      </a:lnTo>
                      <a:close/>
                      <a:moveTo>
                        <a:pt x="3012" y="612"/>
                      </a:moveTo>
                      <a:lnTo>
                        <a:pt x="3012" y="610"/>
                      </a:lnTo>
                      <a:lnTo>
                        <a:pt x="3031" y="610"/>
                      </a:lnTo>
                      <a:lnTo>
                        <a:pt x="3031" y="612"/>
                      </a:lnTo>
                      <a:lnTo>
                        <a:pt x="3012" y="612"/>
                      </a:lnTo>
                      <a:close/>
                      <a:moveTo>
                        <a:pt x="3050" y="612"/>
                      </a:moveTo>
                      <a:lnTo>
                        <a:pt x="3050" y="610"/>
                      </a:lnTo>
                      <a:lnTo>
                        <a:pt x="3069" y="610"/>
                      </a:lnTo>
                      <a:lnTo>
                        <a:pt x="3069" y="612"/>
                      </a:lnTo>
                      <a:lnTo>
                        <a:pt x="3050" y="612"/>
                      </a:lnTo>
                      <a:close/>
                      <a:moveTo>
                        <a:pt x="3088" y="612"/>
                      </a:moveTo>
                      <a:lnTo>
                        <a:pt x="3088" y="610"/>
                      </a:lnTo>
                      <a:lnTo>
                        <a:pt x="3107" y="610"/>
                      </a:lnTo>
                      <a:lnTo>
                        <a:pt x="3107" y="612"/>
                      </a:lnTo>
                      <a:lnTo>
                        <a:pt x="3088" y="612"/>
                      </a:lnTo>
                      <a:close/>
                      <a:moveTo>
                        <a:pt x="3126" y="612"/>
                      </a:moveTo>
                      <a:lnTo>
                        <a:pt x="3126" y="610"/>
                      </a:lnTo>
                      <a:lnTo>
                        <a:pt x="3144" y="610"/>
                      </a:lnTo>
                      <a:lnTo>
                        <a:pt x="3144" y="612"/>
                      </a:lnTo>
                      <a:lnTo>
                        <a:pt x="3126" y="612"/>
                      </a:lnTo>
                      <a:close/>
                      <a:moveTo>
                        <a:pt x="3163" y="612"/>
                      </a:moveTo>
                      <a:lnTo>
                        <a:pt x="3163" y="610"/>
                      </a:lnTo>
                      <a:lnTo>
                        <a:pt x="3182" y="610"/>
                      </a:lnTo>
                      <a:lnTo>
                        <a:pt x="3182" y="612"/>
                      </a:lnTo>
                      <a:lnTo>
                        <a:pt x="3163" y="612"/>
                      </a:lnTo>
                      <a:close/>
                      <a:moveTo>
                        <a:pt x="3201" y="612"/>
                      </a:moveTo>
                      <a:lnTo>
                        <a:pt x="3201" y="610"/>
                      </a:lnTo>
                      <a:lnTo>
                        <a:pt x="3220" y="610"/>
                      </a:lnTo>
                      <a:lnTo>
                        <a:pt x="3220" y="612"/>
                      </a:lnTo>
                      <a:lnTo>
                        <a:pt x="3201" y="612"/>
                      </a:lnTo>
                      <a:close/>
                      <a:moveTo>
                        <a:pt x="3237" y="612"/>
                      </a:moveTo>
                      <a:lnTo>
                        <a:pt x="3237" y="610"/>
                      </a:lnTo>
                      <a:lnTo>
                        <a:pt x="3255" y="610"/>
                      </a:lnTo>
                      <a:lnTo>
                        <a:pt x="3255" y="612"/>
                      </a:lnTo>
                      <a:lnTo>
                        <a:pt x="3237" y="612"/>
                      </a:lnTo>
                      <a:close/>
                      <a:moveTo>
                        <a:pt x="3274" y="612"/>
                      </a:moveTo>
                      <a:lnTo>
                        <a:pt x="3274" y="610"/>
                      </a:lnTo>
                      <a:lnTo>
                        <a:pt x="3293" y="610"/>
                      </a:lnTo>
                      <a:lnTo>
                        <a:pt x="3293" y="612"/>
                      </a:lnTo>
                      <a:lnTo>
                        <a:pt x="3274" y="612"/>
                      </a:lnTo>
                      <a:close/>
                      <a:moveTo>
                        <a:pt x="3312" y="612"/>
                      </a:moveTo>
                      <a:lnTo>
                        <a:pt x="3312" y="610"/>
                      </a:lnTo>
                      <a:lnTo>
                        <a:pt x="3331" y="610"/>
                      </a:lnTo>
                      <a:lnTo>
                        <a:pt x="3331" y="612"/>
                      </a:lnTo>
                      <a:lnTo>
                        <a:pt x="3312" y="612"/>
                      </a:lnTo>
                      <a:close/>
                      <a:moveTo>
                        <a:pt x="3350" y="612"/>
                      </a:moveTo>
                      <a:lnTo>
                        <a:pt x="3350" y="610"/>
                      </a:lnTo>
                      <a:lnTo>
                        <a:pt x="3369" y="610"/>
                      </a:lnTo>
                      <a:lnTo>
                        <a:pt x="3369" y="612"/>
                      </a:lnTo>
                      <a:lnTo>
                        <a:pt x="3350" y="612"/>
                      </a:lnTo>
                      <a:close/>
                      <a:moveTo>
                        <a:pt x="3388" y="612"/>
                      </a:moveTo>
                      <a:lnTo>
                        <a:pt x="3388" y="610"/>
                      </a:lnTo>
                      <a:lnTo>
                        <a:pt x="3407" y="610"/>
                      </a:lnTo>
                      <a:lnTo>
                        <a:pt x="3407" y="612"/>
                      </a:lnTo>
                      <a:lnTo>
                        <a:pt x="3388" y="612"/>
                      </a:lnTo>
                      <a:close/>
                      <a:moveTo>
                        <a:pt x="3426" y="612"/>
                      </a:moveTo>
                      <a:lnTo>
                        <a:pt x="3426" y="610"/>
                      </a:lnTo>
                      <a:lnTo>
                        <a:pt x="3444" y="610"/>
                      </a:lnTo>
                      <a:lnTo>
                        <a:pt x="3444" y="612"/>
                      </a:lnTo>
                      <a:lnTo>
                        <a:pt x="3426" y="612"/>
                      </a:lnTo>
                      <a:close/>
                      <a:moveTo>
                        <a:pt x="3463" y="612"/>
                      </a:moveTo>
                      <a:lnTo>
                        <a:pt x="3463" y="610"/>
                      </a:lnTo>
                      <a:lnTo>
                        <a:pt x="3482" y="610"/>
                      </a:lnTo>
                      <a:lnTo>
                        <a:pt x="3482" y="612"/>
                      </a:lnTo>
                      <a:lnTo>
                        <a:pt x="3463" y="612"/>
                      </a:lnTo>
                      <a:close/>
                      <a:moveTo>
                        <a:pt x="3501" y="612"/>
                      </a:moveTo>
                      <a:lnTo>
                        <a:pt x="3501" y="610"/>
                      </a:lnTo>
                      <a:lnTo>
                        <a:pt x="3520" y="610"/>
                      </a:lnTo>
                      <a:lnTo>
                        <a:pt x="3520" y="612"/>
                      </a:lnTo>
                      <a:lnTo>
                        <a:pt x="3501" y="612"/>
                      </a:lnTo>
                      <a:close/>
                      <a:moveTo>
                        <a:pt x="3539" y="612"/>
                      </a:moveTo>
                      <a:lnTo>
                        <a:pt x="3539" y="610"/>
                      </a:lnTo>
                      <a:lnTo>
                        <a:pt x="3558" y="610"/>
                      </a:lnTo>
                      <a:lnTo>
                        <a:pt x="3558" y="612"/>
                      </a:lnTo>
                      <a:lnTo>
                        <a:pt x="3539" y="612"/>
                      </a:lnTo>
                      <a:close/>
                      <a:moveTo>
                        <a:pt x="3577" y="612"/>
                      </a:moveTo>
                      <a:lnTo>
                        <a:pt x="3577" y="610"/>
                      </a:lnTo>
                      <a:lnTo>
                        <a:pt x="3596" y="610"/>
                      </a:lnTo>
                      <a:lnTo>
                        <a:pt x="3596" y="612"/>
                      </a:lnTo>
                      <a:lnTo>
                        <a:pt x="3577" y="612"/>
                      </a:lnTo>
                      <a:close/>
                      <a:moveTo>
                        <a:pt x="3615" y="612"/>
                      </a:moveTo>
                      <a:lnTo>
                        <a:pt x="3615" y="610"/>
                      </a:lnTo>
                      <a:lnTo>
                        <a:pt x="3633" y="610"/>
                      </a:lnTo>
                      <a:lnTo>
                        <a:pt x="3633" y="612"/>
                      </a:lnTo>
                      <a:lnTo>
                        <a:pt x="3615" y="612"/>
                      </a:lnTo>
                      <a:close/>
                      <a:moveTo>
                        <a:pt x="3652" y="612"/>
                      </a:moveTo>
                      <a:lnTo>
                        <a:pt x="3652" y="610"/>
                      </a:lnTo>
                      <a:lnTo>
                        <a:pt x="3671" y="610"/>
                      </a:lnTo>
                      <a:lnTo>
                        <a:pt x="3671" y="612"/>
                      </a:lnTo>
                      <a:lnTo>
                        <a:pt x="3652" y="612"/>
                      </a:lnTo>
                      <a:close/>
                      <a:moveTo>
                        <a:pt x="3690" y="612"/>
                      </a:moveTo>
                      <a:lnTo>
                        <a:pt x="3690" y="610"/>
                      </a:lnTo>
                      <a:lnTo>
                        <a:pt x="3709" y="610"/>
                      </a:lnTo>
                      <a:lnTo>
                        <a:pt x="3709" y="612"/>
                      </a:lnTo>
                      <a:lnTo>
                        <a:pt x="3690" y="612"/>
                      </a:lnTo>
                      <a:close/>
                      <a:moveTo>
                        <a:pt x="3728" y="612"/>
                      </a:moveTo>
                      <a:lnTo>
                        <a:pt x="3728" y="610"/>
                      </a:lnTo>
                      <a:lnTo>
                        <a:pt x="3747" y="610"/>
                      </a:lnTo>
                      <a:lnTo>
                        <a:pt x="3747" y="612"/>
                      </a:lnTo>
                      <a:lnTo>
                        <a:pt x="3728" y="612"/>
                      </a:lnTo>
                      <a:close/>
                      <a:moveTo>
                        <a:pt x="3766" y="612"/>
                      </a:moveTo>
                      <a:lnTo>
                        <a:pt x="3766" y="610"/>
                      </a:lnTo>
                      <a:lnTo>
                        <a:pt x="3785" y="610"/>
                      </a:lnTo>
                      <a:lnTo>
                        <a:pt x="3785" y="612"/>
                      </a:lnTo>
                      <a:lnTo>
                        <a:pt x="3766" y="612"/>
                      </a:lnTo>
                      <a:close/>
                      <a:moveTo>
                        <a:pt x="3804" y="612"/>
                      </a:moveTo>
                      <a:lnTo>
                        <a:pt x="3804" y="610"/>
                      </a:lnTo>
                      <a:lnTo>
                        <a:pt x="3822" y="610"/>
                      </a:lnTo>
                      <a:lnTo>
                        <a:pt x="3822" y="612"/>
                      </a:lnTo>
                      <a:lnTo>
                        <a:pt x="3804" y="612"/>
                      </a:lnTo>
                      <a:close/>
                      <a:moveTo>
                        <a:pt x="3839" y="612"/>
                      </a:moveTo>
                      <a:lnTo>
                        <a:pt x="3839" y="610"/>
                      </a:lnTo>
                      <a:lnTo>
                        <a:pt x="3858" y="610"/>
                      </a:lnTo>
                      <a:lnTo>
                        <a:pt x="3858" y="612"/>
                      </a:lnTo>
                      <a:lnTo>
                        <a:pt x="3839" y="612"/>
                      </a:lnTo>
                      <a:close/>
                      <a:moveTo>
                        <a:pt x="3877" y="612"/>
                      </a:moveTo>
                      <a:lnTo>
                        <a:pt x="3877" y="610"/>
                      </a:lnTo>
                      <a:lnTo>
                        <a:pt x="3896" y="610"/>
                      </a:lnTo>
                      <a:lnTo>
                        <a:pt x="3896" y="612"/>
                      </a:lnTo>
                      <a:lnTo>
                        <a:pt x="3877" y="612"/>
                      </a:lnTo>
                      <a:close/>
                      <a:moveTo>
                        <a:pt x="3915" y="612"/>
                      </a:moveTo>
                      <a:lnTo>
                        <a:pt x="3915" y="610"/>
                      </a:lnTo>
                      <a:lnTo>
                        <a:pt x="3933" y="610"/>
                      </a:lnTo>
                      <a:lnTo>
                        <a:pt x="3933" y="612"/>
                      </a:lnTo>
                      <a:lnTo>
                        <a:pt x="3915" y="612"/>
                      </a:lnTo>
                      <a:close/>
                      <a:moveTo>
                        <a:pt x="3952" y="612"/>
                      </a:moveTo>
                      <a:lnTo>
                        <a:pt x="3952" y="610"/>
                      </a:lnTo>
                      <a:lnTo>
                        <a:pt x="3971" y="610"/>
                      </a:lnTo>
                      <a:lnTo>
                        <a:pt x="3971" y="612"/>
                      </a:lnTo>
                      <a:lnTo>
                        <a:pt x="3952" y="612"/>
                      </a:lnTo>
                      <a:close/>
                      <a:moveTo>
                        <a:pt x="3990" y="612"/>
                      </a:moveTo>
                      <a:lnTo>
                        <a:pt x="3990" y="610"/>
                      </a:lnTo>
                      <a:lnTo>
                        <a:pt x="4009" y="610"/>
                      </a:lnTo>
                      <a:lnTo>
                        <a:pt x="4009" y="612"/>
                      </a:lnTo>
                      <a:lnTo>
                        <a:pt x="3990" y="612"/>
                      </a:lnTo>
                      <a:close/>
                      <a:moveTo>
                        <a:pt x="4028" y="612"/>
                      </a:moveTo>
                      <a:lnTo>
                        <a:pt x="4028" y="610"/>
                      </a:lnTo>
                      <a:lnTo>
                        <a:pt x="4047" y="610"/>
                      </a:lnTo>
                      <a:lnTo>
                        <a:pt x="4047" y="612"/>
                      </a:lnTo>
                      <a:lnTo>
                        <a:pt x="4028" y="612"/>
                      </a:lnTo>
                      <a:close/>
                      <a:moveTo>
                        <a:pt x="4066" y="612"/>
                      </a:moveTo>
                      <a:lnTo>
                        <a:pt x="4066" y="610"/>
                      </a:lnTo>
                      <a:lnTo>
                        <a:pt x="4085" y="610"/>
                      </a:lnTo>
                      <a:lnTo>
                        <a:pt x="4085" y="612"/>
                      </a:lnTo>
                      <a:lnTo>
                        <a:pt x="4066" y="612"/>
                      </a:lnTo>
                      <a:close/>
                      <a:moveTo>
                        <a:pt x="4104" y="612"/>
                      </a:moveTo>
                      <a:lnTo>
                        <a:pt x="4104" y="610"/>
                      </a:lnTo>
                      <a:lnTo>
                        <a:pt x="4122" y="610"/>
                      </a:lnTo>
                      <a:lnTo>
                        <a:pt x="4122" y="612"/>
                      </a:lnTo>
                      <a:lnTo>
                        <a:pt x="4104" y="612"/>
                      </a:lnTo>
                      <a:close/>
                      <a:moveTo>
                        <a:pt x="4141" y="612"/>
                      </a:moveTo>
                      <a:lnTo>
                        <a:pt x="4141" y="610"/>
                      </a:lnTo>
                      <a:lnTo>
                        <a:pt x="4160" y="610"/>
                      </a:lnTo>
                      <a:lnTo>
                        <a:pt x="4160" y="612"/>
                      </a:lnTo>
                      <a:lnTo>
                        <a:pt x="4141" y="612"/>
                      </a:lnTo>
                      <a:close/>
                      <a:moveTo>
                        <a:pt x="4179" y="612"/>
                      </a:moveTo>
                      <a:lnTo>
                        <a:pt x="4179" y="610"/>
                      </a:lnTo>
                      <a:lnTo>
                        <a:pt x="4198" y="610"/>
                      </a:lnTo>
                      <a:lnTo>
                        <a:pt x="4198" y="612"/>
                      </a:lnTo>
                      <a:lnTo>
                        <a:pt x="4179" y="612"/>
                      </a:lnTo>
                      <a:close/>
                      <a:moveTo>
                        <a:pt x="4217" y="612"/>
                      </a:moveTo>
                      <a:lnTo>
                        <a:pt x="4217" y="610"/>
                      </a:lnTo>
                      <a:lnTo>
                        <a:pt x="4236" y="610"/>
                      </a:lnTo>
                      <a:lnTo>
                        <a:pt x="4236" y="612"/>
                      </a:lnTo>
                      <a:lnTo>
                        <a:pt x="4217" y="612"/>
                      </a:lnTo>
                      <a:close/>
                      <a:moveTo>
                        <a:pt x="4255" y="612"/>
                      </a:moveTo>
                      <a:lnTo>
                        <a:pt x="4255" y="610"/>
                      </a:lnTo>
                      <a:lnTo>
                        <a:pt x="4274" y="610"/>
                      </a:lnTo>
                      <a:lnTo>
                        <a:pt x="4274" y="612"/>
                      </a:lnTo>
                      <a:lnTo>
                        <a:pt x="4255" y="612"/>
                      </a:lnTo>
                      <a:close/>
                      <a:moveTo>
                        <a:pt x="4293" y="612"/>
                      </a:moveTo>
                      <a:lnTo>
                        <a:pt x="4293" y="610"/>
                      </a:lnTo>
                      <a:lnTo>
                        <a:pt x="4311" y="610"/>
                      </a:lnTo>
                      <a:lnTo>
                        <a:pt x="4311" y="612"/>
                      </a:lnTo>
                      <a:lnTo>
                        <a:pt x="4293" y="612"/>
                      </a:lnTo>
                      <a:close/>
                      <a:moveTo>
                        <a:pt x="4330" y="612"/>
                      </a:moveTo>
                      <a:lnTo>
                        <a:pt x="4330" y="610"/>
                      </a:lnTo>
                      <a:lnTo>
                        <a:pt x="4349" y="610"/>
                      </a:lnTo>
                      <a:lnTo>
                        <a:pt x="4349" y="612"/>
                      </a:lnTo>
                      <a:lnTo>
                        <a:pt x="4330" y="612"/>
                      </a:lnTo>
                      <a:close/>
                      <a:moveTo>
                        <a:pt x="4368" y="612"/>
                      </a:moveTo>
                      <a:lnTo>
                        <a:pt x="4368" y="610"/>
                      </a:lnTo>
                      <a:lnTo>
                        <a:pt x="4387" y="610"/>
                      </a:lnTo>
                      <a:lnTo>
                        <a:pt x="4387" y="612"/>
                      </a:lnTo>
                      <a:lnTo>
                        <a:pt x="4368" y="612"/>
                      </a:lnTo>
                      <a:close/>
                      <a:moveTo>
                        <a:pt x="4406" y="612"/>
                      </a:moveTo>
                      <a:lnTo>
                        <a:pt x="4406" y="610"/>
                      </a:lnTo>
                      <a:lnTo>
                        <a:pt x="4423" y="610"/>
                      </a:lnTo>
                      <a:lnTo>
                        <a:pt x="4423" y="612"/>
                      </a:lnTo>
                      <a:lnTo>
                        <a:pt x="4406" y="612"/>
                      </a:lnTo>
                      <a:close/>
                      <a:moveTo>
                        <a:pt x="4441" y="612"/>
                      </a:moveTo>
                      <a:lnTo>
                        <a:pt x="4441" y="610"/>
                      </a:lnTo>
                      <a:lnTo>
                        <a:pt x="4460" y="610"/>
                      </a:lnTo>
                      <a:lnTo>
                        <a:pt x="4460" y="612"/>
                      </a:lnTo>
                      <a:lnTo>
                        <a:pt x="4441" y="612"/>
                      </a:lnTo>
                      <a:close/>
                      <a:moveTo>
                        <a:pt x="4479" y="612"/>
                      </a:moveTo>
                      <a:lnTo>
                        <a:pt x="4479" y="610"/>
                      </a:lnTo>
                      <a:lnTo>
                        <a:pt x="4498" y="610"/>
                      </a:lnTo>
                      <a:lnTo>
                        <a:pt x="4498" y="612"/>
                      </a:lnTo>
                      <a:lnTo>
                        <a:pt x="4479" y="612"/>
                      </a:lnTo>
                      <a:close/>
                      <a:moveTo>
                        <a:pt x="4517" y="612"/>
                      </a:moveTo>
                      <a:lnTo>
                        <a:pt x="4517" y="610"/>
                      </a:lnTo>
                      <a:lnTo>
                        <a:pt x="4536" y="610"/>
                      </a:lnTo>
                      <a:lnTo>
                        <a:pt x="4536" y="612"/>
                      </a:lnTo>
                      <a:lnTo>
                        <a:pt x="4517" y="612"/>
                      </a:lnTo>
                      <a:close/>
                      <a:moveTo>
                        <a:pt x="4555" y="612"/>
                      </a:moveTo>
                      <a:lnTo>
                        <a:pt x="4555" y="610"/>
                      </a:lnTo>
                      <a:lnTo>
                        <a:pt x="4574" y="610"/>
                      </a:lnTo>
                      <a:lnTo>
                        <a:pt x="4574" y="612"/>
                      </a:lnTo>
                      <a:lnTo>
                        <a:pt x="4555" y="612"/>
                      </a:lnTo>
                      <a:close/>
                      <a:moveTo>
                        <a:pt x="4593" y="612"/>
                      </a:moveTo>
                      <a:lnTo>
                        <a:pt x="4593" y="610"/>
                      </a:lnTo>
                      <a:lnTo>
                        <a:pt x="4611" y="610"/>
                      </a:lnTo>
                      <a:lnTo>
                        <a:pt x="4611" y="612"/>
                      </a:lnTo>
                      <a:lnTo>
                        <a:pt x="4593" y="612"/>
                      </a:lnTo>
                      <a:close/>
                      <a:moveTo>
                        <a:pt x="4630" y="612"/>
                      </a:moveTo>
                      <a:lnTo>
                        <a:pt x="4630" y="610"/>
                      </a:lnTo>
                      <a:lnTo>
                        <a:pt x="4649" y="610"/>
                      </a:lnTo>
                      <a:lnTo>
                        <a:pt x="4649" y="612"/>
                      </a:lnTo>
                      <a:lnTo>
                        <a:pt x="4630" y="612"/>
                      </a:lnTo>
                      <a:close/>
                      <a:moveTo>
                        <a:pt x="4668" y="612"/>
                      </a:moveTo>
                      <a:lnTo>
                        <a:pt x="4668" y="610"/>
                      </a:lnTo>
                      <a:lnTo>
                        <a:pt x="4687" y="610"/>
                      </a:lnTo>
                      <a:lnTo>
                        <a:pt x="4687" y="612"/>
                      </a:lnTo>
                      <a:lnTo>
                        <a:pt x="4668" y="612"/>
                      </a:lnTo>
                      <a:close/>
                      <a:moveTo>
                        <a:pt x="4706" y="612"/>
                      </a:moveTo>
                      <a:lnTo>
                        <a:pt x="4706" y="610"/>
                      </a:lnTo>
                      <a:lnTo>
                        <a:pt x="4706" y="610"/>
                      </a:lnTo>
                      <a:lnTo>
                        <a:pt x="4706" y="612"/>
                      </a:lnTo>
                      <a:lnTo>
                        <a:pt x="4706" y="612"/>
                      </a:lnTo>
                      <a:close/>
                      <a:moveTo>
                        <a:pt x="2974" y="326"/>
                      </a:moveTo>
                      <a:lnTo>
                        <a:pt x="2974" y="324"/>
                      </a:lnTo>
                      <a:lnTo>
                        <a:pt x="2993" y="324"/>
                      </a:lnTo>
                      <a:lnTo>
                        <a:pt x="2993" y="326"/>
                      </a:lnTo>
                      <a:lnTo>
                        <a:pt x="2974" y="326"/>
                      </a:lnTo>
                      <a:close/>
                      <a:moveTo>
                        <a:pt x="3012" y="326"/>
                      </a:moveTo>
                      <a:lnTo>
                        <a:pt x="3012" y="324"/>
                      </a:lnTo>
                      <a:lnTo>
                        <a:pt x="3031" y="324"/>
                      </a:lnTo>
                      <a:lnTo>
                        <a:pt x="3031" y="326"/>
                      </a:lnTo>
                      <a:lnTo>
                        <a:pt x="3012" y="326"/>
                      </a:lnTo>
                      <a:close/>
                      <a:moveTo>
                        <a:pt x="3050" y="326"/>
                      </a:moveTo>
                      <a:lnTo>
                        <a:pt x="3050" y="324"/>
                      </a:lnTo>
                      <a:lnTo>
                        <a:pt x="3069" y="324"/>
                      </a:lnTo>
                      <a:lnTo>
                        <a:pt x="3069" y="326"/>
                      </a:lnTo>
                      <a:lnTo>
                        <a:pt x="3050" y="326"/>
                      </a:lnTo>
                      <a:close/>
                      <a:moveTo>
                        <a:pt x="3088" y="326"/>
                      </a:moveTo>
                      <a:lnTo>
                        <a:pt x="3088" y="324"/>
                      </a:lnTo>
                      <a:lnTo>
                        <a:pt x="3107" y="324"/>
                      </a:lnTo>
                      <a:lnTo>
                        <a:pt x="3107" y="326"/>
                      </a:lnTo>
                      <a:lnTo>
                        <a:pt x="3088" y="326"/>
                      </a:lnTo>
                      <a:close/>
                      <a:moveTo>
                        <a:pt x="3126" y="326"/>
                      </a:moveTo>
                      <a:lnTo>
                        <a:pt x="3126" y="324"/>
                      </a:lnTo>
                      <a:lnTo>
                        <a:pt x="3144" y="324"/>
                      </a:lnTo>
                      <a:lnTo>
                        <a:pt x="3144" y="326"/>
                      </a:lnTo>
                      <a:lnTo>
                        <a:pt x="3126" y="326"/>
                      </a:lnTo>
                      <a:close/>
                      <a:moveTo>
                        <a:pt x="3163" y="326"/>
                      </a:moveTo>
                      <a:lnTo>
                        <a:pt x="3163" y="324"/>
                      </a:lnTo>
                      <a:lnTo>
                        <a:pt x="3182" y="324"/>
                      </a:lnTo>
                      <a:lnTo>
                        <a:pt x="3182" y="326"/>
                      </a:lnTo>
                      <a:lnTo>
                        <a:pt x="3163" y="326"/>
                      </a:lnTo>
                      <a:close/>
                      <a:moveTo>
                        <a:pt x="3201" y="326"/>
                      </a:moveTo>
                      <a:lnTo>
                        <a:pt x="3201" y="324"/>
                      </a:lnTo>
                      <a:lnTo>
                        <a:pt x="3220" y="324"/>
                      </a:lnTo>
                      <a:lnTo>
                        <a:pt x="3220" y="326"/>
                      </a:lnTo>
                      <a:lnTo>
                        <a:pt x="3201" y="326"/>
                      </a:lnTo>
                      <a:close/>
                      <a:moveTo>
                        <a:pt x="3237" y="326"/>
                      </a:moveTo>
                      <a:lnTo>
                        <a:pt x="3237" y="324"/>
                      </a:lnTo>
                      <a:lnTo>
                        <a:pt x="3255" y="324"/>
                      </a:lnTo>
                      <a:lnTo>
                        <a:pt x="3255" y="326"/>
                      </a:lnTo>
                      <a:lnTo>
                        <a:pt x="3237" y="326"/>
                      </a:lnTo>
                      <a:close/>
                      <a:moveTo>
                        <a:pt x="3274" y="326"/>
                      </a:moveTo>
                      <a:lnTo>
                        <a:pt x="3274" y="324"/>
                      </a:lnTo>
                      <a:lnTo>
                        <a:pt x="3293" y="324"/>
                      </a:lnTo>
                      <a:lnTo>
                        <a:pt x="3293" y="326"/>
                      </a:lnTo>
                      <a:lnTo>
                        <a:pt x="3274" y="326"/>
                      </a:lnTo>
                      <a:close/>
                      <a:moveTo>
                        <a:pt x="3312" y="326"/>
                      </a:moveTo>
                      <a:lnTo>
                        <a:pt x="3312" y="324"/>
                      </a:lnTo>
                      <a:lnTo>
                        <a:pt x="3331" y="324"/>
                      </a:lnTo>
                      <a:lnTo>
                        <a:pt x="3331" y="326"/>
                      </a:lnTo>
                      <a:lnTo>
                        <a:pt x="3312" y="326"/>
                      </a:lnTo>
                      <a:close/>
                      <a:moveTo>
                        <a:pt x="3350" y="326"/>
                      </a:moveTo>
                      <a:lnTo>
                        <a:pt x="3350" y="324"/>
                      </a:lnTo>
                      <a:lnTo>
                        <a:pt x="3369" y="324"/>
                      </a:lnTo>
                      <a:lnTo>
                        <a:pt x="3369" y="326"/>
                      </a:lnTo>
                      <a:lnTo>
                        <a:pt x="3350" y="326"/>
                      </a:lnTo>
                      <a:close/>
                      <a:moveTo>
                        <a:pt x="3388" y="326"/>
                      </a:moveTo>
                      <a:lnTo>
                        <a:pt x="3388" y="324"/>
                      </a:lnTo>
                      <a:lnTo>
                        <a:pt x="3407" y="324"/>
                      </a:lnTo>
                      <a:lnTo>
                        <a:pt x="3407" y="326"/>
                      </a:lnTo>
                      <a:lnTo>
                        <a:pt x="3388" y="326"/>
                      </a:lnTo>
                      <a:close/>
                      <a:moveTo>
                        <a:pt x="3426" y="326"/>
                      </a:moveTo>
                      <a:lnTo>
                        <a:pt x="3426" y="324"/>
                      </a:lnTo>
                      <a:lnTo>
                        <a:pt x="3444" y="324"/>
                      </a:lnTo>
                      <a:lnTo>
                        <a:pt x="3444" y="326"/>
                      </a:lnTo>
                      <a:lnTo>
                        <a:pt x="3426" y="326"/>
                      </a:lnTo>
                      <a:close/>
                      <a:moveTo>
                        <a:pt x="3463" y="326"/>
                      </a:moveTo>
                      <a:lnTo>
                        <a:pt x="3463" y="324"/>
                      </a:lnTo>
                      <a:lnTo>
                        <a:pt x="3482" y="324"/>
                      </a:lnTo>
                      <a:lnTo>
                        <a:pt x="3482" y="326"/>
                      </a:lnTo>
                      <a:lnTo>
                        <a:pt x="3463" y="326"/>
                      </a:lnTo>
                      <a:close/>
                      <a:moveTo>
                        <a:pt x="3501" y="326"/>
                      </a:moveTo>
                      <a:lnTo>
                        <a:pt x="3501" y="324"/>
                      </a:lnTo>
                      <a:lnTo>
                        <a:pt x="3520" y="324"/>
                      </a:lnTo>
                      <a:lnTo>
                        <a:pt x="3520" y="326"/>
                      </a:lnTo>
                      <a:lnTo>
                        <a:pt x="3501" y="326"/>
                      </a:lnTo>
                      <a:close/>
                      <a:moveTo>
                        <a:pt x="3539" y="326"/>
                      </a:moveTo>
                      <a:lnTo>
                        <a:pt x="3539" y="324"/>
                      </a:lnTo>
                      <a:lnTo>
                        <a:pt x="3558" y="324"/>
                      </a:lnTo>
                      <a:lnTo>
                        <a:pt x="3558" y="326"/>
                      </a:lnTo>
                      <a:lnTo>
                        <a:pt x="3539" y="326"/>
                      </a:lnTo>
                      <a:close/>
                      <a:moveTo>
                        <a:pt x="3577" y="326"/>
                      </a:moveTo>
                      <a:lnTo>
                        <a:pt x="3577" y="324"/>
                      </a:lnTo>
                      <a:lnTo>
                        <a:pt x="3596" y="324"/>
                      </a:lnTo>
                      <a:lnTo>
                        <a:pt x="3596" y="326"/>
                      </a:lnTo>
                      <a:lnTo>
                        <a:pt x="3577" y="326"/>
                      </a:lnTo>
                      <a:close/>
                      <a:moveTo>
                        <a:pt x="3615" y="326"/>
                      </a:moveTo>
                      <a:lnTo>
                        <a:pt x="3615" y="324"/>
                      </a:lnTo>
                      <a:lnTo>
                        <a:pt x="3633" y="324"/>
                      </a:lnTo>
                      <a:lnTo>
                        <a:pt x="3633" y="326"/>
                      </a:lnTo>
                      <a:lnTo>
                        <a:pt x="3615" y="326"/>
                      </a:lnTo>
                      <a:close/>
                      <a:moveTo>
                        <a:pt x="3652" y="326"/>
                      </a:moveTo>
                      <a:lnTo>
                        <a:pt x="3652" y="324"/>
                      </a:lnTo>
                      <a:lnTo>
                        <a:pt x="3671" y="324"/>
                      </a:lnTo>
                      <a:lnTo>
                        <a:pt x="3671" y="326"/>
                      </a:lnTo>
                      <a:lnTo>
                        <a:pt x="3652" y="326"/>
                      </a:lnTo>
                      <a:close/>
                      <a:moveTo>
                        <a:pt x="3690" y="326"/>
                      </a:moveTo>
                      <a:lnTo>
                        <a:pt x="3690" y="324"/>
                      </a:lnTo>
                      <a:lnTo>
                        <a:pt x="3709" y="324"/>
                      </a:lnTo>
                      <a:lnTo>
                        <a:pt x="3709" y="326"/>
                      </a:lnTo>
                      <a:lnTo>
                        <a:pt x="3690" y="326"/>
                      </a:lnTo>
                      <a:close/>
                      <a:moveTo>
                        <a:pt x="3728" y="326"/>
                      </a:moveTo>
                      <a:lnTo>
                        <a:pt x="3728" y="324"/>
                      </a:lnTo>
                      <a:lnTo>
                        <a:pt x="3747" y="324"/>
                      </a:lnTo>
                      <a:lnTo>
                        <a:pt x="3747" y="326"/>
                      </a:lnTo>
                      <a:lnTo>
                        <a:pt x="3728" y="326"/>
                      </a:lnTo>
                      <a:close/>
                      <a:moveTo>
                        <a:pt x="3766" y="326"/>
                      </a:moveTo>
                      <a:lnTo>
                        <a:pt x="3766" y="324"/>
                      </a:lnTo>
                      <a:lnTo>
                        <a:pt x="3785" y="324"/>
                      </a:lnTo>
                      <a:lnTo>
                        <a:pt x="3785" y="326"/>
                      </a:lnTo>
                      <a:lnTo>
                        <a:pt x="3766" y="326"/>
                      </a:lnTo>
                      <a:close/>
                      <a:moveTo>
                        <a:pt x="3804" y="326"/>
                      </a:moveTo>
                      <a:lnTo>
                        <a:pt x="3804" y="324"/>
                      </a:lnTo>
                      <a:lnTo>
                        <a:pt x="3822" y="324"/>
                      </a:lnTo>
                      <a:lnTo>
                        <a:pt x="3822" y="326"/>
                      </a:lnTo>
                      <a:lnTo>
                        <a:pt x="3804" y="326"/>
                      </a:lnTo>
                      <a:close/>
                      <a:moveTo>
                        <a:pt x="3839" y="326"/>
                      </a:moveTo>
                      <a:lnTo>
                        <a:pt x="3839" y="324"/>
                      </a:lnTo>
                      <a:lnTo>
                        <a:pt x="3858" y="324"/>
                      </a:lnTo>
                      <a:lnTo>
                        <a:pt x="3858" y="326"/>
                      </a:lnTo>
                      <a:lnTo>
                        <a:pt x="3839" y="326"/>
                      </a:lnTo>
                      <a:close/>
                      <a:moveTo>
                        <a:pt x="3877" y="326"/>
                      </a:moveTo>
                      <a:lnTo>
                        <a:pt x="3877" y="324"/>
                      </a:lnTo>
                      <a:lnTo>
                        <a:pt x="3896" y="324"/>
                      </a:lnTo>
                      <a:lnTo>
                        <a:pt x="3896" y="326"/>
                      </a:lnTo>
                      <a:lnTo>
                        <a:pt x="3877" y="326"/>
                      </a:lnTo>
                      <a:close/>
                      <a:moveTo>
                        <a:pt x="3915" y="326"/>
                      </a:moveTo>
                      <a:lnTo>
                        <a:pt x="3915" y="324"/>
                      </a:lnTo>
                      <a:lnTo>
                        <a:pt x="3933" y="324"/>
                      </a:lnTo>
                      <a:lnTo>
                        <a:pt x="3933" y="326"/>
                      </a:lnTo>
                      <a:lnTo>
                        <a:pt x="3915" y="326"/>
                      </a:lnTo>
                      <a:close/>
                      <a:moveTo>
                        <a:pt x="3952" y="326"/>
                      </a:moveTo>
                      <a:lnTo>
                        <a:pt x="3952" y="324"/>
                      </a:lnTo>
                      <a:lnTo>
                        <a:pt x="3971" y="324"/>
                      </a:lnTo>
                      <a:lnTo>
                        <a:pt x="3971" y="326"/>
                      </a:lnTo>
                      <a:lnTo>
                        <a:pt x="3952" y="326"/>
                      </a:lnTo>
                      <a:close/>
                      <a:moveTo>
                        <a:pt x="3990" y="326"/>
                      </a:moveTo>
                      <a:lnTo>
                        <a:pt x="3990" y="324"/>
                      </a:lnTo>
                      <a:lnTo>
                        <a:pt x="4009" y="324"/>
                      </a:lnTo>
                      <a:lnTo>
                        <a:pt x="4009" y="326"/>
                      </a:lnTo>
                      <a:lnTo>
                        <a:pt x="3990" y="326"/>
                      </a:lnTo>
                      <a:close/>
                      <a:moveTo>
                        <a:pt x="4028" y="326"/>
                      </a:moveTo>
                      <a:lnTo>
                        <a:pt x="4028" y="324"/>
                      </a:lnTo>
                      <a:lnTo>
                        <a:pt x="4047" y="324"/>
                      </a:lnTo>
                      <a:lnTo>
                        <a:pt x="4047" y="326"/>
                      </a:lnTo>
                      <a:lnTo>
                        <a:pt x="4028" y="326"/>
                      </a:lnTo>
                      <a:close/>
                      <a:moveTo>
                        <a:pt x="4066" y="326"/>
                      </a:moveTo>
                      <a:lnTo>
                        <a:pt x="4066" y="324"/>
                      </a:lnTo>
                      <a:lnTo>
                        <a:pt x="4085" y="324"/>
                      </a:lnTo>
                      <a:lnTo>
                        <a:pt x="4085" y="326"/>
                      </a:lnTo>
                      <a:lnTo>
                        <a:pt x="4066" y="326"/>
                      </a:lnTo>
                      <a:close/>
                      <a:moveTo>
                        <a:pt x="4104" y="326"/>
                      </a:moveTo>
                      <a:lnTo>
                        <a:pt x="4104" y="324"/>
                      </a:lnTo>
                      <a:lnTo>
                        <a:pt x="4122" y="324"/>
                      </a:lnTo>
                      <a:lnTo>
                        <a:pt x="4122" y="326"/>
                      </a:lnTo>
                      <a:lnTo>
                        <a:pt x="4104" y="326"/>
                      </a:lnTo>
                      <a:close/>
                      <a:moveTo>
                        <a:pt x="4141" y="326"/>
                      </a:moveTo>
                      <a:lnTo>
                        <a:pt x="4141" y="324"/>
                      </a:lnTo>
                      <a:lnTo>
                        <a:pt x="4160" y="324"/>
                      </a:lnTo>
                      <a:lnTo>
                        <a:pt x="4160" y="326"/>
                      </a:lnTo>
                      <a:lnTo>
                        <a:pt x="4141" y="326"/>
                      </a:lnTo>
                      <a:close/>
                      <a:moveTo>
                        <a:pt x="4179" y="326"/>
                      </a:moveTo>
                      <a:lnTo>
                        <a:pt x="4179" y="324"/>
                      </a:lnTo>
                      <a:lnTo>
                        <a:pt x="4198" y="324"/>
                      </a:lnTo>
                      <a:lnTo>
                        <a:pt x="4198" y="326"/>
                      </a:lnTo>
                      <a:lnTo>
                        <a:pt x="4179" y="326"/>
                      </a:lnTo>
                      <a:close/>
                      <a:moveTo>
                        <a:pt x="4217" y="326"/>
                      </a:moveTo>
                      <a:lnTo>
                        <a:pt x="4217" y="324"/>
                      </a:lnTo>
                      <a:lnTo>
                        <a:pt x="4236" y="324"/>
                      </a:lnTo>
                      <a:lnTo>
                        <a:pt x="4236" y="326"/>
                      </a:lnTo>
                      <a:lnTo>
                        <a:pt x="4217" y="326"/>
                      </a:lnTo>
                      <a:close/>
                      <a:moveTo>
                        <a:pt x="4255" y="326"/>
                      </a:moveTo>
                      <a:lnTo>
                        <a:pt x="4255" y="324"/>
                      </a:lnTo>
                      <a:lnTo>
                        <a:pt x="4274" y="324"/>
                      </a:lnTo>
                      <a:lnTo>
                        <a:pt x="4274" y="326"/>
                      </a:lnTo>
                      <a:lnTo>
                        <a:pt x="4255" y="326"/>
                      </a:lnTo>
                      <a:close/>
                      <a:moveTo>
                        <a:pt x="4293" y="326"/>
                      </a:moveTo>
                      <a:lnTo>
                        <a:pt x="4293" y="324"/>
                      </a:lnTo>
                      <a:lnTo>
                        <a:pt x="4311" y="324"/>
                      </a:lnTo>
                      <a:lnTo>
                        <a:pt x="4311" y="326"/>
                      </a:lnTo>
                      <a:lnTo>
                        <a:pt x="4293" y="326"/>
                      </a:lnTo>
                      <a:close/>
                      <a:moveTo>
                        <a:pt x="4330" y="326"/>
                      </a:moveTo>
                      <a:lnTo>
                        <a:pt x="4330" y="324"/>
                      </a:lnTo>
                      <a:lnTo>
                        <a:pt x="4349" y="324"/>
                      </a:lnTo>
                      <a:lnTo>
                        <a:pt x="4349" y="326"/>
                      </a:lnTo>
                      <a:lnTo>
                        <a:pt x="4330" y="326"/>
                      </a:lnTo>
                      <a:close/>
                      <a:moveTo>
                        <a:pt x="4368" y="326"/>
                      </a:moveTo>
                      <a:lnTo>
                        <a:pt x="4368" y="324"/>
                      </a:lnTo>
                      <a:lnTo>
                        <a:pt x="4387" y="324"/>
                      </a:lnTo>
                      <a:lnTo>
                        <a:pt x="4387" y="326"/>
                      </a:lnTo>
                      <a:lnTo>
                        <a:pt x="4368" y="326"/>
                      </a:lnTo>
                      <a:close/>
                      <a:moveTo>
                        <a:pt x="4406" y="326"/>
                      </a:moveTo>
                      <a:lnTo>
                        <a:pt x="4406" y="324"/>
                      </a:lnTo>
                      <a:lnTo>
                        <a:pt x="4423" y="324"/>
                      </a:lnTo>
                      <a:lnTo>
                        <a:pt x="4423" y="326"/>
                      </a:lnTo>
                      <a:lnTo>
                        <a:pt x="4406" y="326"/>
                      </a:lnTo>
                      <a:close/>
                      <a:moveTo>
                        <a:pt x="4441" y="326"/>
                      </a:moveTo>
                      <a:lnTo>
                        <a:pt x="4441" y="324"/>
                      </a:lnTo>
                      <a:lnTo>
                        <a:pt x="4460" y="324"/>
                      </a:lnTo>
                      <a:lnTo>
                        <a:pt x="4460" y="326"/>
                      </a:lnTo>
                      <a:lnTo>
                        <a:pt x="4441" y="326"/>
                      </a:lnTo>
                      <a:close/>
                      <a:moveTo>
                        <a:pt x="4479" y="326"/>
                      </a:moveTo>
                      <a:lnTo>
                        <a:pt x="4479" y="324"/>
                      </a:lnTo>
                      <a:lnTo>
                        <a:pt x="4498" y="324"/>
                      </a:lnTo>
                      <a:lnTo>
                        <a:pt x="4498" y="326"/>
                      </a:lnTo>
                      <a:lnTo>
                        <a:pt x="4479" y="326"/>
                      </a:lnTo>
                      <a:close/>
                      <a:moveTo>
                        <a:pt x="4517" y="326"/>
                      </a:moveTo>
                      <a:lnTo>
                        <a:pt x="4517" y="324"/>
                      </a:lnTo>
                      <a:lnTo>
                        <a:pt x="4536" y="324"/>
                      </a:lnTo>
                      <a:lnTo>
                        <a:pt x="4536" y="326"/>
                      </a:lnTo>
                      <a:lnTo>
                        <a:pt x="4517" y="326"/>
                      </a:lnTo>
                      <a:close/>
                      <a:moveTo>
                        <a:pt x="4555" y="326"/>
                      </a:moveTo>
                      <a:lnTo>
                        <a:pt x="4555" y="324"/>
                      </a:lnTo>
                      <a:lnTo>
                        <a:pt x="4574" y="324"/>
                      </a:lnTo>
                      <a:lnTo>
                        <a:pt x="4574" y="326"/>
                      </a:lnTo>
                      <a:lnTo>
                        <a:pt x="4555" y="326"/>
                      </a:lnTo>
                      <a:close/>
                      <a:moveTo>
                        <a:pt x="4593" y="326"/>
                      </a:moveTo>
                      <a:lnTo>
                        <a:pt x="4593" y="324"/>
                      </a:lnTo>
                      <a:lnTo>
                        <a:pt x="4611" y="324"/>
                      </a:lnTo>
                      <a:lnTo>
                        <a:pt x="4611" y="326"/>
                      </a:lnTo>
                      <a:lnTo>
                        <a:pt x="4593" y="326"/>
                      </a:lnTo>
                      <a:close/>
                      <a:moveTo>
                        <a:pt x="4630" y="326"/>
                      </a:moveTo>
                      <a:lnTo>
                        <a:pt x="4630" y="324"/>
                      </a:lnTo>
                      <a:lnTo>
                        <a:pt x="4649" y="324"/>
                      </a:lnTo>
                      <a:lnTo>
                        <a:pt x="4649" y="326"/>
                      </a:lnTo>
                      <a:lnTo>
                        <a:pt x="4630" y="326"/>
                      </a:lnTo>
                      <a:close/>
                      <a:moveTo>
                        <a:pt x="4668" y="326"/>
                      </a:moveTo>
                      <a:lnTo>
                        <a:pt x="4668" y="324"/>
                      </a:lnTo>
                      <a:lnTo>
                        <a:pt x="4687" y="324"/>
                      </a:lnTo>
                      <a:lnTo>
                        <a:pt x="4687" y="326"/>
                      </a:lnTo>
                      <a:lnTo>
                        <a:pt x="4668" y="326"/>
                      </a:lnTo>
                      <a:close/>
                      <a:moveTo>
                        <a:pt x="4706" y="326"/>
                      </a:moveTo>
                      <a:lnTo>
                        <a:pt x="4706" y="324"/>
                      </a:lnTo>
                      <a:lnTo>
                        <a:pt x="4706" y="324"/>
                      </a:lnTo>
                      <a:lnTo>
                        <a:pt x="4706" y="326"/>
                      </a:lnTo>
                      <a:lnTo>
                        <a:pt x="4706" y="326"/>
                      </a:lnTo>
                      <a:close/>
                      <a:moveTo>
                        <a:pt x="3990" y="40"/>
                      </a:moveTo>
                      <a:lnTo>
                        <a:pt x="3990" y="38"/>
                      </a:lnTo>
                      <a:lnTo>
                        <a:pt x="4009" y="38"/>
                      </a:lnTo>
                      <a:lnTo>
                        <a:pt x="4009" y="40"/>
                      </a:lnTo>
                      <a:lnTo>
                        <a:pt x="3990" y="40"/>
                      </a:lnTo>
                      <a:close/>
                      <a:moveTo>
                        <a:pt x="4028" y="40"/>
                      </a:moveTo>
                      <a:lnTo>
                        <a:pt x="4028" y="38"/>
                      </a:lnTo>
                      <a:lnTo>
                        <a:pt x="4047" y="38"/>
                      </a:lnTo>
                      <a:lnTo>
                        <a:pt x="4047" y="40"/>
                      </a:lnTo>
                      <a:lnTo>
                        <a:pt x="4028" y="40"/>
                      </a:lnTo>
                      <a:close/>
                      <a:moveTo>
                        <a:pt x="4066" y="40"/>
                      </a:moveTo>
                      <a:lnTo>
                        <a:pt x="4066" y="38"/>
                      </a:lnTo>
                      <a:lnTo>
                        <a:pt x="4085" y="38"/>
                      </a:lnTo>
                      <a:lnTo>
                        <a:pt x="4085" y="40"/>
                      </a:lnTo>
                      <a:lnTo>
                        <a:pt x="4066" y="40"/>
                      </a:lnTo>
                      <a:close/>
                      <a:moveTo>
                        <a:pt x="4047" y="0"/>
                      </a:moveTo>
                      <a:lnTo>
                        <a:pt x="3922" y="76"/>
                      </a:lnTo>
                      <a:lnTo>
                        <a:pt x="3815" y="76"/>
                      </a:lnTo>
                      <a:lnTo>
                        <a:pt x="3657" y="239"/>
                      </a:lnTo>
                      <a:lnTo>
                        <a:pt x="3572" y="192"/>
                      </a:lnTo>
                      <a:lnTo>
                        <a:pt x="3452" y="196"/>
                      </a:lnTo>
                      <a:lnTo>
                        <a:pt x="3348" y="99"/>
                      </a:lnTo>
                      <a:lnTo>
                        <a:pt x="3218" y="298"/>
                      </a:lnTo>
                      <a:lnTo>
                        <a:pt x="3133" y="232"/>
                      </a:lnTo>
                      <a:lnTo>
                        <a:pt x="2955" y="324"/>
                      </a:lnTo>
                      <a:lnTo>
                        <a:pt x="2955" y="324"/>
                      </a:lnTo>
                      <a:lnTo>
                        <a:pt x="2955" y="326"/>
                      </a:lnTo>
                      <a:lnTo>
                        <a:pt x="2951" y="326"/>
                      </a:lnTo>
                      <a:lnTo>
                        <a:pt x="2932" y="336"/>
                      </a:lnTo>
                      <a:lnTo>
                        <a:pt x="2764" y="489"/>
                      </a:lnTo>
                      <a:lnTo>
                        <a:pt x="2691" y="388"/>
                      </a:lnTo>
                      <a:lnTo>
                        <a:pt x="2606" y="395"/>
                      </a:lnTo>
                      <a:lnTo>
                        <a:pt x="2540" y="527"/>
                      </a:lnTo>
                      <a:lnTo>
                        <a:pt x="2346" y="527"/>
                      </a:lnTo>
                      <a:lnTo>
                        <a:pt x="2240" y="615"/>
                      </a:lnTo>
                      <a:lnTo>
                        <a:pt x="2140" y="749"/>
                      </a:lnTo>
                      <a:lnTo>
                        <a:pt x="2027" y="837"/>
                      </a:lnTo>
                      <a:lnTo>
                        <a:pt x="1980" y="745"/>
                      </a:lnTo>
                      <a:lnTo>
                        <a:pt x="1869" y="745"/>
                      </a:lnTo>
                      <a:lnTo>
                        <a:pt x="1788" y="615"/>
                      </a:lnTo>
                      <a:lnTo>
                        <a:pt x="1777" y="612"/>
                      </a:lnTo>
                      <a:lnTo>
                        <a:pt x="1770" y="612"/>
                      </a:lnTo>
                      <a:lnTo>
                        <a:pt x="1770" y="610"/>
                      </a:lnTo>
                      <a:lnTo>
                        <a:pt x="1692" y="596"/>
                      </a:lnTo>
                      <a:lnTo>
                        <a:pt x="1564" y="565"/>
                      </a:lnTo>
                      <a:lnTo>
                        <a:pt x="1519" y="610"/>
                      </a:lnTo>
                      <a:lnTo>
                        <a:pt x="1524" y="610"/>
                      </a:lnTo>
                      <a:lnTo>
                        <a:pt x="1524" y="612"/>
                      </a:lnTo>
                      <a:lnTo>
                        <a:pt x="1517" y="612"/>
                      </a:lnTo>
                      <a:lnTo>
                        <a:pt x="1434" y="690"/>
                      </a:lnTo>
                      <a:lnTo>
                        <a:pt x="1181" y="737"/>
                      </a:lnTo>
                      <a:lnTo>
                        <a:pt x="1058" y="723"/>
                      </a:lnTo>
                      <a:lnTo>
                        <a:pt x="969" y="794"/>
                      </a:lnTo>
                      <a:lnTo>
                        <a:pt x="905" y="730"/>
                      </a:lnTo>
                      <a:lnTo>
                        <a:pt x="780" y="808"/>
                      </a:lnTo>
                      <a:lnTo>
                        <a:pt x="678" y="875"/>
                      </a:lnTo>
                      <a:lnTo>
                        <a:pt x="612" y="875"/>
                      </a:lnTo>
                      <a:lnTo>
                        <a:pt x="546" y="938"/>
                      </a:lnTo>
                      <a:lnTo>
                        <a:pt x="416" y="938"/>
                      </a:lnTo>
                      <a:lnTo>
                        <a:pt x="300" y="877"/>
                      </a:lnTo>
                      <a:lnTo>
                        <a:pt x="274" y="893"/>
                      </a:lnTo>
                      <a:lnTo>
                        <a:pt x="284" y="893"/>
                      </a:lnTo>
                      <a:lnTo>
                        <a:pt x="284" y="896"/>
                      </a:lnTo>
                      <a:lnTo>
                        <a:pt x="269" y="896"/>
                      </a:lnTo>
                      <a:lnTo>
                        <a:pt x="0" y="1068"/>
                      </a:lnTo>
                      <a:lnTo>
                        <a:pt x="0" y="1182"/>
                      </a:lnTo>
                      <a:lnTo>
                        <a:pt x="4706" y="1182"/>
                      </a:lnTo>
                      <a:lnTo>
                        <a:pt x="4706" y="59"/>
                      </a:lnTo>
                      <a:lnTo>
                        <a:pt x="4586" y="180"/>
                      </a:lnTo>
                      <a:lnTo>
                        <a:pt x="4458" y="199"/>
                      </a:lnTo>
                      <a:lnTo>
                        <a:pt x="4333" y="88"/>
                      </a:lnTo>
                      <a:lnTo>
                        <a:pt x="4203" y="88"/>
                      </a:lnTo>
                      <a:lnTo>
                        <a:pt x="4120" y="40"/>
                      </a:lnTo>
                      <a:lnTo>
                        <a:pt x="4104" y="40"/>
                      </a:lnTo>
                      <a:lnTo>
                        <a:pt x="4104" y="38"/>
                      </a:lnTo>
                      <a:lnTo>
                        <a:pt x="4115" y="38"/>
                      </a:lnTo>
                      <a:lnTo>
                        <a:pt x="4047" y="0"/>
                      </a:lnTo>
                      <a:close/>
                    </a:path>
                  </a:pathLst>
                </a:custGeom>
                <a:solidFill>
                  <a:schemeClr val="bg2"/>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23" name="Freeform 44"/>
                <p:cNvSpPr>
                  <a:spLocks noEditPoints="1"/>
                </p:cNvSpPr>
                <p:nvPr/>
              </p:nvSpPr>
              <p:spPr bwMode="auto">
                <a:xfrm>
                  <a:off x="1120302" y="4213742"/>
                  <a:ext cx="9347010" cy="2335263"/>
                </a:xfrm>
                <a:custGeom>
                  <a:avLst/>
                  <a:gdLst/>
                  <a:ahLst/>
                  <a:cxnLst>
                    <a:cxn ang="0">
                      <a:pos x="678" y="896"/>
                    </a:cxn>
                    <a:cxn ang="0">
                      <a:pos x="829" y="896"/>
                    </a:cxn>
                    <a:cxn ang="0">
                      <a:pos x="978" y="896"/>
                    </a:cxn>
                    <a:cxn ang="0">
                      <a:pos x="1129" y="896"/>
                    </a:cxn>
                    <a:cxn ang="0">
                      <a:pos x="1280" y="896"/>
                    </a:cxn>
                    <a:cxn ang="0">
                      <a:pos x="1432" y="896"/>
                    </a:cxn>
                    <a:cxn ang="0">
                      <a:pos x="1581" y="896"/>
                    </a:cxn>
                    <a:cxn ang="0">
                      <a:pos x="1732" y="896"/>
                    </a:cxn>
                    <a:cxn ang="0">
                      <a:pos x="1883" y="896"/>
                    </a:cxn>
                    <a:cxn ang="0">
                      <a:pos x="2034" y="896"/>
                    </a:cxn>
                    <a:cxn ang="0">
                      <a:pos x="2183" y="896"/>
                    </a:cxn>
                    <a:cxn ang="0">
                      <a:pos x="2334" y="896"/>
                    </a:cxn>
                    <a:cxn ang="0">
                      <a:pos x="2485" y="896"/>
                    </a:cxn>
                    <a:cxn ang="0">
                      <a:pos x="2637" y="896"/>
                    </a:cxn>
                    <a:cxn ang="0">
                      <a:pos x="2785" y="896"/>
                    </a:cxn>
                    <a:cxn ang="0">
                      <a:pos x="2937" y="896"/>
                    </a:cxn>
                    <a:cxn ang="0">
                      <a:pos x="3088" y="896"/>
                    </a:cxn>
                    <a:cxn ang="0">
                      <a:pos x="3237" y="896"/>
                    </a:cxn>
                    <a:cxn ang="0">
                      <a:pos x="3388" y="896"/>
                    </a:cxn>
                    <a:cxn ang="0">
                      <a:pos x="3539" y="896"/>
                    </a:cxn>
                    <a:cxn ang="0">
                      <a:pos x="3690" y="896"/>
                    </a:cxn>
                    <a:cxn ang="0">
                      <a:pos x="3839" y="896"/>
                    </a:cxn>
                    <a:cxn ang="0">
                      <a:pos x="3990" y="896"/>
                    </a:cxn>
                    <a:cxn ang="0">
                      <a:pos x="4141" y="896"/>
                    </a:cxn>
                    <a:cxn ang="0">
                      <a:pos x="4293" y="896"/>
                    </a:cxn>
                    <a:cxn ang="0">
                      <a:pos x="4441" y="896"/>
                    </a:cxn>
                    <a:cxn ang="0">
                      <a:pos x="4593" y="896"/>
                    </a:cxn>
                    <a:cxn ang="0">
                      <a:pos x="1543" y="612"/>
                    </a:cxn>
                    <a:cxn ang="0">
                      <a:pos x="1694" y="612"/>
                    </a:cxn>
                    <a:cxn ang="0">
                      <a:pos x="2334" y="612"/>
                    </a:cxn>
                    <a:cxn ang="0">
                      <a:pos x="2485" y="612"/>
                    </a:cxn>
                    <a:cxn ang="0">
                      <a:pos x="2637" y="612"/>
                    </a:cxn>
                    <a:cxn ang="0">
                      <a:pos x="2785" y="612"/>
                    </a:cxn>
                    <a:cxn ang="0">
                      <a:pos x="2937" y="612"/>
                    </a:cxn>
                    <a:cxn ang="0">
                      <a:pos x="3088" y="612"/>
                    </a:cxn>
                    <a:cxn ang="0">
                      <a:pos x="3237" y="612"/>
                    </a:cxn>
                    <a:cxn ang="0">
                      <a:pos x="3388" y="612"/>
                    </a:cxn>
                    <a:cxn ang="0">
                      <a:pos x="3539" y="612"/>
                    </a:cxn>
                    <a:cxn ang="0">
                      <a:pos x="3690" y="612"/>
                    </a:cxn>
                    <a:cxn ang="0">
                      <a:pos x="3839" y="612"/>
                    </a:cxn>
                    <a:cxn ang="0">
                      <a:pos x="3990" y="612"/>
                    </a:cxn>
                    <a:cxn ang="0">
                      <a:pos x="4141" y="612"/>
                    </a:cxn>
                    <a:cxn ang="0">
                      <a:pos x="4293" y="612"/>
                    </a:cxn>
                    <a:cxn ang="0">
                      <a:pos x="4441" y="612"/>
                    </a:cxn>
                    <a:cxn ang="0">
                      <a:pos x="4593" y="612"/>
                    </a:cxn>
                    <a:cxn ang="0">
                      <a:pos x="2974" y="326"/>
                    </a:cxn>
                    <a:cxn ang="0">
                      <a:pos x="3126" y="326"/>
                    </a:cxn>
                    <a:cxn ang="0">
                      <a:pos x="3274" y="326"/>
                    </a:cxn>
                    <a:cxn ang="0">
                      <a:pos x="3426" y="326"/>
                    </a:cxn>
                    <a:cxn ang="0">
                      <a:pos x="3577" y="326"/>
                    </a:cxn>
                    <a:cxn ang="0">
                      <a:pos x="3728" y="326"/>
                    </a:cxn>
                    <a:cxn ang="0">
                      <a:pos x="3877" y="326"/>
                    </a:cxn>
                    <a:cxn ang="0">
                      <a:pos x="4028" y="326"/>
                    </a:cxn>
                    <a:cxn ang="0">
                      <a:pos x="4179" y="326"/>
                    </a:cxn>
                    <a:cxn ang="0">
                      <a:pos x="4330" y="326"/>
                    </a:cxn>
                    <a:cxn ang="0">
                      <a:pos x="4479" y="326"/>
                    </a:cxn>
                    <a:cxn ang="0">
                      <a:pos x="4630" y="326"/>
                    </a:cxn>
                    <a:cxn ang="0">
                      <a:pos x="4028" y="40"/>
                    </a:cxn>
                    <a:cxn ang="0">
                      <a:pos x="2764" y="489"/>
                    </a:cxn>
                    <a:cxn ang="0">
                      <a:pos x="1434" y="690"/>
                    </a:cxn>
                    <a:cxn ang="0">
                      <a:pos x="4458" y="199"/>
                    </a:cxn>
                  </a:cxnLst>
                  <a:rect l="0" t="0" r="r" b="b"/>
                  <a:pathLst>
                    <a:path w="4706" h="1182">
                      <a:moveTo>
                        <a:pt x="300" y="896"/>
                      </a:moveTo>
                      <a:lnTo>
                        <a:pt x="300" y="893"/>
                      </a:lnTo>
                      <a:lnTo>
                        <a:pt x="319" y="893"/>
                      </a:lnTo>
                      <a:lnTo>
                        <a:pt x="319" y="896"/>
                      </a:lnTo>
                      <a:lnTo>
                        <a:pt x="300" y="896"/>
                      </a:lnTo>
                      <a:moveTo>
                        <a:pt x="602" y="896"/>
                      </a:moveTo>
                      <a:lnTo>
                        <a:pt x="602" y="893"/>
                      </a:lnTo>
                      <a:lnTo>
                        <a:pt x="621" y="893"/>
                      </a:lnTo>
                      <a:lnTo>
                        <a:pt x="621" y="896"/>
                      </a:lnTo>
                      <a:lnTo>
                        <a:pt x="602" y="896"/>
                      </a:lnTo>
                      <a:moveTo>
                        <a:pt x="640" y="896"/>
                      </a:moveTo>
                      <a:lnTo>
                        <a:pt x="640" y="893"/>
                      </a:lnTo>
                      <a:lnTo>
                        <a:pt x="659" y="893"/>
                      </a:lnTo>
                      <a:lnTo>
                        <a:pt x="659" y="896"/>
                      </a:lnTo>
                      <a:lnTo>
                        <a:pt x="640" y="896"/>
                      </a:lnTo>
                      <a:moveTo>
                        <a:pt x="678" y="896"/>
                      </a:moveTo>
                      <a:lnTo>
                        <a:pt x="678" y="893"/>
                      </a:lnTo>
                      <a:lnTo>
                        <a:pt x="697" y="893"/>
                      </a:lnTo>
                      <a:lnTo>
                        <a:pt x="697" y="896"/>
                      </a:lnTo>
                      <a:lnTo>
                        <a:pt x="678" y="896"/>
                      </a:lnTo>
                      <a:moveTo>
                        <a:pt x="716" y="896"/>
                      </a:moveTo>
                      <a:lnTo>
                        <a:pt x="716" y="893"/>
                      </a:lnTo>
                      <a:lnTo>
                        <a:pt x="735" y="893"/>
                      </a:lnTo>
                      <a:lnTo>
                        <a:pt x="735" y="896"/>
                      </a:lnTo>
                      <a:lnTo>
                        <a:pt x="716" y="896"/>
                      </a:lnTo>
                      <a:moveTo>
                        <a:pt x="754" y="896"/>
                      </a:moveTo>
                      <a:lnTo>
                        <a:pt x="754" y="893"/>
                      </a:lnTo>
                      <a:lnTo>
                        <a:pt x="773" y="893"/>
                      </a:lnTo>
                      <a:lnTo>
                        <a:pt x="773" y="896"/>
                      </a:lnTo>
                      <a:lnTo>
                        <a:pt x="754" y="896"/>
                      </a:lnTo>
                      <a:moveTo>
                        <a:pt x="791" y="896"/>
                      </a:moveTo>
                      <a:lnTo>
                        <a:pt x="791" y="893"/>
                      </a:lnTo>
                      <a:lnTo>
                        <a:pt x="810" y="893"/>
                      </a:lnTo>
                      <a:lnTo>
                        <a:pt x="810" y="896"/>
                      </a:lnTo>
                      <a:lnTo>
                        <a:pt x="791" y="896"/>
                      </a:lnTo>
                      <a:moveTo>
                        <a:pt x="829" y="896"/>
                      </a:moveTo>
                      <a:lnTo>
                        <a:pt x="829" y="893"/>
                      </a:lnTo>
                      <a:lnTo>
                        <a:pt x="848" y="893"/>
                      </a:lnTo>
                      <a:lnTo>
                        <a:pt x="848" y="896"/>
                      </a:lnTo>
                      <a:lnTo>
                        <a:pt x="829" y="896"/>
                      </a:lnTo>
                      <a:moveTo>
                        <a:pt x="867" y="896"/>
                      </a:moveTo>
                      <a:lnTo>
                        <a:pt x="867" y="893"/>
                      </a:lnTo>
                      <a:lnTo>
                        <a:pt x="884" y="893"/>
                      </a:lnTo>
                      <a:lnTo>
                        <a:pt x="884" y="896"/>
                      </a:lnTo>
                      <a:lnTo>
                        <a:pt x="867" y="896"/>
                      </a:lnTo>
                      <a:moveTo>
                        <a:pt x="902" y="896"/>
                      </a:moveTo>
                      <a:lnTo>
                        <a:pt x="902" y="893"/>
                      </a:lnTo>
                      <a:lnTo>
                        <a:pt x="921" y="893"/>
                      </a:lnTo>
                      <a:lnTo>
                        <a:pt x="921" y="896"/>
                      </a:lnTo>
                      <a:lnTo>
                        <a:pt x="902" y="896"/>
                      </a:lnTo>
                      <a:moveTo>
                        <a:pt x="940" y="896"/>
                      </a:moveTo>
                      <a:lnTo>
                        <a:pt x="940" y="893"/>
                      </a:lnTo>
                      <a:lnTo>
                        <a:pt x="959" y="893"/>
                      </a:lnTo>
                      <a:lnTo>
                        <a:pt x="959" y="896"/>
                      </a:lnTo>
                      <a:lnTo>
                        <a:pt x="940" y="896"/>
                      </a:lnTo>
                      <a:moveTo>
                        <a:pt x="978" y="896"/>
                      </a:moveTo>
                      <a:lnTo>
                        <a:pt x="978" y="893"/>
                      </a:lnTo>
                      <a:lnTo>
                        <a:pt x="997" y="893"/>
                      </a:lnTo>
                      <a:lnTo>
                        <a:pt x="997" y="896"/>
                      </a:lnTo>
                      <a:lnTo>
                        <a:pt x="978" y="896"/>
                      </a:lnTo>
                      <a:moveTo>
                        <a:pt x="1016" y="896"/>
                      </a:moveTo>
                      <a:lnTo>
                        <a:pt x="1016" y="893"/>
                      </a:lnTo>
                      <a:lnTo>
                        <a:pt x="1035" y="893"/>
                      </a:lnTo>
                      <a:lnTo>
                        <a:pt x="1035" y="896"/>
                      </a:lnTo>
                      <a:lnTo>
                        <a:pt x="1016" y="896"/>
                      </a:lnTo>
                      <a:moveTo>
                        <a:pt x="1054" y="896"/>
                      </a:moveTo>
                      <a:lnTo>
                        <a:pt x="1054" y="893"/>
                      </a:lnTo>
                      <a:lnTo>
                        <a:pt x="1073" y="893"/>
                      </a:lnTo>
                      <a:lnTo>
                        <a:pt x="1073" y="896"/>
                      </a:lnTo>
                      <a:lnTo>
                        <a:pt x="1054" y="896"/>
                      </a:lnTo>
                      <a:moveTo>
                        <a:pt x="1091" y="896"/>
                      </a:moveTo>
                      <a:lnTo>
                        <a:pt x="1091" y="893"/>
                      </a:lnTo>
                      <a:lnTo>
                        <a:pt x="1110" y="893"/>
                      </a:lnTo>
                      <a:lnTo>
                        <a:pt x="1110" y="896"/>
                      </a:lnTo>
                      <a:lnTo>
                        <a:pt x="1091" y="896"/>
                      </a:lnTo>
                      <a:moveTo>
                        <a:pt x="1129" y="896"/>
                      </a:moveTo>
                      <a:lnTo>
                        <a:pt x="1129" y="893"/>
                      </a:lnTo>
                      <a:lnTo>
                        <a:pt x="1148" y="893"/>
                      </a:lnTo>
                      <a:lnTo>
                        <a:pt x="1148" y="896"/>
                      </a:lnTo>
                      <a:lnTo>
                        <a:pt x="1129" y="896"/>
                      </a:lnTo>
                      <a:moveTo>
                        <a:pt x="1167" y="896"/>
                      </a:moveTo>
                      <a:lnTo>
                        <a:pt x="1167" y="893"/>
                      </a:lnTo>
                      <a:lnTo>
                        <a:pt x="1186" y="893"/>
                      </a:lnTo>
                      <a:lnTo>
                        <a:pt x="1186" y="896"/>
                      </a:lnTo>
                      <a:lnTo>
                        <a:pt x="1167" y="896"/>
                      </a:lnTo>
                      <a:moveTo>
                        <a:pt x="1205" y="896"/>
                      </a:moveTo>
                      <a:lnTo>
                        <a:pt x="1205" y="893"/>
                      </a:lnTo>
                      <a:lnTo>
                        <a:pt x="1224" y="893"/>
                      </a:lnTo>
                      <a:lnTo>
                        <a:pt x="1224" y="896"/>
                      </a:lnTo>
                      <a:lnTo>
                        <a:pt x="1205" y="896"/>
                      </a:lnTo>
                      <a:moveTo>
                        <a:pt x="1243" y="896"/>
                      </a:moveTo>
                      <a:lnTo>
                        <a:pt x="1243" y="893"/>
                      </a:lnTo>
                      <a:lnTo>
                        <a:pt x="1262" y="893"/>
                      </a:lnTo>
                      <a:lnTo>
                        <a:pt x="1262" y="896"/>
                      </a:lnTo>
                      <a:lnTo>
                        <a:pt x="1243" y="896"/>
                      </a:lnTo>
                      <a:moveTo>
                        <a:pt x="1280" y="896"/>
                      </a:moveTo>
                      <a:lnTo>
                        <a:pt x="1280" y="893"/>
                      </a:lnTo>
                      <a:lnTo>
                        <a:pt x="1299" y="893"/>
                      </a:lnTo>
                      <a:lnTo>
                        <a:pt x="1299" y="896"/>
                      </a:lnTo>
                      <a:lnTo>
                        <a:pt x="1280" y="896"/>
                      </a:lnTo>
                      <a:moveTo>
                        <a:pt x="1318" y="896"/>
                      </a:moveTo>
                      <a:lnTo>
                        <a:pt x="1318" y="893"/>
                      </a:lnTo>
                      <a:lnTo>
                        <a:pt x="1337" y="893"/>
                      </a:lnTo>
                      <a:lnTo>
                        <a:pt x="1337" y="896"/>
                      </a:lnTo>
                      <a:lnTo>
                        <a:pt x="1318" y="896"/>
                      </a:lnTo>
                      <a:moveTo>
                        <a:pt x="1356" y="896"/>
                      </a:moveTo>
                      <a:lnTo>
                        <a:pt x="1356" y="893"/>
                      </a:lnTo>
                      <a:lnTo>
                        <a:pt x="1375" y="893"/>
                      </a:lnTo>
                      <a:lnTo>
                        <a:pt x="1375" y="896"/>
                      </a:lnTo>
                      <a:lnTo>
                        <a:pt x="1356" y="896"/>
                      </a:lnTo>
                      <a:moveTo>
                        <a:pt x="1394" y="896"/>
                      </a:moveTo>
                      <a:lnTo>
                        <a:pt x="1394" y="893"/>
                      </a:lnTo>
                      <a:lnTo>
                        <a:pt x="1413" y="893"/>
                      </a:lnTo>
                      <a:lnTo>
                        <a:pt x="1413" y="896"/>
                      </a:lnTo>
                      <a:lnTo>
                        <a:pt x="1394" y="896"/>
                      </a:lnTo>
                      <a:moveTo>
                        <a:pt x="1432" y="896"/>
                      </a:moveTo>
                      <a:lnTo>
                        <a:pt x="1432" y="893"/>
                      </a:lnTo>
                      <a:lnTo>
                        <a:pt x="1451" y="893"/>
                      </a:lnTo>
                      <a:lnTo>
                        <a:pt x="1451" y="896"/>
                      </a:lnTo>
                      <a:lnTo>
                        <a:pt x="1432" y="896"/>
                      </a:lnTo>
                      <a:moveTo>
                        <a:pt x="1469" y="896"/>
                      </a:moveTo>
                      <a:lnTo>
                        <a:pt x="1469" y="893"/>
                      </a:lnTo>
                      <a:lnTo>
                        <a:pt x="1486" y="893"/>
                      </a:lnTo>
                      <a:lnTo>
                        <a:pt x="1486" y="896"/>
                      </a:lnTo>
                      <a:lnTo>
                        <a:pt x="1469" y="896"/>
                      </a:lnTo>
                      <a:moveTo>
                        <a:pt x="1505" y="896"/>
                      </a:moveTo>
                      <a:lnTo>
                        <a:pt x="1505" y="893"/>
                      </a:lnTo>
                      <a:lnTo>
                        <a:pt x="1524" y="893"/>
                      </a:lnTo>
                      <a:lnTo>
                        <a:pt x="1524" y="896"/>
                      </a:lnTo>
                      <a:lnTo>
                        <a:pt x="1505" y="896"/>
                      </a:lnTo>
                      <a:moveTo>
                        <a:pt x="1543" y="896"/>
                      </a:moveTo>
                      <a:lnTo>
                        <a:pt x="1543" y="893"/>
                      </a:lnTo>
                      <a:lnTo>
                        <a:pt x="1562" y="893"/>
                      </a:lnTo>
                      <a:lnTo>
                        <a:pt x="1562" y="896"/>
                      </a:lnTo>
                      <a:lnTo>
                        <a:pt x="1543" y="896"/>
                      </a:lnTo>
                      <a:moveTo>
                        <a:pt x="1581" y="896"/>
                      </a:moveTo>
                      <a:lnTo>
                        <a:pt x="1581" y="893"/>
                      </a:lnTo>
                      <a:lnTo>
                        <a:pt x="1599" y="893"/>
                      </a:lnTo>
                      <a:lnTo>
                        <a:pt x="1599" y="896"/>
                      </a:lnTo>
                      <a:lnTo>
                        <a:pt x="1581" y="896"/>
                      </a:lnTo>
                      <a:moveTo>
                        <a:pt x="1618" y="896"/>
                      </a:moveTo>
                      <a:lnTo>
                        <a:pt x="1618" y="893"/>
                      </a:lnTo>
                      <a:lnTo>
                        <a:pt x="1637" y="893"/>
                      </a:lnTo>
                      <a:lnTo>
                        <a:pt x="1637" y="896"/>
                      </a:lnTo>
                      <a:lnTo>
                        <a:pt x="1618" y="896"/>
                      </a:lnTo>
                      <a:moveTo>
                        <a:pt x="1656" y="896"/>
                      </a:moveTo>
                      <a:lnTo>
                        <a:pt x="1656" y="893"/>
                      </a:lnTo>
                      <a:lnTo>
                        <a:pt x="1675" y="893"/>
                      </a:lnTo>
                      <a:lnTo>
                        <a:pt x="1675" y="896"/>
                      </a:lnTo>
                      <a:lnTo>
                        <a:pt x="1656" y="896"/>
                      </a:lnTo>
                      <a:moveTo>
                        <a:pt x="1694" y="896"/>
                      </a:moveTo>
                      <a:lnTo>
                        <a:pt x="1694" y="893"/>
                      </a:lnTo>
                      <a:lnTo>
                        <a:pt x="1713" y="893"/>
                      </a:lnTo>
                      <a:lnTo>
                        <a:pt x="1713" y="896"/>
                      </a:lnTo>
                      <a:lnTo>
                        <a:pt x="1694" y="896"/>
                      </a:lnTo>
                      <a:moveTo>
                        <a:pt x="1732" y="896"/>
                      </a:moveTo>
                      <a:lnTo>
                        <a:pt x="1732" y="893"/>
                      </a:lnTo>
                      <a:lnTo>
                        <a:pt x="1751" y="893"/>
                      </a:lnTo>
                      <a:lnTo>
                        <a:pt x="1751" y="896"/>
                      </a:lnTo>
                      <a:lnTo>
                        <a:pt x="1732" y="896"/>
                      </a:lnTo>
                      <a:moveTo>
                        <a:pt x="1770" y="896"/>
                      </a:moveTo>
                      <a:lnTo>
                        <a:pt x="1770" y="893"/>
                      </a:lnTo>
                      <a:lnTo>
                        <a:pt x="1788" y="893"/>
                      </a:lnTo>
                      <a:lnTo>
                        <a:pt x="1788" y="896"/>
                      </a:lnTo>
                      <a:lnTo>
                        <a:pt x="1770" y="896"/>
                      </a:lnTo>
                      <a:moveTo>
                        <a:pt x="1807" y="896"/>
                      </a:moveTo>
                      <a:lnTo>
                        <a:pt x="1807" y="893"/>
                      </a:lnTo>
                      <a:lnTo>
                        <a:pt x="1826" y="893"/>
                      </a:lnTo>
                      <a:lnTo>
                        <a:pt x="1826" y="896"/>
                      </a:lnTo>
                      <a:lnTo>
                        <a:pt x="1807" y="896"/>
                      </a:lnTo>
                      <a:moveTo>
                        <a:pt x="1845" y="896"/>
                      </a:moveTo>
                      <a:lnTo>
                        <a:pt x="1845" y="893"/>
                      </a:lnTo>
                      <a:lnTo>
                        <a:pt x="1864" y="893"/>
                      </a:lnTo>
                      <a:lnTo>
                        <a:pt x="1864" y="896"/>
                      </a:lnTo>
                      <a:lnTo>
                        <a:pt x="1845" y="896"/>
                      </a:lnTo>
                      <a:moveTo>
                        <a:pt x="1883" y="896"/>
                      </a:moveTo>
                      <a:lnTo>
                        <a:pt x="1883" y="893"/>
                      </a:lnTo>
                      <a:lnTo>
                        <a:pt x="1902" y="893"/>
                      </a:lnTo>
                      <a:lnTo>
                        <a:pt x="1902" y="896"/>
                      </a:lnTo>
                      <a:lnTo>
                        <a:pt x="1883" y="896"/>
                      </a:lnTo>
                      <a:moveTo>
                        <a:pt x="1921" y="896"/>
                      </a:moveTo>
                      <a:lnTo>
                        <a:pt x="1921" y="893"/>
                      </a:lnTo>
                      <a:lnTo>
                        <a:pt x="1940" y="893"/>
                      </a:lnTo>
                      <a:lnTo>
                        <a:pt x="1940" y="896"/>
                      </a:lnTo>
                      <a:lnTo>
                        <a:pt x="1921" y="896"/>
                      </a:lnTo>
                      <a:moveTo>
                        <a:pt x="1958" y="896"/>
                      </a:moveTo>
                      <a:lnTo>
                        <a:pt x="1958" y="893"/>
                      </a:lnTo>
                      <a:lnTo>
                        <a:pt x="1977" y="893"/>
                      </a:lnTo>
                      <a:lnTo>
                        <a:pt x="1977" y="896"/>
                      </a:lnTo>
                      <a:lnTo>
                        <a:pt x="1958" y="896"/>
                      </a:lnTo>
                      <a:moveTo>
                        <a:pt x="1996" y="896"/>
                      </a:moveTo>
                      <a:lnTo>
                        <a:pt x="1996" y="893"/>
                      </a:lnTo>
                      <a:lnTo>
                        <a:pt x="2015" y="893"/>
                      </a:lnTo>
                      <a:lnTo>
                        <a:pt x="2015" y="896"/>
                      </a:lnTo>
                      <a:lnTo>
                        <a:pt x="1996" y="896"/>
                      </a:lnTo>
                      <a:moveTo>
                        <a:pt x="2034" y="896"/>
                      </a:moveTo>
                      <a:lnTo>
                        <a:pt x="2034" y="893"/>
                      </a:lnTo>
                      <a:lnTo>
                        <a:pt x="2053" y="893"/>
                      </a:lnTo>
                      <a:lnTo>
                        <a:pt x="2053" y="896"/>
                      </a:lnTo>
                      <a:lnTo>
                        <a:pt x="2034" y="896"/>
                      </a:lnTo>
                      <a:moveTo>
                        <a:pt x="2070" y="896"/>
                      </a:moveTo>
                      <a:lnTo>
                        <a:pt x="2070" y="893"/>
                      </a:lnTo>
                      <a:lnTo>
                        <a:pt x="2088" y="893"/>
                      </a:lnTo>
                      <a:lnTo>
                        <a:pt x="2088" y="896"/>
                      </a:lnTo>
                      <a:lnTo>
                        <a:pt x="2070" y="896"/>
                      </a:lnTo>
                      <a:moveTo>
                        <a:pt x="2107" y="896"/>
                      </a:moveTo>
                      <a:lnTo>
                        <a:pt x="2107" y="893"/>
                      </a:lnTo>
                      <a:lnTo>
                        <a:pt x="2126" y="893"/>
                      </a:lnTo>
                      <a:lnTo>
                        <a:pt x="2126" y="896"/>
                      </a:lnTo>
                      <a:lnTo>
                        <a:pt x="2107" y="896"/>
                      </a:lnTo>
                      <a:moveTo>
                        <a:pt x="2145" y="896"/>
                      </a:moveTo>
                      <a:lnTo>
                        <a:pt x="2145" y="893"/>
                      </a:lnTo>
                      <a:lnTo>
                        <a:pt x="2164" y="893"/>
                      </a:lnTo>
                      <a:lnTo>
                        <a:pt x="2164" y="896"/>
                      </a:lnTo>
                      <a:lnTo>
                        <a:pt x="2145" y="896"/>
                      </a:lnTo>
                      <a:moveTo>
                        <a:pt x="2183" y="896"/>
                      </a:moveTo>
                      <a:lnTo>
                        <a:pt x="2183" y="893"/>
                      </a:lnTo>
                      <a:lnTo>
                        <a:pt x="2202" y="893"/>
                      </a:lnTo>
                      <a:lnTo>
                        <a:pt x="2202" y="896"/>
                      </a:lnTo>
                      <a:lnTo>
                        <a:pt x="2183" y="896"/>
                      </a:lnTo>
                      <a:moveTo>
                        <a:pt x="2221" y="896"/>
                      </a:moveTo>
                      <a:lnTo>
                        <a:pt x="2221" y="893"/>
                      </a:lnTo>
                      <a:lnTo>
                        <a:pt x="2240" y="893"/>
                      </a:lnTo>
                      <a:lnTo>
                        <a:pt x="2240" y="896"/>
                      </a:lnTo>
                      <a:lnTo>
                        <a:pt x="2221" y="896"/>
                      </a:lnTo>
                      <a:moveTo>
                        <a:pt x="2259" y="896"/>
                      </a:moveTo>
                      <a:lnTo>
                        <a:pt x="2259" y="893"/>
                      </a:lnTo>
                      <a:lnTo>
                        <a:pt x="2277" y="893"/>
                      </a:lnTo>
                      <a:lnTo>
                        <a:pt x="2277" y="896"/>
                      </a:lnTo>
                      <a:lnTo>
                        <a:pt x="2259" y="896"/>
                      </a:lnTo>
                      <a:moveTo>
                        <a:pt x="2296" y="896"/>
                      </a:moveTo>
                      <a:lnTo>
                        <a:pt x="2296" y="893"/>
                      </a:lnTo>
                      <a:lnTo>
                        <a:pt x="2315" y="893"/>
                      </a:lnTo>
                      <a:lnTo>
                        <a:pt x="2315" y="896"/>
                      </a:lnTo>
                      <a:lnTo>
                        <a:pt x="2296" y="896"/>
                      </a:lnTo>
                      <a:moveTo>
                        <a:pt x="2334" y="896"/>
                      </a:moveTo>
                      <a:lnTo>
                        <a:pt x="2334" y="893"/>
                      </a:lnTo>
                      <a:lnTo>
                        <a:pt x="2353" y="893"/>
                      </a:lnTo>
                      <a:lnTo>
                        <a:pt x="2353" y="896"/>
                      </a:lnTo>
                      <a:lnTo>
                        <a:pt x="2334" y="896"/>
                      </a:lnTo>
                      <a:moveTo>
                        <a:pt x="2372" y="896"/>
                      </a:moveTo>
                      <a:lnTo>
                        <a:pt x="2372" y="893"/>
                      </a:lnTo>
                      <a:lnTo>
                        <a:pt x="2391" y="893"/>
                      </a:lnTo>
                      <a:lnTo>
                        <a:pt x="2391" y="896"/>
                      </a:lnTo>
                      <a:lnTo>
                        <a:pt x="2372" y="896"/>
                      </a:lnTo>
                      <a:moveTo>
                        <a:pt x="2410" y="896"/>
                      </a:moveTo>
                      <a:lnTo>
                        <a:pt x="2410" y="893"/>
                      </a:lnTo>
                      <a:lnTo>
                        <a:pt x="2429" y="893"/>
                      </a:lnTo>
                      <a:lnTo>
                        <a:pt x="2429" y="896"/>
                      </a:lnTo>
                      <a:lnTo>
                        <a:pt x="2410" y="896"/>
                      </a:lnTo>
                      <a:moveTo>
                        <a:pt x="2448" y="896"/>
                      </a:moveTo>
                      <a:lnTo>
                        <a:pt x="2448" y="893"/>
                      </a:lnTo>
                      <a:lnTo>
                        <a:pt x="2466" y="893"/>
                      </a:lnTo>
                      <a:lnTo>
                        <a:pt x="2466" y="896"/>
                      </a:lnTo>
                      <a:lnTo>
                        <a:pt x="2448" y="896"/>
                      </a:lnTo>
                      <a:moveTo>
                        <a:pt x="2485" y="896"/>
                      </a:moveTo>
                      <a:lnTo>
                        <a:pt x="2485" y="893"/>
                      </a:lnTo>
                      <a:lnTo>
                        <a:pt x="2504" y="893"/>
                      </a:lnTo>
                      <a:lnTo>
                        <a:pt x="2504" y="896"/>
                      </a:lnTo>
                      <a:lnTo>
                        <a:pt x="2485" y="896"/>
                      </a:lnTo>
                      <a:moveTo>
                        <a:pt x="2523" y="896"/>
                      </a:moveTo>
                      <a:lnTo>
                        <a:pt x="2523" y="893"/>
                      </a:lnTo>
                      <a:lnTo>
                        <a:pt x="2542" y="893"/>
                      </a:lnTo>
                      <a:lnTo>
                        <a:pt x="2542" y="896"/>
                      </a:lnTo>
                      <a:lnTo>
                        <a:pt x="2523" y="896"/>
                      </a:lnTo>
                      <a:moveTo>
                        <a:pt x="2561" y="896"/>
                      </a:moveTo>
                      <a:lnTo>
                        <a:pt x="2561" y="893"/>
                      </a:lnTo>
                      <a:lnTo>
                        <a:pt x="2580" y="893"/>
                      </a:lnTo>
                      <a:lnTo>
                        <a:pt x="2580" y="896"/>
                      </a:lnTo>
                      <a:lnTo>
                        <a:pt x="2561" y="896"/>
                      </a:lnTo>
                      <a:moveTo>
                        <a:pt x="2599" y="896"/>
                      </a:moveTo>
                      <a:lnTo>
                        <a:pt x="2599" y="893"/>
                      </a:lnTo>
                      <a:lnTo>
                        <a:pt x="2618" y="893"/>
                      </a:lnTo>
                      <a:lnTo>
                        <a:pt x="2618" y="896"/>
                      </a:lnTo>
                      <a:lnTo>
                        <a:pt x="2599" y="896"/>
                      </a:lnTo>
                      <a:moveTo>
                        <a:pt x="2637" y="896"/>
                      </a:moveTo>
                      <a:lnTo>
                        <a:pt x="2637" y="893"/>
                      </a:lnTo>
                      <a:lnTo>
                        <a:pt x="2653" y="893"/>
                      </a:lnTo>
                      <a:lnTo>
                        <a:pt x="2653" y="896"/>
                      </a:lnTo>
                      <a:lnTo>
                        <a:pt x="2637" y="896"/>
                      </a:lnTo>
                      <a:moveTo>
                        <a:pt x="2672" y="896"/>
                      </a:moveTo>
                      <a:lnTo>
                        <a:pt x="2672" y="893"/>
                      </a:lnTo>
                      <a:lnTo>
                        <a:pt x="2691" y="893"/>
                      </a:lnTo>
                      <a:lnTo>
                        <a:pt x="2691" y="896"/>
                      </a:lnTo>
                      <a:lnTo>
                        <a:pt x="2672" y="896"/>
                      </a:lnTo>
                      <a:moveTo>
                        <a:pt x="2710" y="896"/>
                      </a:moveTo>
                      <a:lnTo>
                        <a:pt x="2710" y="893"/>
                      </a:lnTo>
                      <a:lnTo>
                        <a:pt x="2729" y="893"/>
                      </a:lnTo>
                      <a:lnTo>
                        <a:pt x="2729" y="896"/>
                      </a:lnTo>
                      <a:lnTo>
                        <a:pt x="2710" y="896"/>
                      </a:lnTo>
                      <a:moveTo>
                        <a:pt x="2748" y="896"/>
                      </a:moveTo>
                      <a:lnTo>
                        <a:pt x="2748" y="893"/>
                      </a:lnTo>
                      <a:lnTo>
                        <a:pt x="2766" y="893"/>
                      </a:lnTo>
                      <a:lnTo>
                        <a:pt x="2766" y="896"/>
                      </a:lnTo>
                      <a:lnTo>
                        <a:pt x="2748" y="896"/>
                      </a:lnTo>
                      <a:moveTo>
                        <a:pt x="2785" y="896"/>
                      </a:moveTo>
                      <a:lnTo>
                        <a:pt x="2785" y="893"/>
                      </a:lnTo>
                      <a:lnTo>
                        <a:pt x="2804" y="893"/>
                      </a:lnTo>
                      <a:lnTo>
                        <a:pt x="2804" y="896"/>
                      </a:lnTo>
                      <a:lnTo>
                        <a:pt x="2785" y="896"/>
                      </a:lnTo>
                      <a:moveTo>
                        <a:pt x="2823" y="896"/>
                      </a:moveTo>
                      <a:lnTo>
                        <a:pt x="2823" y="893"/>
                      </a:lnTo>
                      <a:lnTo>
                        <a:pt x="2842" y="893"/>
                      </a:lnTo>
                      <a:lnTo>
                        <a:pt x="2842" y="896"/>
                      </a:lnTo>
                      <a:lnTo>
                        <a:pt x="2823" y="896"/>
                      </a:lnTo>
                      <a:moveTo>
                        <a:pt x="2861" y="896"/>
                      </a:moveTo>
                      <a:lnTo>
                        <a:pt x="2861" y="893"/>
                      </a:lnTo>
                      <a:lnTo>
                        <a:pt x="2880" y="893"/>
                      </a:lnTo>
                      <a:lnTo>
                        <a:pt x="2880" y="896"/>
                      </a:lnTo>
                      <a:lnTo>
                        <a:pt x="2861" y="896"/>
                      </a:lnTo>
                      <a:moveTo>
                        <a:pt x="2899" y="896"/>
                      </a:moveTo>
                      <a:lnTo>
                        <a:pt x="2899" y="893"/>
                      </a:lnTo>
                      <a:lnTo>
                        <a:pt x="2918" y="893"/>
                      </a:lnTo>
                      <a:lnTo>
                        <a:pt x="2918" y="896"/>
                      </a:lnTo>
                      <a:lnTo>
                        <a:pt x="2899" y="896"/>
                      </a:lnTo>
                      <a:moveTo>
                        <a:pt x="2937" y="896"/>
                      </a:moveTo>
                      <a:lnTo>
                        <a:pt x="2937" y="893"/>
                      </a:lnTo>
                      <a:lnTo>
                        <a:pt x="2955" y="893"/>
                      </a:lnTo>
                      <a:lnTo>
                        <a:pt x="2955" y="896"/>
                      </a:lnTo>
                      <a:lnTo>
                        <a:pt x="2937" y="896"/>
                      </a:lnTo>
                      <a:moveTo>
                        <a:pt x="2974" y="896"/>
                      </a:moveTo>
                      <a:lnTo>
                        <a:pt x="2974" y="893"/>
                      </a:lnTo>
                      <a:lnTo>
                        <a:pt x="2993" y="893"/>
                      </a:lnTo>
                      <a:lnTo>
                        <a:pt x="2993" y="896"/>
                      </a:lnTo>
                      <a:lnTo>
                        <a:pt x="2974" y="896"/>
                      </a:lnTo>
                      <a:moveTo>
                        <a:pt x="3012" y="896"/>
                      </a:moveTo>
                      <a:lnTo>
                        <a:pt x="3012" y="893"/>
                      </a:lnTo>
                      <a:lnTo>
                        <a:pt x="3031" y="893"/>
                      </a:lnTo>
                      <a:lnTo>
                        <a:pt x="3031" y="896"/>
                      </a:lnTo>
                      <a:lnTo>
                        <a:pt x="3012" y="896"/>
                      </a:lnTo>
                      <a:moveTo>
                        <a:pt x="3050" y="896"/>
                      </a:moveTo>
                      <a:lnTo>
                        <a:pt x="3050" y="893"/>
                      </a:lnTo>
                      <a:lnTo>
                        <a:pt x="3069" y="893"/>
                      </a:lnTo>
                      <a:lnTo>
                        <a:pt x="3069" y="896"/>
                      </a:lnTo>
                      <a:lnTo>
                        <a:pt x="3050" y="896"/>
                      </a:lnTo>
                      <a:moveTo>
                        <a:pt x="3088" y="896"/>
                      </a:moveTo>
                      <a:lnTo>
                        <a:pt x="3088" y="893"/>
                      </a:lnTo>
                      <a:lnTo>
                        <a:pt x="3107" y="893"/>
                      </a:lnTo>
                      <a:lnTo>
                        <a:pt x="3107" y="896"/>
                      </a:lnTo>
                      <a:lnTo>
                        <a:pt x="3088" y="896"/>
                      </a:lnTo>
                      <a:moveTo>
                        <a:pt x="3126" y="896"/>
                      </a:moveTo>
                      <a:lnTo>
                        <a:pt x="3126" y="893"/>
                      </a:lnTo>
                      <a:lnTo>
                        <a:pt x="3144" y="893"/>
                      </a:lnTo>
                      <a:lnTo>
                        <a:pt x="3144" y="896"/>
                      </a:lnTo>
                      <a:lnTo>
                        <a:pt x="3126" y="896"/>
                      </a:lnTo>
                      <a:moveTo>
                        <a:pt x="3163" y="896"/>
                      </a:moveTo>
                      <a:lnTo>
                        <a:pt x="3163" y="893"/>
                      </a:lnTo>
                      <a:lnTo>
                        <a:pt x="3182" y="893"/>
                      </a:lnTo>
                      <a:lnTo>
                        <a:pt x="3182" y="896"/>
                      </a:lnTo>
                      <a:lnTo>
                        <a:pt x="3163" y="896"/>
                      </a:lnTo>
                      <a:moveTo>
                        <a:pt x="3201" y="896"/>
                      </a:moveTo>
                      <a:lnTo>
                        <a:pt x="3201" y="893"/>
                      </a:lnTo>
                      <a:lnTo>
                        <a:pt x="3220" y="893"/>
                      </a:lnTo>
                      <a:lnTo>
                        <a:pt x="3220" y="896"/>
                      </a:lnTo>
                      <a:lnTo>
                        <a:pt x="3201" y="896"/>
                      </a:lnTo>
                      <a:moveTo>
                        <a:pt x="3237" y="896"/>
                      </a:moveTo>
                      <a:lnTo>
                        <a:pt x="3237" y="893"/>
                      </a:lnTo>
                      <a:lnTo>
                        <a:pt x="3255" y="893"/>
                      </a:lnTo>
                      <a:lnTo>
                        <a:pt x="3255" y="896"/>
                      </a:lnTo>
                      <a:lnTo>
                        <a:pt x="3237" y="896"/>
                      </a:lnTo>
                      <a:moveTo>
                        <a:pt x="3274" y="896"/>
                      </a:moveTo>
                      <a:lnTo>
                        <a:pt x="3274" y="893"/>
                      </a:lnTo>
                      <a:lnTo>
                        <a:pt x="3293" y="893"/>
                      </a:lnTo>
                      <a:lnTo>
                        <a:pt x="3293" y="896"/>
                      </a:lnTo>
                      <a:lnTo>
                        <a:pt x="3274" y="896"/>
                      </a:lnTo>
                      <a:moveTo>
                        <a:pt x="3312" y="896"/>
                      </a:moveTo>
                      <a:lnTo>
                        <a:pt x="3312" y="893"/>
                      </a:lnTo>
                      <a:lnTo>
                        <a:pt x="3331" y="893"/>
                      </a:lnTo>
                      <a:lnTo>
                        <a:pt x="3331" y="896"/>
                      </a:lnTo>
                      <a:lnTo>
                        <a:pt x="3312" y="896"/>
                      </a:lnTo>
                      <a:moveTo>
                        <a:pt x="3350" y="896"/>
                      </a:moveTo>
                      <a:lnTo>
                        <a:pt x="3350" y="893"/>
                      </a:lnTo>
                      <a:lnTo>
                        <a:pt x="3369" y="893"/>
                      </a:lnTo>
                      <a:lnTo>
                        <a:pt x="3369" y="896"/>
                      </a:lnTo>
                      <a:lnTo>
                        <a:pt x="3350" y="896"/>
                      </a:lnTo>
                      <a:moveTo>
                        <a:pt x="3388" y="896"/>
                      </a:moveTo>
                      <a:lnTo>
                        <a:pt x="3388" y="893"/>
                      </a:lnTo>
                      <a:lnTo>
                        <a:pt x="3407" y="893"/>
                      </a:lnTo>
                      <a:lnTo>
                        <a:pt x="3407" y="896"/>
                      </a:lnTo>
                      <a:lnTo>
                        <a:pt x="3388" y="896"/>
                      </a:lnTo>
                      <a:moveTo>
                        <a:pt x="3426" y="896"/>
                      </a:moveTo>
                      <a:lnTo>
                        <a:pt x="3426" y="893"/>
                      </a:lnTo>
                      <a:lnTo>
                        <a:pt x="3444" y="893"/>
                      </a:lnTo>
                      <a:lnTo>
                        <a:pt x="3444" y="896"/>
                      </a:lnTo>
                      <a:lnTo>
                        <a:pt x="3426" y="896"/>
                      </a:lnTo>
                      <a:moveTo>
                        <a:pt x="3463" y="896"/>
                      </a:moveTo>
                      <a:lnTo>
                        <a:pt x="3463" y="893"/>
                      </a:lnTo>
                      <a:lnTo>
                        <a:pt x="3482" y="893"/>
                      </a:lnTo>
                      <a:lnTo>
                        <a:pt x="3482" y="896"/>
                      </a:lnTo>
                      <a:lnTo>
                        <a:pt x="3463" y="896"/>
                      </a:lnTo>
                      <a:moveTo>
                        <a:pt x="3501" y="896"/>
                      </a:moveTo>
                      <a:lnTo>
                        <a:pt x="3501" y="893"/>
                      </a:lnTo>
                      <a:lnTo>
                        <a:pt x="3520" y="893"/>
                      </a:lnTo>
                      <a:lnTo>
                        <a:pt x="3520" y="896"/>
                      </a:lnTo>
                      <a:lnTo>
                        <a:pt x="3501" y="896"/>
                      </a:lnTo>
                      <a:moveTo>
                        <a:pt x="3539" y="896"/>
                      </a:moveTo>
                      <a:lnTo>
                        <a:pt x="3539" y="893"/>
                      </a:lnTo>
                      <a:lnTo>
                        <a:pt x="3558" y="893"/>
                      </a:lnTo>
                      <a:lnTo>
                        <a:pt x="3558" y="896"/>
                      </a:lnTo>
                      <a:lnTo>
                        <a:pt x="3539" y="896"/>
                      </a:lnTo>
                      <a:moveTo>
                        <a:pt x="3577" y="896"/>
                      </a:moveTo>
                      <a:lnTo>
                        <a:pt x="3577" y="893"/>
                      </a:lnTo>
                      <a:lnTo>
                        <a:pt x="3596" y="893"/>
                      </a:lnTo>
                      <a:lnTo>
                        <a:pt x="3596" y="896"/>
                      </a:lnTo>
                      <a:lnTo>
                        <a:pt x="3577" y="896"/>
                      </a:lnTo>
                      <a:moveTo>
                        <a:pt x="3615" y="896"/>
                      </a:moveTo>
                      <a:lnTo>
                        <a:pt x="3615" y="893"/>
                      </a:lnTo>
                      <a:lnTo>
                        <a:pt x="3633" y="893"/>
                      </a:lnTo>
                      <a:lnTo>
                        <a:pt x="3633" y="896"/>
                      </a:lnTo>
                      <a:lnTo>
                        <a:pt x="3615" y="896"/>
                      </a:lnTo>
                      <a:moveTo>
                        <a:pt x="3652" y="896"/>
                      </a:moveTo>
                      <a:lnTo>
                        <a:pt x="3652" y="893"/>
                      </a:lnTo>
                      <a:lnTo>
                        <a:pt x="3671" y="893"/>
                      </a:lnTo>
                      <a:lnTo>
                        <a:pt x="3671" y="896"/>
                      </a:lnTo>
                      <a:lnTo>
                        <a:pt x="3652" y="896"/>
                      </a:lnTo>
                      <a:moveTo>
                        <a:pt x="3690" y="896"/>
                      </a:moveTo>
                      <a:lnTo>
                        <a:pt x="3690" y="893"/>
                      </a:lnTo>
                      <a:lnTo>
                        <a:pt x="3709" y="893"/>
                      </a:lnTo>
                      <a:lnTo>
                        <a:pt x="3709" y="896"/>
                      </a:lnTo>
                      <a:lnTo>
                        <a:pt x="3690" y="896"/>
                      </a:lnTo>
                      <a:moveTo>
                        <a:pt x="3728" y="896"/>
                      </a:moveTo>
                      <a:lnTo>
                        <a:pt x="3728" y="893"/>
                      </a:lnTo>
                      <a:lnTo>
                        <a:pt x="3747" y="893"/>
                      </a:lnTo>
                      <a:lnTo>
                        <a:pt x="3747" y="896"/>
                      </a:lnTo>
                      <a:lnTo>
                        <a:pt x="3728" y="896"/>
                      </a:lnTo>
                      <a:moveTo>
                        <a:pt x="3766" y="896"/>
                      </a:moveTo>
                      <a:lnTo>
                        <a:pt x="3766" y="893"/>
                      </a:lnTo>
                      <a:lnTo>
                        <a:pt x="3785" y="893"/>
                      </a:lnTo>
                      <a:lnTo>
                        <a:pt x="3785" y="896"/>
                      </a:lnTo>
                      <a:lnTo>
                        <a:pt x="3766" y="896"/>
                      </a:lnTo>
                      <a:moveTo>
                        <a:pt x="3804" y="896"/>
                      </a:moveTo>
                      <a:lnTo>
                        <a:pt x="3804" y="893"/>
                      </a:lnTo>
                      <a:lnTo>
                        <a:pt x="3822" y="893"/>
                      </a:lnTo>
                      <a:lnTo>
                        <a:pt x="3822" y="896"/>
                      </a:lnTo>
                      <a:lnTo>
                        <a:pt x="3804" y="896"/>
                      </a:lnTo>
                      <a:moveTo>
                        <a:pt x="3839" y="896"/>
                      </a:moveTo>
                      <a:lnTo>
                        <a:pt x="3839" y="893"/>
                      </a:lnTo>
                      <a:lnTo>
                        <a:pt x="3858" y="893"/>
                      </a:lnTo>
                      <a:lnTo>
                        <a:pt x="3858" y="896"/>
                      </a:lnTo>
                      <a:lnTo>
                        <a:pt x="3839" y="896"/>
                      </a:lnTo>
                      <a:moveTo>
                        <a:pt x="3877" y="896"/>
                      </a:moveTo>
                      <a:lnTo>
                        <a:pt x="3877" y="893"/>
                      </a:lnTo>
                      <a:lnTo>
                        <a:pt x="3896" y="893"/>
                      </a:lnTo>
                      <a:lnTo>
                        <a:pt x="3896" y="896"/>
                      </a:lnTo>
                      <a:lnTo>
                        <a:pt x="3877" y="896"/>
                      </a:lnTo>
                      <a:moveTo>
                        <a:pt x="3915" y="896"/>
                      </a:moveTo>
                      <a:lnTo>
                        <a:pt x="3915" y="893"/>
                      </a:lnTo>
                      <a:lnTo>
                        <a:pt x="3933" y="893"/>
                      </a:lnTo>
                      <a:lnTo>
                        <a:pt x="3933" y="896"/>
                      </a:lnTo>
                      <a:lnTo>
                        <a:pt x="3915" y="896"/>
                      </a:lnTo>
                      <a:moveTo>
                        <a:pt x="3952" y="896"/>
                      </a:moveTo>
                      <a:lnTo>
                        <a:pt x="3952" y="893"/>
                      </a:lnTo>
                      <a:lnTo>
                        <a:pt x="3971" y="893"/>
                      </a:lnTo>
                      <a:lnTo>
                        <a:pt x="3971" y="896"/>
                      </a:lnTo>
                      <a:lnTo>
                        <a:pt x="3952" y="896"/>
                      </a:lnTo>
                      <a:moveTo>
                        <a:pt x="3990" y="896"/>
                      </a:moveTo>
                      <a:lnTo>
                        <a:pt x="3990" y="893"/>
                      </a:lnTo>
                      <a:lnTo>
                        <a:pt x="4009" y="893"/>
                      </a:lnTo>
                      <a:lnTo>
                        <a:pt x="4009" y="896"/>
                      </a:lnTo>
                      <a:lnTo>
                        <a:pt x="3990" y="896"/>
                      </a:lnTo>
                      <a:moveTo>
                        <a:pt x="4028" y="896"/>
                      </a:moveTo>
                      <a:lnTo>
                        <a:pt x="4028" y="893"/>
                      </a:lnTo>
                      <a:lnTo>
                        <a:pt x="4047" y="893"/>
                      </a:lnTo>
                      <a:lnTo>
                        <a:pt x="4047" y="896"/>
                      </a:lnTo>
                      <a:lnTo>
                        <a:pt x="4028" y="896"/>
                      </a:lnTo>
                      <a:moveTo>
                        <a:pt x="4066" y="896"/>
                      </a:moveTo>
                      <a:lnTo>
                        <a:pt x="4066" y="893"/>
                      </a:lnTo>
                      <a:lnTo>
                        <a:pt x="4085" y="893"/>
                      </a:lnTo>
                      <a:lnTo>
                        <a:pt x="4085" y="896"/>
                      </a:lnTo>
                      <a:lnTo>
                        <a:pt x="4066" y="896"/>
                      </a:lnTo>
                      <a:moveTo>
                        <a:pt x="4104" y="896"/>
                      </a:moveTo>
                      <a:lnTo>
                        <a:pt x="4104" y="893"/>
                      </a:lnTo>
                      <a:lnTo>
                        <a:pt x="4122" y="893"/>
                      </a:lnTo>
                      <a:lnTo>
                        <a:pt x="4122" y="896"/>
                      </a:lnTo>
                      <a:lnTo>
                        <a:pt x="4104" y="896"/>
                      </a:lnTo>
                      <a:moveTo>
                        <a:pt x="4141" y="896"/>
                      </a:moveTo>
                      <a:lnTo>
                        <a:pt x="4141" y="893"/>
                      </a:lnTo>
                      <a:lnTo>
                        <a:pt x="4160" y="893"/>
                      </a:lnTo>
                      <a:lnTo>
                        <a:pt x="4160" y="896"/>
                      </a:lnTo>
                      <a:lnTo>
                        <a:pt x="4141" y="896"/>
                      </a:lnTo>
                      <a:moveTo>
                        <a:pt x="4179" y="896"/>
                      </a:moveTo>
                      <a:lnTo>
                        <a:pt x="4179" y="893"/>
                      </a:lnTo>
                      <a:lnTo>
                        <a:pt x="4198" y="893"/>
                      </a:lnTo>
                      <a:lnTo>
                        <a:pt x="4198" y="896"/>
                      </a:lnTo>
                      <a:lnTo>
                        <a:pt x="4179" y="896"/>
                      </a:lnTo>
                      <a:moveTo>
                        <a:pt x="4217" y="896"/>
                      </a:moveTo>
                      <a:lnTo>
                        <a:pt x="4217" y="893"/>
                      </a:lnTo>
                      <a:lnTo>
                        <a:pt x="4236" y="893"/>
                      </a:lnTo>
                      <a:lnTo>
                        <a:pt x="4236" y="896"/>
                      </a:lnTo>
                      <a:lnTo>
                        <a:pt x="4217" y="896"/>
                      </a:lnTo>
                      <a:moveTo>
                        <a:pt x="4255" y="896"/>
                      </a:moveTo>
                      <a:lnTo>
                        <a:pt x="4255" y="893"/>
                      </a:lnTo>
                      <a:lnTo>
                        <a:pt x="4274" y="893"/>
                      </a:lnTo>
                      <a:lnTo>
                        <a:pt x="4274" y="896"/>
                      </a:lnTo>
                      <a:lnTo>
                        <a:pt x="4255" y="896"/>
                      </a:lnTo>
                      <a:moveTo>
                        <a:pt x="4293" y="896"/>
                      </a:moveTo>
                      <a:lnTo>
                        <a:pt x="4293" y="893"/>
                      </a:lnTo>
                      <a:lnTo>
                        <a:pt x="4311" y="893"/>
                      </a:lnTo>
                      <a:lnTo>
                        <a:pt x="4311" y="896"/>
                      </a:lnTo>
                      <a:lnTo>
                        <a:pt x="4293" y="896"/>
                      </a:lnTo>
                      <a:moveTo>
                        <a:pt x="4330" y="896"/>
                      </a:moveTo>
                      <a:lnTo>
                        <a:pt x="4330" y="893"/>
                      </a:lnTo>
                      <a:lnTo>
                        <a:pt x="4349" y="893"/>
                      </a:lnTo>
                      <a:lnTo>
                        <a:pt x="4349" y="896"/>
                      </a:lnTo>
                      <a:lnTo>
                        <a:pt x="4330" y="896"/>
                      </a:lnTo>
                      <a:moveTo>
                        <a:pt x="4368" y="896"/>
                      </a:moveTo>
                      <a:lnTo>
                        <a:pt x="4368" y="893"/>
                      </a:lnTo>
                      <a:lnTo>
                        <a:pt x="4387" y="893"/>
                      </a:lnTo>
                      <a:lnTo>
                        <a:pt x="4387" y="896"/>
                      </a:lnTo>
                      <a:lnTo>
                        <a:pt x="4368" y="896"/>
                      </a:lnTo>
                      <a:moveTo>
                        <a:pt x="4406" y="896"/>
                      </a:moveTo>
                      <a:lnTo>
                        <a:pt x="4406" y="893"/>
                      </a:lnTo>
                      <a:lnTo>
                        <a:pt x="4423" y="893"/>
                      </a:lnTo>
                      <a:lnTo>
                        <a:pt x="4423" y="896"/>
                      </a:lnTo>
                      <a:lnTo>
                        <a:pt x="4406" y="896"/>
                      </a:lnTo>
                      <a:moveTo>
                        <a:pt x="4441" y="896"/>
                      </a:moveTo>
                      <a:lnTo>
                        <a:pt x="4441" y="893"/>
                      </a:lnTo>
                      <a:lnTo>
                        <a:pt x="4460" y="893"/>
                      </a:lnTo>
                      <a:lnTo>
                        <a:pt x="4460" y="896"/>
                      </a:lnTo>
                      <a:lnTo>
                        <a:pt x="4441" y="896"/>
                      </a:lnTo>
                      <a:moveTo>
                        <a:pt x="4479" y="896"/>
                      </a:moveTo>
                      <a:lnTo>
                        <a:pt x="4479" y="893"/>
                      </a:lnTo>
                      <a:lnTo>
                        <a:pt x="4498" y="893"/>
                      </a:lnTo>
                      <a:lnTo>
                        <a:pt x="4498" y="896"/>
                      </a:lnTo>
                      <a:lnTo>
                        <a:pt x="4479" y="896"/>
                      </a:lnTo>
                      <a:moveTo>
                        <a:pt x="4517" y="896"/>
                      </a:moveTo>
                      <a:lnTo>
                        <a:pt x="4517" y="893"/>
                      </a:lnTo>
                      <a:lnTo>
                        <a:pt x="4536" y="893"/>
                      </a:lnTo>
                      <a:lnTo>
                        <a:pt x="4536" y="896"/>
                      </a:lnTo>
                      <a:lnTo>
                        <a:pt x="4517" y="896"/>
                      </a:lnTo>
                      <a:moveTo>
                        <a:pt x="4555" y="896"/>
                      </a:moveTo>
                      <a:lnTo>
                        <a:pt x="4555" y="893"/>
                      </a:lnTo>
                      <a:lnTo>
                        <a:pt x="4574" y="893"/>
                      </a:lnTo>
                      <a:lnTo>
                        <a:pt x="4574" y="896"/>
                      </a:lnTo>
                      <a:lnTo>
                        <a:pt x="4555" y="896"/>
                      </a:lnTo>
                      <a:moveTo>
                        <a:pt x="4593" y="896"/>
                      </a:moveTo>
                      <a:lnTo>
                        <a:pt x="4593" y="893"/>
                      </a:lnTo>
                      <a:lnTo>
                        <a:pt x="4611" y="893"/>
                      </a:lnTo>
                      <a:lnTo>
                        <a:pt x="4611" y="896"/>
                      </a:lnTo>
                      <a:lnTo>
                        <a:pt x="4593" y="896"/>
                      </a:lnTo>
                      <a:moveTo>
                        <a:pt x="4630" y="896"/>
                      </a:moveTo>
                      <a:lnTo>
                        <a:pt x="4630" y="893"/>
                      </a:lnTo>
                      <a:lnTo>
                        <a:pt x="4649" y="893"/>
                      </a:lnTo>
                      <a:lnTo>
                        <a:pt x="4649" y="896"/>
                      </a:lnTo>
                      <a:lnTo>
                        <a:pt x="4630" y="896"/>
                      </a:lnTo>
                      <a:moveTo>
                        <a:pt x="4668" y="896"/>
                      </a:moveTo>
                      <a:lnTo>
                        <a:pt x="4668" y="893"/>
                      </a:lnTo>
                      <a:lnTo>
                        <a:pt x="4687" y="893"/>
                      </a:lnTo>
                      <a:lnTo>
                        <a:pt x="4687" y="896"/>
                      </a:lnTo>
                      <a:lnTo>
                        <a:pt x="4668" y="896"/>
                      </a:lnTo>
                      <a:moveTo>
                        <a:pt x="4706" y="896"/>
                      </a:moveTo>
                      <a:lnTo>
                        <a:pt x="4706" y="893"/>
                      </a:lnTo>
                      <a:lnTo>
                        <a:pt x="4706" y="893"/>
                      </a:lnTo>
                      <a:lnTo>
                        <a:pt x="4706" y="896"/>
                      </a:lnTo>
                      <a:lnTo>
                        <a:pt x="4706" y="896"/>
                      </a:lnTo>
                      <a:moveTo>
                        <a:pt x="1543" y="612"/>
                      </a:moveTo>
                      <a:lnTo>
                        <a:pt x="1543" y="610"/>
                      </a:lnTo>
                      <a:lnTo>
                        <a:pt x="1562" y="610"/>
                      </a:lnTo>
                      <a:lnTo>
                        <a:pt x="1562" y="612"/>
                      </a:lnTo>
                      <a:lnTo>
                        <a:pt x="1543" y="612"/>
                      </a:lnTo>
                      <a:moveTo>
                        <a:pt x="1581" y="612"/>
                      </a:moveTo>
                      <a:lnTo>
                        <a:pt x="1581" y="610"/>
                      </a:lnTo>
                      <a:lnTo>
                        <a:pt x="1599" y="610"/>
                      </a:lnTo>
                      <a:lnTo>
                        <a:pt x="1599" y="612"/>
                      </a:lnTo>
                      <a:lnTo>
                        <a:pt x="1581" y="612"/>
                      </a:lnTo>
                      <a:moveTo>
                        <a:pt x="1618" y="612"/>
                      </a:moveTo>
                      <a:lnTo>
                        <a:pt x="1618" y="610"/>
                      </a:lnTo>
                      <a:lnTo>
                        <a:pt x="1637" y="610"/>
                      </a:lnTo>
                      <a:lnTo>
                        <a:pt x="1637" y="612"/>
                      </a:lnTo>
                      <a:lnTo>
                        <a:pt x="1618" y="612"/>
                      </a:lnTo>
                      <a:moveTo>
                        <a:pt x="1656" y="612"/>
                      </a:moveTo>
                      <a:lnTo>
                        <a:pt x="1656" y="610"/>
                      </a:lnTo>
                      <a:lnTo>
                        <a:pt x="1675" y="610"/>
                      </a:lnTo>
                      <a:lnTo>
                        <a:pt x="1675" y="612"/>
                      </a:lnTo>
                      <a:lnTo>
                        <a:pt x="1656" y="612"/>
                      </a:lnTo>
                      <a:moveTo>
                        <a:pt x="1694" y="612"/>
                      </a:moveTo>
                      <a:lnTo>
                        <a:pt x="1694" y="610"/>
                      </a:lnTo>
                      <a:lnTo>
                        <a:pt x="1713" y="610"/>
                      </a:lnTo>
                      <a:lnTo>
                        <a:pt x="1713" y="612"/>
                      </a:lnTo>
                      <a:lnTo>
                        <a:pt x="1694" y="612"/>
                      </a:lnTo>
                      <a:moveTo>
                        <a:pt x="1732" y="612"/>
                      </a:moveTo>
                      <a:lnTo>
                        <a:pt x="1732" y="610"/>
                      </a:lnTo>
                      <a:lnTo>
                        <a:pt x="1751" y="610"/>
                      </a:lnTo>
                      <a:lnTo>
                        <a:pt x="1751" y="612"/>
                      </a:lnTo>
                      <a:lnTo>
                        <a:pt x="1732" y="612"/>
                      </a:lnTo>
                      <a:moveTo>
                        <a:pt x="2259" y="612"/>
                      </a:moveTo>
                      <a:lnTo>
                        <a:pt x="2259" y="610"/>
                      </a:lnTo>
                      <a:lnTo>
                        <a:pt x="2277" y="610"/>
                      </a:lnTo>
                      <a:lnTo>
                        <a:pt x="2277" y="612"/>
                      </a:lnTo>
                      <a:lnTo>
                        <a:pt x="2259" y="612"/>
                      </a:lnTo>
                      <a:moveTo>
                        <a:pt x="2296" y="612"/>
                      </a:moveTo>
                      <a:lnTo>
                        <a:pt x="2296" y="610"/>
                      </a:lnTo>
                      <a:lnTo>
                        <a:pt x="2315" y="610"/>
                      </a:lnTo>
                      <a:lnTo>
                        <a:pt x="2315" y="612"/>
                      </a:lnTo>
                      <a:lnTo>
                        <a:pt x="2296" y="612"/>
                      </a:lnTo>
                      <a:moveTo>
                        <a:pt x="2334" y="612"/>
                      </a:moveTo>
                      <a:lnTo>
                        <a:pt x="2334" y="610"/>
                      </a:lnTo>
                      <a:lnTo>
                        <a:pt x="2353" y="610"/>
                      </a:lnTo>
                      <a:lnTo>
                        <a:pt x="2353" y="612"/>
                      </a:lnTo>
                      <a:lnTo>
                        <a:pt x="2334" y="612"/>
                      </a:lnTo>
                      <a:moveTo>
                        <a:pt x="2372" y="612"/>
                      </a:moveTo>
                      <a:lnTo>
                        <a:pt x="2372" y="610"/>
                      </a:lnTo>
                      <a:lnTo>
                        <a:pt x="2391" y="610"/>
                      </a:lnTo>
                      <a:lnTo>
                        <a:pt x="2391" y="612"/>
                      </a:lnTo>
                      <a:lnTo>
                        <a:pt x="2372" y="612"/>
                      </a:lnTo>
                      <a:moveTo>
                        <a:pt x="2410" y="612"/>
                      </a:moveTo>
                      <a:lnTo>
                        <a:pt x="2410" y="610"/>
                      </a:lnTo>
                      <a:lnTo>
                        <a:pt x="2429" y="610"/>
                      </a:lnTo>
                      <a:lnTo>
                        <a:pt x="2429" y="612"/>
                      </a:lnTo>
                      <a:lnTo>
                        <a:pt x="2410" y="612"/>
                      </a:lnTo>
                      <a:moveTo>
                        <a:pt x="2448" y="612"/>
                      </a:moveTo>
                      <a:lnTo>
                        <a:pt x="2448" y="610"/>
                      </a:lnTo>
                      <a:lnTo>
                        <a:pt x="2466" y="610"/>
                      </a:lnTo>
                      <a:lnTo>
                        <a:pt x="2466" y="612"/>
                      </a:lnTo>
                      <a:lnTo>
                        <a:pt x="2448" y="612"/>
                      </a:lnTo>
                      <a:moveTo>
                        <a:pt x="2485" y="612"/>
                      </a:moveTo>
                      <a:lnTo>
                        <a:pt x="2485" y="610"/>
                      </a:lnTo>
                      <a:lnTo>
                        <a:pt x="2504" y="610"/>
                      </a:lnTo>
                      <a:lnTo>
                        <a:pt x="2504" y="612"/>
                      </a:lnTo>
                      <a:lnTo>
                        <a:pt x="2485" y="612"/>
                      </a:lnTo>
                      <a:moveTo>
                        <a:pt x="2523" y="612"/>
                      </a:moveTo>
                      <a:lnTo>
                        <a:pt x="2523" y="610"/>
                      </a:lnTo>
                      <a:lnTo>
                        <a:pt x="2542" y="610"/>
                      </a:lnTo>
                      <a:lnTo>
                        <a:pt x="2542" y="612"/>
                      </a:lnTo>
                      <a:lnTo>
                        <a:pt x="2523" y="612"/>
                      </a:lnTo>
                      <a:moveTo>
                        <a:pt x="2561" y="612"/>
                      </a:moveTo>
                      <a:lnTo>
                        <a:pt x="2561" y="610"/>
                      </a:lnTo>
                      <a:lnTo>
                        <a:pt x="2580" y="610"/>
                      </a:lnTo>
                      <a:lnTo>
                        <a:pt x="2580" y="612"/>
                      </a:lnTo>
                      <a:lnTo>
                        <a:pt x="2561" y="612"/>
                      </a:lnTo>
                      <a:moveTo>
                        <a:pt x="2599" y="612"/>
                      </a:moveTo>
                      <a:lnTo>
                        <a:pt x="2599" y="610"/>
                      </a:lnTo>
                      <a:lnTo>
                        <a:pt x="2618" y="610"/>
                      </a:lnTo>
                      <a:lnTo>
                        <a:pt x="2618" y="612"/>
                      </a:lnTo>
                      <a:lnTo>
                        <a:pt x="2599" y="612"/>
                      </a:lnTo>
                      <a:moveTo>
                        <a:pt x="2637" y="612"/>
                      </a:moveTo>
                      <a:lnTo>
                        <a:pt x="2637" y="610"/>
                      </a:lnTo>
                      <a:lnTo>
                        <a:pt x="2653" y="610"/>
                      </a:lnTo>
                      <a:lnTo>
                        <a:pt x="2653" y="612"/>
                      </a:lnTo>
                      <a:lnTo>
                        <a:pt x="2637" y="612"/>
                      </a:lnTo>
                      <a:moveTo>
                        <a:pt x="2672" y="612"/>
                      </a:moveTo>
                      <a:lnTo>
                        <a:pt x="2672" y="610"/>
                      </a:lnTo>
                      <a:lnTo>
                        <a:pt x="2691" y="610"/>
                      </a:lnTo>
                      <a:lnTo>
                        <a:pt x="2691" y="612"/>
                      </a:lnTo>
                      <a:lnTo>
                        <a:pt x="2672" y="612"/>
                      </a:lnTo>
                      <a:moveTo>
                        <a:pt x="2710" y="612"/>
                      </a:moveTo>
                      <a:lnTo>
                        <a:pt x="2710" y="610"/>
                      </a:lnTo>
                      <a:lnTo>
                        <a:pt x="2729" y="610"/>
                      </a:lnTo>
                      <a:lnTo>
                        <a:pt x="2729" y="612"/>
                      </a:lnTo>
                      <a:lnTo>
                        <a:pt x="2710" y="612"/>
                      </a:lnTo>
                      <a:moveTo>
                        <a:pt x="2748" y="612"/>
                      </a:moveTo>
                      <a:lnTo>
                        <a:pt x="2748" y="610"/>
                      </a:lnTo>
                      <a:lnTo>
                        <a:pt x="2766" y="610"/>
                      </a:lnTo>
                      <a:lnTo>
                        <a:pt x="2766" y="612"/>
                      </a:lnTo>
                      <a:lnTo>
                        <a:pt x="2748" y="612"/>
                      </a:lnTo>
                      <a:moveTo>
                        <a:pt x="2785" y="612"/>
                      </a:moveTo>
                      <a:lnTo>
                        <a:pt x="2785" y="610"/>
                      </a:lnTo>
                      <a:lnTo>
                        <a:pt x="2804" y="610"/>
                      </a:lnTo>
                      <a:lnTo>
                        <a:pt x="2804" y="612"/>
                      </a:lnTo>
                      <a:lnTo>
                        <a:pt x="2785" y="612"/>
                      </a:lnTo>
                      <a:moveTo>
                        <a:pt x="2823" y="612"/>
                      </a:moveTo>
                      <a:lnTo>
                        <a:pt x="2823" y="610"/>
                      </a:lnTo>
                      <a:lnTo>
                        <a:pt x="2842" y="610"/>
                      </a:lnTo>
                      <a:lnTo>
                        <a:pt x="2842" y="612"/>
                      </a:lnTo>
                      <a:lnTo>
                        <a:pt x="2823" y="612"/>
                      </a:lnTo>
                      <a:moveTo>
                        <a:pt x="2861" y="612"/>
                      </a:moveTo>
                      <a:lnTo>
                        <a:pt x="2861" y="610"/>
                      </a:lnTo>
                      <a:lnTo>
                        <a:pt x="2880" y="610"/>
                      </a:lnTo>
                      <a:lnTo>
                        <a:pt x="2880" y="612"/>
                      </a:lnTo>
                      <a:lnTo>
                        <a:pt x="2861" y="612"/>
                      </a:lnTo>
                      <a:moveTo>
                        <a:pt x="2899" y="612"/>
                      </a:moveTo>
                      <a:lnTo>
                        <a:pt x="2899" y="610"/>
                      </a:lnTo>
                      <a:lnTo>
                        <a:pt x="2918" y="610"/>
                      </a:lnTo>
                      <a:lnTo>
                        <a:pt x="2918" y="612"/>
                      </a:lnTo>
                      <a:lnTo>
                        <a:pt x="2899" y="612"/>
                      </a:lnTo>
                      <a:moveTo>
                        <a:pt x="2937" y="612"/>
                      </a:moveTo>
                      <a:lnTo>
                        <a:pt x="2937" y="610"/>
                      </a:lnTo>
                      <a:lnTo>
                        <a:pt x="2955" y="610"/>
                      </a:lnTo>
                      <a:lnTo>
                        <a:pt x="2955" y="612"/>
                      </a:lnTo>
                      <a:lnTo>
                        <a:pt x="2937" y="612"/>
                      </a:lnTo>
                      <a:moveTo>
                        <a:pt x="2974" y="612"/>
                      </a:moveTo>
                      <a:lnTo>
                        <a:pt x="2974" y="610"/>
                      </a:lnTo>
                      <a:lnTo>
                        <a:pt x="2993" y="610"/>
                      </a:lnTo>
                      <a:lnTo>
                        <a:pt x="2993" y="612"/>
                      </a:lnTo>
                      <a:lnTo>
                        <a:pt x="2974" y="612"/>
                      </a:lnTo>
                      <a:moveTo>
                        <a:pt x="3012" y="612"/>
                      </a:moveTo>
                      <a:lnTo>
                        <a:pt x="3012" y="610"/>
                      </a:lnTo>
                      <a:lnTo>
                        <a:pt x="3031" y="610"/>
                      </a:lnTo>
                      <a:lnTo>
                        <a:pt x="3031" y="612"/>
                      </a:lnTo>
                      <a:lnTo>
                        <a:pt x="3012" y="612"/>
                      </a:lnTo>
                      <a:moveTo>
                        <a:pt x="3050" y="612"/>
                      </a:moveTo>
                      <a:lnTo>
                        <a:pt x="3050" y="610"/>
                      </a:lnTo>
                      <a:lnTo>
                        <a:pt x="3069" y="610"/>
                      </a:lnTo>
                      <a:lnTo>
                        <a:pt x="3069" y="612"/>
                      </a:lnTo>
                      <a:lnTo>
                        <a:pt x="3050" y="612"/>
                      </a:lnTo>
                      <a:moveTo>
                        <a:pt x="3088" y="612"/>
                      </a:moveTo>
                      <a:lnTo>
                        <a:pt x="3088" y="610"/>
                      </a:lnTo>
                      <a:lnTo>
                        <a:pt x="3107" y="610"/>
                      </a:lnTo>
                      <a:lnTo>
                        <a:pt x="3107" y="612"/>
                      </a:lnTo>
                      <a:lnTo>
                        <a:pt x="3088" y="612"/>
                      </a:lnTo>
                      <a:moveTo>
                        <a:pt x="3126" y="612"/>
                      </a:moveTo>
                      <a:lnTo>
                        <a:pt x="3126" y="610"/>
                      </a:lnTo>
                      <a:lnTo>
                        <a:pt x="3144" y="610"/>
                      </a:lnTo>
                      <a:lnTo>
                        <a:pt x="3144" y="612"/>
                      </a:lnTo>
                      <a:lnTo>
                        <a:pt x="3126" y="612"/>
                      </a:lnTo>
                      <a:moveTo>
                        <a:pt x="3163" y="612"/>
                      </a:moveTo>
                      <a:lnTo>
                        <a:pt x="3163" y="610"/>
                      </a:lnTo>
                      <a:lnTo>
                        <a:pt x="3182" y="610"/>
                      </a:lnTo>
                      <a:lnTo>
                        <a:pt x="3182" y="612"/>
                      </a:lnTo>
                      <a:lnTo>
                        <a:pt x="3163" y="612"/>
                      </a:lnTo>
                      <a:moveTo>
                        <a:pt x="3201" y="612"/>
                      </a:moveTo>
                      <a:lnTo>
                        <a:pt x="3201" y="610"/>
                      </a:lnTo>
                      <a:lnTo>
                        <a:pt x="3220" y="610"/>
                      </a:lnTo>
                      <a:lnTo>
                        <a:pt x="3220" y="612"/>
                      </a:lnTo>
                      <a:lnTo>
                        <a:pt x="3201" y="612"/>
                      </a:lnTo>
                      <a:moveTo>
                        <a:pt x="3237" y="612"/>
                      </a:moveTo>
                      <a:lnTo>
                        <a:pt x="3237" y="610"/>
                      </a:lnTo>
                      <a:lnTo>
                        <a:pt x="3255" y="610"/>
                      </a:lnTo>
                      <a:lnTo>
                        <a:pt x="3255" y="612"/>
                      </a:lnTo>
                      <a:lnTo>
                        <a:pt x="3237" y="612"/>
                      </a:lnTo>
                      <a:moveTo>
                        <a:pt x="3274" y="612"/>
                      </a:moveTo>
                      <a:lnTo>
                        <a:pt x="3274" y="610"/>
                      </a:lnTo>
                      <a:lnTo>
                        <a:pt x="3293" y="610"/>
                      </a:lnTo>
                      <a:lnTo>
                        <a:pt x="3293" y="612"/>
                      </a:lnTo>
                      <a:lnTo>
                        <a:pt x="3274" y="612"/>
                      </a:lnTo>
                      <a:moveTo>
                        <a:pt x="3312" y="612"/>
                      </a:moveTo>
                      <a:lnTo>
                        <a:pt x="3312" y="610"/>
                      </a:lnTo>
                      <a:lnTo>
                        <a:pt x="3331" y="610"/>
                      </a:lnTo>
                      <a:lnTo>
                        <a:pt x="3331" y="612"/>
                      </a:lnTo>
                      <a:lnTo>
                        <a:pt x="3312" y="612"/>
                      </a:lnTo>
                      <a:moveTo>
                        <a:pt x="3350" y="612"/>
                      </a:moveTo>
                      <a:lnTo>
                        <a:pt x="3350" y="610"/>
                      </a:lnTo>
                      <a:lnTo>
                        <a:pt x="3369" y="610"/>
                      </a:lnTo>
                      <a:lnTo>
                        <a:pt x="3369" y="612"/>
                      </a:lnTo>
                      <a:lnTo>
                        <a:pt x="3350" y="612"/>
                      </a:lnTo>
                      <a:moveTo>
                        <a:pt x="3388" y="612"/>
                      </a:moveTo>
                      <a:lnTo>
                        <a:pt x="3388" y="610"/>
                      </a:lnTo>
                      <a:lnTo>
                        <a:pt x="3407" y="610"/>
                      </a:lnTo>
                      <a:lnTo>
                        <a:pt x="3407" y="612"/>
                      </a:lnTo>
                      <a:lnTo>
                        <a:pt x="3388" y="612"/>
                      </a:lnTo>
                      <a:moveTo>
                        <a:pt x="3426" y="612"/>
                      </a:moveTo>
                      <a:lnTo>
                        <a:pt x="3426" y="610"/>
                      </a:lnTo>
                      <a:lnTo>
                        <a:pt x="3444" y="610"/>
                      </a:lnTo>
                      <a:lnTo>
                        <a:pt x="3444" y="612"/>
                      </a:lnTo>
                      <a:lnTo>
                        <a:pt x="3426" y="612"/>
                      </a:lnTo>
                      <a:moveTo>
                        <a:pt x="3463" y="612"/>
                      </a:moveTo>
                      <a:lnTo>
                        <a:pt x="3463" y="610"/>
                      </a:lnTo>
                      <a:lnTo>
                        <a:pt x="3482" y="610"/>
                      </a:lnTo>
                      <a:lnTo>
                        <a:pt x="3482" y="612"/>
                      </a:lnTo>
                      <a:lnTo>
                        <a:pt x="3463" y="612"/>
                      </a:lnTo>
                      <a:moveTo>
                        <a:pt x="3501" y="612"/>
                      </a:moveTo>
                      <a:lnTo>
                        <a:pt x="3501" y="610"/>
                      </a:lnTo>
                      <a:lnTo>
                        <a:pt x="3520" y="610"/>
                      </a:lnTo>
                      <a:lnTo>
                        <a:pt x="3520" y="612"/>
                      </a:lnTo>
                      <a:lnTo>
                        <a:pt x="3501" y="612"/>
                      </a:lnTo>
                      <a:moveTo>
                        <a:pt x="3539" y="612"/>
                      </a:moveTo>
                      <a:lnTo>
                        <a:pt x="3539" y="610"/>
                      </a:lnTo>
                      <a:lnTo>
                        <a:pt x="3558" y="610"/>
                      </a:lnTo>
                      <a:lnTo>
                        <a:pt x="3558" y="612"/>
                      </a:lnTo>
                      <a:lnTo>
                        <a:pt x="3539" y="612"/>
                      </a:lnTo>
                      <a:moveTo>
                        <a:pt x="3577" y="612"/>
                      </a:moveTo>
                      <a:lnTo>
                        <a:pt x="3577" y="610"/>
                      </a:lnTo>
                      <a:lnTo>
                        <a:pt x="3596" y="610"/>
                      </a:lnTo>
                      <a:lnTo>
                        <a:pt x="3596" y="612"/>
                      </a:lnTo>
                      <a:lnTo>
                        <a:pt x="3577" y="612"/>
                      </a:lnTo>
                      <a:moveTo>
                        <a:pt x="3615" y="612"/>
                      </a:moveTo>
                      <a:lnTo>
                        <a:pt x="3615" y="610"/>
                      </a:lnTo>
                      <a:lnTo>
                        <a:pt x="3633" y="610"/>
                      </a:lnTo>
                      <a:lnTo>
                        <a:pt x="3633" y="612"/>
                      </a:lnTo>
                      <a:lnTo>
                        <a:pt x="3615" y="612"/>
                      </a:lnTo>
                      <a:moveTo>
                        <a:pt x="3652" y="612"/>
                      </a:moveTo>
                      <a:lnTo>
                        <a:pt x="3652" y="610"/>
                      </a:lnTo>
                      <a:lnTo>
                        <a:pt x="3671" y="610"/>
                      </a:lnTo>
                      <a:lnTo>
                        <a:pt x="3671" y="612"/>
                      </a:lnTo>
                      <a:lnTo>
                        <a:pt x="3652" y="612"/>
                      </a:lnTo>
                      <a:moveTo>
                        <a:pt x="3690" y="612"/>
                      </a:moveTo>
                      <a:lnTo>
                        <a:pt x="3690" y="610"/>
                      </a:lnTo>
                      <a:lnTo>
                        <a:pt x="3709" y="610"/>
                      </a:lnTo>
                      <a:lnTo>
                        <a:pt x="3709" y="612"/>
                      </a:lnTo>
                      <a:lnTo>
                        <a:pt x="3690" y="612"/>
                      </a:lnTo>
                      <a:moveTo>
                        <a:pt x="3728" y="612"/>
                      </a:moveTo>
                      <a:lnTo>
                        <a:pt x="3728" y="610"/>
                      </a:lnTo>
                      <a:lnTo>
                        <a:pt x="3747" y="610"/>
                      </a:lnTo>
                      <a:lnTo>
                        <a:pt x="3747" y="612"/>
                      </a:lnTo>
                      <a:lnTo>
                        <a:pt x="3728" y="612"/>
                      </a:lnTo>
                      <a:moveTo>
                        <a:pt x="3766" y="612"/>
                      </a:moveTo>
                      <a:lnTo>
                        <a:pt x="3766" y="610"/>
                      </a:lnTo>
                      <a:lnTo>
                        <a:pt x="3785" y="610"/>
                      </a:lnTo>
                      <a:lnTo>
                        <a:pt x="3785" y="612"/>
                      </a:lnTo>
                      <a:lnTo>
                        <a:pt x="3766" y="612"/>
                      </a:lnTo>
                      <a:moveTo>
                        <a:pt x="3804" y="612"/>
                      </a:moveTo>
                      <a:lnTo>
                        <a:pt x="3804" y="610"/>
                      </a:lnTo>
                      <a:lnTo>
                        <a:pt x="3822" y="610"/>
                      </a:lnTo>
                      <a:lnTo>
                        <a:pt x="3822" y="612"/>
                      </a:lnTo>
                      <a:lnTo>
                        <a:pt x="3804" y="612"/>
                      </a:lnTo>
                      <a:moveTo>
                        <a:pt x="3839" y="612"/>
                      </a:moveTo>
                      <a:lnTo>
                        <a:pt x="3839" y="610"/>
                      </a:lnTo>
                      <a:lnTo>
                        <a:pt x="3858" y="610"/>
                      </a:lnTo>
                      <a:lnTo>
                        <a:pt x="3858" y="612"/>
                      </a:lnTo>
                      <a:lnTo>
                        <a:pt x="3839" y="612"/>
                      </a:lnTo>
                      <a:moveTo>
                        <a:pt x="3877" y="612"/>
                      </a:moveTo>
                      <a:lnTo>
                        <a:pt x="3877" y="610"/>
                      </a:lnTo>
                      <a:lnTo>
                        <a:pt x="3896" y="610"/>
                      </a:lnTo>
                      <a:lnTo>
                        <a:pt x="3896" y="612"/>
                      </a:lnTo>
                      <a:lnTo>
                        <a:pt x="3877" y="612"/>
                      </a:lnTo>
                      <a:moveTo>
                        <a:pt x="3915" y="612"/>
                      </a:moveTo>
                      <a:lnTo>
                        <a:pt x="3915" y="610"/>
                      </a:lnTo>
                      <a:lnTo>
                        <a:pt x="3933" y="610"/>
                      </a:lnTo>
                      <a:lnTo>
                        <a:pt x="3933" y="612"/>
                      </a:lnTo>
                      <a:lnTo>
                        <a:pt x="3915" y="612"/>
                      </a:lnTo>
                      <a:moveTo>
                        <a:pt x="3952" y="612"/>
                      </a:moveTo>
                      <a:lnTo>
                        <a:pt x="3952" y="610"/>
                      </a:lnTo>
                      <a:lnTo>
                        <a:pt x="3971" y="610"/>
                      </a:lnTo>
                      <a:lnTo>
                        <a:pt x="3971" y="612"/>
                      </a:lnTo>
                      <a:lnTo>
                        <a:pt x="3952" y="612"/>
                      </a:lnTo>
                      <a:moveTo>
                        <a:pt x="3990" y="612"/>
                      </a:moveTo>
                      <a:lnTo>
                        <a:pt x="3990" y="610"/>
                      </a:lnTo>
                      <a:lnTo>
                        <a:pt x="4009" y="610"/>
                      </a:lnTo>
                      <a:lnTo>
                        <a:pt x="4009" y="612"/>
                      </a:lnTo>
                      <a:lnTo>
                        <a:pt x="3990" y="612"/>
                      </a:lnTo>
                      <a:moveTo>
                        <a:pt x="4028" y="612"/>
                      </a:moveTo>
                      <a:lnTo>
                        <a:pt x="4028" y="610"/>
                      </a:lnTo>
                      <a:lnTo>
                        <a:pt x="4047" y="610"/>
                      </a:lnTo>
                      <a:lnTo>
                        <a:pt x="4047" y="612"/>
                      </a:lnTo>
                      <a:lnTo>
                        <a:pt x="4028" y="612"/>
                      </a:lnTo>
                      <a:moveTo>
                        <a:pt x="4066" y="612"/>
                      </a:moveTo>
                      <a:lnTo>
                        <a:pt x="4066" y="610"/>
                      </a:lnTo>
                      <a:lnTo>
                        <a:pt x="4085" y="610"/>
                      </a:lnTo>
                      <a:lnTo>
                        <a:pt x="4085" y="612"/>
                      </a:lnTo>
                      <a:lnTo>
                        <a:pt x="4066" y="612"/>
                      </a:lnTo>
                      <a:moveTo>
                        <a:pt x="4104" y="612"/>
                      </a:moveTo>
                      <a:lnTo>
                        <a:pt x="4104" y="610"/>
                      </a:lnTo>
                      <a:lnTo>
                        <a:pt x="4122" y="610"/>
                      </a:lnTo>
                      <a:lnTo>
                        <a:pt x="4122" y="612"/>
                      </a:lnTo>
                      <a:lnTo>
                        <a:pt x="4104" y="612"/>
                      </a:lnTo>
                      <a:moveTo>
                        <a:pt x="4141" y="612"/>
                      </a:moveTo>
                      <a:lnTo>
                        <a:pt x="4141" y="610"/>
                      </a:lnTo>
                      <a:lnTo>
                        <a:pt x="4160" y="610"/>
                      </a:lnTo>
                      <a:lnTo>
                        <a:pt x="4160" y="612"/>
                      </a:lnTo>
                      <a:lnTo>
                        <a:pt x="4141" y="612"/>
                      </a:lnTo>
                      <a:moveTo>
                        <a:pt x="4179" y="612"/>
                      </a:moveTo>
                      <a:lnTo>
                        <a:pt x="4179" y="610"/>
                      </a:lnTo>
                      <a:lnTo>
                        <a:pt x="4198" y="610"/>
                      </a:lnTo>
                      <a:lnTo>
                        <a:pt x="4198" y="612"/>
                      </a:lnTo>
                      <a:lnTo>
                        <a:pt x="4179" y="612"/>
                      </a:lnTo>
                      <a:moveTo>
                        <a:pt x="4217" y="612"/>
                      </a:moveTo>
                      <a:lnTo>
                        <a:pt x="4217" y="610"/>
                      </a:lnTo>
                      <a:lnTo>
                        <a:pt x="4236" y="610"/>
                      </a:lnTo>
                      <a:lnTo>
                        <a:pt x="4236" y="612"/>
                      </a:lnTo>
                      <a:lnTo>
                        <a:pt x="4217" y="612"/>
                      </a:lnTo>
                      <a:moveTo>
                        <a:pt x="4255" y="612"/>
                      </a:moveTo>
                      <a:lnTo>
                        <a:pt x="4255" y="610"/>
                      </a:lnTo>
                      <a:lnTo>
                        <a:pt x="4274" y="610"/>
                      </a:lnTo>
                      <a:lnTo>
                        <a:pt x="4274" y="612"/>
                      </a:lnTo>
                      <a:lnTo>
                        <a:pt x="4255" y="612"/>
                      </a:lnTo>
                      <a:moveTo>
                        <a:pt x="4293" y="612"/>
                      </a:moveTo>
                      <a:lnTo>
                        <a:pt x="4293" y="610"/>
                      </a:lnTo>
                      <a:lnTo>
                        <a:pt x="4311" y="610"/>
                      </a:lnTo>
                      <a:lnTo>
                        <a:pt x="4311" y="612"/>
                      </a:lnTo>
                      <a:lnTo>
                        <a:pt x="4293" y="612"/>
                      </a:lnTo>
                      <a:moveTo>
                        <a:pt x="4330" y="612"/>
                      </a:moveTo>
                      <a:lnTo>
                        <a:pt x="4330" y="610"/>
                      </a:lnTo>
                      <a:lnTo>
                        <a:pt x="4349" y="610"/>
                      </a:lnTo>
                      <a:lnTo>
                        <a:pt x="4349" y="612"/>
                      </a:lnTo>
                      <a:lnTo>
                        <a:pt x="4330" y="612"/>
                      </a:lnTo>
                      <a:moveTo>
                        <a:pt x="4368" y="612"/>
                      </a:moveTo>
                      <a:lnTo>
                        <a:pt x="4368" y="610"/>
                      </a:lnTo>
                      <a:lnTo>
                        <a:pt x="4387" y="610"/>
                      </a:lnTo>
                      <a:lnTo>
                        <a:pt x="4387" y="612"/>
                      </a:lnTo>
                      <a:lnTo>
                        <a:pt x="4368" y="612"/>
                      </a:lnTo>
                      <a:moveTo>
                        <a:pt x="4406" y="612"/>
                      </a:moveTo>
                      <a:lnTo>
                        <a:pt x="4406" y="610"/>
                      </a:lnTo>
                      <a:lnTo>
                        <a:pt x="4423" y="610"/>
                      </a:lnTo>
                      <a:lnTo>
                        <a:pt x="4423" y="612"/>
                      </a:lnTo>
                      <a:lnTo>
                        <a:pt x="4406" y="612"/>
                      </a:lnTo>
                      <a:moveTo>
                        <a:pt x="4441" y="612"/>
                      </a:moveTo>
                      <a:lnTo>
                        <a:pt x="4441" y="610"/>
                      </a:lnTo>
                      <a:lnTo>
                        <a:pt x="4460" y="610"/>
                      </a:lnTo>
                      <a:lnTo>
                        <a:pt x="4460" y="612"/>
                      </a:lnTo>
                      <a:lnTo>
                        <a:pt x="4441" y="612"/>
                      </a:lnTo>
                      <a:moveTo>
                        <a:pt x="4479" y="612"/>
                      </a:moveTo>
                      <a:lnTo>
                        <a:pt x="4479" y="610"/>
                      </a:lnTo>
                      <a:lnTo>
                        <a:pt x="4498" y="610"/>
                      </a:lnTo>
                      <a:lnTo>
                        <a:pt x="4498" y="612"/>
                      </a:lnTo>
                      <a:lnTo>
                        <a:pt x="4479" y="612"/>
                      </a:lnTo>
                      <a:moveTo>
                        <a:pt x="4517" y="612"/>
                      </a:moveTo>
                      <a:lnTo>
                        <a:pt x="4517" y="610"/>
                      </a:lnTo>
                      <a:lnTo>
                        <a:pt x="4536" y="610"/>
                      </a:lnTo>
                      <a:lnTo>
                        <a:pt x="4536" y="612"/>
                      </a:lnTo>
                      <a:lnTo>
                        <a:pt x="4517" y="612"/>
                      </a:lnTo>
                      <a:moveTo>
                        <a:pt x="4555" y="612"/>
                      </a:moveTo>
                      <a:lnTo>
                        <a:pt x="4555" y="610"/>
                      </a:lnTo>
                      <a:lnTo>
                        <a:pt x="4574" y="610"/>
                      </a:lnTo>
                      <a:lnTo>
                        <a:pt x="4574" y="612"/>
                      </a:lnTo>
                      <a:lnTo>
                        <a:pt x="4555" y="612"/>
                      </a:lnTo>
                      <a:moveTo>
                        <a:pt x="4593" y="612"/>
                      </a:moveTo>
                      <a:lnTo>
                        <a:pt x="4593" y="610"/>
                      </a:lnTo>
                      <a:lnTo>
                        <a:pt x="4611" y="610"/>
                      </a:lnTo>
                      <a:lnTo>
                        <a:pt x="4611" y="612"/>
                      </a:lnTo>
                      <a:lnTo>
                        <a:pt x="4593" y="612"/>
                      </a:lnTo>
                      <a:moveTo>
                        <a:pt x="4630" y="612"/>
                      </a:moveTo>
                      <a:lnTo>
                        <a:pt x="4630" y="610"/>
                      </a:lnTo>
                      <a:lnTo>
                        <a:pt x="4649" y="610"/>
                      </a:lnTo>
                      <a:lnTo>
                        <a:pt x="4649" y="612"/>
                      </a:lnTo>
                      <a:lnTo>
                        <a:pt x="4630" y="612"/>
                      </a:lnTo>
                      <a:moveTo>
                        <a:pt x="4668" y="612"/>
                      </a:moveTo>
                      <a:lnTo>
                        <a:pt x="4668" y="610"/>
                      </a:lnTo>
                      <a:lnTo>
                        <a:pt x="4687" y="610"/>
                      </a:lnTo>
                      <a:lnTo>
                        <a:pt x="4687" y="612"/>
                      </a:lnTo>
                      <a:lnTo>
                        <a:pt x="4668" y="612"/>
                      </a:lnTo>
                      <a:moveTo>
                        <a:pt x="4706" y="612"/>
                      </a:moveTo>
                      <a:lnTo>
                        <a:pt x="4706" y="610"/>
                      </a:lnTo>
                      <a:lnTo>
                        <a:pt x="4706" y="610"/>
                      </a:lnTo>
                      <a:lnTo>
                        <a:pt x="4706" y="612"/>
                      </a:lnTo>
                      <a:lnTo>
                        <a:pt x="4706" y="612"/>
                      </a:lnTo>
                      <a:moveTo>
                        <a:pt x="2974" y="326"/>
                      </a:moveTo>
                      <a:lnTo>
                        <a:pt x="2974" y="324"/>
                      </a:lnTo>
                      <a:lnTo>
                        <a:pt x="2993" y="324"/>
                      </a:lnTo>
                      <a:lnTo>
                        <a:pt x="2993" y="326"/>
                      </a:lnTo>
                      <a:lnTo>
                        <a:pt x="2974" y="326"/>
                      </a:lnTo>
                      <a:moveTo>
                        <a:pt x="3012" y="326"/>
                      </a:moveTo>
                      <a:lnTo>
                        <a:pt x="3012" y="324"/>
                      </a:lnTo>
                      <a:lnTo>
                        <a:pt x="3031" y="324"/>
                      </a:lnTo>
                      <a:lnTo>
                        <a:pt x="3031" y="326"/>
                      </a:lnTo>
                      <a:lnTo>
                        <a:pt x="3012" y="326"/>
                      </a:lnTo>
                      <a:moveTo>
                        <a:pt x="3050" y="326"/>
                      </a:moveTo>
                      <a:lnTo>
                        <a:pt x="3050" y="324"/>
                      </a:lnTo>
                      <a:lnTo>
                        <a:pt x="3069" y="324"/>
                      </a:lnTo>
                      <a:lnTo>
                        <a:pt x="3069" y="326"/>
                      </a:lnTo>
                      <a:lnTo>
                        <a:pt x="3050" y="326"/>
                      </a:lnTo>
                      <a:moveTo>
                        <a:pt x="3088" y="326"/>
                      </a:moveTo>
                      <a:lnTo>
                        <a:pt x="3088" y="324"/>
                      </a:lnTo>
                      <a:lnTo>
                        <a:pt x="3107" y="324"/>
                      </a:lnTo>
                      <a:lnTo>
                        <a:pt x="3107" y="326"/>
                      </a:lnTo>
                      <a:lnTo>
                        <a:pt x="3088" y="326"/>
                      </a:lnTo>
                      <a:moveTo>
                        <a:pt x="3126" y="326"/>
                      </a:moveTo>
                      <a:lnTo>
                        <a:pt x="3126" y="324"/>
                      </a:lnTo>
                      <a:lnTo>
                        <a:pt x="3144" y="324"/>
                      </a:lnTo>
                      <a:lnTo>
                        <a:pt x="3144" y="326"/>
                      </a:lnTo>
                      <a:lnTo>
                        <a:pt x="3126" y="326"/>
                      </a:lnTo>
                      <a:moveTo>
                        <a:pt x="3163" y="326"/>
                      </a:moveTo>
                      <a:lnTo>
                        <a:pt x="3163" y="324"/>
                      </a:lnTo>
                      <a:lnTo>
                        <a:pt x="3182" y="324"/>
                      </a:lnTo>
                      <a:lnTo>
                        <a:pt x="3182" y="326"/>
                      </a:lnTo>
                      <a:lnTo>
                        <a:pt x="3163" y="326"/>
                      </a:lnTo>
                      <a:moveTo>
                        <a:pt x="3201" y="326"/>
                      </a:moveTo>
                      <a:lnTo>
                        <a:pt x="3201" y="324"/>
                      </a:lnTo>
                      <a:lnTo>
                        <a:pt x="3220" y="324"/>
                      </a:lnTo>
                      <a:lnTo>
                        <a:pt x="3220" y="326"/>
                      </a:lnTo>
                      <a:lnTo>
                        <a:pt x="3201" y="326"/>
                      </a:lnTo>
                      <a:moveTo>
                        <a:pt x="3237" y="326"/>
                      </a:moveTo>
                      <a:lnTo>
                        <a:pt x="3237" y="324"/>
                      </a:lnTo>
                      <a:lnTo>
                        <a:pt x="3255" y="324"/>
                      </a:lnTo>
                      <a:lnTo>
                        <a:pt x="3255" y="326"/>
                      </a:lnTo>
                      <a:lnTo>
                        <a:pt x="3237" y="326"/>
                      </a:lnTo>
                      <a:moveTo>
                        <a:pt x="3274" y="326"/>
                      </a:moveTo>
                      <a:lnTo>
                        <a:pt x="3274" y="324"/>
                      </a:lnTo>
                      <a:lnTo>
                        <a:pt x="3293" y="324"/>
                      </a:lnTo>
                      <a:lnTo>
                        <a:pt x="3293" y="326"/>
                      </a:lnTo>
                      <a:lnTo>
                        <a:pt x="3274" y="326"/>
                      </a:lnTo>
                      <a:moveTo>
                        <a:pt x="3312" y="326"/>
                      </a:moveTo>
                      <a:lnTo>
                        <a:pt x="3312" y="324"/>
                      </a:lnTo>
                      <a:lnTo>
                        <a:pt x="3331" y="324"/>
                      </a:lnTo>
                      <a:lnTo>
                        <a:pt x="3331" y="326"/>
                      </a:lnTo>
                      <a:lnTo>
                        <a:pt x="3312" y="326"/>
                      </a:lnTo>
                      <a:moveTo>
                        <a:pt x="3350" y="326"/>
                      </a:moveTo>
                      <a:lnTo>
                        <a:pt x="3350" y="324"/>
                      </a:lnTo>
                      <a:lnTo>
                        <a:pt x="3369" y="324"/>
                      </a:lnTo>
                      <a:lnTo>
                        <a:pt x="3369" y="326"/>
                      </a:lnTo>
                      <a:lnTo>
                        <a:pt x="3350" y="326"/>
                      </a:lnTo>
                      <a:moveTo>
                        <a:pt x="3388" y="326"/>
                      </a:moveTo>
                      <a:lnTo>
                        <a:pt x="3388" y="324"/>
                      </a:lnTo>
                      <a:lnTo>
                        <a:pt x="3407" y="324"/>
                      </a:lnTo>
                      <a:lnTo>
                        <a:pt x="3407" y="326"/>
                      </a:lnTo>
                      <a:lnTo>
                        <a:pt x="3388" y="326"/>
                      </a:lnTo>
                      <a:moveTo>
                        <a:pt x="3426" y="326"/>
                      </a:moveTo>
                      <a:lnTo>
                        <a:pt x="3426" y="324"/>
                      </a:lnTo>
                      <a:lnTo>
                        <a:pt x="3444" y="324"/>
                      </a:lnTo>
                      <a:lnTo>
                        <a:pt x="3444" y="326"/>
                      </a:lnTo>
                      <a:lnTo>
                        <a:pt x="3426" y="326"/>
                      </a:lnTo>
                      <a:moveTo>
                        <a:pt x="3463" y="326"/>
                      </a:moveTo>
                      <a:lnTo>
                        <a:pt x="3463" y="324"/>
                      </a:lnTo>
                      <a:lnTo>
                        <a:pt x="3482" y="324"/>
                      </a:lnTo>
                      <a:lnTo>
                        <a:pt x="3482" y="326"/>
                      </a:lnTo>
                      <a:lnTo>
                        <a:pt x="3463" y="326"/>
                      </a:lnTo>
                      <a:moveTo>
                        <a:pt x="3501" y="326"/>
                      </a:moveTo>
                      <a:lnTo>
                        <a:pt x="3501" y="324"/>
                      </a:lnTo>
                      <a:lnTo>
                        <a:pt x="3520" y="324"/>
                      </a:lnTo>
                      <a:lnTo>
                        <a:pt x="3520" y="326"/>
                      </a:lnTo>
                      <a:lnTo>
                        <a:pt x="3501" y="326"/>
                      </a:lnTo>
                      <a:moveTo>
                        <a:pt x="3539" y="326"/>
                      </a:moveTo>
                      <a:lnTo>
                        <a:pt x="3539" y="324"/>
                      </a:lnTo>
                      <a:lnTo>
                        <a:pt x="3558" y="324"/>
                      </a:lnTo>
                      <a:lnTo>
                        <a:pt x="3558" y="326"/>
                      </a:lnTo>
                      <a:lnTo>
                        <a:pt x="3539" y="326"/>
                      </a:lnTo>
                      <a:moveTo>
                        <a:pt x="3577" y="326"/>
                      </a:moveTo>
                      <a:lnTo>
                        <a:pt x="3577" y="324"/>
                      </a:lnTo>
                      <a:lnTo>
                        <a:pt x="3596" y="324"/>
                      </a:lnTo>
                      <a:lnTo>
                        <a:pt x="3596" y="326"/>
                      </a:lnTo>
                      <a:lnTo>
                        <a:pt x="3577" y="326"/>
                      </a:lnTo>
                      <a:moveTo>
                        <a:pt x="3615" y="326"/>
                      </a:moveTo>
                      <a:lnTo>
                        <a:pt x="3615" y="324"/>
                      </a:lnTo>
                      <a:lnTo>
                        <a:pt x="3633" y="324"/>
                      </a:lnTo>
                      <a:lnTo>
                        <a:pt x="3633" y="326"/>
                      </a:lnTo>
                      <a:lnTo>
                        <a:pt x="3615" y="326"/>
                      </a:lnTo>
                      <a:moveTo>
                        <a:pt x="3652" y="326"/>
                      </a:moveTo>
                      <a:lnTo>
                        <a:pt x="3652" y="324"/>
                      </a:lnTo>
                      <a:lnTo>
                        <a:pt x="3671" y="324"/>
                      </a:lnTo>
                      <a:lnTo>
                        <a:pt x="3671" y="326"/>
                      </a:lnTo>
                      <a:lnTo>
                        <a:pt x="3652" y="326"/>
                      </a:lnTo>
                      <a:moveTo>
                        <a:pt x="3690" y="326"/>
                      </a:moveTo>
                      <a:lnTo>
                        <a:pt x="3690" y="324"/>
                      </a:lnTo>
                      <a:lnTo>
                        <a:pt x="3709" y="324"/>
                      </a:lnTo>
                      <a:lnTo>
                        <a:pt x="3709" y="326"/>
                      </a:lnTo>
                      <a:lnTo>
                        <a:pt x="3690" y="326"/>
                      </a:lnTo>
                      <a:moveTo>
                        <a:pt x="3728" y="326"/>
                      </a:moveTo>
                      <a:lnTo>
                        <a:pt x="3728" y="324"/>
                      </a:lnTo>
                      <a:lnTo>
                        <a:pt x="3747" y="324"/>
                      </a:lnTo>
                      <a:lnTo>
                        <a:pt x="3747" y="326"/>
                      </a:lnTo>
                      <a:lnTo>
                        <a:pt x="3728" y="326"/>
                      </a:lnTo>
                      <a:moveTo>
                        <a:pt x="3766" y="326"/>
                      </a:moveTo>
                      <a:lnTo>
                        <a:pt x="3766" y="324"/>
                      </a:lnTo>
                      <a:lnTo>
                        <a:pt x="3785" y="324"/>
                      </a:lnTo>
                      <a:lnTo>
                        <a:pt x="3785" y="326"/>
                      </a:lnTo>
                      <a:lnTo>
                        <a:pt x="3766" y="326"/>
                      </a:lnTo>
                      <a:moveTo>
                        <a:pt x="3804" y="326"/>
                      </a:moveTo>
                      <a:lnTo>
                        <a:pt x="3804" y="324"/>
                      </a:lnTo>
                      <a:lnTo>
                        <a:pt x="3822" y="324"/>
                      </a:lnTo>
                      <a:lnTo>
                        <a:pt x="3822" y="326"/>
                      </a:lnTo>
                      <a:lnTo>
                        <a:pt x="3804" y="326"/>
                      </a:lnTo>
                      <a:moveTo>
                        <a:pt x="3839" y="326"/>
                      </a:moveTo>
                      <a:lnTo>
                        <a:pt x="3839" y="324"/>
                      </a:lnTo>
                      <a:lnTo>
                        <a:pt x="3858" y="324"/>
                      </a:lnTo>
                      <a:lnTo>
                        <a:pt x="3858" y="326"/>
                      </a:lnTo>
                      <a:lnTo>
                        <a:pt x="3839" y="326"/>
                      </a:lnTo>
                      <a:moveTo>
                        <a:pt x="3877" y="326"/>
                      </a:moveTo>
                      <a:lnTo>
                        <a:pt x="3877" y="324"/>
                      </a:lnTo>
                      <a:lnTo>
                        <a:pt x="3896" y="324"/>
                      </a:lnTo>
                      <a:lnTo>
                        <a:pt x="3896" y="326"/>
                      </a:lnTo>
                      <a:lnTo>
                        <a:pt x="3877" y="326"/>
                      </a:lnTo>
                      <a:moveTo>
                        <a:pt x="3915" y="326"/>
                      </a:moveTo>
                      <a:lnTo>
                        <a:pt x="3915" y="324"/>
                      </a:lnTo>
                      <a:lnTo>
                        <a:pt x="3933" y="324"/>
                      </a:lnTo>
                      <a:lnTo>
                        <a:pt x="3933" y="326"/>
                      </a:lnTo>
                      <a:lnTo>
                        <a:pt x="3915" y="326"/>
                      </a:lnTo>
                      <a:moveTo>
                        <a:pt x="3952" y="326"/>
                      </a:moveTo>
                      <a:lnTo>
                        <a:pt x="3952" y="324"/>
                      </a:lnTo>
                      <a:lnTo>
                        <a:pt x="3971" y="324"/>
                      </a:lnTo>
                      <a:lnTo>
                        <a:pt x="3971" y="326"/>
                      </a:lnTo>
                      <a:lnTo>
                        <a:pt x="3952" y="326"/>
                      </a:lnTo>
                      <a:moveTo>
                        <a:pt x="3990" y="326"/>
                      </a:moveTo>
                      <a:lnTo>
                        <a:pt x="3990" y="324"/>
                      </a:lnTo>
                      <a:lnTo>
                        <a:pt x="4009" y="324"/>
                      </a:lnTo>
                      <a:lnTo>
                        <a:pt x="4009" y="326"/>
                      </a:lnTo>
                      <a:lnTo>
                        <a:pt x="3990" y="326"/>
                      </a:lnTo>
                      <a:moveTo>
                        <a:pt x="4028" y="326"/>
                      </a:moveTo>
                      <a:lnTo>
                        <a:pt x="4028" y="324"/>
                      </a:lnTo>
                      <a:lnTo>
                        <a:pt x="4047" y="324"/>
                      </a:lnTo>
                      <a:lnTo>
                        <a:pt x="4047" y="326"/>
                      </a:lnTo>
                      <a:lnTo>
                        <a:pt x="4028" y="326"/>
                      </a:lnTo>
                      <a:moveTo>
                        <a:pt x="4066" y="326"/>
                      </a:moveTo>
                      <a:lnTo>
                        <a:pt x="4066" y="324"/>
                      </a:lnTo>
                      <a:lnTo>
                        <a:pt x="4085" y="324"/>
                      </a:lnTo>
                      <a:lnTo>
                        <a:pt x="4085" y="326"/>
                      </a:lnTo>
                      <a:lnTo>
                        <a:pt x="4066" y="326"/>
                      </a:lnTo>
                      <a:moveTo>
                        <a:pt x="4104" y="326"/>
                      </a:moveTo>
                      <a:lnTo>
                        <a:pt x="4104" y="324"/>
                      </a:lnTo>
                      <a:lnTo>
                        <a:pt x="4122" y="324"/>
                      </a:lnTo>
                      <a:lnTo>
                        <a:pt x="4122" y="326"/>
                      </a:lnTo>
                      <a:lnTo>
                        <a:pt x="4104" y="326"/>
                      </a:lnTo>
                      <a:moveTo>
                        <a:pt x="4141" y="326"/>
                      </a:moveTo>
                      <a:lnTo>
                        <a:pt x="4141" y="324"/>
                      </a:lnTo>
                      <a:lnTo>
                        <a:pt x="4160" y="324"/>
                      </a:lnTo>
                      <a:lnTo>
                        <a:pt x="4160" y="326"/>
                      </a:lnTo>
                      <a:lnTo>
                        <a:pt x="4141" y="326"/>
                      </a:lnTo>
                      <a:moveTo>
                        <a:pt x="4179" y="326"/>
                      </a:moveTo>
                      <a:lnTo>
                        <a:pt x="4179" y="324"/>
                      </a:lnTo>
                      <a:lnTo>
                        <a:pt x="4198" y="324"/>
                      </a:lnTo>
                      <a:lnTo>
                        <a:pt x="4198" y="326"/>
                      </a:lnTo>
                      <a:lnTo>
                        <a:pt x="4179" y="326"/>
                      </a:lnTo>
                      <a:moveTo>
                        <a:pt x="4217" y="326"/>
                      </a:moveTo>
                      <a:lnTo>
                        <a:pt x="4217" y="324"/>
                      </a:lnTo>
                      <a:lnTo>
                        <a:pt x="4236" y="324"/>
                      </a:lnTo>
                      <a:lnTo>
                        <a:pt x="4236" y="326"/>
                      </a:lnTo>
                      <a:lnTo>
                        <a:pt x="4217" y="326"/>
                      </a:lnTo>
                      <a:moveTo>
                        <a:pt x="4255" y="326"/>
                      </a:moveTo>
                      <a:lnTo>
                        <a:pt x="4255" y="324"/>
                      </a:lnTo>
                      <a:lnTo>
                        <a:pt x="4274" y="324"/>
                      </a:lnTo>
                      <a:lnTo>
                        <a:pt x="4274" y="326"/>
                      </a:lnTo>
                      <a:lnTo>
                        <a:pt x="4255" y="326"/>
                      </a:lnTo>
                      <a:moveTo>
                        <a:pt x="4293" y="326"/>
                      </a:moveTo>
                      <a:lnTo>
                        <a:pt x="4293" y="324"/>
                      </a:lnTo>
                      <a:lnTo>
                        <a:pt x="4311" y="324"/>
                      </a:lnTo>
                      <a:lnTo>
                        <a:pt x="4311" y="326"/>
                      </a:lnTo>
                      <a:lnTo>
                        <a:pt x="4293" y="326"/>
                      </a:lnTo>
                      <a:moveTo>
                        <a:pt x="4330" y="326"/>
                      </a:moveTo>
                      <a:lnTo>
                        <a:pt x="4330" y="324"/>
                      </a:lnTo>
                      <a:lnTo>
                        <a:pt x="4349" y="324"/>
                      </a:lnTo>
                      <a:lnTo>
                        <a:pt x="4349" y="326"/>
                      </a:lnTo>
                      <a:lnTo>
                        <a:pt x="4330" y="326"/>
                      </a:lnTo>
                      <a:moveTo>
                        <a:pt x="4368" y="326"/>
                      </a:moveTo>
                      <a:lnTo>
                        <a:pt x="4368" y="324"/>
                      </a:lnTo>
                      <a:lnTo>
                        <a:pt x="4387" y="324"/>
                      </a:lnTo>
                      <a:lnTo>
                        <a:pt x="4387" y="326"/>
                      </a:lnTo>
                      <a:lnTo>
                        <a:pt x="4368" y="326"/>
                      </a:lnTo>
                      <a:moveTo>
                        <a:pt x="4406" y="326"/>
                      </a:moveTo>
                      <a:lnTo>
                        <a:pt x="4406" y="324"/>
                      </a:lnTo>
                      <a:lnTo>
                        <a:pt x="4423" y="324"/>
                      </a:lnTo>
                      <a:lnTo>
                        <a:pt x="4423" y="326"/>
                      </a:lnTo>
                      <a:lnTo>
                        <a:pt x="4406" y="326"/>
                      </a:lnTo>
                      <a:moveTo>
                        <a:pt x="4441" y="326"/>
                      </a:moveTo>
                      <a:lnTo>
                        <a:pt x="4441" y="324"/>
                      </a:lnTo>
                      <a:lnTo>
                        <a:pt x="4460" y="324"/>
                      </a:lnTo>
                      <a:lnTo>
                        <a:pt x="4460" y="326"/>
                      </a:lnTo>
                      <a:lnTo>
                        <a:pt x="4441" y="326"/>
                      </a:lnTo>
                      <a:moveTo>
                        <a:pt x="4479" y="326"/>
                      </a:moveTo>
                      <a:lnTo>
                        <a:pt x="4479" y="324"/>
                      </a:lnTo>
                      <a:lnTo>
                        <a:pt x="4498" y="324"/>
                      </a:lnTo>
                      <a:lnTo>
                        <a:pt x="4498" y="326"/>
                      </a:lnTo>
                      <a:lnTo>
                        <a:pt x="4479" y="326"/>
                      </a:lnTo>
                      <a:moveTo>
                        <a:pt x="4517" y="326"/>
                      </a:moveTo>
                      <a:lnTo>
                        <a:pt x="4517" y="324"/>
                      </a:lnTo>
                      <a:lnTo>
                        <a:pt x="4536" y="324"/>
                      </a:lnTo>
                      <a:lnTo>
                        <a:pt x="4536" y="326"/>
                      </a:lnTo>
                      <a:lnTo>
                        <a:pt x="4517" y="326"/>
                      </a:lnTo>
                      <a:moveTo>
                        <a:pt x="4555" y="326"/>
                      </a:moveTo>
                      <a:lnTo>
                        <a:pt x="4555" y="324"/>
                      </a:lnTo>
                      <a:lnTo>
                        <a:pt x="4574" y="324"/>
                      </a:lnTo>
                      <a:lnTo>
                        <a:pt x="4574" y="326"/>
                      </a:lnTo>
                      <a:lnTo>
                        <a:pt x="4555" y="326"/>
                      </a:lnTo>
                      <a:moveTo>
                        <a:pt x="4593" y="326"/>
                      </a:moveTo>
                      <a:lnTo>
                        <a:pt x="4593" y="324"/>
                      </a:lnTo>
                      <a:lnTo>
                        <a:pt x="4611" y="324"/>
                      </a:lnTo>
                      <a:lnTo>
                        <a:pt x="4611" y="326"/>
                      </a:lnTo>
                      <a:lnTo>
                        <a:pt x="4593" y="326"/>
                      </a:lnTo>
                      <a:moveTo>
                        <a:pt x="4630" y="326"/>
                      </a:moveTo>
                      <a:lnTo>
                        <a:pt x="4630" y="324"/>
                      </a:lnTo>
                      <a:lnTo>
                        <a:pt x="4649" y="324"/>
                      </a:lnTo>
                      <a:lnTo>
                        <a:pt x="4649" y="326"/>
                      </a:lnTo>
                      <a:lnTo>
                        <a:pt x="4630" y="326"/>
                      </a:lnTo>
                      <a:moveTo>
                        <a:pt x="4668" y="326"/>
                      </a:moveTo>
                      <a:lnTo>
                        <a:pt x="4668" y="324"/>
                      </a:lnTo>
                      <a:lnTo>
                        <a:pt x="4687" y="324"/>
                      </a:lnTo>
                      <a:lnTo>
                        <a:pt x="4687" y="326"/>
                      </a:lnTo>
                      <a:lnTo>
                        <a:pt x="4668" y="326"/>
                      </a:lnTo>
                      <a:moveTo>
                        <a:pt x="4706" y="326"/>
                      </a:moveTo>
                      <a:lnTo>
                        <a:pt x="4706" y="324"/>
                      </a:lnTo>
                      <a:lnTo>
                        <a:pt x="4706" y="324"/>
                      </a:lnTo>
                      <a:lnTo>
                        <a:pt x="4706" y="326"/>
                      </a:lnTo>
                      <a:lnTo>
                        <a:pt x="4706" y="326"/>
                      </a:lnTo>
                      <a:moveTo>
                        <a:pt x="3990" y="40"/>
                      </a:moveTo>
                      <a:lnTo>
                        <a:pt x="3990" y="38"/>
                      </a:lnTo>
                      <a:lnTo>
                        <a:pt x="4009" y="38"/>
                      </a:lnTo>
                      <a:lnTo>
                        <a:pt x="4009" y="40"/>
                      </a:lnTo>
                      <a:lnTo>
                        <a:pt x="3990" y="40"/>
                      </a:lnTo>
                      <a:moveTo>
                        <a:pt x="4028" y="40"/>
                      </a:moveTo>
                      <a:lnTo>
                        <a:pt x="4028" y="38"/>
                      </a:lnTo>
                      <a:lnTo>
                        <a:pt x="4047" y="38"/>
                      </a:lnTo>
                      <a:lnTo>
                        <a:pt x="4047" y="40"/>
                      </a:lnTo>
                      <a:lnTo>
                        <a:pt x="4028" y="40"/>
                      </a:lnTo>
                      <a:moveTo>
                        <a:pt x="4066" y="40"/>
                      </a:moveTo>
                      <a:lnTo>
                        <a:pt x="4066" y="38"/>
                      </a:lnTo>
                      <a:lnTo>
                        <a:pt x="4085" y="38"/>
                      </a:lnTo>
                      <a:lnTo>
                        <a:pt x="4085" y="40"/>
                      </a:lnTo>
                      <a:lnTo>
                        <a:pt x="4066" y="40"/>
                      </a:lnTo>
                      <a:moveTo>
                        <a:pt x="4047" y="0"/>
                      </a:moveTo>
                      <a:lnTo>
                        <a:pt x="3922" y="76"/>
                      </a:lnTo>
                      <a:lnTo>
                        <a:pt x="3815" y="76"/>
                      </a:lnTo>
                      <a:lnTo>
                        <a:pt x="3657" y="239"/>
                      </a:lnTo>
                      <a:lnTo>
                        <a:pt x="3572" y="192"/>
                      </a:lnTo>
                      <a:lnTo>
                        <a:pt x="3452" y="196"/>
                      </a:lnTo>
                      <a:lnTo>
                        <a:pt x="3348" y="99"/>
                      </a:lnTo>
                      <a:lnTo>
                        <a:pt x="3218" y="298"/>
                      </a:lnTo>
                      <a:lnTo>
                        <a:pt x="3133" y="232"/>
                      </a:lnTo>
                      <a:lnTo>
                        <a:pt x="2955" y="324"/>
                      </a:lnTo>
                      <a:lnTo>
                        <a:pt x="2955" y="324"/>
                      </a:lnTo>
                      <a:lnTo>
                        <a:pt x="2955" y="326"/>
                      </a:lnTo>
                      <a:lnTo>
                        <a:pt x="2951" y="326"/>
                      </a:lnTo>
                      <a:lnTo>
                        <a:pt x="2932" y="336"/>
                      </a:lnTo>
                      <a:lnTo>
                        <a:pt x="2764" y="489"/>
                      </a:lnTo>
                      <a:lnTo>
                        <a:pt x="2691" y="388"/>
                      </a:lnTo>
                      <a:lnTo>
                        <a:pt x="2606" y="395"/>
                      </a:lnTo>
                      <a:lnTo>
                        <a:pt x="2540" y="527"/>
                      </a:lnTo>
                      <a:lnTo>
                        <a:pt x="2346" y="527"/>
                      </a:lnTo>
                      <a:lnTo>
                        <a:pt x="2240" y="615"/>
                      </a:lnTo>
                      <a:lnTo>
                        <a:pt x="2140" y="749"/>
                      </a:lnTo>
                      <a:lnTo>
                        <a:pt x="2027" y="837"/>
                      </a:lnTo>
                      <a:lnTo>
                        <a:pt x="1980" y="745"/>
                      </a:lnTo>
                      <a:lnTo>
                        <a:pt x="1869" y="745"/>
                      </a:lnTo>
                      <a:lnTo>
                        <a:pt x="1788" y="615"/>
                      </a:lnTo>
                      <a:lnTo>
                        <a:pt x="1777" y="612"/>
                      </a:lnTo>
                      <a:lnTo>
                        <a:pt x="1770" y="612"/>
                      </a:lnTo>
                      <a:lnTo>
                        <a:pt x="1770" y="610"/>
                      </a:lnTo>
                      <a:lnTo>
                        <a:pt x="1692" y="596"/>
                      </a:lnTo>
                      <a:lnTo>
                        <a:pt x="1564" y="565"/>
                      </a:lnTo>
                      <a:lnTo>
                        <a:pt x="1519" y="610"/>
                      </a:lnTo>
                      <a:lnTo>
                        <a:pt x="1524" y="610"/>
                      </a:lnTo>
                      <a:lnTo>
                        <a:pt x="1524" y="612"/>
                      </a:lnTo>
                      <a:lnTo>
                        <a:pt x="1517" y="612"/>
                      </a:lnTo>
                      <a:lnTo>
                        <a:pt x="1434" y="690"/>
                      </a:lnTo>
                      <a:lnTo>
                        <a:pt x="1181" y="737"/>
                      </a:lnTo>
                      <a:lnTo>
                        <a:pt x="1058" y="723"/>
                      </a:lnTo>
                      <a:lnTo>
                        <a:pt x="969" y="794"/>
                      </a:lnTo>
                      <a:lnTo>
                        <a:pt x="905" y="730"/>
                      </a:lnTo>
                      <a:lnTo>
                        <a:pt x="780" y="808"/>
                      </a:lnTo>
                      <a:lnTo>
                        <a:pt x="678" y="875"/>
                      </a:lnTo>
                      <a:lnTo>
                        <a:pt x="612" y="875"/>
                      </a:lnTo>
                      <a:lnTo>
                        <a:pt x="546" y="938"/>
                      </a:lnTo>
                      <a:lnTo>
                        <a:pt x="416" y="938"/>
                      </a:lnTo>
                      <a:lnTo>
                        <a:pt x="300" y="877"/>
                      </a:lnTo>
                      <a:lnTo>
                        <a:pt x="274" y="893"/>
                      </a:lnTo>
                      <a:lnTo>
                        <a:pt x="284" y="893"/>
                      </a:lnTo>
                      <a:lnTo>
                        <a:pt x="284" y="896"/>
                      </a:lnTo>
                      <a:lnTo>
                        <a:pt x="269" y="896"/>
                      </a:lnTo>
                      <a:lnTo>
                        <a:pt x="0" y="1068"/>
                      </a:lnTo>
                      <a:lnTo>
                        <a:pt x="0" y="1182"/>
                      </a:lnTo>
                      <a:lnTo>
                        <a:pt x="4706" y="1182"/>
                      </a:lnTo>
                      <a:lnTo>
                        <a:pt x="4706" y="59"/>
                      </a:lnTo>
                      <a:lnTo>
                        <a:pt x="4586" y="180"/>
                      </a:lnTo>
                      <a:lnTo>
                        <a:pt x="4458" y="199"/>
                      </a:lnTo>
                      <a:lnTo>
                        <a:pt x="4333" y="88"/>
                      </a:lnTo>
                      <a:lnTo>
                        <a:pt x="4203" y="88"/>
                      </a:lnTo>
                      <a:lnTo>
                        <a:pt x="4120" y="40"/>
                      </a:lnTo>
                      <a:lnTo>
                        <a:pt x="4104" y="40"/>
                      </a:lnTo>
                      <a:lnTo>
                        <a:pt x="4104" y="38"/>
                      </a:lnTo>
                      <a:lnTo>
                        <a:pt x="4115" y="38"/>
                      </a:lnTo>
                      <a:lnTo>
                        <a:pt x="4047" y="0"/>
                      </a:lnTo>
                    </a:path>
                  </a:pathLst>
                </a:custGeom>
                <a:solidFill>
                  <a:schemeClr val="accent5"/>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4" name="Freeform 45"/>
                <p:cNvSpPr>
                  <a:spLocks noEditPoints="1"/>
                </p:cNvSpPr>
                <p:nvPr/>
              </p:nvSpPr>
              <p:spPr bwMode="auto">
                <a:xfrm>
                  <a:off x="1663510" y="5966154"/>
                  <a:ext cx="8795900" cy="5947"/>
                </a:xfrm>
                <a:custGeom>
                  <a:avLst/>
                  <a:gdLst/>
                  <a:ahLst/>
                  <a:cxnLst>
                    <a:cxn ang="0">
                      <a:pos x="50" y="3"/>
                    </a:cxn>
                    <a:cxn ang="0">
                      <a:pos x="371" y="3"/>
                    </a:cxn>
                    <a:cxn ang="0">
                      <a:pos x="447" y="0"/>
                    </a:cxn>
                    <a:cxn ang="0">
                      <a:pos x="541" y="0"/>
                    </a:cxn>
                    <a:cxn ang="0">
                      <a:pos x="579" y="0"/>
                    </a:cxn>
                    <a:cxn ang="0">
                      <a:pos x="652" y="3"/>
                    </a:cxn>
                    <a:cxn ang="0">
                      <a:pos x="709" y="3"/>
                    </a:cxn>
                    <a:cxn ang="0">
                      <a:pos x="785" y="0"/>
                    </a:cxn>
                    <a:cxn ang="0">
                      <a:pos x="879" y="0"/>
                    </a:cxn>
                    <a:cxn ang="0">
                      <a:pos x="917" y="0"/>
                    </a:cxn>
                    <a:cxn ang="0">
                      <a:pos x="993" y="3"/>
                    </a:cxn>
                    <a:cxn ang="0">
                      <a:pos x="1049" y="3"/>
                    </a:cxn>
                    <a:cxn ang="0">
                      <a:pos x="1125" y="0"/>
                    </a:cxn>
                    <a:cxn ang="0">
                      <a:pos x="1217" y="0"/>
                    </a:cxn>
                    <a:cxn ang="0">
                      <a:pos x="1255" y="0"/>
                    </a:cxn>
                    <a:cxn ang="0">
                      <a:pos x="1330" y="3"/>
                    </a:cxn>
                    <a:cxn ang="0">
                      <a:pos x="1387" y="3"/>
                    </a:cxn>
                    <a:cxn ang="0">
                      <a:pos x="1463" y="0"/>
                    </a:cxn>
                    <a:cxn ang="0">
                      <a:pos x="1557" y="0"/>
                    </a:cxn>
                    <a:cxn ang="0">
                      <a:pos x="1595" y="0"/>
                    </a:cxn>
                    <a:cxn ang="0">
                      <a:pos x="1671" y="3"/>
                    </a:cxn>
                    <a:cxn ang="0">
                      <a:pos x="1727" y="3"/>
                    </a:cxn>
                    <a:cxn ang="0">
                      <a:pos x="1801" y="0"/>
                    </a:cxn>
                    <a:cxn ang="0">
                      <a:pos x="1895" y="0"/>
                    </a:cxn>
                    <a:cxn ang="0">
                      <a:pos x="1933" y="0"/>
                    </a:cxn>
                    <a:cxn ang="0">
                      <a:pos x="2008" y="3"/>
                    </a:cxn>
                    <a:cxn ang="0">
                      <a:pos x="2065" y="3"/>
                    </a:cxn>
                    <a:cxn ang="0">
                      <a:pos x="2141" y="0"/>
                    </a:cxn>
                    <a:cxn ang="0">
                      <a:pos x="2235" y="0"/>
                    </a:cxn>
                    <a:cxn ang="0">
                      <a:pos x="2273" y="0"/>
                    </a:cxn>
                    <a:cxn ang="0">
                      <a:pos x="2349" y="3"/>
                    </a:cxn>
                    <a:cxn ang="0">
                      <a:pos x="2403" y="3"/>
                    </a:cxn>
                    <a:cxn ang="0">
                      <a:pos x="2479" y="0"/>
                    </a:cxn>
                    <a:cxn ang="0">
                      <a:pos x="2573" y="0"/>
                    </a:cxn>
                    <a:cxn ang="0">
                      <a:pos x="2611" y="0"/>
                    </a:cxn>
                    <a:cxn ang="0">
                      <a:pos x="2686" y="3"/>
                    </a:cxn>
                    <a:cxn ang="0">
                      <a:pos x="2743" y="3"/>
                    </a:cxn>
                    <a:cxn ang="0">
                      <a:pos x="2819" y="0"/>
                    </a:cxn>
                    <a:cxn ang="0">
                      <a:pos x="2913" y="0"/>
                    </a:cxn>
                    <a:cxn ang="0">
                      <a:pos x="2951" y="0"/>
                    </a:cxn>
                    <a:cxn ang="0">
                      <a:pos x="3024" y="3"/>
                    </a:cxn>
                    <a:cxn ang="0">
                      <a:pos x="3081" y="3"/>
                    </a:cxn>
                    <a:cxn ang="0">
                      <a:pos x="3157" y="0"/>
                    </a:cxn>
                    <a:cxn ang="0">
                      <a:pos x="3251" y="0"/>
                    </a:cxn>
                    <a:cxn ang="0">
                      <a:pos x="3289" y="0"/>
                    </a:cxn>
                    <a:cxn ang="0">
                      <a:pos x="3364" y="3"/>
                    </a:cxn>
                    <a:cxn ang="0">
                      <a:pos x="3421" y="3"/>
                    </a:cxn>
                    <a:cxn ang="0">
                      <a:pos x="3497" y="0"/>
                    </a:cxn>
                    <a:cxn ang="0">
                      <a:pos x="3589" y="0"/>
                    </a:cxn>
                    <a:cxn ang="0">
                      <a:pos x="3627" y="0"/>
                    </a:cxn>
                    <a:cxn ang="0">
                      <a:pos x="3702" y="3"/>
                    </a:cxn>
                    <a:cxn ang="0">
                      <a:pos x="3759" y="3"/>
                    </a:cxn>
                    <a:cxn ang="0">
                      <a:pos x="3835" y="0"/>
                    </a:cxn>
                    <a:cxn ang="0">
                      <a:pos x="3929" y="0"/>
                    </a:cxn>
                    <a:cxn ang="0">
                      <a:pos x="3967" y="0"/>
                    </a:cxn>
                    <a:cxn ang="0">
                      <a:pos x="4042" y="3"/>
                    </a:cxn>
                    <a:cxn ang="0">
                      <a:pos x="4099" y="3"/>
                    </a:cxn>
                    <a:cxn ang="0">
                      <a:pos x="4172" y="0"/>
                    </a:cxn>
                    <a:cxn ang="0">
                      <a:pos x="4267" y="0"/>
                    </a:cxn>
                    <a:cxn ang="0">
                      <a:pos x="4305" y="0"/>
                    </a:cxn>
                    <a:cxn ang="0">
                      <a:pos x="4380" y="3"/>
                    </a:cxn>
                    <a:cxn ang="0">
                      <a:pos x="4437" y="3"/>
                    </a:cxn>
                  </a:cxnLst>
                  <a:rect l="0" t="0" r="r" b="b"/>
                  <a:pathLst>
                    <a:path w="4437" h="3">
                      <a:moveTo>
                        <a:pt x="15" y="0"/>
                      </a:moveTo>
                      <a:lnTo>
                        <a:pt x="5" y="0"/>
                      </a:lnTo>
                      <a:lnTo>
                        <a:pt x="0" y="3"/>
                      </a:lnTo>
                      <a:lnTo>
                        <a:pt x="15" y="3"/>
                      </a:lnTo>
                      <a:lnTo>
                        <a:pt x="15" y="0"/>
                      </a:lnTo>
                      <a:close/>
                      <a:moveTo>
                        <a:pt x="50" y="0"/>
                      </a:moveTo>
                      <a:lnTo>
                        <a:pt x="31" y="0"/>
                      </a:lnTo>
                      <a:lnTo>
                        <a:pt x="31" y="3"/>
                      </a:lnTo>
                      <a:lnTo>
                        <a:pt x="50" y="3"/>
                      </a:lnTo>
                      <a:lnTo>
                        <a:pt x="50" y="0"/>
                      </a:lnTo>
                      <a:close/>
                      <a:moveTo>
                        <a:pt x="352" y="0"/>
                      </a:moveTo>
                      <a:lnTo>
                        <a:pt x="333" y="0"/>
                      </a:lnTo>
                      <a:lnTo>
                        <a:pt x="333" y="3"/>
                      </a:lnTo>
                      <a:lnTo>
                        <a:pt x="352" y="3"/>
                      </a:lnTo>
                      <a:lnTo>
                        <a:pt x="352" y="0"/>
                      </a:lnTo>
                      <a:close/>
                      <a:moveTo>
                        <a:pt x="390" y="0"/>
                      </a:moveTo>
                      <a:lnTo>
                        <a:pt x="371" y="0"/>
                      </a:lnTo>
                      <a:lnTo>
                        <a:pt x="371" y="3"/>
                      </a:lnTo>
                      <a:lnTo>
                        <a:pt x="390" y="3"/>
                      </a:lnTo>
                      <a:lnTo>
                        <a:pt x="390" y="0"/>
                      </a:lnTo>
                      <a:close/>
                      <a:moveTo>
                        <a:pt x="428" y="0"/>
                      </a:moveTo>
                      <a:lnTo>
                        <a:pt x="409" y="0"/>
                      </a:lnTo>
                      <a:lnTo>
                        <a:pt x="409" y="3"/>
                      </a:lnTo>
                      <a:lnTo>
                        <a:pt x="428" y="3"/>
                      </a:lnTo>
                      <a:lnTo>
                        <a:pt x="428" y="0"/>
                      </a:lnTo>
                      <a:close/>
                      <a:moveTo>
                        <a:pt x="466" y="0"/>
                      </a:moveTo>
                      <a:lnTo>
                        <a:pt x="447" y="0"/>
                      </a:lnTo>
                      <a:lnTo>
                        <a:pt x="447" y="3"/>
                      </a:lnTo>
                      <a:lnTo>
                        <a:pt x="466" y="3"/>
                      </a:lnTo>
                      <a:lnTo>
                        <a:pt x="466" y="0"/>
                      </a:lnTo>
                      <a:close/>
                      <a:moveTo>
                        <a:pt x="504" y="0"/>
                      </a:moveTo>
                      <a:lnTo>
                        <a:pt x="485" y="0"/>
                      </a:lnTo>
                      <a:lnTo>
                        <a:pt x="485" y="3"/>
                      </a:lnTo>
                      <a:lnTo>
                        <a:pt x="504" y="3"/>
                      </a:lnTo>
                      <a:lnTo>
                        <a:pt x="504" y="0"/>
                      </a:lnTo>
                      <a:close/>
                      <a:moveTo>
                        <a:pt x="541" y="0"/>
                      </a:moveTo>
                      <a:lnTo>
                        <a:pt x="522" y="0"/>
                      </a:lnTo>
                      <a:lnTo>
                        <a:pt x="522" y="3"/>
                      </a:lnTo>
                      <a:lnTo>
                        <a:pt x="541" y="3"/>
                      </a:lnTo>
                      <a:lnTo>
                        <a:pt x="541" y="0"/>
                      </a:lnTo>
                      <a:close/>
                      <a:moveTo>
                        <a:pt x="579" y="0"/>
                      </a:moveTo>
                      <a:lnTo>
                        <a:pt x="560" y="0"/>
                      </a:lnTo>
                      <a:lnTo>
                        <a:pt x="560" y="3"/>
                      </a:lnTo>
                      <a:lnTo>
                        <a:pt x="579" y="3"/>
                      </a:lnTo>
                      <a:lnTo>
                        <a:pt x="579" y="0"/>
                      </a:lnTo>
                      <a:close/>
                      <a:moveTo>
                        <a:pt x="615" y="0"/>
                      </a:moveTo>
                      <a:lnTo>
                        <a:pt x="598" y="0"/>
                      </a:lnTo>
                      <a:lnTo>
                        <a:pt x="598" y="3"/>
                      </a:lnTo>
                      <a:lnTo>
                        <a:pt x="615" y="3"/>
                      </a:lnTo>
                      <a:lnTo>
                        <a:pt x="615" y="0"/>
                      </a:lnTo>
                      <a:close/>
                      <a:moveTo>
                        <a:pt x="652" y="0"/>
                      </a:moveTo>
                      <a:lnTo>
                        <a:pt x="633" y="0"/>
                      </a:lnTo>
                      <a:lnTo>
                        <a:pt x="633" y="3"/>
                      </a:lnTo>
                      <a:lnTo>
                        <a:pt x="652" y="3"/>
                      </a:lnTo>
                      <a:lnTo>
                        <a:pt x="652" y="0"/>
                      </a:lnTo>
                      <a:close/>
                      <a:moveTo>
                        <a:pt x="690" y="0"/>
                      </a:moveTo>
                      <a:lnTo>
                        <a:pt x="671" y="0"/>
                      </a:lnTo>
                      <a:lnTo>
                        <a:pt x="671" y="3"/>
                      </a:lnTo>
                      <a:lnTo>
                        <a:pt x="690" y="3"/>
                      </a:lnTo>
                      <a:lnTo>
                        <a:pt x="690" y="0"/>
                      </a:lnTo>
                      <a:close/>
                      <a:moveTo>
                        <a:pt x="728" y="0"/>
                      </a:moveTo>
                      <a:lnTo>
                        <a:pt x="709" y="0"/>
                      </a:lnTo>
                      <a:lnTo>
                        <a:pt x="709" y="3"/>
                      </a:lnTo>
                      <a:lnTo>
                        <a:pt x="728" y="3"/>
                      </a:lnTo>
                      <a:lnTo>
                        <a:pt x="728" y="0"/>
                      </a:lnTo>
                      <a:close/>
                      <a:moveTo>
                        <a:pt x="766" y="0"/>
                      </a:moveTo>
                      <a:lnTo>
                        <a:pt x="747" y="0"/>
                      </a:lnTo>
                      <a:lnTo>
                        <a:pt x="747" y="3"/>
                      </a:lnTo>
                      <a:lnTo>
                        <a:pt x="766" y="3"/>
                      </a:lnTo>
                      <a:lnTo>
                        <a:pt x="766" y="0"/>
                      </a:lnTo>
                      <a:close/>
                      <a:moveTo>
                        <a:pt x="804" y="0"/>
                      </a:moveTo>
                      <a:lnTo>
                        <a:pt x="785" y="0"/>
                      </a:lnTo>
                      <a:lnTo>
                        <a:pt x="785" y="3"/>
                      </a:lnTo>
                      <a:lnTo>
                        <a:pt x="804" y="3"/>
                      </a:lnTo>
                      <a:lnTo>
                        <a:pt x="804" y="0"/>
                      </a:lnTo>
                      <a:close/>
                      <a:moveTo>
                        <a:pt x="841" y="0"/>
                      </a:moveTo>
                      <a:lnTo>
                        <a:pt x="822" y="0"/>
                      </a:lnTo>
                      <a:lnTo>
                        <a:pt x="822" y="3"/>
                      </a:lnTo>
                      <a:lnTo>
                        <a:pt x="841" y="3"/>
                      </a:lnTo>
                      <a:lnTo>
                        <a:pt x="841" y="0"/>
                      </a:lnTo>
                      <a:close/>
                      <a:moveTo>
                        <a:pt x="879" y="0"/>
                      </a:moveTo>
                      <a:lnTo>
                        <a:pt x="860" y="0"/>
                      </a:lnTo>
                      <a:lnTo>
                        <a:pt x="860" y="3"/>
                      </a:lnTo>
                      <a:lnTo>
                        <a:pt x="879" y="3"/>
                      </a:lnTo>
                      <a:lnTo>
                        <a:pt x="879" y="0"/>
                      </a:lnTo>
                      <a:close/>
                      <a:moveTo>
                        <a:pt x="917" y="0"/>
                      </a:moveTo>
                      <a:lnTo>
                        <a:pt x="898" y="0"/>
                      </a:lnTo>
                      <a:lnTo>
                        <a:pt x="898" y="3"/>
                      </a:lnTo>
                      <a:lnTo>
                        <a:pt x="917" y="3"/>
                      </a:lnTo>
                      <a:lnTo>
                        <a:pt x="917" y="0"/>
                      </a:lnTo>
                      <a:close/>
                      <a:moveTo>
                        <a:pt x="955" y="0"/>
                      </a:moveTo>
                      <a:lnTo>
                        <a:pt x="936" y="0"/>
                      </a:lnTo>
                      <a:lnTo>
                        <a:pt x="936" y="3"/>
                      </a:lnTo>
                      <a:lnTo>
                        <a:pt x="955" y="3"/>
                      </a:lnTo>
                      <a:lnTo>
                        <a:pt x="955" y="0"/>
                      </a:lnTo>
                      <a:close/>
                      <a:moveTo>
                        <a:pt x="993" y="0"/>
                      </a:moveTo>
                      <a:lnTo>
                        <a:pt x="974" y="0"/>
                      </a:lnTo>
                      <a:lnTo>
                        <a:pt x="974" y="3"/>
                      </a:lnTo>
                      <a:lnTo>
                        <a:pt x="993" y="3"/>
                      </a:lnTo>
                      <a:lnTo>
                        <a:pt x="993" y="0"/>
                      </a:lnTo>
                      <a:close/>
                      <a:moveTo>
                        <a:pt x="1030" y="0"/>
                      </a:moveTo>
                      <a:lnTo>
                        <a:pt x="1011" y="0"/>
                      </a:lnTo>
                      <a:lnTo>
                        <a:pt x="1011" y="3"/>
                      </a:lnTo>
                      <a:lnTo>
                        <a:pt x="1030" y="3"/>
                      </a:lnTo>
                      <a:lnTo>
                        <a:pt x="1030" y="0"/>
                      </a:lnTo>
                      <a:close/>
                      <a:moveTo>
                        <a:pt x="1068" y="0"/>
                      </a:moveTo>
                      <a:lnTo>
                        <a:pt x="1049" y="0"/>
                      </a:lnTo>
                      <a:lnTo>
                        <a:pt x="1049" y="3"/>
                      </a:lnTo>
                      <a:lnTo>
                        <a:pt x="1068" y="3"/>
                      </a:lnTo>
                      <a:lnTo>
                        <a:pt x="1068" y="0"/>
                      </a:lnTo>
                      <a:close/>
                      <a:moveTo>
                        <a:pt x="1106" y="0"/>
                      </a:moveTo>
                      <a:lnTo>
                        <a:pt x="1087" y="0"/>
                      </a:lnTo>
                      <a:lnTo>
                        <a:pt x="1087" y="3"/>
                      </a:lnTo>
                      <a:lnTo>
                        <a:pt x="1106" y="3"/>
                      </a:lnTo>
                      <a:lnTo>
                        <a:pt x="1106" y="0"/>
                      </a:lnTo>
                      <a:close/>
                      <a:moveTo>
                        <a:pt x="1144" y="0"/>
                      </a:moveTo>
                      <a:lnTo>
                        <a:pt x="1125" y="0"/>
                      </a:lnTo>
                      <a:lnTo>
                        <a:pt x="1125" y="3"/>
                      </a:lnTo>
                      <a:lnTo>
                        <a:pt x="1144" y="3"/>
                      </a:lnTo>
                      <a:lnTo>
                        <a:pt x="1144" y="0"/>
                      </a:lnTo>
                      <a:close/>
                      <a:moveTo>
                        <a:pt x="1182" y="0"/>
                      </a:moveTo>
                      <a:lnTo>
                        <a:pt x="1163" y="0"/>
                      </a:lnTo>
                      <a:lnTo>
                        <a:pt x="1163" y="3"/>
                      </a:lnTo>
                      <a:lnTo>
                        <a:pt x="1182" y="3"/>
                      </a:lnTo>
                      <a:lnTo>
                        <a:pt x="1182" y="0"/>
                      </a:lnTo>
                      <a:close/>
                      <a:moveTo>
                        <a:pt x="1217" y="0"/>
                      </a:moveTo>
                      <a:lnTo>
                        <a:pt x="1200" y="0"/>
                      </a:lnTo>
                      <a:lnTo>
                        <a:pt x="1200" y="3"/>
                      </a:lnTo>
                      <a:lnTo>
                        <a:pt x="1217" y="3"/>
                      </a:lnTo>
                      <a:lnTo>
                        <a:pt x="1217" y="0"/>
                      </a:lnTo>
                      <a:close/>
                      <a:moveTo>
                        <a:pt x="1255" y="0"/>
                      </a:moveTo>
                      <a:lnTo>
                        <a:pt x="1236" y="0"/>
                      </a:lnTo>
                      <a:lnTo>
                        <a:pt x="1236" y="3"/>
                      </a:lnTo>
                      <a:lnTo>
                        <a:pt x="1255" y="3"/>
                      </a:lnTo>
                      <a:lnTo>
                        <a:pt x="1255" y="0"/>
                      </a:lnTo>
                      <a:close/>
                      <a:moveTo>
                        <a:pt x="1293" y="0"/>
                      </a:moveTo>
                      <a:lnTo>
                        <a:pt x="1274" y="0"/>
                      </a:lnTo>
                      <a:lnTo>
                        <a:pt x="1274" y="3"/>
                      </a:lnTo>
                      <a:lnTo>
                        <a:pt x="1293" y="3"/>
                      </a:lnTo>
                      <a:lnTo>
                        <a:pt x="1293" y="0"/>
                      </a:lnTo>
                      <a:close/>
                      <a:moveTo>
                        <a:pt x="1330" y="0"/>
                      </a:moveTo>
                      <a:lnTo>
                        <a:pt x="1312" y="0"/>
                      </a:lnTo>
                      <a:lnTo>
                        <a:pt x="1312" y="3"/>
                      </a:lnTo>
                      <a:lnTo>
                        <a:pt x="1330" y="3"/>
                      </a:lnTo>
                      <a:lnTo>
                        <a:pt x="1330" y="0"/>
                      </a:lnTo>
                      <a:close/>
                      <a:moveTo>
                        <a:pt x="1368" y="0"/>
                      </a:moveTo>
                      <a:lnTo>
                        <a:pt x="1349" y="0"/>
                      </a:lnTo>
                      <a:lnTo>
                        <a:pt x="1349" y="3"/>
                      </a:lnTo>
                      <a:lnTo>
                        <a:pt x="1368" y="3"/>
                      </a:lnTo>
                      <a:lnTo>
                        <a:pt x="1368" y="0"/>
                      </a:lnTo>
                      <a:close/>
                      <a:moveTo>
                        <a:pt x="1406" y="0"/>
                      </a:moveTo>
                      <a:lnTo>
                        <a:pt x="1387" y="0"/>
                      </a:lnTo>
                      <a:lnTo>
                        <a:pt x="1387" y="3"/>
                      </a:lnTo>
                      <a:lnTo>
                        <a:pt x="1406" y="3"/>
                      </a:lnTo>
                      <a:lnTo>
                        <a:pt x="1406" y="0"/>
                      </a:lnTo>
                      <a:close/>
                      <a:moveTo>
                        <a:pt x="1444" y="0"/>
                      </a:moveTo>
                      <a:lnTo>
                        <a:pt x="1425" y="0"/>
                      </a:lnTo>
                      <a:lnTo>
                        <a:pt x="1425" y="3"/>
                      </a:lnTo>
                      <a:lnTo>
                        <a:pt x="1444" y="3"/>
                      </a:lnTo>
                      <a:lnTo>
                        <a:pt x="1444" y="0"/>
                      </a:lnTo>
                      <a:close/>
                      <a:moveTo>
                        <a:pt x="1482" y="0"/>
                      </a:moveTo>
                      <a:lnTo>
                        <a:pt x="1463" y="0"/>
                      </a:lnTo>
                      <a:lnTo>
                        <a:pt x="1463" y="3"/>
                      </a:lnTo>
                      <a:lnTo>
                        <a:pt x="1482" y="3"/>
                      </a:lnTo>
                      <a:lnTo>
                        <a:pt x="1482" y="0"/>
                      </a:lnTo>
                      <a:close/>
                      <a:moveTo>
                        <a:pt x="1519" y="0"/>
                      </a:moveTo>
                      <a:lnTo>
                        <a:pt x="1501" y="0"/>
                      </a:lnTo>
                      <a:lnTo>
                        <a:pt x="1501" y="3"/>
                      </a:lnTo>
                      <a:lnTo>
                        <a:pt x="1519" y="3"/>
                      </a:lnTo>
                      <a:lnTo>
                        <a:pt x="1519" y="0"/>
                      </a:lnTo>
                      <a:close/>
                      <a:moveTo>
                        <a:pt x="1557" y="0"/>
                      </a:moveTo>
                      <a:lnTo>
                        <a:pt x="1538" y="0"/>
                      </a:lnTo>
                      <a:lnTo>
                        <a:pt x="1538" y="3"/>
                      </a:lnTo>
                      <a:lnTo>
                        <a:pt x="1557" y="3"/>
                      </a:lnTo>
                      <a:lnTo>
                        <a:pt x="1557" y="0"/>
                      </a:lnTo>
                      <a:close/>
                      <a:moveTo>
                        <a:pt x="1595" y="0"/>
                      </a:moveTo>
                      <a:lnTo>
                        <a:pt x="1576" y="0"/>
                      </a:lnTo>
                      <a:lnTo>
                        <a:pt x="1576" y="3"/>
                      </a:lnTo>
                      <a:lnTo>
                        <a:pt x="1595" y="3"/>
                      </a:lnTo>
                      <a:lnTo>
                        <a:pt x="1595" y="0"/>
                      </a:lnTo>
                      <a:close/>
                      <a:moveTo>
                        <a:pt x="1633" y="0"/>
                      </a:moveTo>
                      <a:lnTo>
                        <a:pt x="1614" y="0"/>
                      </a:lnTo>
                      <a:lnTo>
                        <a:pt x="1614" y="3"/>
                      </a:lnTo>
                      <a:lnTo>
                        <a:pt x="1633" y="3"/>
                      </a:lnTo>
                      <a:lnTo>
                        <a:pt x="1633" y="0"/>
                      </a:lnTo>
                      <a:close/>
                      <a:moveTo>
                        <a:pt x="1671" y="0"/>
                      </a:moveTo>
                      <a:lnTo>
                        <a:pt x="1652" y="0"/>
                      </a:lnTo>
                      <a:lnTo>
                        <a:pt x="1652" y="3"/>
                      </a:lnTo>
                      <a:lnTo>
                        <a:pt x="1671" y="3"/>
                      </a:lnTo>
                      <a:lnTo>
                        <a:pt x="1671" y="0"/>
                      </a:lnTo>
                      <a:close/>
                      <a:moveTo>
                        <a:pt x="1708" y="0"/>
                      </a:moveTo>
                      <a:lnTo>
                        <a:pt x="1689" y="0"/>
                      </a:lnTo>
                      <a:lnTo>
                        <a:pt x="1689" y="3"/>
                      </a:lnTo>
                      <a:lnTo>
                        <a:pt x="1708" y="3"/>
                      </a:lnTo>
                      <a:lnTo>
                        <a:pt x="1708" y="0"/>
                      </a:lnTo>
                      <a:close/>
                      <a:moveTo>
                        <a:pt x="1746" y="0"/>
                      </a:moveTo>
                      <a:lnTo>
                        <a:pt x="1727" y="0"/>
                      </a:lnTo>
                      <a:lnTo>
                        <a:pt x="1727" y="3"/>
                      </a:lnTo>
                      <a:lnTo>
                        <a:pt x="1746" y="3"/>
                      </a:lnTo>
                      <a:lnTo>
                        <a:pt x="1746" y="0"/>
                      </a:lnTo>
                      <a:close/>
                      <a:moveTo>
                        <a:pt x="1784" y="0"/>
                      </a:moveTo>
                      <a:lnTo>
                        <a:pt x="1765" y="0"/>
                      </a:lnTo>
                      <a:lnTo>
                        <a:pt x="1765" y="3"/>
                      </a:lnTo>
                      <a:lnTo>
                        <a:pt x="1784" y="3"/>
                      </a:lnTo>
                      <a:lnTo>
                        <a:pt x="1784" y="0"/>
                      </a:lnTo>
                      <a:close/>
                      <a:moveTo>
                        <a:pt x="1819" y="0"/>
                      </a:moveTo>
                      <a:lnTo>
                        <a:pt x="1801" y="0"/>
                      </a:lnTo>
                      <a:lnTo>
                        <a:pt x="1801" y="3"/>
                      </a:lnTo>
                      <a:lnTo>
                        <a:pt x="1819" y="3"/>
                      </a:lnTo>
                      <a:lnTo>
                        <a:pt x="1819" y="0"/>
                      </a:lnTo>
                      <a:close/>
                      <a:moveTo>
                        <a:pt x="1857" y="0"/>
                      </a:moveTo>
                      <a:lnTo>
                        <a:pt x="1838" y="0"/>
                      </a:lnTo>
                      <a:lnTo>
                        <a:pt x="1838" y="3"/>
                      </a:lnTo>
                      <a:lnTo>
                        <a:pt x="1857" y="3"/>
                      </a:lnTo>
                      <a:lnTo>
                        <a:pt x="1857" y="0"/>
                      </a:lnTo>
                      <a:close/>
                      <a:moveTo>
                        <a:pt x="1895" y="0"/>
                      </a:moveTo>
                      <a:lnTo>
                        <a:pt x="1876" y="0"/>
                      </a:lnTo>
                      <a:lnTo>
                        <a:pt x="1876" y="3"/>
                      </a:lnTo>
                      <a:lnTo>
                        <a:pt x="1895" y="3"/>
                      </a:lnTo>
                      <a:lnTo>
                        <a:pt x="1895" y="0"/>
                      </a:lnTo>
                      <a:close/>
                      <a:moveTo>
                        <a:pt x="1933" y="0"/>
                      </a:moveTo>
                      <a:lnTo>
                        <a:pt x="1914" y="0"/>
                      </a:lnTo>
                      <a:lnTo>
                        <a:pt x="1914" y="3"/>
                      </a:lnTo>
                      <a:lnTo>
                        <a:pt x="1933" y="3"/>
                      </a:lnTo>
                      <a:lnTo>
                        <a:pt x="1933" y="0"/>
                      </a:lnTo>
                      <a:close/>
                      <a:moveTo>
                        <a:pt x="1971" y="0"/>
                      </a:moveTo>
                      <a:lnTo>
                        <a:pt x="1952" y="0"/>
                      </a:lnTo>
                      <a:lnTo>
                        <a:pt x="1952" y="3"/>
                      </a:lnTo>
                      <a:lnTo>
                        <a:pt x="1971" y="3"/>
                      </a:lnTo>
                      <a:lnTo>
                        <a:pt x="1971" y="0"/>
                      </a:lnTo>
                      <a:close/>
                      <a:moveTo>
                        <a:pt x="2008" y="0"/>
                      </a:moveTo>
                      <a:lnTo>
                        <a:pt x="1990" y="0"/>
                      </a:lnTo>
                      <a:lnTo>
                        <a:pt x="1990" y="3"/>
                      </a:lnTo>
                      <a:lnTo>
                        <a:pt x="2008" y="3"/>
                      </a:lnTo>
                      <a:lnTo>
                        <a:pt x="2008" y="0"/>
                      </a:lnTo>
                      <a:close/>
                      <a:moveTo>
                        <a:pt x="2046" y="0"/>
                      </a:moveTo>
                      <a:lnTo>
                        <a:pt x="2027" y="0"/>
                      </a:lnTo>
                      <a:lnTo>
                        <a:pt x="2027" y="3"/>
                      </a:lnTo>
                      <a:lnTo>
                        <a:pt x="2046" y="3"/>
                      </a:lnTo>
                      <a:lnTo>
                        <a:pt x="2046" y="0"/>
                      </a:lnTo>
                      <a:close/>
                      <a:moveTo>
                        <a:pt x="2084" y="0"/>
                      </a:moveTo>
                      <a:lnTo>
                        <a:pt x="2065" y="0"/>
                      </a:lnTo>
                      <a:lnTo>
                        <a:pt x="2065" y="3"/>
                      </a:lnTo>
                      <a:lnTo>
                        <a:pt x="2084" y="3"/>
                      </a:lnTo>
                      <a:lnTo>
                        <a:pt x="2084" y="0"/>
                      </a:lnTo>
                      <a:close/>
                      <a:moveTo>
                        <a:pt x="2122" y="0"/>
                      </a:moveTo>
                      <a:lnTo>
                        <a:pt x="2103" y="0"/>
                      </a:lnTo>
                      <a:lnTo>
                        <a:pt x="2103" y="3"/>
                      </a:lnTo>
                      <a:lnTo>
                        <a:pt x="2122" y="3"/>
                      </a:lnTo>
                      <a:lnTo>
                        <a:pt x="2122" y="0"/>
                      </a:lnTo>
                      <a:close/>
                      <a:moveTo>
                        <a:pt x="2160" y="0"/>
                      </a:moveTo>
                      <a:lnTo>
                        <a:pt x="2141" y="0"/>
                      </a:lnTo>
                      <a:lnTo>
                        <a:pt x="2141" y="3"/>
                      </a:lnTo>
                      <a:lnTo>
                        <a:pt x="2160" y="3"/>
                      </a:lnTo>
                      <a:lnTo>
                        <a:pt x="2160" y="0"/>
                      </a:lnTo>
                      <a:close/>
                      <a:moveTo>
                        <a:pt x="2197" y="0"/>
                      </a:moveTo>
                      <a:lnTo>
                        <a:pt x="2179" y="0"/>
                      </a:lnTo>
                      <a:lnTo>
                        <a:pt x="2179" y="3"/>
                      </a:lnTo>
                      <a:lnTo>
                        <a:pt x="2197" y="3"/>
                      </a:lnTo>
                      <a:lnTo>
                        <a:pt x="2197" y="0"/>
                      </a:lnTo>
                      <a:close/>
                      <a:moveTo>
                        <a:pt x="2235" y="0"/>
                      </a:moveTo>
                      <a:lnTo>
                        <a:pt x="2216" y="0"/>
                      </a:lnTo>
                      <a:lnTo>
                        <a:pt x="2216" y="3"/>
                      </a:lnTo>
                      <a:lnTo>
                        <a:pt x="2235" y="3"/>
                      </a:lnTo>
                      <a:lnTo>
                        <a:pt x="2235" y="0"/>
                      </a:lnTo>
                      <a:close/>
                      <a:moveTo>
                        <a:pt x="2273" y="0"/>
                      </a:moveTo>
                      <a:lnTo>
                        <a:pt x="2254" y="0"/>
                      </a:lnTo>
                      <a:lnTo>
                        <a:pt x="2254" y="3"/>
                      </a:lnTo>
                      <a:lnTo>
                        <a:pt x="2273" y="3"/>
                      </a:lnTo>
                      <a:lnTo>
                        <a:pt x="2273" y="0"/>
                      </a:lnTo>
                      <a:close/>
                      <a:moveTo>
                        <a:pt x="2311" y="0"/>
                      </a:moveTo>
                      <a:lnTo>
                        <a:pt x="2292" y="0"/>
                      </a:lnTo>
                      <a:lnTo>
                        <a:pt x="2292" y="3"/>
                      </a:lnTo>
                      <a:lnTo>
                        <a:pt x="2311" y="3"/>
                      </a:lnTo>
                      <a:lnTo>
                        <a:pt x="2311" y="0"/>
                      </a:lnTo>
                      <a:close/>
                      <a:moveTo>
                        <a:pt x="2349" y="0"/>
                      </a:moveTo>
                      <a:lnTo>
                        <a:pt x="2330" y="0"/>
                      </a:lnTo>
                      <a:lnTo>
                        <a:pt x="2330" y="3"/>
                      </a:lnTo>
                      <a:lnTo>
                        <a:pt x="2349" y="3"/>
                      </a:lnTo>
                      <a:lnTo>
                        <a:pt x="2349" y="0"/>
                      </a:lnTo>
                      <a:close/>
                      <a:moveTo>
                        <a:pt x="2384" y="0"/>
                      </a:moveTo>
                      <a:lnTo>
                        <a:pt x="2368" y="0"/>
                      </a:lnTo>
                      <a:lnTo>
                        <a:pt x="2368" y="3"/>
                      </a:lnTo>
                      <a:lnTo>
                        <a:pt x="2384" y="3"/>
                      </a:lnTo>
                      <a:lnTo>
                        <a:pt x="2384" y="0"/>
                      </a:lnTo>
                      <a:close/>
                      <a:moveTo>
                        <a:pt x="2422" y="0"/>
                      </a:moveTo>
                      <a:lnTo>
                        <a:pt x="2403" y="0"/>
                      </a:lnTo>
                      <a:lnTo>
                        <a:pt x="2403" y="3"/>
                      </a:lnTo>
                      <a:lnTo>
                        <a:pt x="2422" y="3"/>
                      </a:lnTo>
                      <a:lnTo>
                        <a:pt x="2422" y="0"/>
                      </a:lnTo>
                      <a:close/>
                      <a:moveTo>
                        <a:pt x="2460" y="0"/>
                      </a:moveTo>
                      <a:lnTo>
                        <a:pt x="2441" y="0"/>
                      </a:lnTo>
                      <a:lnTo>
                        <a:pt x="2441" y="3"/>
                      </a:lnTo>
                      <a:lnTo>
                        <a:pt x="2460" y="3"/>
                      </a:lnTo>
                      <a:lnTo>
                        <a:pt x="2460" y="0"/>
                      </a:lnTo>
                      <a:close/>
                      <a:moveTo>
                        <a:pt x="2497" y="0"/>
                      </a:moveTo>
                      <a:lnTo>
                        <a:pt x="2479" y="0"/>
                      </a:lnTo>
                      <a:lnTo>
                        <a:pt x="2479" y="3"/>
                      </a:lnTo>
                      <a:lnTo>
                        <a:pt x="2497" y="3"/>
                      </a:lnTo>
                      <a:lnTo>
                        <a:pt x="2497" y="0"/>
                      </a:lnTo>
                      <a:close/>
                      <a:moveTo>
                        <a:pt x="2535" y="0"/>
                      </a:moveTo>
                      <a:lnTo>
                        <a:pt x="2516" y="0"/>
                      </a:lnTo>
                      <a:lnTo>
                        <a:pt x="2516" y="3"/>
                      </a:lnTo>
                      <a:lnTo>
                        <a:pt x="2535" y="3"/>
                      </a:lnTo>
                      <a:lnTo>
                        <a:pt x="2535" y="0"/>
                      </a:lnTo>
                      <a:close/>
                      <a:moveTo>
                        <a:pt x="2573" y="0"/>
                      </a:moveTo>
                      <a:lnTo>
                        <a:pt x="2554" y="0"/>
                      </a:lnTo>
                      <a:lnTo>
                        <a:pt x="2554" y="3"/>
                      </a:lnTo>
                      <a:lnTo>
                        <a:pt x="2573" y="3"/>
                      </a:lnTo>
                      <a:lnTo>
                        <a:pt x="2573" y="0"/>
                      </a:lnTo>
                      <a:close/>
                      <a:moveTo>
                        <a:pt x="2611" y="0"/>
                      </a:moveTo>
                      <a:lnTo>
                        <a:pt x="2592" y="0"/>
                      </a:lnTo>
                      <a:lnTo>
                        <a:pt x="2592" y="3"/>
                      </a:lnTo>
                      <a:lnTo>
                        <a:pt x="2611" y="3"/>
                      </a:lnTo>
                      <a:lnTo>
                        <a:pt x="2611" y="0"/>
                      </a:lnTo>
                      <a:close/>
                      <a:moveTo>
                        <a:pt x="2649" y="0"/>
                      </a:moveTo>
                      <a:lnTo>
                        <a:pt x="2630" y="0"/>
                      </a:lnTo>
                      <a:lnTo>
                        <a:pt x="2630" y="3"/>
                      </a:lnTo>
                      <a:lnTo>
                        <a:pt x="2649" y="3"/>
                      </a:lnTo>
                      <a:lnTo>
                        <a:pt x="2649" y="0"/>
                      </a:lnTo>
                      <a:close/>
                      <a:moveTo>
                        <a:pt x="2686" y="0"/>
                      </a:moveTo>
                      <a:lnTo>
                        <a:pt x="2668" y="0"/>
                      </a:lnTo>
                      <a:lnTo>
                        <a:pt x="2668" y="3"/>
                      </a:lnTo>
                      <a:lnTo>
                        <a:pt x="2686" y="3"/>
                      </a:lnTo>
                      <a:lnTo>
                        <a:pt x="2686" y="0"/>
                      </a:lnTo>
                      <a:close/>
                      <a:moveTo>
                        <a:pt x="2724" y="0"/>
                      </a:moveTo>
                      <a:lnTo>
                        <a:pt x="2705" y="0"/>
                      </a:lnTo>
                      <a:lnTo>
                        <a:pt x="2705" y="3"/>
                      </a:lnTo>
                      <a:lnTo>
                        <a:pt x="2724" y="3"/>
                      </a:lnTo>
                      <a:lnTo>
                        <a:pt x="2724" y="0"/>
                      </a:lnTo>
                      <a:close/>
                      <a:moveTo>
                        <a:pt x="2762" y="0"/>
                      </a:moveTo>
                      <a:lnTo>
                        <a:pt x="2743" y="0"/>
                      </a:lnTo>
                      <a:lnTo>
                        <a:pt x="2743" y="3"/>
                      </a:lnTo>
                      <a:lnTo>
                        <a:pt x="2762" y="3"/>
                      </a:lnTo>
                      <a:lnTo>
                        <a:pt x="2762" y="0"/>
                      </a:lnTo>
                      <a:close/>
                      <a:moveTo>
                        <a:pt x="2800" y="0"/>
                      </a:moveTo>
                      <a:lnTo>
                        <a:pt x="2781" y="0"/>
                      </a:lnTo>
                      <a:lnTo>
                        <a:pt x="2781" y="3"/>
                      </a:lnTo>
                      <a:lnTo>
                        <a:pt x="2800" y="3"/>
                      </a:lnTo>
                      <a:lnTo>
                        <a:pt x="2800" y="0"/>
                      </a:lnTo>
                      <a:close/>
                      <a:moveTo>
                        <a:pt x="2838" y="0"/>
                      </a:moveTo>
                      <a:lnTo>
                        <a:pt x="2819" y="0"/>
                      </a:lnTo>
                      <a:lnTo>
                        <a:pt x="2819" y="3"/>
                      </a:lnTo>
                      <a:lnTo>
                        <a:pt x="2838" y="3"/>
                      </a:lnTo>
                      <a:lnTo>
                        <a:pt x="2838" y="0"/>
                      </a:lnTo>
                      <a:close/>
                      <a:moveTo>
                        <a:pt x="2875" y="0"/>
                      </a:moveTo>
                      <a:lnTo>
                        <a:pt x="2857" y="0"/>
                      </a:lnTo>
                      <a:lnTo>
                        <a:pt x="2857" y="3"/>
                      </a:lnTo>
                      <a:lnTo>
                        <a:pt x="2875" y="3"/>
                      </a:lnTo>
                      <a:lnTo>
                        <a:pt x="2875" y="0"/>
                      </a:lnTo>
                      <a:close/>
                      <a:moveTo>
                        <a:pt x="2913" y="0"/>
                      </a:moveTo>
                      <a:lnTo>
                        <a:pt x="2894" y="0"/>
                      </a:lnTo>
                      <a:lnTo>
                        <a:pt x="2894" y="3"/>
                      </a:lnTo>
                      <a:lnTo>
                        <a:pt x="2913" y="3"/>
                      </a:lnTo>
                      <a:lnTo>
                        <a:pt x="2913" y="0"/>
                      </a:lnTo>
                      <a:close/>
                      <a:moveTo>
                        <a:pt x="2951" y="0"/>
                      </a:moveTo>
                      <a:lnTo>
                        <a:pt x="2932" y="0"/>
                      </a:lnTo>
                      <a:lnTo>
                        <a:pt x="2932" y="3"/>
                      </a:lnTo>
                      <a:lnTo>
                        <a:pt x="2951" y="3"/>
                      </a:lnTo>
                      <a:lnTo>
                        <a:pt x="2951" y="0"/>
                      </a:lnTo>
                      <a:close/>
                      <a:moveTo>
                        <a:pt x="2986" y="0"/>
                      </a:moveTo>
                      <a:lnTo>
                        <a:pt x="2968" y="0"/>
                      </a:lnTo>
                      <a:lnTo>
                        <a:pt x="2968" y="3"/>
                      </a:lnTo>
                      <a:lnTo>
                        <a:pt x="2986" y="3"/>
                      </a:lnTo>
                      <a:lnTo>
                        <a:pt x="2986" y="0"/>
                      </a:lnTo>
                      <a:close/>
                      <a:moveTo>
                        <a:pt x="3024" y="0"/>
                      </a:moveTo>
                      <a:lnTo>
                        <a:pt x="3005" y="0"/>
                      </a:lnTo>
                      <a:lnTo>
                        <a:pt x="3005" y="3"/>
                      </a:lnTo>
                      <a:lnTo>
                        <a:pt x="3024" y="3"/>
                      </a:lnTo>
                      <a:lnTo>
                        <a:pt x="3024" y="0"/>
                      </a:lnTo>
                      <a:close/>
                      <a:moveTo>
                        <a:pt x="3062" y="0"/>
                      </a:moveTo>
                      <a:lnTo>
                        <a:pt x="3043" y="0"/>
                      </a:lnTo>
                      <a:lnTo>
                        <a:pt x="3043" y="3"/>
                      </a:lnTo>
                      <a:lnTo>
                        <a:pt x="3062" y="3"/>
                      </a:lnTo>
                      <a:lnTo>
                        <a:pt x="3062" y="0"/>
                      </a:lnTo>
                      <a:close/>
                      <a:moveTo>
                        <a:pt x="3100" y="0"/>
                      </a:moveTo>
                      <a:lnTo>
                        <a:pt x="3081" y="0"/>
                      </a:lnTo>
                      <a:lnTo>
                        <a:pt x="3081" y="3"/>
                      </a:lnTo>
                      <a:lnTo>
                        <a:pt x="3100" y="3"/>
                      </a:lnTo>
                      <a:lnTo>
                        <a:pt x="3100" y="0"/>
                      </a:lnTo>
                      <a:close/>
                      <a:moveTo>
                        <a:pt x="3138" y="0"/>
                      </a:moveTo>
                      <a:lnTo>
                        <a:pt x="3119" y="0"/>
                      </a:lnTo>
                      <a:lnTo>
                        <a:pt x="3119" y="3"/>
                      </a:lnTo>
                      <a:lnTo>
                        <a:pt x="3138" y="3"/>
                      </a:lnTo>
                      <a:lnTo>
                        <a:pt x="3138" y="0"/>
                      </a:lnTo>
                      <a:close/>
                      <a:moveTo>
                        <a:pt x="3175" y="0"/>
                      </a:moveTo>
                      <a:lnTo>
                        <a:pt x="3157" y="0"/>
                      </a:lnTo>
                      <a:lnTo>
                        <a:pt x="3157" y="3"/>
                      </a:lnTo>
                      <a:lnTo>
                        <a:pt x="3175" y="3"/>
                      </a:lnTo>
                      <a:lnTo>
                        <a:pt x="3175" y="0"/>
                      </a:lnTo>
                      <a:close/>
                      <a:moveTo>
                        <a:pt x="3213" y="0"/>
                      </a:moveTo>
                      <a:lnTo>
                        <a:pt x="3194" y="0"/>
                      </a:lnTo>
                      <a:lnTo>
                        <a:pt x="3194" y="3"/>
                      </a:lnTo>
                      <a:lnTo>
                        <a:pt x="3213" y="3"/>
                      </a:lnTo>
                      <a:lnTo>
                        <a:pt x="3213" y="0"/>
                      </a:lnTo>
                      <a:close/>
                      <a:moveTo>
                        <a:pt x="3251" y="0"/>
                      </a:moveTo>
                      <a:lnTo>
                        <a:pt x="3232" y="0"/>
                      </a:lnTo>
                      <a:lnTo>
                        <a:pt x="3232" y="3"/>
                      </a:lnTo>
                      <a:lnTo>
                        <a:pt x="3251" y="3"/>
                      </a:lnTo>
                      <a:lnTo>
                        <a:pt x="3251" y="0"/>
                      </a:lnTo>
                      <a:close/>
                      <a:moveTo>
                        <a:pt x="3289" y="0"/>
                      </a:moveTo>
                      <a:lnTo>
                        <a:pt x="3270" y="0"/>
                      </a:lnTo>
                      <a:lnTo>
                        <a:pt x="3270" y="3"/>
                      </a:lnTo>
                      <a:lnTo>
                        <a:pt x="3289" y="3"/>
                      </a:lnTo>
                      <a:lnTo>
                        <a:pt x="3289" y="0"/>
                      </a:lnTo>
                      <a:close/>
                      <a:moveTo>
                        <a:pt x="3327" y="0"/>
                      </a:moveTo>
                      <a:lnTo>
                        <a:pt x="3308" y="0"/>
                      </a:lnTo>
                      <a:lnTo>
                        <a:pt x="3308" y="3"/>
                      </a:lnTo>
                      <a:lnTo>
                        <a:pt x="3327" y="3"/>
                      </a:lnTo>
                      <a:lnTo>
                        <a:pt x="3327" y="0"/>
                      </a:lnTo>
                      <a:close/>
                      <a:moveTo>
                        <a:pt x="3364" y="0"/>
                      </a:moveTo>
                      <a:lnTo>
                        <a:pt x="3346" y="0"/>
                      </a:lnTo>
                      <a:lnTo>
                        <a:pt x="3346" y="3"/>
                      </a:lnTo>
                      <a:lnTo>
                        <a:pt x="3364" y="3"/>
                      </a:lnTo>
                      <a:lnTo>
                        <a:pt x="3364" y="0"/>
                      </a:lnTo>
                      <a:close/>
                      <a:moveTo>
                        <a:pt x="3402" y="0"/>
                      </a:moveTo>
                      <a:lnTo>
                        <a:pt x="3383" y="0"/>
                      </a:lnTo>
                      <a:lnTo>
                        <a:pt x="3383" y="3"/>
                      </a:lnTo>
                      <a:lnTo>
                        <a:pt x="3402" y="3"/>
                      </a:lnTo>
                      <a:lnTo>
                        <a:pt x="3402" y="0"/>
                      </a:lnTo>
                      <a:close/>
                      <a:moveTo>
                        <a:pt x="3440" y="0"/>
                      </a:moveTo>
                      <a:lnTo>
                        <a:pt x="3421" y="0"/>
                      </a:lnTo>
                      <a:lnTo>
                        <a:pt x="3421" y="3"/>
                      </a:lnTo>
                      <a:lnTo>
                        <a:pt x="3440" y="3"/>
                      </a:lnTo>
                      <a:lnTo>
                        <a:pt x="3440" y="0"/>
                      </a:lnTo>
                      <a:close/>
                      <a:moveTo>
                        <a:pt x="3478" y="0"/>
                      </a:moveTo>
                      <a:lnTo>
                        <a:pt x="3459" y="0"/>
                      </a:lnTo>
                      <a:lnTo>
                        <a:pt x="3459" y="3"/>
                      </a:lnTo>
                      <a:lnTo>
                        <a:pt x="3478" y="3"/>
                      </a:lnTo>
                      <a:lnTo>
                        <a:pt x="3478" y="0"/>
                      </a:lnTo>
                      <a:close/>
                      <a:moveTo>
                        <a:pt x="3516" y="0"/>
                      </a:moveTo>
                      <a:lnTo>
                        <a:pt x="3497" y="0"/>
                      </a:lnTo>
                      <a:lnTo>
                        <a:pt x="3497" y="3"/>
                      </a:lnTo>
                      <a:lnTo>
                        <a:pt x="3516" y="3"/>
                      </a:lnTo>
                      <a:lnTo>
                        <a:pt x="3516" y="0"/>
                      </a:lnTo>
                      <a:close/>
                      <a:moveTo>
                        <a:pt x="3553" y="0"/>
                      </a:moveTo>
                      <a:lnTo>
                        <a:pt x="3535" y="0"/>
                      </a:lnTo>
                      <a:lnTo>
                        <a:pt x="3535" y="3"/>
                      </a:lnTo>
                      <a:lnTo>
                        <a:pt x="3553" y="3"/>
                      </a:lnTo>
                      <a:lnTo>
                        <a:pt x="3553" y="0"/>
                      </a:lnTo>
                      <a:close/>
                      <a:moveTo>
                        <a:pt x="3589" y="0"/>
                      </a:moveTo>
                      <a:lnTo>
                        <a:pt x="3570" y="0"/>
                      </a:lnTo>
                      <a:lnTo>
                        <a:pt x="3570" y="3"/>
                      </a:lnTo>
                      <a:lnTo>
                        <a:pt x="3589" y="3"/>
                      </a:lnTo>
                      <a:lnTo>
                        <a:pt x="3589" y="0"/>
                      </a:lnTo>
                      <a:close/>
                      <a:moveTo>
                        <a:pt x="3627" y="0"/>
                      </a:moveTo>
                      <a:lnTo>
                        <a:pt x="3608" y="0"/>
                      </a:lnTo>
                      <a:lnTo>
                        <a:pt x="3608" y="3"/>
                      </a:lnTo>
                      <a:lnTo>
                        <a:pt x="3627" y="3"/>
                      </a:lnTo>
                      <a:lnTo>
                        <a:pt x="3627" y="0"/>
                      </a:lnTo>
                      <a:close/>
                      <a:moveTo>
                        <a:pt x="3664" y="0"/>
                      </a:moveTo>
                      <a:lnTo>
                        <a:pt x="3646" y="0"/>
                      </a:lnTo>
                      <a:lnTo>
                        <a:pt x="3646" y="3"/>
                      </a:lnTo>
                      <a:lnTo>
                        <a:pt x="3664" y="3"/>
                      </a:lnTo>
                      <a:lnTo>
                        <a:pt x="3664" y="0"/>
                      </a:lnTo>
                      <a:close/>
                      <a:moveTo>
                        <a:pt x="3702" y="0"/>
                      </a:moveTo>
                      <a:lnTo>
                        <a:pt x="3683" y="0"/>
                      </a:lnTo>
                      <a:lnTo>
                        <a:pt x="3683" y="3"/>
                      </a:lnTo>
                      <a:lnTo>
                        <a:pt x="3702" y="3"/>
                      </a:lnTo>
                      <a:lnTo>
                        <a:pt x="3702" y="0"/>
                      </a:lnTo>
                      <a:close/>
                      <a:moveTo>
                        <a:pt x="3740" y="0"/>
                      </a:moveTo>
                      <a:lnTo>
                        <a:pt x="3721" y="0"/>
                      </a:lnTo>
                      <a:lnTo>
                        <a:pt x="3721" y="3"/>
                      </a:lnTo>
                      <a:lnTo>
                        <a:pt x="3740" y="3"/>
                      </a:lnTo>
                      <a:lnTo>
                        <a:pt x="3740" y="0"/>
                      </a:lnTo>
                      <a:close/>
                      <a:moveTo>
                        <a:pt x="3778" y="0"/>
                      </a:moveTo>
                      <a:lnTo>
                        <a:pt x="3759" y="0"/>
                      </a:lnTo>
                      <a:lnTo>
                        <a:pt x="3759" y="3"/>
                      </a:lnTo>
                      <a:lnTo>
                        <a:pt x="3778" y="3"/>
                      </a:lnTo>
                      <a:lnTo>
                        <a:pt x="3778" y="0"/>
                      </a:lnTo>
                      <a:close/>
                      <a:moveTo>
                        <a:pt x="3816" y="0"/>
                      </a:moveTo>
                      <a:lnTo>
                        <a:pt x="3797" y="0"/>
                      </a:lnTo>
                      <a:lnTo>
                        <a:pt x="3797" y="3"/>
                      </a:lnTo>
                      <a:lnTo>
                        <a:pt x="3816" y="3"/>
                      </a:lnTo>
                      <a:lnTo>
                        <a:pt x="3816" y="0"/>
                      </a:lnTo>
                      <a:close/>
                      <a:moveTo>
                        <a:pt x="3853" y="0"/>
                      </a:moveTo>
                      <a:lnTo>
                        <a:pt x="3835" y="0"/>
                      </a:lnTo>
                      <a:lnTo>
                        <a:pt x="3835" y="3"/>
                      </a:lnTo>
                      <a:lnTo>
                        <a:pt x="3853" y="3"/>
                      </a:lnTo>
                      <a:lnTo>
                        <a:pt x="3853" y="0"/>
                      </a:lnTo>
                      <a:close/>
                      <a:moveTo>
                        <a:pt x="3891" y="0"/>
                      </a:moveTo>
                      <a:lnTo>
                        <a:pt x="3872" y="0"/>
                      </a:lnTo>
                      <a:lnTo>
                        <a:pt x="3872" y="3"/>
                      </a:lnTo>
                      <a:lnTo>
                        <a:pt x="3891" y="3"/>
                      </a:lnTo>
                      <a:lnTo>
                        <a:pt x="3891" y="0"/>
                      </a:lnTo>
                      <a:close/>
                      <a:moveTo>
                        <a:pt x="3929" y="0"/>
                      </a:moveTo>
                      <a:lnTo>
                        <a:pt x="3910" y="0"/>
                      </a:lnTo>
                      <a:lnTo>
                        <a:pt x="3910" y="3"/>
                      </a:lnTo>
                      <a:lnTo>
                        <a:pt x="3929" y="3"/>
                      </a:lnTo>
                      <a:lnTo>
                        <a:pt x="3929" y="0"/>
                      </a:lnTo>
                      <a:close/>
                      <a:moveTo>
                        <a:pt x="3967" y="0"/>
                      </a:moveTo>
                      <a:lnTo>
                        <a:pt x="3948" y="0"/>
                      </a:lnTo>
                      <a:lnTo>
                        <a:pt x="3948" y="3"/>
                      </a:lnTo>
                      <a:lnTo>
                        <a:pt x="3967" y="3"/>
                      </a:lnTo>
                      <a:lnTo>
                        <a:pt x="3967" y="0"/>
                      </a:lnTo>
                      <a:close/>
                      <a:moveTo>
                        <a:pt x="4005" y="0"/>
                      </a:moveTo>
                      <a:lnTo>
                        <a:pt x="3986" y="0"/>
                      </a:lnTo>
                      <a:lnTo>
                        <a:pt x="3986" y="3"/>
                      </a:lnTo>
                      <a:lnTo>
                        <a:pt x="4005" y="3"/>
                      </a:lnTo>
                      <a:lnTo>
                        <a:pt x="4005" y="0"/>
                      </a:lnTo>
                      <a:close/>
                      <a:moveTo>
                        <a:pt x="4042" y="0"/>
                      </a:moveTo>
                      <a:lnTo>
                        <a:pt x="4024" y="0"/>
                      </a:lnTo>
                      <a:lnTo>
                        <a:pt x="4024" y="3"/>
                      </a:lnTo>
                      <a:lnTo>
                        <a:pt x="4042" y="3"/>
                      </a:lnTo>
                      <a:lnTo>
                        <a:pt x="4042" y="0"/>
                      </a:lnTo>
                      <a:close/>
                      <a:moveTo>
                        <a:pt x="4080" y="0"/>
                      </a:moveTo>
                      <a:lnTo>
                        <a:pt x="4061" y="0"/>
                      </a:lnTo>
                      <a:lnTo>
                        <a:pt x="4061" y="3"/>
                      </a:lnTo>
                      <a:lnTo>
                        <a:pt x="4080" y="3"/>
                      </a:lnTo>
                      <a:lnTo>
                        <a:pt x="4080" y="0"/>
                      </a:lnTo>
                      <a:close/>
                      <a:moveTo>
                        <a:pt x="4118" y="0"/>
                      </a:moveTo>
                      <a:lnTo>
                        <a:pt x="4099" y="0"/>
                      </a:lnTo>
                      <a:lnTo>
                        <a:pt x="4099" y="3"/>
                      </a:lnTo>
                      <a:lnTo>
                        <a:pt x="4118" y="3"/>
                      </a:lnTo>
                      <a:lnTo>
                        <a:pt x="4118" y="0"/>
                      </a:lnTo>
                      <a:close/>
                      <a:moveTo>
                        <a:pt x="4154" y="0"/>
                      </a:moveTo>
                      <a:lnTo>
                        <a:pt x="4137" y="0"/>
                      </a:lnTo>
                      <a:lnTo>
                        <a:pt x="4137" y="3"/>
                      </a:lnTo>
                      <a:lnTo>
                        <a:pt x="4154" y="3"/>
                      </a:lnTo>
                      <a:lnTo>
                        <a:pt x="4154" y="0"/>
                      </a:lnTo>
                      <a:close/>
                      <a:moveTo>
                        <a:pt x="4191" y="0"/>
                      </a:moveTo>
                      <a:lnTo>
                        <a:pt x="4172" y="0"/>
                      </a:lnTo>
                      <a:lnTo>
                        <a:pt x="4172" y="3"/>
                      </a:lnTo>
                      <a:lnTo>
                        <a:pt x="4191" y="3"/>
                      </a:lnTo>
                      <a:lnTo>
                        <a:pt x="4191" y="0"/>
                      </a:lnTo>
                      <a:close/>
                      <a:moveTo>
                        <a:pt x="4229" y="0"/>
                      </a:moveTo>
                      <a:lnTo>
                        <a:pt x="4210" y="0"/>
                      </a:lnTo>
                      <a:lnTo>
                        <a:pt x="4210" y="3"/>
                      </a:lnTo>
                      <a:lnTo>
                        <a:pt x="4229" y="3"/>
                      </a:lnTo>
                      <a:lnTo>
                        <a:pt x="4229" y="0"/>
                      </a:lnTo>
                      <a:close/>
                      <a:moveTo>
                        <a:pt x="4267" y="0"/>
                      </a:moveTo>
                      <a:lnTo>
                        <a:pt x="4248" y="0"/>
                      </a:lnTo>
                      <a:lnTo>
                        <a:pt x="4248" y="3"/>
                      </a:lnTo>
                      <a:lnTo>
                        <a:pt x="4267" y="3"/>
                      </a:lnTo>
                      <a:lnTo>
                        <a:pt x="4267" y="0"/>
                      </a:lnTo>
                      <a:close/>
                      <a:moveTo>
                        <a:pt x="4305" y="0"/>
                      </a:moveTo>
                      <a:lnTo>
                        <a:pt x="4286" y="0"/>
                      </a:lnTo>
                      <a:lnTo>
                        <a:pt x="4286" y="3"/>
                      </a:lnTo>
                      <a:lnTo>
                        <a:pt x="4305" y="3"/>
                      </a:lnTo>
                      <a:lnTo>
                        <a:pt x="4305" y="0"/>
                      </a:lnTo>
                      <a:close/>
                      <a:moveTo>
                        <a:pt x="4342" y="0"/>
                      </a:moveTo>
                      <a:lnTo>
                        <a:pt x="4324" y="0"/>
                      </a:lnTo>
                      <a:lnTo>
                        <a:pt x="4324" y="3"/>
                      </a:lnTo>
                      <a:lnTo>
                        <a:pt x="4342" y="3"/>
                      </a:lnTo>
                      <a:lnTo>
                        <a:pt x="4342" y="0"/>
                      </a:lnTo>
                      <a:close/>
                      <a:moveTo>
                        <a:pt x="4380" y="0"/>
                      </a:moveTo>
                      <a:lnTo>
                        <a:pt x="4361" y="0"/>
                      </a:lnTo>
                      <a:lnTo>
                        <a:pt x="4361" y="3"/>
                      </a:lnTo>
                      <a:lnTo>
                        <a:pt x="4380" y="3"/>
                      </a:lnTo>
                      <a:lnTo>
                        <a:pt x="4380" y="0"/>
                      </a:lnTo>
                      <a:close/>
                      <a:moveTo>
                        <a:pt x="4418" y="0"/>
                      </a:moveTo>
                      <a:lnTo>
                        <a:pt x="4399" y="0"/>
                      </a:lnTo>
                      <a:lnTo>
                        <a:pt x="4399" y="3"/>
                      </a:lnTo>
                      <a:lnTo>
                        <a:pt x="4418" y="3"/>
                      </a:lnTo>
                      <a:lnTo>
                        <a:pt x="4418" y="0"/>
                      </a:lnTo>
                      <a:close/>
                      <a:moveTo>
                        <a:pt x="4437" y="0"/>
                      </a:moveTo>
                      <a:lnTo>
                        <a:pt x="4437" y="0"/>
                      </a:lnTo>
                      <a:lnTo>
                        <a:pt x="4437" y="3"/>
                      </a:lnTo>
                      <a:lnTo>
                        <a:pt x="4437" y="3"/>
                      </a:lnTo>
                      <a:lnTo>
                        <a:pt x="4437" y="0"/>
                      </a:lnTo>
                      <a:close/>
                    </a:path>
                  </a:pathLst>
                </a:custGeom>
                <a:solidFill>
                  <a:srgbClr val="799453"/>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25" name="Freeform 46"/>
                <p:cNvSpPr>
                  <a:spLocks noEditPoints="1"/>
                </p:cNvSpPr>
                <p:nvPr/>
              </p:nvSpPr>
              <p:spPr bwMode="auto">
                <a:xfrm>
                  <a:off x="1663510" y="5966154"/>
                  <a:ext cx="8795900" cy="5947"/>
                </a:xfrm>
                <a:custGeom>
                  <a:avLst/>
                  <a:gdLst/>
                  <a:ahLst/>
                  <a:cxnLst>
                    <a:cxn ang="0">
                      <a:pos x="50" y="3"/>
                    </a:cxn>
                    <a:cxn ang="0">
                      <a:pos x="371" y="3"/>
                    </a:cxn>
                    <a:cxn ang="0">
                      <a:pos x="447" y="0"/>
                    </a:cxn>
                    <a:cxn ang="0">
                      <a:pos x="541" y="0"/>
                    </a:cxn>
                    <a:cxn ang="0">
                      <a:pos x="579" y="0"/>
                    </a:cxn>
                    <a:cxn ang="0">
                      <a:pos x="652" y="3"/>
                    </a:cxn>
                    <a:cxn ang="0">
                      <a:pos x="709" y="3"/>
                    </a:cxn>
                    <a:cxn ang="0">
                      <a:pos x="785" y="0"/>
                    </a:cxn>
                    <a:cxn ang="0">
                      <a:pos x="879" y="0"/>
                    </a:cxn>
                    <a:cxn ang="0">
                      <a:pos x="917" y="0"/>
                    </a:cxn>
                    <a:cxn ang="0">
                      <a:pos x="993" y="3"/>
                    </a:cxn>
                    <a:cxn ang="0">
                      <a:pos x="1049" y="3"/>
                    </a:cxn>
                    <a:cxn ang="0">
                      <a:pos x="1125" y="0"/>
                    </a:cxn>
                    <a:cxn ang="0">
                      <a:pos x="1217" y="0"/>
                    </a:cxn>
                    <a:cxn ang="0">
                      <a:pos x="1255" y="0"/>
                    </a:cxn>
                    <a:cxn ang="0">
                      <a:pos x="1330" y="3"/>
                    </a:cxn>
                    <a:cxn ang="0">
                      <a:pos x="1387" y="3"/>
                    </a:cxn>
                    <a:cxn ang="0">
                      <a:pos x="1463" y="0"/>
                    </a:cxn>
                    <a:cxn ang="0">
                      <a:pos x="1557" y="0"/>
                    </a:cxn>
                    <a:cxn ang="0">
                      <a:pos x="1595" y="0"/>
                    </a:cxn>
                    <a:cxn ang="0">
                      <a:pos x="1671" y="3"/>
                    </a:cxn>
                    <a:cxn ang="0">
                      <a:pos x="1727" y="3"/>
                    </a:cxn>
                    <a:cxn ang="0">
                      <a:pos x="1801" y="0"/>
                    </a:cxn>
                    <a:cxn ang="0">
                      <a:pos x="1895" y="0"/>
                    </a:cxn>
                    <a:cxn ang="0">
                      <a:pos x="1933" y="0"/>
                    </a:cxn>
                    <a:cxn ang="0">
                      <a:pos x="2008" y="3"/>
                    </a:cxn>
                    <a:cxn ang="0">
                      <a:pos x="2065" y="3"/>
                    </a:cxn>
                    <a:cxn ang="0">
                      <a:pos x="2141" y="0"/>
                    </a:cxn>
                    <a:cxn ang="0">
                      <a:pos x="2235" y="0"/>
                    </a:cxn>
                    <a:cxn ang="0">
                      <a:pos x="2273" y="0"/>
                    </a:cxn>
                    <a:cxn ang="0">
                      <a:pos x="2349" y="3"/>
                    </a:cxn>
                    <a:cxn ang="0">
                      <a:pos x="2403" y="3"/>
                    </a:cxn>
                    <a:cxn ang="0">
                      <a:pos x="2479" y="0"/>
                    </a:cxn>
                    <a:cxn ang="0">
                      <a:pos x="2573" y="0"/>
                    </a:cxn>
                    <a:cxn ang="0">
                      <a:pos x="2611" y="0"/>
                    </a:cxn>
                    <a:cxn ang="0">
                      <a:pos x="2686" y="3"/>
                    </a:cxn>
                    <a:cxn ang="0">
                      <a:pos x="2743" y="3"/>
                    </a:cxn>
                    <a:cxn ang="0">
                      <a:pos x="2819" y="0"/>
                    </a:cxn>
                    <a:cxn ang="0">
                      <a:pos x="2913" y="0"/>
                    </a:cxn>
                    <a:cxn ang="0">
                      <a:pos x="2951" y="0"/>
                    </a:cxn>
                    <a:cxn ang="0">
                      <a:pos x="3024" y="3"/>
                    </a:cxn>
                    <a:cxn ang="0">
                      <a:pos x="3081" y="3"/>
                    </a:cxn>
                    <a:cxn ang="0">
                      <a:pos x="3157" y="0"/>
                    </a:cxn>
                    <a:cxn ang="0">
                      <a:pos x="3251" y="0"/>
                    </a:cxn>
                    <a:cxn ang="0">
                      <a:pos x="3289" y="0"/>
                    </a:cxn>
                    <a:cxn ang="0">
                      <a:pos x="3364" y="3"/>
                    </a:cxn>
                    <a:cxn ang="0">
                      <a:pos x="3421" y="3"/>
                    </a:cxn>
                    <a:cxn ang="0">
                      <a:pos x="3497" y="0"/>
                    </a:cxn>
                    <a:cxn ang="0">
                      <a:pos x="3589" y="0"/>
                    </a:cxn>
                    <a:cxn ang="0">
                      <a:pos x="3627" y="0"/>
                    </a:cxn>
                    <a:cxn ang="0">
                      <a:pos x="3702" y="3"/>
                    </a:cxn>
                    <a:cxn ang="0">
                      <a:pos x="3759" y="3"/>
                    </a:cxn>
                    <a:cxn ang="0">
                      <a:pos x="3835" y="0"/>
                    </a:cxn>
                    <a:cxn ang="0">
                      <a:pos x="3929" y="0"/>
                    </a:cxn>
                    <a:cxn ang="0">
                      <a:pos x="3967" y="0"/>
                    </a:cxn>
                    <a:cxn ang="0">
                      <a:pos x="4042" y="3"/>
                    </a:cxn>
                    <a:cxn ang="0">
                      <a:pos x="4099" y="3"/>
                    </a:cxn>
                    <a:cxn ang="0">
                      <a:pos x="4172" y="0"/>
                    </a:cxn>
                    <a:cxn ang="0">
                      <a:pos x="4267" y="0"/>
                    </a:cxn>
                    <a:cxn ang="0">
                      <a:pos x="4305" y="0"/>
                    </a:cxn>
                    <a:cxn ang="0">
                      <a:pos x="4380" y="3"/>
                    </a:cxn>
                    <a:cxn ang="0">
                      <a:pos x="4437" y="3"/>
                    </a:cxn>
                  </a:cxnLst>
                  <a:rect l="0" t="0" r="r" b="b"/>
                  <a:pathLst>
                    <a:path w="4437" h="3">
                      <a:moveTo>
                        <a:pt x="15" y="0"/>
                      </a:moveTo>
                      <a:lnTo>
                        <a:pt x="5" y="0"/>
                      </a:lnTo>
                      <a:lnTo>
                        <a:pt x="0" y="3"/>
                      </a:lnTo>
                      <a:lnTo>
                        <a:pt x="15" y="3"/>
                      </a:lnTo>
                      <a:lnTo>
                        <a:pt x="15" y="0"/>
                      </a:lnTo>
                      <a:moveTo>
                        <a:pt x="50" y="0"/>
                      </a:moveTo>
                      <a:lnTo>
                        <a:pt x="31" y="0"/>
                      </a:lnTo>
                      <a:lnTo>
                        <a:pt x="31" y="3"/>
                      </a:lnTo>
                      <a:lnTo>
                        <a:pt x="50" y="3"/>
                      </a:lnTo>
                      <a:lnTo>
                        <a:pt x="50" y="0"/>
                      </a:lnTo>
                      <a:moveTo>
                        <a:pt x="352" y="0"/>
                      </a:moveTo>
                      <a:lnTo>
                        <a:pt x="333" y="0"/>
                      </a:lnTo>
                      <a:lnTo>
                        <a:pt x="333" y="3"/>
                      </a:lnTo>
                      <a:lnTo>
                        <a:pt x="352" y="3"/>
                      </a:lnTo>
                      <a:lnTo>
                        <a:pt x="352" y="0"/>
                      </a:lnTo>
                      <a:moveTo>
                        <a:pt x="390" y="0"/>
                      </a:moveTo>
                      <a:lnTo>
                        <a:pt x="371" y="0"/>
                      </a:lnTo>
                      <a:lnTo>
                        <a:pt x="371" y="3"/>
                      </a:lnTo>
                      <a:lnTo>
                        <a:pt x="390" y="3"/>
                      </a:lnTo>
                      <a:lnTo>
                        <a:pt x="390" y="0"/>
                      </a:lnTo>
                      <a:moveTo>
                        <a:pt x="428" y="0"/>
                      </a:moveTo>
                      <a:lnTo>
                        <a:pt x="409" y="0"/>
                      </a:lnTo>
                      <a:lnTo>
                        <a:pt x="409" y="3"/>
                      </a:lnTo>
                      <a:lnTo>
                        <a:pt x="428" y="3"/>
                      </a:lnTo>
                      <a:lnTo>
                        <a:pt x="428" y="0"/>
                      </a:lnTo>
                      <a:moveTo>
                        <a:pt x="466" y="0"/>
                      </a:moveTo>
                      <a:lnTo>
                        <a:pt x="447" y="0"/>
                      </a:lnTo>
                      <a:lnTo>
                        <a:pt x="447" y="3"/>
                      </a:lnTo>
                      <a:lnTo>
                        <a:pt x="466" y="3"/>
                      </a:lnTo>
                      <a:lnTo>
                        <a:pt x="466" y="0"/>
                      </a:lnTo>
                      <a:moveTo>
                        <a:pt x="504" y="0"/>
                      </a:moveTo>
                      <a:lnTo>
                        <a:pt x="485" y="0"/>
                      </a:lnTo>
                      <a:lnTo>
                        <a:pt x="485" y="3"/>
                      </a:lnTo>
                      <a:lnTo>
                        <a:pt x="504" y="3"/>
                      </a:lnTo>
                      <a:lnTo>
                        <a:pt x="504" y="0"/>
                      </a:lnTo>
                      <a:moveTo>
                        <a:pt x="541" y="0"/>
                      </a:moveTo>
                      <a:lnTo>
                        <a:pt x="522" y="0"/>
                      </a:lnTo>
                      <a:lnTo>
                        <a:pt x="522" y="3"/>
                      </a:lnTo>
                      <a:lnTo>
                        <a:pt x="541" y="3"/>
                      </a:lnTo>
                      <a:lnTo>
                        <a:pt x="541" y="0"/>
                      </a:lnTo>
                      <a:moveTo>
                        <a:pt x="579" y="0"/>
                      </a:moveTo>
                      <a:lnTo>
                        <a:pt x="560" y="0"/>
                      </a:lnTo>
                      <a:lnTo>
                        <a:pt x="560" y="3"/>
                      </a:lnTo>
                      <a:lnTo>
                        <a:pt x="579" y="3"/>
                      </a:lnTo>
                      <a:lnTo>
                        <a:pt x="579" y="0"/>
                      </a:lnTo>
                      <a:moveTo>
                        <a:pt x="615" y="0"/>
                      </a:moveTo>
                      <a:lnTo>
                        <a:pt x="598" y="0"/>
                      </a:lnTo>
                      <a:lnTo>
                        <a:pt x="598" y="3"/>
                      </a:lnTo>
                      <a:lnTo>
                        <a:pt x="615" y="3"/>
                      </a:lnTo>
                      <a:lnTo>
                        <a:pt x="615" y="0"/>
                      </a:lnTo>
                      <a:moveTo>
                        <a:pt x="652" y="0"/>
                      </a:moveTo>
                      <a:lnTo>
                        <a:pt x="633" y="0"/>
                      </a:lnTo>
                      <a:lnTo>
                        <a:pt x="633" y="3"/>
                      </a:lnTo>
                      <a:lnTo>
                        <a:pt x="652" y="3"/>
                      </a:lnTo>
                      <a:lnTo>
                        <a:pt x="652" y="0"/>
                      </a:lnTo>
                      <a:moveTo>
                        <a:pt x="690" y="0"/>
                      </a:moveTo>
                      <a:lnTo>
                        <a:pt x="671" y="0"/>
                      </a:lnTo>
                      <a:lnTo>
                        <a:pt x="671" y="3"/>
                      </a:lnTo>
                      <a:lnTo>
                        <a:pt x="690" y="3"/>
                      </a:lnTo>
                      <a:lnTo>
                        <a:pt x="690" y="0"/>
                      </a:lnTo>
                      <a:moveTo>
                        <a:pt x="728" y="0"/>
                      </a:moveTo>
                      <a:lnTo>
                        <a:pt x="709" y="0"/>
                      </a:lnTo>
                      <a:lnTo>
                        <a:pt x="709" y="3"/>
                      </a:lnTo>
                      <a:lnTo>
                        <a:pt x="728" y="3"/>
                      </a:lnTo>
                      <a:lnTo>
                        <a:pt x="728" y="0"/>
                      </a:lnTo>
                      <a:moveTo>
                        <a:pt x="766" y="0"/>
                      </a:moveTo>
                      <a:lnTo>
                        <a:pt x="747" y="0"/>
                      </a:lnTo>
                      <a:lnTo>
                        <a:pt x="747" y="3"/>
                      </a:lnTo>
                      <a:lnTo>
                        <a:pt x="766" y="3"/>
                      </a:lnTo>
                      <a:lnTo>
                        <a:pt x="766" y="0"/>
                      </a:lnTo>
                      <a:moveTo>
                        <a:pt x="804" y="0"/>
                      </a:moveTo>
                      <a:lnTo>
                        <a:pt x="785" y="0"/>
                      </a:lnTo>
                      <a:lnTo>
                        <a:pt x="785" y="3"/>
                      </a:lnTo>
                      <a:lnTo>
                        <a:pt x="804" y="3"/>
                      </a:lnTo>
                      <a:lnTo>
                        <a:pt x="804" y="0"/>
                      </a:lnTo>
                      <a:moveTo>
                        <a:pt x="841" y="0"/>
                      </a:moveTo>
                      <a:lnTo>
                        <a:pt x="822" y="0"/>
                      </a:lnTo>
                      <a:lnTo>
                        <a:pt x="822" y="3"/>
                      </a:lnTo>
                      <a:lnTo>
                        <a:pt x="841" y="3"/>
                      </a:lnTo>
                      <a:lnTo>
                        <a:pt x="841" y="0"/>
                      </a:lnTo>
                      <a:moveTo>
                        <a:pt x="879" y="0"/>
                      </a:moveTo>
                      <a:lnTo>
                        <a:pt x="860" y="0"/>
                      </a:lnTo>
                      <a:lnTo>
                        <a:pt x="860" y="3"/>
                      </a:lnTo>
                      <a:lnTo>
                        <a:pt x="879" y="3"/>
                      </a:lnTo>
                      <a:lnTo>
                        <a:pt x="879" y="0"/>
                      </a:lnTo>
                      <a:moveTo>
                        <a:pt x="917" y="0"/>
                      </a:moveTo>
                      <a:lnTo>
                        <a:pt x="898" y="0"/>
                      </a:lnTo>
                      <a:lnTo>
                        <a:pt x="898" y="3"/>
                      </a:lnTo>
                      <a:lnTo>
                        <a:pt x="917" y="3"/>
                      </a:lnTo>
                      <a:lnTo>
                        <a:pt x="917" y="0"/>
                      </a:lnTo>
                      <a:moveTo>
                        <a:pt x="955" y="0"/>
                      </a:moveTo>
                      <a:lnTo>
                        <a:pt x="936" y="0"/>
                      </a:lnTo>
                      <a:lnTo>
                        <a:pt x="936" y="3"/>
                      </a:lnTo>
                      <a:lnTo>
                        <a:pt x="955" y="3"/>
                      </a:lnTo>
                      <a:lnTo>
                        <a:pt x="955" y="0"/>
                      </a:lnTo>
                      <a:moveTo>
                        <a:pt x="993" y="0"/>
                      </a:moveTo>
                      <a:lnTo>
                        <a:pt x="974" y="0"/>
                      </a:lnTo>
                      <a:lnTo>
                        <a:pt x="974" y="3"/>
                      </a:lnTo>
                      <a:lnTo>
                        <a:pt x="993" y="3"/>
                      </a:lnTo>
                      <a:lnTo>
                        <a:pt x="993" y="0"/>
                      </a:lnTo>
                      <a:moveTo>
                        <a:pt x="1030" y="0"/>
                      </a:moveTo>
                      <a:lnTo>
                        <a:pt x="1011" y="0"/>
                      </a:lnTo>
                      <a:lnTo>
                        <a:pt x="1011" y="3"/>
                      </a:lnTo>
                      <a:lnTo>
                        <a:pt x="1030" y="3"/>
                      </a:lnTo>
                      <a:lnTo>
                        <a:pt x="1030" y="0"/>
                      </a:lnTo>
                      <a:moveTo>
                        <a:pt x="1068" y="0"/>
                      </a:moveTo>
                      <a:lnTo>
                        <a:pt x="1049" y="0"/>
                      </a:lnTo>
                      <a:lnTo>
                        <a:pt x="1049" y="3"/>
                      </a:lnTo>
                      <a:lnTo>
                        <a:pt x="1068" y="3"/>
                      </a:lnTo>
                      <a:lnTo>
                        <a:pt x="1068" y="0"/>
                      </a:lnTo>
                      <a:moveTo>
                        <a:pt x="1106" y="0"/>
                      </a:moveTo>
                      <a:lnTo>
                        <a:pt x="1087" y="0"/>
                      </a:lnTo>
                      <a:lnTo>
                        <a:pt x="1087" y="3"/>
                      </a:lnTo>
                      <a:lnTo>
                        <a:pt x="1106" y="3"/>
                      </a:lnTo>
                      <a:lnTo>
                        <a:pt x="1106" y="0"/>
                      </a:lnTo>
                      <a:moveTo>
                        <a:pt x="1144" y="0"/>
                      </a:moveTo>
                      <a:lnTo>
                        <a:pt x="1125" y="0"/>
                      </a:lnTo>
                      <a:lnTo>
                        <a:pt x="1125" y="3"/>
                      </a:lnTo>
                      <a:lnTo>
                        <a:pt x="1144" y="3"/>
                      </a:lnTo>
                      <a:lnTo>
                        <a:pt x="1144" y="0"/>
                      </a:lnTo>
                      <a:moveTo>
                        <a:pt x="1182" y="0"/>
                      </a:moveTo>
                      <a:lnTo>
                        <a:pt x="1163" y="0"/>
                      </a:lnTo>
                      <a:lnTo>
                        <a:pt x="1163" y="3"/>
                      </a:lnTo>
                      <a:lnTo>
                        <a:pt x="1182" y="3"/>
                      </a:lnTo>
                      <a:lnTo>
                        <a:pt x="1182" y="0"/>
                      </a:lnTo>
                      <a:moveTo>
                        <a:pt x="1217" y="0"/>
                      </a:moveTo>
                      <a:lnTo>
                        <a:pt x="1200" y="0"/>
                      </a:lnTo>
                      <a:lnTo>
                        <a:pt x="1200" y="3"/>
                      </a:lnTo>
                      <a:lnTo>
                        <a:pt x="1217" y="3"/>
                      </a:lnTo>
                      <a:lnTo>
                        <a:pt x="1217" y="0"/>
                      </a:lnTo>
                      <a:moveTo>
                        <a:pt x="1255" y="0"/>
                      </a:moveTo>
                      <a:lnTo>
                        <a:pt x="1236" y="0"/>
                      </a:lnTo>
                      <a:lnTo>
                        <a:pt x="1236" y="3"/>
                      </a:lnTo>
                      <a:lnTo>
                        <a:pt x="1255" y="3"/>
                      </a:lnTo>
                      <a:lnTo>
                        <a:pt x="1255" y="0"/>
                      </a:lnTo>
                      <a:moveTo>
                        <a:pt x="1293" y="0"/>
                      </a:moveTo>
                      <a:lnTo>
                        <a:pt x="1274" y="0"/>
                      </a:lnTo>
                      <a:lnTo>
                        <a:pt x="1274" y="3"/>
                      </a:lnTo>
                      <a:lnTo>
                        <a:pt x="1293" y="3"/>
                      </a:lnTo>
                      <a:lnTo>
                        <a:pt x="1293" y="0"/>
                      </a:lnTo>
                      <a:moveTo>
                        <a:pt x="1330" y="0"/>
                      </a:moveTo>
                      <a:lnTo>
                        <a:pt x="1312" y="0"/>
                      </a:lnTo>
                      <a:lnTo>
                        <a:pt x="1312" y="3"/>
                      </a:lnTo>
                      <a:lnTo>
                        <a:pt x="1330" y="3"/>
                      </a:lnTo>
                      <a:lnTo>
                        <a:pt x="1330" y="0"/>
                      </a:lnTo>
                      <a:moveTo>
                        <a:pt x="1368" y="0"/>
                      </a:moveTo>
                      <a:lnTo>
                        <a:pt x="1349" y="0"/>
                      </a:lnTo>
                      <a:lnTo>
                        <a:pt x="1349" y="3"/>
                      </a:lnTo>
                      <a:lnTo>
                        <a:pt x="1368" y="3"/>
                      </a:lnTo>
                      <a:lnTo>
                        <a:pt x="1368" y="0"/>
                      </a:lnTo>
                      <a:moveTo>
                        <a:pt x="1406" y="0"/>
                      </a:moveTo>
                      <a:lnTo>
                        <a:pt x="1387" y="0"/>
                      </a:lnTo>
                      <a:lnTo>
                        <a:pt x="1387" y="3"/>
                      </a:lnTo>
                      <a:lnTo>
                        <a:pt x="1406" y="3"/>
                      </a:lnTo>
                      <a:lnTo>
                        <a:pt x="1406" y="0"/>
                      </a:lnTo>
                      <a:moveTo>
                        <a:pt x="1444" y="0"/>
                      </a:moveTo>
                      <a:lnTo>
                        <a:pt x="1425" y="0"/>
                      </a:lnTo>
                      <a:lnTo>
                        <a:pt x="1425" y="3"/>
                      </a:lnTo>
                      <a:lnTo>
                        <a:pt x="1444" y="3"/>
                      </a:lnTo>
                      <a:lnTo>
                        <a:pt x="1444" y="0"/>
                      </a:lnTo>
                      <a:moveTo>
                        <a:pt x="1482" y="0"/>
                      </a:moveTo>
                      <a:lnTo>
                        <a:pt x="1463" y="0"/>
                      </a:lnTo>
                      <a:lnTo>
                        <a:pt x="1463" y="3"/>
                      </a:lnTo>
                      <a:lnTo>
                        <a:pt x="1482" y="3"/>
                      </a:lnTo>
                      <a:lnTo>
                        <a:pt x="1482" y="0"/>
                      </a:lnTo>
                      <a:moveTo>
                        <a:pt x="1519" y="0"/>
                      </a:moveTo>
                      <a:lnTo>
                        <a:pt x="1501" y="0"/>
                      </a:lnTo>
                      <a:lnTo>
                        <a:pt x="1501" y="3"/>
                      </a:lnTo>
                      <a:lnTo>
                        <a:pt x="1519" y="3"/>
                      </a:lnTo>
                      <a:lnTo>
                        <a:pt x="1519" y="0"/>
                      </a:lnTo>
                      <a:moveTo>
                        <a:pt x="1557" y="0"/>
                      </a:moveTo>
                      <a:lnTo>
                        <a:pt x="1538" y="0"/>
                      </a:lnTo>
                      <a:lnTo>
                        <a:pt x="1538" y="3"/>
                      </a:lnTo>
                      <a:lnTo>
                        <a:pt x="1557" y="3"/>
                      </a:lnTo>
                      <a:lnTo>
                        <a:pt x="1557" y="0"/>
                      </a:lnTo>
                      <a:moveTo>
                        <a:pt x="1595" y="0"/>
                      </a:moveTo>
                      <a:lnTo>
                        <a:pt x="1576" y="0"/>
                      </a:lnTo>
                      <a:lnTo>
                        <a:pt x="1576" y="3"/>
                      </a:lnTo>
                      <a:lnTo>
                        <a:pt x="1595" y="3"/>
                      </a:lnTo>
                      <a:lnTo>
                        <a:pt x="1595" y="0"/>
                      </a:lnTo>
                      <a:moveTo>
                        <a:pt x="1633" y="0"/>
                      </a:moveTo>
                      <a:lnTo>
                        <a:pt x="1614" y="0"/>
                      </a:lnTo>
                      <a:lnTo>
                        <a:pt x="1614" y="3"/>
                      </a:lnTo>
                      <a:lnTo>
                        <a:pt x="1633" y="3"/>
                      </a:lnTo>
                      <a:lnTo>
                        <a:pt x="1633" y="0"/>
                      </a:lnTo>
                      <a:moveTo>
                        <a:pt x="1671" y="0"/>
                      </a:moveTo>
                      <a:lnTo>
                        <a:pt x="1652" y="0"/>
                      </a:lnTo>
                      <a:lnTo>
                        <a:pt x="1652" y="3"/>
                      </a:lnTo>
                      <a:lnTo>
                        <a:pt x="1671" y="3"/>
                      </a:lnTo>
                      <a:lnTo>
                        <a:pt x="1671" y="0"/>
                      </a:lnTo>
                      <a:moveTo>
                        <a:pt x="1708" y="0"/>
                      </a:moveTo>
                      <a:lnTo>
                        <a:pt x="1689" y="0"/>
                      </a:lnTo>
                      <a:lnTo>
                        <a:pt x="1689" y="3"/>
                      </a:lnTo>
                      <a:lnTo>
                        <a:pt x="1708" y="3"/>
                      </a:lnTo>
                      <a:lnTo>
                        <a:pt x="1708" y="0"/>
                      </a:lnTo>
                      <a:moveTo>
                        <a:pt x="1746" y="0"/>
                      </a:moveTo>
                      <a:lnTo>
                        <a:pt x="1727" y="0"/>
                      </a:lnTo>
                      <a:lnTo>
                        <a:pt x="1727" y="3"/>
                      </a:lnTo>
                      <a:lnTo>
                        <a:pt x="1746" y="3"/>
                      </a:lnTo>
                      <a:lnTo>
                        <a:pt x="1746" y="0"/>
                      </a:lnTo>
                      <a:moveTo>
                        <a:pt x="1784" y="0"/>
                      </a:moveTo>
                      <a:lnTo>
                        <a:pt x="1765" y="0"/>
                      </a:lnTo>
                      <a:lnTo>
                        <a:pt x="1765" y="3"/>
                      </a:lnTo>
                      <a:lnTo>
                        <a:pt x="1784" y="3"/>
                      </a:lnTo>
                      <a:lnTo>
                        <a:pt x="1784" y="0"/>
                      </a:lnTo>
                      <a:moveTo>
                        <a:pt x="1819" y="0"/>
                      </a:moveTo>
                      <a:lnTo>
                        <a:pt x="1801" y="0"/>
                      </a:lnTo>
                      <a:lnTo>
                        <a:pt x="1801" y="3"/>
                      </a:lnTo>
                      <a:lnTo>
                        <a:pt x="1819" y="3"/>
                      </a:lnTo>
                      <a:lnTo>
                        <a:pt x="1819" y="0"/>
                      </a:lnTo>
                      <a:moveTo>
                        <a:pt x="1857" y="0"/>
                      </a:moveTo>
                      <a:lnTo>
                        <a:pt x="1838" y="0"/>
                      </a:lnTo>
                      <a:lnTo>
                        <a:pt x="1838" y="3"/>
                      </a:lnTo>
                      <a:lnTo>
                        <a:pt x="1857" y="3"/>
                      </a:lnTo>
                      <a:lnTo>
                        <a:pt x="1857" y="0"/>
                      </a:lnTo>
                      <a:moveTo>
                        <a:pt x="1895" y="0"/>
                      </a:moveTo>
                      <a:lnTo>
                        <a:pt x="1876" y="0"/>
                      </a:lnTo>
                      <a:lnTo>
                        <a:pt x="1876" y="3"/>
                      </a:lnTo>
                      <a:lnTo>
                        <a:pt x="1895" y="3"/>
                      </a:lnTo>
                      <a:lnTo>
                        <a:pt x="1895" y="0"/>
                      </a:lnTo>
                      <a:moveTo>
                        <a:pt x="1933" y="0"/>
                      </a:moveTo>
                      <a:lnTo>
                        <a:pt x="1914" y="0"/>
                      </a:lnTo>
                      <a:lnTo>
                        <a:pt x="1914" y="3"/>
                      </a:lnTo>
                      <a:lnTo>
                        <a:pt x="1933" y="3"/>
                      </a:lnTo>
                      <a:lnTo>
                        <a:pt x="1933" y="0"/>
                      </a:lnTo>
                      <a:moveTo>
                        <a:pt x="1971" y="0"/>
                      </a:moveTo>
                      <a:lnTo>
                        <a:pt x="1952" y="0"/>
                      </a:lnTo>
                      <a:lnTo>
                        <a:pt x="1952" y="3"/>
                      </a:lnTo>
                      <a:lnTo>
                        <a:pt x="1971" y="3"/>
                      </a:lnTo>
                      <a:lnTo>
                        <a:pt x="1971" y="0"/>
                      </a:lnTo>
                      <a:moveTo>
                        <a:pt x="2008" y="0"/>
                      </a:moveTo>
                      <a:lnTo>
                        <a:pt x="1990" y="0"/>
                      </a:lnTo>
                      <a:lnTo>
                        <a:pt x="1990" y="3"/>
                      </a:lnTo>
                      <a:lnTo>
                        <a:pt x="2008" y="3"/>
                      </a:lnTo>
                      <a:lnTo>
                        <a:pt x="2008" y="0"/>
                      </a:lnTo>
                      <a:moveTo>
                        <a:pt x="2046" y="0"/>
                      </a:moveTo>
                      <a:lnTo>
                        <a:pt x="2027" y="0"/>
                      </a:lnTo>
                      <a:lnTo>
                        <a:pt x="2027" y="3"/>
                      </a:lnTo>
                      <a:lnTo>
                        <a:pt x="2046" y="3"/>
                      </a:lnTo>
                      <a:lnTo>
                        <a:pt x="2046" y="0"/>
                      </a:lnTo>
                      <a:moveTo>
                        <a:pt x="2084" y="0"/>
                      </a:moveTo>
                      <a:lnTo>
                        <a:pt x="2065" y="0"/>
                      </a:lnTo>
                      <a:lnTo>
                        <a:pt x="2065" y="3"/>
                      </a:lnTo>
                      <a:lnTo>
                        <a:pt x="2084" y="3"/>
                      </a:lnTo>
                      <a:lnTo>
                        <a:pt x="2084" y="0"/>
                      </a:lnTo>
                      <a:moveTo>
                        <a:pt x="2122" y="0"/>
                      </a:moveTo>
                      <a:lnTo>
                        <a:pt x="2103" y="0"/>
                      </a:lnTo>
                      <a:lnTo>
                        <a:pt x="2103" y="3"/>
                      </a:lnTo>
                      <a:lnTo>
                        <a:pt x="2122" y="3"/>
                      </a:lnTo>
                      <a:lnTo>
                        <a:pt x="2122" y="0"/>
                      </a:lnTo>
                      <a:moveTo>
                        <a:pt x="2160" y="0"/>
                      </a:moveTo>
                      <a:lnTo>
                        <a:pt x="2141" y="0"/>
                      </a:lnTo>
                      <a:lnTo>
                        <a:pt x="2141" y="3"/>
                      </a:lnTo>
                      <a:lnTo>
                        <a:pt x="2160" y="3"/>
                      </a:lnTo>
                      <a:lnTo>
                        <a:pt x="2160" y="0"/>
                      </a:lnTo>
                      <a:moveTo>
                        <a:pt x="2197" y="0"/>
                      </a:moveTo>
                      <a:lnTo>
                        <a:pt x="2179" y="0"/>
                      </a:lnTo>
                      <a:lnTo>
                        <a:pt x="2179" y="3"/>
                      </a:lnTo>
                      <a:lnTo>
                        <a:pt x="2197" y="3"/>
                      </a:lnTo>
                      <a:lnTo>
                        <a:pt x="2197" y="0"/>
                      </a:lnTo>
                      <a:moveTo>
                        <a:pt x="2235" y="0"/>
                      </a:moveTo>
                      <a:lnTo>
                        <a:pt x="2216" y="0"/>
                      </a:lnTo>
                      <a:lnTo>
                        <a:pt x="2216" y="3"/>
                      </a:lnTo>
                      <a:lnTo>
                        <a:pt x="2235" y="3"/>
                      </a:lnTo>
                      <a:lnTo>
                        <a:pt x="2235" y="0"/>
                      </a:lnTo>
                      <a:moveTo>
                        <a:pt x="2273" y="0"/>
                      </a:moveTo>
                      <a:lnTo>
                        <a:pt x="2254" y="0"/>
                      </a:lnTo>
                      <a:lnTo>
                        <a:pt x="2254" y="3"/>
                      </a:lnTo>
                      <a:lnTo>
                        <a:pt x="2273" y="3"/>
                      </a:lnTo>
                      <a:lnTo>
                        <a:pt x="2273" y="0"/>
                      </a:lnTo>
                      <a:moveTo>
                        <a:pt x="2311" y="0"/>
                      </a:moveTo>
                      <a:lnTo>
                        <a:pt x="2292" y="0"/>
                      </a:lnTo>
                      <a:lnTo>
                        <a:pt x="2292" y="3"/>
                      </a:lnTo>
                      <a:lnTo>
                        <a:pt x="2311" y="3"/>
                      </a:lnTo>
                      <a:lnTo>
                        <a:pt x="2311" y="0"/>
                      </a:lnTo>
                      <a:moveTo>
                        <a:pt x="2349" y="0"/>
                      </a:moveTo>
                      <a:lnTo>
                        <a:pt x="2330" y="0"/>
                      </a:lnTo>
                      <a:lnTo>
                        <a:pt x="2330" y="3"/>
                      </a:lnTo>
                      <a:lnTo>
                        <a:pt x="2349" y="3"/>
                      </a:lnTo>
                      <a:lnTo>
                        <a:pt x="2349" y="0"/>
                      </a:lnTo>
                      <a:moveTo>
                        <a:pt x="2384" y="0"/>
                      </a:moveTo>
                      <a:lnTo>
                        <a:pt x="2368" y="0"/>
                      </a:lnTo>
                      <a:lnTo>
                        <a:pt x="2368" y="3"/>
                      </a:lnTo>
                      <a:lnTo>
                        <a:pt x="2384" y="3"/>
                      </a:lnTo>
                      <a:lnTo>
                        <a:pt x="2384" y="0"/>
                      </a:lnTo>
                      <a:moveTo>
                        <a:pt x="2422" y="0"/>
                      </a:moveTo>
                      <a:lnTo>
                        <a:pt x="2403" y="0"/>
                      </a:lnTo>
                      <a:lnTo>
                        <a:pt x="2403" y="3"/>
                      </a:lnTo>
                      <a:lnTo>
                        <a:pt x="2422" y="3"/>
                      </a:lnTo>
                      <a:lnTo>
                        <a:pt x="2422" y="0"/>
                      </a:lnTo>
                      <a:moveTo>
                        <a:pt x="2460" y="0"/>
                      </a:moveTo>
                      <a:lnTo>
                        <a:pt x="2441" y="0"/>
                      </a:lnTo>
                      <a:lnTo>
                        <a:pt x="2441" y="3"/>
                      </a:lnTo>
                      <a:lnTo>
                        <a:pt x="2460" y="3"/>
                      </a:lnTo>
                      <a:lnTo>
                        <a:pt x="2460" y="0"/>
                      </a:lnTo>
                      <a:moveTo>
                        <a:pt x="2497" y="0"/>
                      </a:moveTo>
                      <a:lnTo>
                        <a:pt x="2479" y="0"/>
                      </a:lnTo>
                      <a:lnTo>
                        <a:pt x="2479" y="3"/>
                      </a:lnTo>
                      <a:lnTo>
                        <a:pt x="2497" y="3"/>
                      </a:lnTo>
                      <a:lnTo>
                        <a:pt x="2497" y="0"/>
                      </a:lnTo>
                      <a:moveTo>
                        <a:pt x="2535" y="0"/>
                      </a:moveTo>
                      <a:lnTo>
                        <a:pt x="2516" y="0"/>
                      </a:lnTo>
                      <a:lnTo>
                        <a:pt x="2516" y="3"/>
                      </a:lnTo>
                      <a:lnTo>
                        <a:pt x="2535" y="3"/>
                      </a:lnTo>
                      <a:lnTo>
                        <a:pt x="2535" y="0"/>
                      </a:lnTo>
                      <a:moveTo>
                        <a:pt x="2573" y="0"/>
                      </a:moveTo>
                      <a:lnTo>
                        <a:pt x="2554" y="0"/>
                      </a:lnTo>
                      <a:lnTo>
                        <a:pt x="2554" y="3"/>
                      </a:lnTo>
                      <a:lnTo>
                        <a:pt x="2573" y="3"/>
                      </a:lnTo>
                      <a:lnTo>
                        <a:pt x="2573" y="0"/>
                      </a:lnTo>
                      <a:moveTo>
                        <a:pt x="2611" y="0"/>
                      </a:moveTo>
                      <a:lnTo>
                        <a:pt x="2592" y="0"/>
                      </a:lnTo>
                      <a:lnTo>
                        <a:pt x="2592" y="3"/>
                      </a:lnTo>
                      <a:lnTo>
                        <a:pt x="2611" y="3"/>
                      </a:lnTo>
                      <a:lnTo>
                        <a:pt x="2611" y="0"/>
                      </a:lnTo>
                      <a:moveTo>
                        <a:pt x="2649" y="0"/>
                      </a:moveTo>
                      <a:lnTo>
                        <a:pt x="2630" y="0"/>
                      </a:lnTo>
                      <a:lnTo>
                        <a:pt x="2630" y="3"/>
                      </a:lnTo>
                      <a:lnTo>
                        <a:pt x="2649" y="3"/>
                      </a:lnTo>
                      <a:lnTo>
                        <a:pt x="2649" y="0"/>
                      </a:lnTo>
                      <a:moveTo>
                        <a:pt x="2686" y="0"/>
                      </a:moveTo>
                      <a:lnTo>
                        <a:pt x="2668" y="0"/>
                      </a:lnTo>
                      <a:lnTo>
                        <a:pt x="2668" y="3"/>
                      </a:lnTo>
                      <a:lnTo>
                        <a:pt x="2686" y="3"/>
                      </a:lnTo>
                      <a:lnTo>
                        <a:pt x="2686" y="0"/>
                      </a:lnTo>
                      <a:moveTo>
                        <a:pt x="2724" y="0"/>
                      </a:moveTo>
                      <a:lnTo>
                        <a:pt x="2705" y="0"/>
                      </a:lnTo>
                      <a:lnTo>
                        <a:pt x="2705" y="3"/>
                      </a:lnTo>
                      <a:lnTo>
                        <a:pt x="2724" y="3"/>
                      </a:lnTo>
                      <a:lnTo>
                        <a:pt x="2724" y="0"/>
                      </a:lnTo>
                      <a:moveTo>
                        <a:pt x="2762" y="0"/>
                      </a:moveTo>
                      <a:lnTo>
                        <a:pt x="2743" y="0"/>
                      </a:lnTo>
                      <a:lnTo>
                        <a:pt x="2743" y="3"/>
                      </a:lnTo>
                      <a:lnTo>
                        <a:pt x="2762" y="3"/>
                      </a:lnTo>
                      <a:lnTo>
                        <a:pt x="2762" y="0"/>
                      </a:lnTo>
                      <a:moveTo>
                        <a:pt x="2800" y="0"/>
                      </a:moveTo>
                      <a:lnTo>
                        <a:pt x="2781" y="0"/>
                      </a:lnTo>
                      <a:lnTo>
                        <a:pt x="2781" y="3"/>
                      </a:lnTo>
                      <a:lnTo>
                        <a:pt x="2800" y="3"/>
                      </a:lnTo>
                      <a:lnTo>
                        <a:pt x="2800" y="0"/>
                      </a:lnTo>
                      <a:moveTo>
                        <a:pt x="2838" y="0"/>
                      </a:moveTo>
                      <a:lnTo>
                        <a:pt x="2819" y="0"/>
                      </a:lnTo>
                      <a:lnTo>
                        <a:pt x="2819" y="3"/>
                      </a:lnTo>
                      <a:lnTo>
                        <a:pt x="2838" y="3"/>
                      </a:lnTo>
                      <a:lnTo>
                        <a:pt x="2838" y="0"/>
                      </a:lnTo>
                      <a:moveTo>
                        <a:pt x="2875" y="0"/>
                      </a:moveTo>
                      <a:lnTo>
                        <a:pt x="2857" y="0"/>
                      </a:lnTo>
                      <a:lnTo>
                        <a:pt x="2857" y="3"/>
                      </a:lnTo>
                      <a:lnTo>
                        <a:pt x="2875" y="3"/>
                      </a:lnTo>
                      <a:lnTo>
                        <a:pt x="2875" y="0"/>
                      </a:lnTo>
                      <a:moveTo>
                        <a:pt x="2913" y="0"/>
                      </a:moveTo>
                      <a:lnTo>
                        <a:pt x="2894" y="0"/>
                      </a:lnTo>
                      <a:lnTo>
                        <a:pt x="2894" y="3"/>
                      </a:lnTo>
                      <a:lnTo>
                        <a:pt x="2913" y="3"/>
                      </a:lnTo>
                      <a:lnTo>
                        <a:pt x="2913" y="0"/>
                      </a:lnTo>
                      <a:moveTo>
                        <a:pt x="2951" y="0"/>
                      </a:moveTo>
                      <a:lnTo>
                        <a:pt x="2932" y="0"/>
                      </a:lnTo>
                      <a:lnTo>
                        <a:pt x="2932" y="3"/>
                      </a:lnTo>
                      <a:lnTo>
                        <a:pt x="2951" y="3"/>
                      </a:lnTo>
                      <a:lnTo>
                        <a:pt x="2951" y="0"/>
                      </a:lnTo>
                      <a:moveTo>
                        <a:pt x="2986" y="0"/>
                      </a:moveTo>
                      <a:lnTo>
                        <a:pt x="2968" y="0"/>
                      </a:lnTo>
                      <a:lnTo>
                        <a:pt x="2968" y="3"/>
                      </a:lnTo>
                      <a:lnTo>
                        <a:pt x="2986" y="3"/>
                      </a:lnTo>
                      <a:lnTo>
                        <a:pt x="2986" y="0"/>
                      </a:lnTo>
                      <a:moveTo>
                        <a:pt x="3024" y="0"/>
                      </a:moveTo>
                      <a:lnTo>
                        <a:pt x="3005" y="0"/>
                      </a:lnTo>
                      <a:lnTo>
                        <a:pt x="3005" y="3"/>
                      </a:lnTo>
                      <a:lnTo>
                        <a:pt x="3024" y="3"/>
                      </a:lnTo>
                      <a:lnTo>
                        <a:pt x="3024" y="0"/>
                      </a:lnTo>
                      <a:moveTo>
                        <a:pt x="3062" y="0"/>
                      </a:moveTo>
                      <a:lnTo>
                        <a:pt x="3043" y="0"/>
                      </a:lnTo>
                      <a:lnTo>
                        <a:pt x="3043" y="3"/>
                      </a:lnTo>
                      <a:lnTo>
                        <a:pt x="3062" y="3"/>
                      </a:lnTo>
                      <a:lnTo>
                        <a:pt x="3062" y="0"/>
                      </a:lnTo>
                      <a:moveTo>
                        <a:pt x="3100" y="0"/>
                      </a:moveTo>
                      <a:lnTo>
                        <a:pt x="3081" y="0"/>
                      </a:lnTo>
                      <a:lnTo>
                        <a:pt x="3081" y="3"/>
                      </a:lnTo>
                      <a:lnTo>
                        <a:pt x="3100" y="3"/>
                      </a:lnTo>
                      <a:lnTo>
                        <a:pt x="3100" y="0"/>
                      </a:lnTo>
                      <a:moveTo>
                        <a:pt x="3138" y="0"/>
                      </a:moveTo>
                      <a:lnTo>
                        <a:pt x="3119" y="0"/>
                      </a:lnTo>
                      <a:lnTo>
                        <a:pt x="3119" y="3"/>
                      </a:lnTo>
                      <a:lnTo>
                        <a:pt x="3138" y="3"/>
                      </a:lnTo>
                      <a:lnTo>
                        <a:pt x="3138" y="0"/>
                      </a:lnTo>
                      <a:moveTo>
                        <a:pt x="3175" y="0"/>
                      </a:moveTo>
                      <a:lnTo>
                        <a:pt x="3157" y="0"/>
                      </a:lnTo>
                      <a:lnTo>
                        <a:pt x="3157" y="3"/>
                      </a:lnTo>
                      <a:lnTo>
                        <a:pt x="3175" y="3"/>
                      </a:lnTo>
                      <a:lnTo>
                        <a:pt x="3175" y="0"/>
                      </a:lnTo>
                      <a:moveTo>
                        <a:pt x="3213" y="0"/>
                      </a:moveTo>
                      <a:lnTo>
                        <a:pt x="3194" y="0"/>
                      </a:lnTo>
                      <a:lnTo>
                        <a:pt x="3194" y="3"/>
                      </a:lnTo>
                      <a:lnTo>
                        <a:pt x="3213" y="3"/>
                      </a:lnTo>
                      <a:lnTo>
                        <a:pt x="3213" y="0"/>
                      </a:lnTo>
                      <a:moveTo>
                        <a:pt x="3251" y="0"/>
                      </a:moveTo>
                      <a:lnTo>
                        <a:pt x="3232" y="0"/>
                      </a:lnTo>
                      <a:lnTo>
                        <a:pt x="3232" y="3"/>
                      </a:lnTo>
                      <a:lnTo>
                        <a:pt x="3251" y="3"/>
                      </a:lnTo>
                      <a:lnTo>
                        <a:pt x="3251" y="0"/>
                      </a:lnTo>
                      <a:moveTo>
                        <a:pt x="3289" y="0"/>
                      </a:moveTo>
                      <a:lnTo>
                        <a:pt x="3270" y="0"/>
                      </a:lnTo>
                      <a:lnTo>
                        <a:pt x="3270" y="3"/>
                      </a:lnTo>
                      <a:lnTo>
                        <a:pt x="3289" y="3"/>
                      </a:lnTo>
                      <a:lnTo>
                        <a:pt x="3289" y="0"/>
                      </a:lnTo>
                      <a:moveTo>
                        <a:pt x="3327" y="0"/>
                      </a:moveTo>
                      <a:lnTo>
                        <a:pt x="3308" y="0"/>
                      </a:lnTo>
                      <a:lnTo>
                        <a:pt x="3308" y="3"/>
                      </a:lnTo>
                      <a:lnTo>
                        <a:pt x="3327" y="3"/>
                      </a:lnTo>
                      <a:lnTo>
                        <a:pt x="3327" y="0"/>
                      </a:lnTo>
                      <a:moveTo>
                        <a:pt x="3364" y="0"/>
                      </a:moveTo>
                      <a:lnTo>
                        <a:pt x="3346" y="0"/>
                      </a:lnTo>
                      <a:lnTo>
                        <a:pt x="3346" y="3"/>
                      </a:lnTo>
                      <a:lnTo>
                        <a:pt x="3364" y="3"/>
                      </a:lnTo>
                      <a:lnTo>
                        <a:pt x="3364" y="0"/>
                      </a:lnTo>
                      <a:moveTo>
                        <a:pt x="3402" y="0"/>
                      </a:moveTo>
                      <a:lnTo>
                        <a:pt x="3383" y="0"/>
                      </a:lnTo>
                      <a:lnTo>
                        <a:pt x="3383" y="3"/>
                      </a:lnTo>
                      <a:lnTo>
                        <a:pt x="3402" y="3"/>
                      </a:lnTo>
                      <a:lnTo>
                        <a:pt x="3402" y="0"/>
                      </a:lnTo>
                      <a:moveTo>
                        <a:pt x="3440" y="0"/>
                      </a:moveTo>
                      <a:lnTo>
                        <a:pt x="3421" y="0"/>
                      </a:lnTo>
                      <a:lnTo>
                        <a:pt x="3421" y="3"/>
                      </a:lnTo>
                      <a:lnTo>
                        <a:pt x="3440" y="3"/>
                      </a:lnTo>
                      <a:lnTo>
                        <a:pt x="3440" y="0"/>
                      </a:lnTo>
                      <a:moveTo>
                        <a:pt x="3478" y="0"/>
                      </a:moveTo>
                      <a:lnTo>
                        <a:pt x="3459" y="0"/>
                      </a:lnTo>
                      <a:lnTo>
                        <a:pt x="3459" y="3"/>
                      </a:lnTo>
                      <a:lnTo>
                        <a:pt x="3478" y="3"/>
                      </a:lnTo>
                      <a:lnTo>
                        <a:pt x="3478" y="0"/>
                      </a:lnTo>
                      <a:moveTo>
                        <a:pt x="3516" y="0"/>
                      </a:moveTo>
                      <a:lnTo>
                        <a:pt x="3497" y="0"/>
                      </a:lnTo>
                      <a:lnTo>
                        <a:pt x="3497" y="3"/>
                      </a:lnTo>
                      <a:lnTo>
                        <a:pt x="3516" y="3"/>
                      </a:lnTo>
                      <a:lnTo>
                        <a:pt x="3516" y="0"/>
                      </a:lnTo>
                      <a:moveTo>
                        <a:pt x="3553" y="0"/>
                      </a:moveTo>
                      <a:lnTo>
                        <a:pt x="3535" y="0"/>
                      </a:lnTo>
                      <a:lnTo>
                        <a:pt x="3535" y="3"/>
                      </a:lnTo>
                      <a:lnTo>
                        <a:pt x="3553" y="3"/>
                      </a:lnTo>
                      <a:lnTo>
                        <a:pt x="3553" y="0"/>
                      </a:lnTo>
                      <a:moveTo>
                        <a:pt x="3589" y="0"/>
                      </a:moveTo>
                      <a:lnTo>
                        <a:pt x="3570" y="0"/>
                      </a:lnTo>
                      <a:lnTo>
                        <a:pt x="3570" y="3"/>
                      </a:lnTo>
                      <a:lnTo>
                        <a:pt x="3589" y="3"/>
                      </a:lnTo>
                      <a:lnTo>
                        <a:pt x="3589" y="0"/>
                      </a:lnTo>
                      <a:moveTo>
                        <a:pt x="3627" y="0"/>
                      </a:moveTo>
                      <a:lnTo>
                        <a:pt x="3608" y="0"/>
                      </a:lnTo>
                      <a:lnTo>
                        <a:pt x="3608" y="3"/>
                      </a:lnTo>
                      <a:lnTo>
                        <a:pt x="3627" y="3"/>
                      </a:lnTo>
                      <a:lnTo>
                        <a:pt x="3627" y="0"/>
                      </a:lnTo>
                      <a:moveTo>
                        <a:pt x="3664" y="0"/>
                      </a:moveTo>
                      <a:lnTo>
                        <a:pt x="3646" y="0"/>
                      </a:lnTo>
                      <a:lnTo>
                        <a:pt x="3646" y="3"/>
                      </a:lnTo>
                      <a:lnTo>
                        <a:pt x="3664" y="3"/>
                      </a:lnTo>
                      <a:lnTo>
                        <a:pt x="3664" y="0"/>
                      </a:lnTo>
                      <a:moveTo>
                        <a:pt x="3702" y="0"/>
                      </a:moveTo>
                      <a:lnTo>
                        <a:pt x="3683" y="0"/>
                      </a:lnTo>
                      <a:lnTo>
                        <a:pt x="3683" y="3"/>
                      </a:lnTo>
                      <a:lnTo>
                        <a:pt x="3702" y="3"/>
                      </a:lnTo>
                      <a:lnTo>
                        <a:pt x="3702" y="0"/>
                      </a:lnTo>
                      <a:moveTo>
                        <a:pt x="3740" y="0"/>
                      </a:moveTo>
                      <a:lnTo>
                        <a:pt x="3721" y="0"/>
                      </a:lnTo>
                      <a:lnTo>
                        <a:pt x="3721" y="3"/>
                      </a:lnTo>
                      <a:lnTo>
                        <a:pt x="3740" y="3"/>
                      </a:lnTo>
                      <a:lnTo>
                        <a:pt x="3740" y="0"/>
                      </a:lnTo>
                      <a:moveTo>
                        <a:pt x="3778" y="0"/>
                      </a:moveTo>
                      <a:lnTo>
                        <a:pt x="3759" y="0"/>
                      </a:lnTo>
                      <a:lnTo>
                        <a:pt x="3759" y="3"/>
                      </a:lnTo>
                      <a:lnTo>
                        <a:pt x="3778" y="3"/>
                      </a:lnTo>
                      <a:lnTo>
                        <a:pt x="3778" y="0"/>
                      </a:lnTo>
                      <a:moveTo>
                        <a:pt x="3816" y="0"/>
                      </a:moveTo>
                      <a:lnTo>
                        <a:pt x="3797" y="0"/>
                      </a:lnTo>
                      <a:lnTo>
                        <a:pt x="3797" y="3"/>
                      </a:lnTo>
                      <a:lnTo>
                        <a:pt x="3816" y="3"/>
                      </a:lnTo>
                      <a:lnTo>
                        <a:pt x="3816" y="0"/>
                      </a:lnTo>
                      <a:moveTo>
                        <a:pt x="3853" y="0"/>
                      </a:moveTo>
                      <a:lnTo>
                        <a:pt x="3835" y="0"/>
                      </a:lnTo>
                      <a:lnTo>
                        <a:pt x="3835" y="3"/>
                      </a:lnTo>
                      <a:lnTo>
                        <a:pt x="3853" y="3"/>
                      </a:lnTo>
                      <a:lnTo>
                        <a:pt x="3853" y="0"/>
                      </a:lnTo>
                      <a:moveTo>
                        <a:pt x="3891" y="0"/>
                      </a:moveTo>
                      <a:lnTo>
                        <a:pt x="3872" y="0"/>
                      </a:lnTo>
                      <a:lnTo>
                        <a:pt x="3872" y="3"/>
                      </a:lnTo>
                      <a:lnTo>
                        <a:pt x="3891" y="3"/>
                      </a:lnTo>
                      <a:lnTo>
                        <a:pt x="3891" y="0"/>
                      </a:lnTo>
                      <a:moveTo>
                        <a:pt x="3929" y="0"/>
                      </a:moveTo>
                      <a:lnTo>
                        <a:pt x="3910" y="0"/>
                      </a:lnTo>
                      <a:lnTo>
                        <a:pt x="3910" y="3"/>
                      </a:lnTo>
                      <a:lnTo>
                        <a:pt x="3929" y="3"/>
                      </a:lnTo>
                      <a:lnTo>
                        <a:pt x="3929" y="0"/>
                      </a:lnTo>
                      <a:moveTo>
                        <a:pt x="3967" y="0"/>
                      </a:moveTo>
                      <a:lnTo>
                        <a:pt x="3948" y="0"/>
                      </a:lnTo>
                      <a:lnTo>
                        <a:pt x="3948" y="3"/>
                      </a:lnTo>
                      <a:lnTo>
                        <a:pt x="3967" y="3"/>
                      </a:lnTo>
                      <a:lnTo>
                        <a:pt x="3967" y="0"/>
                      </a:lnTo>
                      <a:moveTo>
                        <a:pt x="4005" y="0"/>
                      </a:moveTo>
                      <a:lnTo>
                        <a:pt x="3986" y="0"/>
                      </a:lnTo>
                      <a:lnTo>
                        <a:pt x="3986" y="3"/>
                      </a:lnTo>
                      <a:lnTo>
                        <a:pt x="4005" y="3"/>
                      </a:lnTo>
                      <a:lnTo>
                        <a:pt x="4005" y="0"/>
                      </a:lnTo>
                      <a:moveTo>
                        <a:pt x="4042" y="0"/>
                      </a:moveTo>
                      <a:lnTo>
                        <a:pt x="4024" y="0"/>
                      </a:lnTo>
                      <a:lnTo>
                        <a:pt x="4024" y="3"/>
                      </a:lnTo>
                      <a:lnTo>
                        <a:pt x="4042" y="3"/>
                      </a:lnTo>
                      <a:lnTo>
                        <a:pt x="4042" y="0"/>
                      </a:lnTo>
                      <a:moveTo>
                        <a:pt x="4080" y="0"/>
                      </a:moveTo>
                      <a:lnTo>
                        <a:pt x="4061" y="0"/>
                      </a:lnTo>
                      <a:lnTo>
                        <a:pt x="4061" y="3"/>
                      </a:lnTo>
                      <a:lnTo>
                        <a:pt x="4080" y="3"/>
                      </a:lnTo>
                      <a:lnTo>
                        <a:pt x="4080" y="0"/>
                      </a:lnTo>
                      <a:moveTo>
                        <a:pt x="4118" y="0"/>
                      </a:moveTo>
                      <a:lnTo>
                        <a:pt x="4099" y="0"/>
                      </a:lnTo>
                      <a:lnTo>
                        <a:pt x="4099" y="3"/>
                      </a:lnTo>
                      <a:lnTo>
                        <a:pt x="4118" y="3"/>
                      </a:lnTo>
                      <a:lnTo>
                        <a:pt x="4118" y="0"/>
                      </a:lnTo>
                      <a:moveTo>
                        <a:pt x="4154" y="0"/>
                      </a:moveTo>
                      <a:lnTo>
                        <a:pt x="4137" y="0"/>
                      </a:lnTo>
                      <a:lnTo>
                        <a:pt x="4137" y="3"/>
                      </a:lnTo>
                      <a:lnTo>
                        <a:pt x="4154" y="3"/>
                      </a:lnTo>
                      <a:lnTo>
                        <a:pt x="4154" y="0"/>
                      </a:lnTo>
                      <a:moveTo>
                        <a:pt x="4191" y="0"/>
                      </a:moveTo>
                      <a:lnTo>
                        <a:pt x="4172" y="0"/>
                      </a:lnTo>
                      <a:lnTo>
                        <a:pt x="4172" y="3"/>
                      </a:lnTo>
                      <a:lnTo>
                        <a:pt x="4191" y="3"/>
                      </a:lnTo>
                      <a:lnTo>
                        <a:pt x="4191" y="0"/>
                      </a:lnTo>
                      <a:moveTo>
                        <a:pt x="4229" y="0"/>
                      </a:moveTo>
                      <a:lnTo>
                        <a:pt x="4210" y="0"/>
                      </a:lnTo>
                      <a:lnTo>
                        <a:pt x="4210" y="3"/>
                      </a:lnTo>
                      <a:lnTo>
                        <a:pt x="4229" y="3"/>
                      </a:lnTo>
                      <a:lnTo>
                        <a:pt x="4229" y="0"/>
                      </a:lnTo>
                      <a:moveTo>
                        <a:pt x="4267" y="0"/>
                      </a:moveTo>
                      <a:lnTo>
                        <a:pt x="4248" y="0"/>
                      </a:lnTo>
                      <a:lnTo>
                        <a:pt x="4248" y="3"/>
                      </a:lnTo>
                      <a:lnTo>
                        <a:pt x="4267" y="3"/>
                      </a:lnTo>
                      <a:lnTo>
                        <a:pt x="4267" y="0"/>
                      </a:lnTo>
                      <a:moveTo>
                        <a:pt x="4305" y="0"/>
                      </a:moveTo>
                      <a:lnTo>
                        <a:pt x="4286" y="0"/>
                      </a:lnTo>
                      <a:lnTo>
                        <a:pt x="4286" y="3"/>
                      </a:lnTo>
                      <a:lnTo>
                        <a:pt x="4305" y="3"/>
                      </a:lnTo>
                      <a:lnTo>
                        <a:pt x="4305" y="0"/>
                      </a:lnTo>
                      <a:moveTo>
                        <a:pt x="4342" y="0"/>
                      </a:moveTo>
                      <a:lnTo>
                        <a:pt x="4324" y="0"/>
                      </a:lnTo>
                      <a:lnTo>
                        <a:pt x="4324" y="3"/>
                      </a:lnTo>
                      <a:lnTo>
                        <a:pt x="4342" y="3"/>
                      </a:lnTo>
                      <a:lnTo>
                        <a:pt x="4342" y="0"/>
                      </a:lnTo>
                      <a:moveTo>
                        <a:pt x="4380" y="0"/>
                      </a:moveTo>
                      <a:lnTo>
                        <a:pt x="4361" y="0"/>
                      </a:lnTo>
                      <a:lnTo>
                        <a:pt x="4361" y="3"/>
                      </a:lnTo>
                      <a:lnTo>
                        <a:pt x="4380" y="3"/>
                      </a:lnTo>
                      <a:lnTo>
                        <a:pt x="4380" y="0"/>
                      </a:lnTo>
                      <a:moveTo>
                        <a:pt x="4418" y="0"/>
                      </a:moveTo>
                      <a:lnTo>
                        <a:pt x="4399" y="0"/>
                      </a:lnTo>
                      <a:lnTo>
                        <a:pt x="4399" y="3"/>
                      </a:lnTo>
                      <a:lnTo>
                        <a:pt x="4418" y="3"/>
                      </a:lnTo>
                      <a:lnTo>
                        <a:pt x="4418" y="0"/>
                      </a:lnTo>
                      <a:moveTo>
                        <a:pt x="4437" y="0"/>
                      </a:moveTo>
                      <a:lnTo>
                        <a:pt x="4437" y="0"/>
                      </a:lnTo>
                      <a:lnTo>
                        <a:pt x="4437" y="3"/>
                      </a:lnTo>
                      <a:lnTo>
                        <a:pt x="4437" y="3"/>
                      </a:lnTo>
                      <a:lnTo>
                        <a:pt x="4437"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26" name="Freeform 47"/>
                <p:cNvSpPr>
                  <a:spLocks noEditPoints="1"/>
                </p:cNvSpPr>
                <p:nvPr/>
              </p:nvSpPr>
              <p:spPr bwMode="auto">
                <a:xfrm>
                  <a:off x="4137541" y="5405136"/>
                  <a:ext cx="6321867" cy="3965"/>
                </a:xfrm>
                <a:custGeom>
                  <a:avLst/>
                  <a:gdLst/>
                  <a:ahLst/>
                  <a:cxnLst>
                    <a:cxn ang="0">
                      <a:pos x="2" y="0"/>
                    </a:cxn>
                    <a:cxn ang="0">
                      <a:pos x="26" y="2"/>
                    </a:cxn>
                    <a:cxn ang="0">
                      <a:pos x="82" y="2"/>
                    </a:cxn>
                    <a:cxn ang="0">
                      <a:pos x="120" y="0"/>
                    </a:cxn>
                    <a:cxn ang="0">
                      <a:pos x="196" y="0"/>
                    </a:cxn>
                    <a:cxn ang="0">
                      <a:pos x="215" y="0"/>
                    </a:cxn>
                    <a:cxn ang="0">
                      <a:pos x="742" y="2"/>
                    </a:cxn>
                    <a:cxn ang="0">
                      <a:pos x="798" y="2"/>
                    </a:cxn>
                    <a:cxn ang="0">
                      <a:pos x="836" y="0"/>
                    </a:cxn>
                    <a:cxn ang="0">
                      <a:pos x="912" y="0"/>
                    </a:cxn>
                    <a:cxn ang="0">
                      <a:pos x="931" y="0"/>
                    </a:cxn>
                    <a:cxn ang="0">
                      <a:pos x="968" y="2"/>
                    </a:cxn>
                    <a:cxn ang="0">
                      <a:pos x="1025" y="2"/>
                    </a:cxn>
                    <a:cxn ang="0">
                      <a:pos x="1063" y="0"/>
                    </a:cxn>
                    <a:cxn ang="0">
                      <a:pos x="1136" y="0"/>
                    </a:cxn>
                    <a:cxn ang="0">
                      <a:pos x="1155" y="0"/>
                    </a:cxn>
                    <a:cxn ang="0">
                      <a:pos x="1193" y="2"/>
                    </a:cxn>
                    <a:cxn ang="0">
                      <a:pos x="1249" y="2"/>
                    </a:cxn>
                    <a:cxn ang="0">
                      <a:pos x="1287" y="0"/>
                    </a:cxn>
                    <a:cxn ang="0">
                      <a:pos x="1363" y="0"/>
                    </a:cxn>
                    <a:cxn ang="0">
                      <a:pos x="1382" y="0"/>
                    </a:cxn>
                    <a:cxn ang="0">
                      <a:pos x="1420" y="2"/>
                    </a:cxn>
                    <a:cxn ang="0">
                      <a:pos x="1476" y="2"/>
                    </a:cxn>
                    <a:cxn ang="0">
                      <a:pos x="1514" y="0"/>
                    </a:cxn>
                    <a:cxn ang="0">
                      <a:pos x="1590" y="0"/>
                    </a:cxn>
                    <a:cxn ang="0">
                      <a:pos x="1609" y="0"/>
                    </a:cxn>
                    <a:cxn ang="0">
                      <a:pos x="1646" y="2"/>
                    </a:cxn>
                    <a:cxn ang="0">
                      <a:pos x="1703" y="2"/>
                    </a:cxn>
                    <a:cxn ang="0">
                      <a:pos x="1738" y="0"/>
                    </a:cxn>
                    <a:cxn ang="0">
                      <a:pos x="1814" y="0"/>
                    </a:cxn>
                    <a:cxn ang="0">
                      <a:pos x="1833" y="0"/>
                    </a:cxn>
                    <a:cxn ang="0">
                      <a:pos x="1871" y="2"/>
                    </a:cxn>
                    <a:cxn ang="0">
                      <a:pos x="1927" y="2"/>
                    </a:cxn>
                    <a:cxn ang="0">
                      <a:pos x="1965" y="0"/>
                    </a:cxn>
                    <a:cxn ang="0">
                      <a:pos x="2041" y="0"/>
                    </a:cxn>
                    <a:cxn ang="0">
                      <a:pos x="2060" y="0"/>
                    </a:cxn>
                    <a:cxn ang="0">
                      <a:pos x="2098" y="2"/>
                    </a:cxn>
                    <a:cxn ang="0">
                      <a:pos x="2154" y="2"/>
                    </a:cxn>
                    <a:cxn ang="0">
                      <a:pos x="2192" y="0"/>
                    </a:cxn>
                    <a:cxn ang="0">
                      <a:pos x="2268" y="0"/>
                    </a:cxn>
                    <a:cxn ang="0">
                      <a:pos x="2287" y="0"/>
                    </a:cxn>
                    <a:cxn ang="0">
                      <a:pos x="2322" y="2"/>
                    </a:cxn>
                    <a:cxn ang="0">
                      <a:pos x="2379" y="2"/>
                    </a:cxn>
                    <a:cxn ang="0">
                      <a:pos x="2416" y="0"/>
                    </a:cxn>
                    <a:cxn ang="0">
                      <a:pos x="2492" y="0"/>
                    </a:cxn>
                    <a:cxn ang="0">
                      <a:pos x="2511" y="0"/>
                    </a:cxn>
                    <a:cxn ang="0">
                      <a:pos x="2549" y="2"/>
                    </a:cxn>
                    <a:cxn ang="0">
                      <a:pos x="2605" y="2"/>
                    </a:cxn>
                    <a:cxn ang="0">
                      <a:pos x="2643" y="0"/>
                    </a:cxn>
                    <a:cxn ang="0">
                      <a:pos x="2719" y="0"/>
                    </a:cxn>
                    <a:cxn ang="0">
                      <a:pos x="2738" y="0"/>
                    </a:cxn>
                    <a:cxn ang="0">
                      <a:pos x="2776" y="2"/>
                    </a:cxn>
                    <a:cxn ang="0">
                      <a:pos x="2832" y="2"/>
                    </a:cxn>
                    <a:cxn ang="0">
                      <a:pos x="2870" y="0"/>
                    </a:cxn>
                    <a:cxn ang="0">
                      <a:pos x="2943" y="0"/>
                    </a:cxn>
                    <a:cxn ang="0">
                      <a:pos x="2962" y="0"/>
                    </a:cxn>
                    <a:cxn ang="0">
                      <a:pos x="3000" y="2"/>
                    </a:cxn>
                    <a:cxn ang="0">
                      <a:pos x="3057" y="2"/>
                    </a:cxn>
                    <a:cxn ang="0">
                      <a:pos x="3094" y="0"/>
                    </a:cxn>
                    <a:cxn ang="0">
                      <a:pos x="3170" y="0"/>
                    </a:cxn>
                    <a:cxn ang="0">
                      <a:pos x="3189" y="0"/>
                    </a:cxn>
                  </a:cxnLst>
                  <a:rect l="0" t="0" r="r" b="b"/>
                  <a:pathLst>
                    <a:path w="3189" h="2">
                      <a:moveTo>
                        <a:pt x="253" y="0"/>
                      </a:moveTo>
                      <a:lnTo>
                        <a:pt x="253" y="2"/>
                      </a:lnTo>
                      <a:lnTo>
                        <a:pt x="260" y="2"/>
                      </a:lnTo>
                      <a:lnTo>
                        <a:pt x="253" y="0"/>
                      </a:lnTo>
                      <a:close/>
                      <a:moveTo>
                        <a:pt x="7" y="0"/>
                      </a:moveTo>
                      <a:lnTo>
                        <a:pt x="2" y="0"/>
                      </a:lnTo>
                      <a:lnTo>
                        <a:pt x="0" y="2"/>
                      </a:lnTo>
                      <a:lnTo>
                        <a:pt x="7" y="2"/>
                      </a:lnTo>
                      <a:lnTo>
                        <a:pt x="7" y="0"/>
                      </a:lnTo>
                      <a:close/>
                      <a:moveTo>
                        <a:pt x="45" y="0"/>
                      </a:moveTo>
                      <a:lnTo>
                        <a:pt x="26" y="0"/>
                      </a:lnTo>
                      <a:lnTo>
                        <a:pt x="26" y="2"/>
                      </a:lnTo>
                      <a:lnTo>
                        <a:pt x="45" y="2"/>
                      </a:lnTo>
                      <a:lnTo>
                        <a:pt x="45" y="0"/>
                      </a:lnTo>
                      <a:close/>
                      <a:moveTo>
                        <a:pt x="82" y="0"/>
                      </a:moveTo>
                      <a:lnTo>
                        <a:pt x="64" y="0"/>
                      </a:lnTo>
                      <a:lnTo>
                        <a:pt x="64" y="2"/>
                      </a:lnTo>
                      <a:lnTo>
                        <a:pt x="82" y="2"/>
                      </a:lnTo>
                      <a:lnTo>
                        <a:pt x="82" y="0"/>
                      </a:lnTo>
                      <a:close/>
                      <a:moveTo>
                        <a:pt x="120" y="0"/>
                      </a:moveTo>
                      <a:lnTo>
                        <a:pt x="101" y="0"/>
                      </a:lnTo>
                      <a:lnTo>
                        <a:pt x="101" y="2"/>
                      </a:lnTo>
                      <a:lnTo>
                        <a:pt x="120" y="2"/>
                      </a:lnTo>
                      <a:lnTo>
                        <a:pt x="120" y="0"/>
                      </a:lnTo>
                      <a:close/>
                      <a:moveTo>
                        <a:pt x="158" y="0"/>
                      </a:moveTo>
                      <a:lnTo>
                        <a:pt x="139" y="0"/>
                      </a:lnTo>
                      <a:lnTo>
                        <a:pt x="139" y="2"/>
                      </a:lnTo>
                      <a:lnTo>
                        <a:pt x="158" y="2"/>
                      </a:lnTo>
                      <a:lnTo>
                        <a:pt x="158" y="0"/>
                      </a:lnTo>
                      <a:close/>
                      <a:moveTo>
                        <a:pt x="196" y="0"/>
                      </a:moveTo>
                      <a:lnTo>
                        <a:pt x="177" y="0"/>
                      </a:lnTo>
                      <a:lnTo>
                        <a:pt x="177" y="2"/>
                      </a:lnTo>
                      <a:lnTo>
                        <a:pt x="196" y="2"/>
                      </a:lnTo>
                      <a:lnTo>
                        <a:pt x="196" y="0"/>
                      </a:lnTo>
                      <a:close/>
                      <a:moveTo>
                        <a:pt x="234" y="0"/>
                      </a:moveTo>
                      <a:lnTo>
                        <a:pt x="215" y="0"/>
                      </a:lnTo>
                      <a:lnTo>
                        <a:pt x="215" y="2"/>
                      </a:lnTo>
                      <a:lnTo>
                        <a:pt x="234" y="2"/>
                      </a:lnTo>
                      <a:lnTo>
                        <a:pt x="234" y="0"/>
                      </a:lnTo>
                      <a:close/>
                      <a:moveTo>
                        <a:pt x="760" y="0"/>
                      </a:moveTo>
                      <a:lnTo>
                        <a:pt x="742" y="0"/>
                      </a:lnTo>
                      <a:lnTo>
                        <a:pt x="742" y="2"/>
                      </a:lnTo>
                      <a:lnTo>
                        <a:pt x="760" y="2"/>
                      </a:lnTo>
                      <a:lnTo>
                        <a:pt x="760" y="0"/>
                      </a:lnTo>
                      <a:close/>
                      <a:moveTo>
                        <a:pt x="798" y="0"/>
                      </a:moveTo>
                      <a:lnTo>
                        <a:pt x="779" y="0"/>
                      </a:lnTo>
                      <a:lnTo>
                        <a:pt x="779" y="2"/>
                      </a:lnTo>
                      <a:lnTo>
                        <a:pt x="798" y="2"/>
                      </a:lnTo>
                      <a:lnTo>
                        <a:pt x="798" y="0"/>
                      </a:lnTo>
                      <a:close/>
                      <a:moveTo>
                        <a:pt x="836" y="0"/>
                      </a:moveTo>
                      <a:lnTo>
                        <a:pt x="817" y="0"/>
                      </a:lnTo>
                      <a:lnTo>
                        <a:pt x="817" y="2"/>
                      </a:lnTo>
                      <a:lnTo>
                        <a:pt x="836" y="2"/>
                      </a:lnTo>
                      <a:lnTo>
                        <a:pt x="836" y="0"/>
                      </a:lnTo>
                      <a:close/>
                      <a:moveTo>
                        <a:pt x="874" y="0"/>
                      </a:moveTo>
                      <a:lnTo>
                        <a:pt x="855" y="0"/>
                      </a:lnTo>
                      <a:lnTo>
                        <a:pt x="855" y="2"/>
                      </a:lnTo>
                      <a:lnTo>
                        <a:pt x="874" y="2"/>
                      </a:lnTo>
                      <a:lnTo>
                        <a:pt x="874" y="0"/>
                      </a:lnTo>
                      <a:close/>
                      <a:moveTo>
                        <a:pt x="912" y="0"/>
                      </a:moveTo>
                      <a:lnTo>
                        <a:pt x="893" y="0"/>
                      </a:lnTo>
                      <a:lnTo>
                        <a:pt x="893" y="2"/>
                      </a:lnTo>
                      <a:lnTo>
                        <a:pt x="912" y="2"/>
                      </a:lnTo>
                      <a:lnTo>
                        <a:pt x="912" y="0"/>
                      </a:lnTo>
                      <a:close/>
                      <a:moveTo>
                        <a:pt x="949" y="0"/>
                      </a:moveTo>
                      <a:lnTo>
                        <a:pt x="931" y="0"/>
                      </a:lnTo>
                      <a:lnTo>
                        <a:pt x="931" y="2"/>
                      </a:lnTo>
                      <a:lnTo>
                        <a:pt x="949" y="2"/>
                      </a:lnTo>
                      <a:lnTo>
                        <a:pt x="949" y="0"/>
                      </a:lnTo>
                      <a:close/>
                      <a:moveTo>
                        <a:pt x="987" y="0"/>
                      </a:moveTo>
                      <a:lnTo>
                        <a:pt x="968" y="0"/>
                      </a:lnTo>
                      <a:lnTo>
                        <a:pt x="968" y="2"/>
                      </a:lnTo>
                      <a:lnTo>
                        <a:pt x="987" y="2"/>
                      </a:lnTo>
                      <a:lnTo>
                        <a:pt x="987" y="0"/>
                      </a:lnTo>
                      <a:close/>
                      <a:moveTo>
                        <a:pt x="1025" y="0"/>
                      </a:moveTo>
                      <a:lnTo>
                        <a:pt x="1006" y="0"/>
                      </a:lnTo>
                      <a:lnTo>
                        <a:pt x="1006" y="2"/>
                      </a:lnTo>
                      <a:lnTo>
                        <a:pt x="1025" y="2"/>
                      </a:lnTo>
                      <a:lnTo>
                        <a:pt x="1025" y="0"/>
                      </a:lnTo>
                      <a:close/>
                      <a:moveTo>
                        <a:pt x="1063" y="0"/>
                      </a:moveTo>
                      <a:lnTo>
                        <a:pt x="1044" y="0"/>
                      </a:lnTo>
                      <a:lnTo>
                        <a:pt x="1044" y="2"/>
                      </a:lnTo>
                      <a:lnTo>
                        <a:pt x="1063" y="2"/>
                      </a:lnTo>
                      <a:lnTo>
                        <a:pt x="1063" y="0"/>
                      </a:lnTo>
                      <a:close/>
                      <a:moveTo>
                        <a:pt x="1101" y="0"/>
                      </a:moveTo>
                      <a:lnTo>
                        <a:pt x="1082" y="0"/>
                      </a:lnTo>
                      <a:lnTo>
                        <a:pt x="1082" y="2"/>
                      </a:lnTo>
                      <a:lnTo>
                        <a:pt x="1101" y="2"/>
                      </a:lnTo>
                      <a:lnTo>
                        <a:pt x="1101" y="0"/>
                      </a:lnTo>
                      <a:close/>
                      <a:moveTo>
                        <a:pt x="1136" y="0"/>
                      </a:moveTo>
                      <a:lnTo>
                        <a:pt x="1120" y="0"/>
                      </a:lnTo>
                      <a:lnTo>
                        <a:pt x="1120" y="2"/>
                      </a:lnTo>
                      <a:lnTo>
                        <a:pt x="1136" y="2"/>
                      </a:lnTo>
                      <a:lnTo>
                        <a:pt x="1136" y="0"/>
                      </a:lnTo>
                      <a:close/>
                      <a:moveTo>
                        <a:pt x="1174" y="0"/>
                      </a:moveTo>
                      <a:lnTo>
                        <a:pt x="1155" y="0"/>
                      </a:lnTo>
                      <a:lnTo>
                        <a:pt x="1155" y="2"/>
                      </a:lnTo>
                      <a:lnTo>
                        <a:pt x="1174" y="2"/>
                      </a:lnTo>
                      <a:lnTo>
                        <a:pt x="1174" y="0"/>
                      </a:lnTo>
                      <a:close/>
                      <a:moveTo>
                        <a:pt x="1212" y="0"/>
                      </a:moveTo>
                      <a:lnTo>
                        <a:pt x="1193" y="0"/>
                      </a:lnTo>
                      <a:lnTo>
                        <a:pt x="1193" y="2"/>
                      </a:lnTo>
                      <a:lnTo>
                        <a:pt x="1212" y="2"/>
                      </a:lnTo>
                      <a:lnTo>
                        <a:pt x="1212" y="0"/>
                      </a:lnTo>
                      <a:close/>
                      <a:moveTo>
                        <a:pt x="1249" y="0"/>
                      </a:moveTo>
                      <a:lnTo>
                        <a:pt x="1231" y="0"/>
                      </a:lnTo>
                      <a:lnTo>
                        <a:pt x="1231" y="2"/>
                      </a:lnTo>
                      <a:lnTo>
                        <a:pt x="1249" y="2"/>
                      </a:lnTo>
                      <a:lnTo>
                        <a:pt x="1249" y="0"/>
                      </a:lnTo>
                      <a:close/>
                      <a:moveTo>
                        <a:pt x="1287" y="0"/>
                      </a:moveTo>
                      <a:lnTo>
                        <a:pt x="1268" y="0"/>
                      </a:lnTo>
                      <a:lnTo>
                        <a:pt x="1268" y="2"/>
                      </a:lnTo>
                      <a:lnTo>
                        <a:pt x="1287" y="2"/>
                      </a:lnTo>
                      <a:lnTo>
                        <a:pt x="1287" y="0"/>
                      </a:lnTo>
                      <a:close/>
                      <a:moveTo>
                        <a:pt x="1325" y="0"/>
                      </a:moveTo>
                      <a:lnTo>
                        <a:pt x="1306" y="0"/>
                      </a:lnTo>
                      <a:lnTo>
                        <a:pt x="1306" y="2"/>
                      </a:lnTo>
                      <a:lnTo>
                        <a:pt x="1325" y="2"/>
                      </a:lnTo>
                      <a:lnTo>
                        <a:pt x="1325" y="0"/>
                      </a:lnTo>
                      <a:close/>
                      <a:moveTo>
                        <a:pt x="1363" y="0"/>
                      </a:moveTo>
                      <a:lnTo>
                        <a:pt x="1344" y="0"/>
                      </a:lnTo>
                      <a:lnTo>
                        <a:pt x="1344" y="2"/>
                      </a:lnTo>
                      <a:lnTo>
                        <a:pt x="1363" y="2"/>
                      </a:lnTo>
                      <a:lnTo>
                        <a:pt x="1363" y="0"/>
                      </a:lnTo>
                      <a:close/>
                      <a:moveTo>
                        <a:pt x="1401" y="0"/>
                      </a:moveTo>
                      <a:lnTo>
                        <a:pt x="1382" y="0"/>
                      </a:lnTo>
                      <a:lnTo>
                        <a:pt x="1382" y="2"/>
                      </a:lnTo>
                      <a:lnTo>
                        <a:pt x="1401" y="2"/>
                      </a:lnTo>
                      <a:lnTo>
                        <a:pt x="1401" y="0"/>
                      </a:lnTo>
                      <a:close/>
                      <a:moveTo>
                        <a:pt x="1438" y="0"/>
                      </a:moveTo>
                      <a:lnTo>
                        <a:pt x="1420" y="0"/>
                      </a:lnTo>
                      <a:lnTo>
                        <a:pt x="1420" y="2"/>
                      </a:lnTo>
                      <a:lnTo>
                        <a:pt x="1438" y="2"/>
                      </a:lnTo>
                      <a:lnTo>
                        <a:pt x="1438" y="0"/>
                      </a:lnTo>
                      <a:close/>
                      <a:moveTo>
                        <a:pt x="1476" y="0"/>
                      </a:moveTo>
                      <a:lnTo>
                        <a:pt x="1457" y="0"/>
                      </a:lnTo>
                      <a:lnTo>
                        <a:pt x="1457" y="2"/>
                      </a:lnTo>
                      <a:lnTo>
                        <a:pt x="1476" y="2"/>
                      </a:lnTo>
                      <a:lnTo>
                        <a:pt x="1476" y="0"/>
                      </a:lnTo>
                      <a:close/>
                      <a:moveTo>
                        <a:pt x="1514" y="0"/>
                      </a:moveTo>
                      <a:lnTo>
                        <a:pt x="1495" y="0"/>
                      </a:lnTo>
                      <a:lnTo>
                        <a:pt x="1495" y="2"/>
                      </a:lnTo>
                      <a:lnTo>
                        <a:pt x="1514" y="2"/>
                      </a:lnTo>
                      <a:lnTo>
                        <a:pt x="1514" y="0"/>
                      </a:lnTo>
                      <a:close/>
                      <a:moveTo>
                        <a:pt x="1552" y="0"/>
                      </a:moveTo>
                      <a:lnTo>
                        <a:pt x="1533" y="0"/>
                      </a:lnTo>
                      <a:lnTo>
                        <a:pt x="1533" y="2"/>
                      </a:lnTo>
                      <a:lnTo>
                        <a:pt x="1552" y="2"/>
                      </a:lnTo>
                      <a:lnTo>
                        <a:pt x="1552" y="0"/>
                      </a:lnTo>
                      <a:close/>
                      <a:moveTo>
                        <a:pt x="1590" y="0"/>
                      </a:moveTo>
                      <a:lnTo>
                        <a:pt x="1571" y="0"/>
                      </a:lnTo>
                      <a:lnTo>
                        <a:pt x="1571" y="2"/>
                      </a:lnTo>
                      <a:lnTo>
                        <a:pt x="1590" y="2"/>
                      </a:lnTo>
                      <a:lnTo>
                        <a:pt x="1590" y="0"/>
                      </a:lnTo>
                      <a:close/>
                      <a:moveTo>
                        <a:pt x="1627" y="0"/>
                      </a:moveTo>
                      <a:lnTo>
                        <a:pt x="1609" y="0"/>
                      </a:lnTo>
                      <a:lnTo>
                        <a:pt x="1609" y="2"/>
                      </a:lnTo>
                      <a:lnTo>
                        <a:pt x="1627" y="2"/>
                      </a:lnTo>
                      <a:lnTo>
                        <a:pt x="1627" y="0"/>
                      </a:lnTo>
                      <a:close/>
                      <a:moveTo>
                        <a:pt x="1665" y="0"/>
                      </a:moveTo>
                      <a:lnTo>
                        <a:pt x="1646" y="0"/>
                      </a:lnTo>
                      <a:lnTo>
                        <a:pt x="1646" y="2"/>
                      </a:lnTo>
                      <a:lnTo>
                        <a:pt x="1665" y="2"/>
                      </a:lnTo>
                      <a:lnTo>
                        <a:pt x="1665" y="0"/>
                      </a:lnTo>
                      <a:close/>
                      <a:moveTo>
                        <a:pt x="1703" y="0"/>
                      </a:moveTo>
                      <a:lnTo>
                        <a:pt x="1684" y="0"/>
                      </a:lnTo>
                      <a:lnTo>
                        <a:pt x="1684" y="2"/>
                      </a:lnTo>
                      <a:lnTo>
                        <a:pt x="1703" y="2"/>
                      </a:lnTo>
                      <a:lnTo>
                        <a:pt x="1703" y="0"/>
                      </a:lnTo>
                      <a:close/>
                      <a:moveTo>
                        <a:pt x="1738" y="0"/>
                      </a:moveTo>
                      <a:lnTo>
                        <a:pt x="1720" y="0"/>
                      </a:lnTo>
                      <a:lnTo>
                        <a:pt x="1720" y="2"/>
                      </a:lnTo>
                      <a:lnTo>
                        <a:pt x="1738" y="2"/>
                      </a:lnTo>
                      <a:lnTo>
                        <a:pt x="1738" y="0"/>
                      </a:lnTo>
                      <a:close/>
                      <a:moveTo>
                        <a:pt x="1776" y="0"/>
                      </a:moveTo>
                      <a:lnTo>
                        <a:pt x="1757" y="0"/>
                      </a:lnTo>
                      <a:lnTo>
                        <a:pt x="1757" y="2"/>
                      </a:lnTo>
                      <a:lnTo>
                        <a:pt x="1776" y="2"/>
                      </a:lnTo>
                      <a:lnTo>
                        <a:pt x="1776" y="0"/>
                      </a:lnTo>
                      <a:close/>
                      <a:moveTo>
                        <a:pt x="1814" y="0"/>
                      </a:moveTo>
                      <a:lnTo>
                        <a:pt x="1795" y="0"/>
                      </a:lnTo>
                      <a:lnTo>
                        <a:pt x="1795" y="2"/>
                      </a:lnTo>
                      <a:lnTo>
                        <a:pt x="1814" y="2"/>
                      </a:lnTo>
                      <a:lnTo>
                        <a:pt x="1814" y="0"/>
                      </a:lnTo>
                      <a:close/>
                      <a:moveTo>
                        <a:pt x="1852" y="0"/>
                      </a:moveTo>
                      <a:lnTo>
                        <a:pt x="1833" y="0"/>
                      </a:lnTo>
                      <a:lnTo>
                        <a:pt x="1833" y="2"/>
                      </a:lnTo>
                      <a:lnTo>
                        <a:pt x="1852" y="2"/>
                      </a:lnTo>
                      <a:lnTo>
                        <a:pt x="1852" y="0"/>
                      </a:lnTo>
                      <a:close/>
                      <a:moveTo>
                        <a:pt x="1890" y="0"/>
                      </a:moveTo>
                      <a:lnTo>
                        <a:pt x="1871" y="0"/>
                      </a:lnTo>
                      <a:lnTo>
                        <a:pt x="1871" y="2"/>
                      </a:lnTo>
                      <a:lnTo>
                        <a:pt x="1890" y="2"/>
                      </a:lnTo>
                      <a:lnTo>
                        <a:pt x="1890" y="0"/>
                      </a:lnTo>
                      <a:close/>
                      <a:moveTo>
                        <a:pt x="1927" y="0"/>
                      </a:moveTo>
                      <a:lnTo>
                        <a:pt x="1909" y="0"/>
                      </a:lnTo>
                      <a:lnTo>
                        <a:pt x="1909" y="2"/>
                      </a:lnTo>
                      <a:lnTo>
                        <a:pt x="1927" y="2"/>
                      </a:lnTo>
                      <a:lnTo>
                        <a:pt x="1927" y="0"/>
                      </a:lnTo>
                      <a:close/>
                      <a:moveTo>
                        <a:pt x="1965" y="0"/>
                      </a:moveTo>
                      <a:lnTo>
                        <a:pt x="1946" y="0"/>
                      </a:lnTo>
                      <a:lnTo>
                        <a:pt x="1946" y="2"/>
                      </a:lnTo>
                      <a:lnTo>
                        <a:pt x="1965" y="2"/>
                      </a:lnTo>
                      <a:lnTo>
                        <a:pt x="1965" y="0"/>
                      </a:lnTo>
                      <a:close/>
                      <a:moveTo>
                        <a:pt x="2003" y="0"/>
                      </a:moveTo>
                      <a:lnTo>
                        <a:pt x="1984" y="0"/>
                      </a:lnTo>
                      <a:lnTo>
                        <a:pt x="1984" y="2"/>
                      </a:lnTo>
                      <a:lnTo>
                        <a:pt x="2003" y="2"/>
                      </a:lnTo>
                      <a:lnTo>
                        <a:pt x="2003" y="0"/>
                      </a:lnTo>
                      <a:close/>
                      <a:moveTo>
                        <a:pt x="2041" y="0"/>
                      </a:moveTo>
                      <a:lnTo>
                        <a:pt x="2022" y="0"/>
                      </a:lnTo>
                      <a:lnTo>
                        <a:pt x="2022" y="2"/>
                      </a:lnTo>
                      <a:lnTo>
                        <a:pt x="2041" y="2"/>
                      </a:lnTo>
                      <a:lnTo>
                        <a:pt x="2041" y="0"/>
                      </a:lnTo>
                      <a:close/>
                      <a:moveTo>
                        <a:pt x="2079" y="0"/>
                      </a:moveTo>
                      <a:lnTo>
                        <a:pt x="2060" y="0"/>
                      </a:lnTo>
                      <a:lnTo>
                        <a:pt x="2060" y="2"/>
                      </a:lnTo>
                      <a:lnTo>
                        <a:pt x="2079" y="2"/>
                      </a:lnTo>
                      <a:lnTo>
                        <a:pt x="2079" y="0"/>
                      </a:lnTo>
                      <a:close/>
                      <a:moveTo>
                        <a:pt x="2116" y="0"/>
                      </a:moveTo>
                      <a:lnTo>
                        <a:pt x="2098" y="0"/>
                      </a:lnTo>
                      <a:lnTo>
                        <a:pt x="2098" y="2"/>
                      </a:lnTo>
                      <a:lnTo>
                        <a:pt x="2116" y="2"/>
                      </a:lnTo>
                      <a:lnTo>
                        <a:pt x="2116" y="0"/>
                      </a:lnTo>
                      <a:close/>
                      <a:moveTo>
                        <a:pt x="2154" y="0"/>
                      </a:moveTo>
                      <a:lnTo>
                        <a:pt x="2135" y="0"/>
                      </a:lnTo>
                      <a:lnTo>
                        <a:pt x="2135" y="2"/>
                      </a:lnTo>
                      <a:lnTo>
                        <a:pt x="2154" y="2"/>
                      </a:lnTo>
                      <a:lnTo>
                        <a:pt x="2154" y="0"/>
                      </a:lnTo>
                      <a:close/>
                      <a:moveTo>
                        <a:pt x="2192" y="0"/>
                      </a:moveTo>
                      <a:lnTo>
                        <a:pt x="2173" y="0"/>
                      </a:lnTo>
                      <a:lnTo>
                        <a:pt x="2173" y="2"/>
                      </a:lnTo>
                      <a:lnTo>
                        <a:pt x="2192" y="2"/>
                      </a:lnTo>
                      <a:lnTo>
                        <a:pt x="2192" y="0"/>
                      </a:lnTo>
                      <a:close/>
                      <a:moveTo>
                        <a:pt x="2230" y="0"/>
                      </a:moveTo>
                      <a:lnTo>
                        <a:pt x="2211" y="0"/>
                      </a:lnTo>
                      <a:lnTo>
                        <a:pt x="2211" y="2"/>
                      </a:lnTo>
                      <a:lnTo>
                        <a:pt x="2230" y="2"/>
                      </a:lnTo>
                      <a:lnTo>
                        <a:pt x="2230" y="0"/>
                      </a:lnTo>
                      <a:close/>
                      <a:moveTo>
                        <a:pt x="2268" y="0"/>
                      </a:moveTo>
                      <a:lnTo>
                        <a:pt x="2249" y="0"/>
                      </a:lnTo>
                      <a:lnTo>
                        <a:pt x="2249" y="2"/>
                      </a:lnTo>
                      <a:lnTo>
                        <a:pt x="2268" y="2"/>
                      </a:lnTo>
                      <a:lnTo>
                        <a:pt x="2268" y="0"/>
                      </a:lnTo>
                      <a:close/>
                      <a:moveTo>
                        <a:pt x="2305" y="0"/>
                      </a:moveTo>
                      <a:lnTo>
                        <a:pt x="2287" y="0"/>
                      </a:lnTo>
                      <a:lnTo>
                        <a:pt x="2287" y="2"/>
                      </a:lnTo>
                      <a:lnTo>
                        <a:pt x="2305" y="2"/>
                      </a:lnTo>
                      <a:lnTo>
                        <a:pt x="2305" y="0"/>
                      </a:lnTo>
                      <a:close/>
                      <a:moveTo>
                        <a:pt x="2341" y="0"/>
                      </a:moveTo>
                      <a:lnTo>
                        <a:pt x="2322" y="0"/>
                      </a:lnTo>
                      <a:lnTo>
                        <a:pt x="2322" y="2"/>
                      </a:lnTo>
                      <a:lnTo>
                        <a:pt x="2341" y="2"/>
                      </a:lnTo>
                      <a:lnTo>
                        <a:pt x="2341" y="0"/>
                      </a:lnTo>
                      <a:close/>
                      <a:moveTo>
                        <a:pt x="2379" y="0"/>
                      </a:moveTo>
                      <a:lnTo>
                        <a:pt x="2360" y="0"/>
                      </a:lnTo>
                      <a:lnTo>
                        <a:pt x="2360" y="2"/>
                      </a:lnTo>
                      <a:lnTo>
                        <a:pt x="2379" y="2"/>
                      </a:lnTo>
                      <a:lnTo>
                        <a:pt x="2379" y="0"/>
                      </a:lnTo>
                      <a:close/>
                      <a:moveTo>
                        <a:pt x="2416" y="0"/>
                      </a:moveTo>
                      <a:lnTo>
                        <a:pt x="2398" y="0"/>
                      </a:lnTo>
                      <a:lnTo>
                        <a:pt x="2398" y="2"/>
                      </a:lnTo>
                      <a:lnTo>
                        <a:pt x="2416" y="2"/>
                      </a:lnTo>
                      <a:lnTo>
                        <a:pt x="2416" y="0"/>
                      </a:lnTo>
                      <a:close/>
                      <a:moveTo>
                        <a:pt x="2454" y="0"/>
                      </a:moveTo>
                      <a:lnTo>
                        <a:pt x="2435" y="0"/>
                      </a:lnTo>
                      <a:lnTo>
                        <a:pt x="2435" y="2"/>
                      </a:lnTo>
                      <a:lnTo>
                        <a:pt x="2454" y="2"/>
                      </a:lnTo>
                      <a:lnTo>
                        <a:pt x="2454" y="0"/>
                      </a:lnTo>
                      <a:close/>
                      <a:moveTo>
                        <a:pt x="2492" y="0"/>
                      </a:moveTo>
                      <a:lnTo>
                        <a:pt x="2473" y="0"/>
                      </a:lnTo>
                      <a:lnTo>
                        <a:pt x="2473" y="2"/>
                      </a:lnTo>
                      <a:lnTo>
                        <a:pt x="2492" y="2"/>
                      </a:lnTo>
                      <a:lnTo>
                        <a:pt x="2492" y="0"/>
                      </a:lnTo>
                      <a:close/>
                      <a:moveTo>
                        <a:pt x="2530" y="0"/>
                      </a:moveTo>
                      <a:lnTo>
                        <a:pt x="2511" y="0"/>
                      </a:lnTo>
                      <a:lnTo>
                        <a:pt x="2511" y="2"/>
                      </a:lnTo>
                      <a:lnTo>
                        <a:pt x="2530" y="2"/>
                      </a:lnTo>
                      <a:lnTo>
                        <a:pt x="2530" y="0"/>
                      </a:lnTo>
                      <a:close/>
                      <a:moveTo>
                        <a:pt x="2568" y="0"/>
                      </a:moveTo>
                      <a:lnTo>
                        <a:pt x="2549" y="0"/>
                      </a:lnTo>
                      <a:lnTo>
                        <a:pt x="2549" y="2"/>
                      </a:lnTo>
                      <a:lnTo>
                        <a:pt x="2568" y="2"/>
                      </a:lnTo>
                      <a:lnTo>
                        <a:pt x="2568" y="0"/>
                      </a:lnTo>
                      <a:close/>
                      <a:moveTo>
                        <a:pt x="2605" y="0"/>
                      </a:moveTo>
                      <a:lnTo>
                        <a:pt x="2587" y="0"/>
                      </a:lnTo>
                      <a:lnTo>
                        <a:pt x="2587" y="2"/>
                      </a:lnTo>
                      <a:lnTo>
                        <a:pt x="2605" y="2"/>
                      </a:lnTo>
                      <a:lnTo>
                        <a:pt x="2605" y="0"/>
                      </a:lnTo>
                      <a:close/>
                      <a:moveTo>
                        <a:pt x="2643" y="0"/>
                      </a:moveTo>
                      <a:lnTo>
                        <a:pt x="2624" y="0"/>
                      </a:lnTo>
                      <a:lnTo>
                        <a:pt x="2624" y="2"/>
                      </a:lnTo>
                      <a:lnTo>
                        <a:pt x="2643" y="2"/>
                      </a:lnTo>
                      <a:lnTo>
                        <a:pt x="2643" y="0"/>
                      </a:lnTo>
                      <a:close/>
                      <a:moveTo>
                        <a:pt x="2681" y="0"/>
                      </a:moveTo>
                      <a:lnTo>
                        <a:pt x="2662" y="0"/>
                      </a:lnTo>
                      <a:lnTo>
                        <a:pt x="2662" y="2"/>
                      </a:lnTo>
                      <a:lnTo>
                        <a:pt x="2681" y="2"/>
                      </a:lnTo>
                      <a:lnTo>
                        <a:pt x="2681" y="0"/>
                      </a:lnTo>
                      <a:close/>
                      <a:moveTo>
                        <a:pt x="2719" y="0"/>
                      </a:moveTo>
                      <a:lnTo>
                        <a:pt x="2700" y="0"/>
                      </a:lnTo>
                      <a:lnTo>
                        <a:pt x="2700" y="2"/>
                      </a:lnTo>
                      <a:lnTo>
                        <a:pt x="2719" y="2"/>
                      </a:lnTo>
                      <a:lnTo>
                        <a:pt x="2719" y="0"/>
                      </a:lnTo>
                      <a:close/>
                      <a:moveTo>
                        <a:pt x="2757" y="0"/>
                      </a:moveTo>
                      <a:lnTo>
                        <a:pt x="2738" y="0"/>
                      </a:lnTo>
                      <a:lnTo>
                        <a:pt x="2738" y="2"/>
                      </a:lnTo>
                      <a:lnTo>
                        <a:pt x="2757" y="2"/>
                      </a:lnTo>
                      <a:lnTo>
                        <a:pt x="2757" y="0"/>
                      </a:lnTo>
                      <a:close/>
                      <a:moveTo>
                        <a:pt x="2794" y="0"/>
                      </a:moveTo>
                      <a:lnTo>
                        <a:pt x="2776" y="0"/>
                      </a:lnTo>
                      <a:lnTo>
                        <a:pt x="2776" y="2"/>
                      </a:lnTo>
                      <a:lnTo>
                        <a:pt x="2794" y="2"/>
                      </a:lnTo>
                      <a:lnTo>
                        <a:pt x="2794" y="0"/>
                      </a:lnTo>
                      <a:close/>
                      <a:moveTo>
                        <a:pt x="2832" y="0"/>
                      </a:moveTo>
                      <a:lnTo>
                        <a:pt x="2813" y="0"/>
                      </a:lnTo>
                      <a:lnTo>
                        <a:pt x="2813" y="2"/>
                      </a:lnTo>
                      <a:lnTo>
                        <a:pt x="2832" y="2"/>
                      </a:lnTo>
                      <a:lnTo>
                        <a:pt x="2832" y="0"/>
                      </a:lnTo>
                      <a:close/>
                      <a:moveTo>
                        <a:pt x="2870" y="0"/>
                      </a:moveTo>
                      <a:lnTo>
                        <a:pt x="2851" y="0"/>
                      </a:lnTo>
                      <a:lnTo>
                        <a:pt x="2851" y="2"/>
                      </a:lnTo>
                      <a:lnTo>
                        <a:pt x="2870" y="2"/>
                      </a:lnTo>
                      <a:lnTo>
                        <a:pt x="2870" y="0"/>
                      </a:lnTo>
                      <a:close/>
                      <a:moveTo>
                        <a:pt x="2906" y="0"/>
                      </a:moveTo>
                      <a:lnTo>
                        <a:pt x="2889" y="0"/>
                      </a:lnTo>
                      <a:lnTo>
                        <a:pt x="2889" y="2"/>
                      </a:lnTo>
                      <a:lnTo>
                        <a:pt x="2906" y="2"/>
                      </a:lnTo>
                      <a:lnTo>
                        <a:pt x="2906" y="0"/>
                      </a:lnTo>
                      <a:close/>
                      <a:moveTo>
                        <a:pt x="2943" y="0"/>
                      </a:moveTo>
                      <a:lnTo>
                        <a:pt x="2924" y="0"/>
                      </a:lnTo>
                      <a:lnTo>
                        <a:pt x="2924" y="2"/>
                      </a:lnTo>
                      <a:lnTo>
                        <a:pt x="2943" y="2"/>
                      </a:lnTo>
                      <a:lnTo>
                        <a:pt x="2943" y="0"/>
                      </a:lnTo>
                      <a:close/>
                      <a:moveTo>
                        <a:pt x="2981" y="0"/>
                      </a:moveTo>
                      <a:lnTo>
                        <a:pt x="2962" y="0"/>
                      </a:lnTo>
                      <a:lnTo>
                        <a:pt x="2962" y="2"/>
                      </a:lnTo>
                      <a:lnTo>
                        <a:pt x="2981" y="2"/>
                      </a:lnTo>
                      <a:lnTo>
                        <a:pt x="2981" y="0"/>
                      </a:lnTo>
                      <a:close/>
                      <a:moveTo>
                        <a:pt x="3019" y="0"/>
                      </a:moveTo>
                      <a:lnTo>
                        <a:pt x="3000" y="0"/>
                      </a:lnTo>
                      <a:lnTo>
                        <a:pt x="3000" y="2"/>
                      </a:lnTo>
                      <a:lnTo>
                        <a:pt x="3019" y="2"/>
                      </a:lnTo>
                      <a:lnTo>
                        <a:pt x="3019" y="0"/>
                      </a:lnTo>
                      <a:close/>
                      <a:moveTo>
                        <a:pt x="3057" y="0"/>
                      </a:moveTo>
                      <a:lnTo>
                        <a:pt x="3038" y="0"/>
                      </a:lnTo>
                      <a:lnTo>
                        <a:pt x="3038" y="2"/>
                      </a:lnTo>
                      <a:lnTo>
                        <a:pt x="3057" y="2"/>
                      </a:lnTo>
                      <a:lnTo>
                        <a:pt x="3057" y="0"/>
                      </a:lnTo>
                      <a:close/>
                      <a:moveTo>
                        <a:pt x="3094" y="0"/>
                      </a:moveTo>
                      <a:lnTo>
                        <a:pt x="3076" y="0"/>
                      </a:lnTo>
                      <a:lnTo>
                        <a:pt x="3076" y="2"/>
                      </a:lnTo>
                      <a:lnTo>
                        <a:pt x="3094" y="2"/>
                      </a:lnTo>
                      <a:lnTo>
                        <a:pt x="3094" y="0"/>
                      </a:lnTo>
                      <a:close/>
                      <a:moveTo>
                        <a:pt x="3132" y="0"/>
                      </a:moveTo>
                      <a:lnTo>
                        <a:pt x="3113" y="0"/>
                      </a:lnTo>
                      <a:lnTo>
                        <a:pt x="3113" y="2"/>
                      </a:lnTo>
                      <a:lnTo>
                        <a:pt x="3132" y="2"/>
                      </a:lnTo>
                      <a:lnTo>
                        <a:pt x="3132" y="0"/>
                      </a:lnTo>
                      <a:close/>
                      <a:moveTo>
                        <a:pt x="3170" y="0"/>
                      </a:moveTo>
                      <a:lnTo>
                        <a:pt x="3151" y="0"/>
                      </a:lnTo>
                      <a:lnTo>
                        <a:pt x="3151" y="2"/>
                      </a:lnTo>
                      <a:lnTo>
                        <a:pt x="3170" y="2"/>
                      </a:lnTo>
                      <a:lnTo>
                        <a:pt x="3170" y="0"/>
                      </a:lnTo>
                      <a:close/>
                      <a:moveTo>
                        <a:pt x="3189" y="0"/>
                      </a:moveTo>
                      <a:lnTo>
                        <a:pt x="3189" y="0"/>
                      </a:lnTo>
                      <a:lnTo>
                        <a:pt x="3189" y="2"/>
                      </a:lnTo>
                      <a:lnTo>
                        <a:pt x="3189" y="2"/>
                      </a:lnTo>
                      <a:lnTo>
                        <a:pt x="3189" y="0"/>
                      </a:lnTo>
                      <a:close/>
                    </a:path>
                  </a:pathLst>
                </a:custGeom>
                <a:solidFill>
                  <a:srgbClr val="799453"/>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27" name="Freeform 48"/>
                <p:cNvSpPr>
                  <a:spLocks noEditPoints="1"/>
                </p:cNvSpPr>
                <p:nvPr/>
              </p:nvSpPr>
              <p:spPr bwMode="auto">
                <a:xfrm>
                  <a:off x="4137541" y="5405136"/>
                  <a:ext cx="6321867" cy="3965"/>
                </a:xfrm>
                <a:custGeom>
                  <a:avLst/>
                  <a:gdLst/>
                  <a:ahLst/>
                  <a:cxnLst>
                    <a:cxn ang="0">
                      <a:pos x="2" y="0"/>
                    </a:cxn>
                    <a:cxn ang="0">
                      <a:pos x="26" y="2"/>
                    </a:cxn>
                    <a:cxn ang="0">
                      <a:pos x="82" y="2"/>
                    </a:cxn>
                    <a:cxn ang="0">
                      <a:pos x="120" y="0"/>
                    </a:cxn>
                    <a:cxn ang="0">
                      <a:pos x="196" y="0"/>
                    </a:cxn>
                    <a:cxn ang="0">
                      <a:pos x="215" y="0"/>
                    </a:cxn>
                    <a:cxn ang="0">
                      <a:pos x="742" y="2"/>
                    </a:cxn>
                    <a:cxn ang="0">
                      <a:pos x="798" y="2"/>
                    </a:cxn>
                    <a:cxn ang="0">
                      <a:pos x="836" y="0"/>
                    </a:cxn>
                    <a:cxn ang="0">
                      <a:pos x="912" y="0"/>
                    </a:cxn>
                    <a:cxn ang="0">
                      <a:pos x="931" y="0"/>
                    </a:cxn>
                    <a:cxn ang="0">
                      <a:pos x="968" y="2"/>
                    </a:cxn>
                    <a:cxn ang="0">
                      <a:pos x="1025" y="2"/>
                    </a:cxn>
                    <a:cxn ang="0">
                      <a:pos x="1063" y="0"/>
                    </a:cxn>
                    <a:cxn ang="0">
                      <a:pos x="1136" y="0"/>
                    </a:cxn>
                    <a:cxn ang="0">
                      <a:pos x="1155" y="0"/>
                    </a:cxn>
                    <a:cxn ang="0">
                      <a:pos x="1193" y="2"/>
                    </a:cxn>
                    <a:cxn ang="0">
                      <a:pos x="1249" y="2"/>
                    </a:cxn>
                    <a:cxn ang="0">
                      <a:pos x="1287" y="0"/>
                    </a:cxn>
                    <a:cxn ang="0">
                      <a:pos x="1363" y="0"/>
                    </a:cxn>
                    <a:cxn ang="0">
                      <a:pos x="1382" y="0"/>
                    </a:cxn>
                    <a:cxn ang="0">
                      <a:pos x="1420" y="2"/>
                    </a:cxn>
                    <a:cxn ang="0">
                      <a:pos x="1476" y="2"/>
                    </a:cxn>
                    <a:cxn ang="0">
                      <a:pos x="1514" y="0"/>
                    </a:cxn>
                    <a:cxn ang="0">
                      <a:pos x="1590" y="0"/>
                    </a:cxn>
                    <a:cxn ang="0">
                      <a:pos x="1609" y="0"/>
                    </a:cxn>
                    <a:cxn ang="0">
                      <a:pos x="1646" y="2"/>
                    </a:cxn>
                    <a:cxn ang="0">
                      <a:pos x="1703" y="2"/>
                    </a:cxn>
                    <a:cxn ang="0">
                      <a:pos x="1738" y="0"/>
                    </a:cxn>
                    <a:cxn ang="0">
                      <a:pos x="1814" y="0"/>
                    </a:cxn>
                    <a:cxn ang="0">
                      <a:pos x="1833" y="0"/>
                    </a:cxn>
                    <a:cxn ang="0">
                      <a:pos x="1871" y="2"/>
                    </a:cxn>
                    <a:cxn ang="0">
                      <a:pos x="1927" y="2"/>
                    </a:cxn>
                    <a:cxn ang="0">
                      <a:pos x="1965" y="0"/>
                    </a:cxn>
                    <a:cxn ang="0">
                      <a:pos x="2041" y="0"/>
                    </a:cxn>
                    <a:cxn ang="0">
                      <a:pos x="2060" y="0"/>
                    </a:cxn>
                    <a:cxn ang="0">
                      <a:pos x="2098" y="2"/>
                    </a:cxn>
                    <a:cxn ang="0">
                      <a:pos x="2154" y="2"/>
                    </a:cxn>
                    <a:cxn ang="0">
                      <a:pos x="2192" y="0"/>
                    </a:cxn>
                    <a:cxn ang="0">
                      <a:pos x="2268" y="0"/>
                    </a:cxn>
                    <a:cxn ang="0">
                      <a:pos x="2287" y="0"/>
                    </a:cxn>
                    <a:cxn ang="0">
                      <a:pos x="2322" y="2"/>
                    </a:cxn>
                    <a:cxn ang="0">
                      <a:pos x="2379" y="2"/>
                    </a:cxn>
                    <a:cxn ang="0">
                      <a:pos x="2416" y="0"/>
                    </a:cxn>
                    <a:cxn ang="0">
                      <a:pos x="2492" y="0"/>
                    </a:cxn>
                    <a:cxn ang="0">
                      <a:pos x="2511" y="0"/>
                    </a:cxn>
                    <a:cxn ang="0">
                      <a:pos x="2549" y="2"/>
                    </a:cxn>
                    <a:cxn ang="0">
                      <a:pos x="2605" y="2"/>
                    </a:cxn>
                    <a:cxn ang="0">
                      <a:pos x="2643" y="0"/>
                    </a:cxn>
                    <a:cxn ang="0">
                      <a:pos x="2719" y="0"/>
                    </a:cxn>
                    <a:cxn ang="0">
                      <a:pos x="2738" y="0"/>
                    </a:cxn>
                    <a:cxn ang="0">
                      <a:pos x="2776" y="2"/>
                    </a:cxn>
                    <a:cxn ang="0">
                      <a:pos x="2832" y="2"/>
                    </a:cxn>
                    <a:cxn ang="0">
                      <a:pos x="2870" y="0"/>
                    </a:cxn>
                    <a:cxn ang="0">
                      <a:pos x="2943" y="0"/>
                    </a:cxn>
                    <a:cxn ang="0">
                      <a:pos x="2962" y="0"/>
                    </a:cxn>
                    <a:cxn ang="0">
                      <a:pos x="3000" y="2"/>
                    </a:cxn>
                    <a:cxn ang="0">
                      <a:pos x="3057" y="2"/>
                    </a:cxn>
                    <a:cxn ang="0">
                      <a:pos x="3094" y="0"/>
                    </a:cxn>
                    <a:cxn ang="0">
                      <a:pos x="3170" y="0"/>
                    </a:cxn>
                    <a:cxn ang="0">
                      <a:pos x="3189" y="0"/>
                    </a:cxn>
                  </a:cxnLst>
                  <a:rect l="0" t="0" r="r" b="b"/>
                  <a:pathLst>
                    <a:path w="3189" h="2">
                      <a:moveTo>
                        <a:pt x="253" y="0"/>
                      </a:moveTo>
                      <a:lnTo>
                        <a:pt x="253" y="2"/>
                      </a:lnTo>
                      <a:lnTo>
                        <a:pt x="260" y="2"/>
                      </a:lnTo>
                      <a:lnTo>
                        <a:pt x="253" y="0"/>
                      </a:lnTo>
                      <a:moveTo>
                        <a:pt x="7" y="0"/>
                      </a:moveTo>
                      <a:lnTo>
                        <a:pt x="2" y="0"/>
                      </a:lnTo>
                      <a:lnTo>
                        <a:pt x="0" y="2"/>
                      </a:lnTo>
                      <a:lnTo>
                        <a:pt x="7" y="2"/>
                      </a:lnTo>
                      <a:lnTo>
                        <a:pt x="7" y="0"/>
                      </a:lnTo>
                      <a:moveTo>
                        <a:pt x="45" y="0"/>
                      </a:moveTo>
                      <a:lnTo>
                        <a:pt x="26" y="0"/>
                      </a:lnTo>
                      <a:lnTo>
                        <a:pt x="26" y="2"/>
                      </a:lnTo>
                      <a:lnTo>
                        <a:pt x="45" y="2"/>
                      </a:lnTo>
                      <a:lnTo>
                        <a:pt x="45" y="0"/>
                      </a:lnTo>
                      <a:moveTo>
                        <a:pt x="82" y="0"/>
                      </a:moveTo>
                      <a:lnTo>
                        <a:pt x="64" y="0"/>
                      </a:lnTo>
                      <a:lnTo>
                        <a:pt x="64" y="2"/>
                      </a:lnTo>
                      <a:lnTo>
                        <a:pt x="82" y="2"/>
                      </a:lnTo>
                      <a:lnTo>
                        <a:pt x="82" y="0"/>
                      </a:lnTo>
                      <a:moveTo>
                        <a:pt x="120" y="0"/>
                      </a:moveTo>
                      <a:lnTo>
                        <a:pt x="101" y="0"/>
                      </a:lnTo>
                      <a:lnTo>
                        <a:pt x="101" y="2"/>
                      </a:lnTo>
                      <a:lnTo>
                        <a:pt x="120" y="2"/>
                      </a:lnTo>
                      <a:lnTo>
                        <a:pt x="120" y="0"/>
                      </a:lnTo>
                      <a:moveTo>
                        <a:pt x="158" y="0"/>
                      </a:moveTo>
                      <a:lnTo>
                        <a:pt x="139" y="0"/>
                      </a:lnTo>
                      <a:lnTo>
                        <a:pt x="139" y="2"/>
                      </a:lnTo>
                      <a:lnTo>
                        <a:pt x="158" y="2"/>
                      </a:lnTo>
                      <a:lnTo>
                        <a:pt x="158" y="0"/>
                      </a:lnTo>
                      <a:moveTo>
                        <a:pt x="196" y="0"/>
                      </a:moveTo>
                      <a:lnTo>
                        <a:pt x="177" y="0"/>
                      </a:lnTo>
                      <a:lnTo>
                        <a:pt x="177" y="2"/>
                      </a:lnTo>
                      <a:lnTo>
                        <a:pt x="196" y="2"/>
                      </a:lnTo>
                      <a:lnTo>
                        <a:pt x="196" y="0"/>
                      </a:lnTo>
                      <a:moveTo>
                        <a:pt x="234" y="0"/>
                      </a:moveTo>
                      <a:lnTo>
                        <a:pt x="215" y="0"/>
                      </a:lnTo>
                      <a:lnTo>
                        <a:pt x="215" y="2"/>
                      </a:lnTo>
                      <a:lnTo>
                        <a:pt x="234" y="2"/>
                      </a:lnTo>
                      <a:lnTo>
                        <a:pt x="234" y="0"/>
                      </a:lnTo>
                      <a:moveTo>
                        <a:pt x="760" y="0"/>
                      </a:moveTo>
                      <a:lnTo>
                        <a:pt x="742" y="0"/>
                      </a:lnTo>
                      <a:lnTo>
                        <a:pt x="742" y="2"/>
                      </a:lnTo>
                      <a:lnTo>
                        <a:pt x="760" y="2"/>
                      </a:lnTo>
                      <a:lnTo>
                        <a:pt x="760" y="0"/>
                      </a:lnTo>
                      <a:moveTo>
                        <a:pt x="798" y="0"/>
                      </a:moveTo>
                      <a:lnTo>
                        <a:pt x="779" y="0"/>
                      </a:lnTo>
                      <a:lnTo>
                        <a:pt x="779" y="2"/>
                      </a:lnTo>
                      <a:lnTo>
                        <a:pt x="798" y="2"/>
                      </a:lnTo>
                      <a:lnTo>
                        <a:pt x="798" y="0"/>
                      </a:lnTo>
                      <a:moveTo>
                        <a:pt x="836" y="0"/>
                      </a:moveTo>
                      <a:lnTo>
                        <a:pt x="817" y="0"/>
                      </a:lnTo>
                      <a:lnTo>
                        <a:pt x="817" y="2"/>
                      </a:lnTo>
                      <a:lnTo>
                        <a:pt x="836" y="2"/>
                      </a:lnTo>
                      <a:lnTo>
                        <a:pt x="836" y="0"/>
                      </a:lnTo>
                      <a:moveTo>
                        <a:pt x="874" y="0"/>
                      </a:moveTo>
                      <a:lnTo>
                        <a:pt x="855" y="0"/>
                      </a:lnTo>
                      <a:lnTo>
                        <a:pt x="855" y="2"/>
                      </a:lnTo>
                      <a:lnTo>
                        <a:pt x="874" y="2"/>
                      </a:lnTo>
                      <a:lnTo>
                        <a:pt x="874" y="0"/>
                      </a:lnTo>
                      <a:moveTo>
                        <a:pt x="912" y="0"/>
                      </a:moveTo>
                      <a:lnTo>
                        <a:pt x="893" y="0"/>
                      </a:lnTo>
                      <a:lnTo>
                        <a:pt x="893" y="2"/>
                      </a:lnTo>
                      <a:lnTo>
                        <a:pt x="912" y="2"/>
                      </a:lnTo>
                      <a:lnTo>
                        <a:pt x="912" y="0"/>
                      </a:lnTo>
                      <a:moveTo>
                        <a:pt x="949" y="0"/>
                      </a:moveTo>
                      <a:lnTo>
                        <a:pt x="931" y="0"/>
                      </a:lnTo>
                      <a:lnTo>
                        <a:pt x="931" y="2"/>
                      </a:lnTo>
                      <a:lnTo>
                        <a:pt x="949" y="2"/>
                      </a:lnTo>
                      <a:lnTo>
                        <a:pt x="949" y="0"/>
                      </a:lnTo>
                      <a:moveTo>
                        <a:pt x="987" y="0"/>
                      </a:moveTo>
                      <a:lnTo>
                        <a:pt x="968" y="0"/>
                      </a:lnTo>
                      <a:lnTo>
                        <a:pt x="968" y="2"/>
                      </a:lnTo>
                      <a:lnTo>
                        <a:pt x="987" y="2"/>
                      </a:lnTo>
                      <a:lnTo>
                        <a:pt x="987" y="0"/>
                      </a:lnTo>
                      <a:moveTo>
                        <a:pt x="1025" y="0"/>
                      </a:moveTo>
                      <a:lnTo>
                        <a:pt x="1006" y="0"/>
                      </a:lnTo>
                      <a:lnTo>
                        <a:pt x="1006" y="2"/>
                      </a:lnTo>
                      <a:lnTo>
                        <a:pt x="1025" y="2"/>
                      </a:lnTo>
                      <a:lnTo>
                        <a:pt x="1025" y="0"/>
                      </a:lnTo>
                      <a:moveTo>
                        <a:pt x="1063" y="0"/>
                      </a:moveTo>
                      <a:lnTo>
                        <a:pt x="1044" y="0"/>
                      </a:lnTo>
                      <a:lnTo>
                        <a:pt x="1044" y="2"/>
                      </a:lnTo>
                      <a:lnTo>
                        <a:pt x="1063" y="2"/>
                      </a:lnTo>
                      <a:lnTo>
                        <a:pt x="1063" y="0"/>
                      </a:lnTo>
                      <a:moveTo>
                        <a:pt x="1101" y="0"/>
                      </a:moveTo>
                      <a:lnTo>
                        <a:pt x="1082" y="0"/>
                      </a:lnTo>
                      <a:lnTo>
                        <a:pt x="1082" y="2"/>
                      </a:lnTo>
                      <a:lnTo>
                        <a:pt x="1101" y="2"/>
                      </a:lnTo>
                      <a:lnTo>
                        <a:pt x="1101" y="0"/>
                      </a:lnTo>
                      <a:moveTo>
                        <a:pt x="1136" y="0"/>
                      </a:moveTo>
                      <a:lnTo>
                        <a:pt x="1120" y="0"/>
                      </a:lnTo>
                      <a:lnTo>
                        <a:pt x="1120" y="2"/>
                      </a:lnTo>
                      <a:lnTo>
                        <a:pt x="1136" y="2"/>
                      </a:lnTo>
                      <a:lnTo>
                        <a:pt x="1136" y="0"/>
                      </a:lnTo>
                      <a:moveTo>
                        <a:pt x="1174" y="0"/>
                      </a:moveTo>
                      <a:lnTo>
                        <a:pt x="1155" y="0"/>
                      </a:lnTo>
                      <a:lnTo>
                        <a:pt x="1155" y="2"/>
                      </a:lnTo>
                      <a:lnTo>
                        <a:pt x="1174" y="2"/>
                      </a:lnTo>
                      <a:lnTo>
                        <a:pt x="1174" y="0"/>
                      </a:lnTo>
                      <a:moveTo>
                        <a:pt x="1212" y="0"/>
                      </a:moveTo>
                      <a:lnTo>
                        <a:pt x="1193" y="0"/>
                      </a:lnTo>
                      <a:lnTo>
                        <a:pt x="1193" y="2"/>
                      </a:lnTo>
                      <a:lnTo>
                        <a:pt x="1212" y="2"/>
                      </a:lnTo>
                      <a:lnTo>
                        <a:pt x="1212" y="0"/>
                      </a:lnTo>
                      <a:moveTo>
                        <a:pt x="1249" y="0"/>
                      </a:moveTo>
                      <a:lnTo>
                        <a:pt x="1231" y="0"/>
                      </a:lnTo>
                      <a:lnTo>
                        <a:pt x="1231" y="2"/>
                      </a:lnTo>
                      <a:lnTo>
                        <a:pt x="1249" y="2"/>
                      </a:lnTo>
                      <a:lnTo>
                        <a:pt x="1249" y="0"/>
                      </a:lnTo>
                      <a:moveTo>
                        <a:pt x="1287" y="0"/>
                      </a:moveTo>
                      <a:lnTo>
                        <a:pt x="1268" y="0"/>
                      </a:lnTo>
                      <a:lnTo>
                        <a:pt x="1268" y="2"/>
                      </a:lnTo>
                      <a:lnTo>
                        <a:pt x="1287" y="2"/>
                      </a:lnTo>
                      <a:lnTo>
                        <a:pt x="1287" y="0"/>
                      </a:lnTo>
                      <a:moveTo>
                        <a:pt x="1325" y="0"/>
                      </a:moveTo>
                      <a:lnTo>
                        <a:pt x="1306" y="0"/>
                      </a:lnTo>
                      <a:lnTo>
                        <a:pt x="1306" y="2"/>
                      </a:lnTo>
                      <a:lnTo>
                        <a:pt x="1325" y="2"/>
                      </a:lnTo>
                      <a:lnTo>
                        <a:pt x="1325" y="0"/>
                      </a:lnTo>
                      <a:moveTo>
                        <a:pt x="1363" y="0"/>
                      </a:moveTo>
                      <a:lnTo>
                        <a:pt x="1344" y="0"/>
                      </a:lnTo>
                      <a:lnTo>
                        <a:pt x="1344" y="2"/>
                      </a:lnTo>
                      <a:lnTo>
                        <a:pt x="1363" y="2"/>
                      </a:lnTo>
                      <a:lnTo>
                        <a:pt x="1363" y="0"/>
                      </a:lnTo>
                      <a:moveTo>
                        <a:pt x="1401" y="0"/>
                      </a:moveTo>
                      <a:lnTo>
                        <a:pt x="1382" y="0"/>
                      </a:lnTo>
                      <a:lnTo>
                        <a:pt x="1382" y="2"/>
                      </a:lnTo>
                      <a:lnTo>
                        <a:pt x="1401" y="2"/>
                      </a:lnTo>
                      <a:lnTo>
                        <a:pt x="1401" y="0"/>
                      </a:lnTo>
                      <a:moveTo>
                        <a:pt x="1438" y="0"/>
                      </a:moveTo>
                      <a:lnTo>
                        <a:pt x="1420" y="0"/>
                      </a:lnTo>
                      <a:lnTo>
                        <a:pt x="1420" y="2"/>
                      </a:lnTo>
                      <a:lnTo>
                        <a:pt x="1438" y="2"/>
                      </a:lnTo>
                      <a:lnTo>
                        <a:pt x="1438" y="0"/>
                      </a:lnTo>
                      <a:moveTo>
                        <a:pt x="1476" y="0"/>
                      </a:moveTo>
                      <a:lnTo>
                        <a:pt x="1457" y="0"/>
                      </a:lnTo>
                      <a:lnTo>
                        <a:pt x="1457" y="2"/>
                      </a:lnTo>
                      <a:lnTo>
                        <a:pt x="1476" y="2"/>
                      </a:lnTo>
                      <a:lnTo>
                        <a:pt x="1476" y="0"/>
                      </a:lnTo>
                      <a:moveTo>
                        <a:pt x="1514" y="0"/>
                      </a:moveTo>
                      <a:lnTo>
                        <a:pt x="1495" y="0"/>
                      </a:lnTo>
                      <a:lnTo>
                        <a:pt x="1495" y="2"/>
                      </a:lnTo>
                      <a:lnTo>
                        <a:pt x="1514" y="2"/>
                      </a:lnTo>
                      <a:lnTo>
                        <a:pt x="1514" y="0"/>
                      </a:lnTo>
                      <a:moveTo>
                        <a:pt x="1552" y="0"/>
                      </a:moveTo>
                      <a:lnTo>
                        <a:pt x="1533" y="0"/>
                      </a:lnTo>
                      <a:lnTo>
                        <a:pt x="1533" y="2"/>
                      </a:lnTo>
                      <a:lnTo>
                        <a:pt x="1552" y="2"/>
                      </a:lnTo>
                      <a:lnTo>
                        <a:pt x="1552" y="0"/>
                      </a:lnTo>
                      <a:moveTo>
                        <a:pt x="1590" y="0"/>
                      </a:moveTo>
                      <a:lnTo>
                        <a:pt x="1571" y="0"/>
                      </a:lnTo>
                      <a:lnTo>
                        <a:pt x="1571" y="2"/>
                      </a:lnTo>
                      <a:lnTo>
                        <a:pt x="1590" y="2"/>
                      </a:lnTo>
                      <a:lnTo>
                        <a:pt x="1590" y="0"/>
                      </a:lnTo>
                      <a:moveTo>
                        <a:pt x="1627" y="0"/>
                      </a:moveTo>
                      <a:lnTo>
                        <a:pt x="1609" y="0"/>
                      </a:lnTo>
                      <a:lnTo>
                        <a:pt x="1609" y="2"/>
                      </a:lnTo>
                      <a:lnTo>
                        <a:pt x="1627" y="2"/>
                      </a:lnTo>
                      <a:lnTo>
                        <a:pt x="1627" y="0"/>
                      </a:lnTo>
                      <a:moveTo>
                        <a:pt x="1665" y="0"/>
                      </a:moveTo>
                      <a:lnTo>
                        <a:pt x="1646" y="0"/>
                      </a:lnTo>
                      <a:lnTo>
                        <a:pt x="1646" y="2"/>
                      </a:lnTo>
                      <a:lnTo>
                        <a:pt x="1665" y="2"/>
                      </a:lnTo>
                      <a:lnTo>
                        <a:pt x="1665" y="0"/>
                      </a:lnTo>
                      <a:moveTo>
                        <a:pt x="1703" y="0"/>
                      </a:moveTo>
                      <a:lnTo>
                        <a:pt x="1684" y="0"/>
                      </a:lnTo>
                      <a:lnTo>
                        <a:pt x="1684" y="2"/>
                      </a:lnTo>
                      <a:lnTo>
                        <a:pt x="1703" y="2"/>
                      </a:lnTo>
                      <a:lnTo>
                        <a:pt x="1703" y="0"/>
                      </a:lnTo>
                      <a:moveTo>
                        <a:pt x="1738" y="0"/>
                      </a:moveTo>
                      <a:lnTo>
                        <a:pt x="1720" y="0"/>
                      </a:lnTo>
                      <a:lnTo>
                        <a:pt x="1720" y="2"/>
                      </a:lnTo>
                      <a:lnTo>
                        <a:pt x="1738" y="2"/>
                      </a:lnTo>
                      <a:lnTo>
                        <a:pt x="1738" y="0"/>
                      </a:lnTo>
                      <a:moveTo>
                        <a:pt x="1776" y="0"/>
                      </a:moveTo>
                      <a:lnTo>
                        <a:pt x="1757" y="0"/>
                      </a:lnTo>
                      <a:lnTo>
                        <a:pt x="1757" y="2"/>
                      </a:lnTo>
                      <a:lnTo>
                        <a:pt x="1776" y="2"/>
                      </a:lnTo>
                      <a:lnTo>
                        <a:pt x="1776" y="0"/>
                      </a:lnTo>
                      <a:moveTo>
                        <a:pt x="1814" y="0"/>
                      </a:moveTo>
                      <a:lnTo>
                        <a:pt x="1795" y="0"/>
                      </a:lnTo>
                      <a:lnTo>
                        <a:pt x="1795" y="2"/>
                      </a:lnTo>
                      <a:lnTo>
                        <a:pt x="1814" y="2"/>
                      </a:lnTo>
                      <a:lnTo>
                        <a:pt x="1814" y="0"/>
                      </a:lnTo>
                      <a:moveTo>
                        <a:pt x="1852" y="0"/>
                      </a:moveTo>
                      <a:lnTo>
                        <a:pt x="1833" y="0"/>
                      </a:lnTo>
                      <a:lnTo>
                        <a:pt x="1833" y="2"/>
                      </a:lnTo>
                      <a:lnTo>
                        <a:pt x="1852" y="2"/>
                      </a:lnTo>
                      <a:lnTo>
                        <a:pt x="1852" y="0"/>
                      </a:lnTo>
                      <a:moveTo>
                        <a:pt x="1890" y="0"/>
                      </a:moveTo>
                      <a:lnTo>
                        <a:pt x="1871" y="0"/>
                      </a:lnTo>
                      <a:lnTo>
                        <a:pt x="1871" y="2"/>
                      </a:lnTo>
                      <a:lnTo>
                        <a:pt x="1890" y="2"/>
                      </a:lnTo>
                      <a:lnTo>
                        <a:pt x="1890" y="0"/>
                      </a:lnTo>
                      <a:moveTo>
                        <a:pt x="1927" y="0"/>
                      </a:moveTo>
                      <a:lnTo>
                        <a:pt x="1909" y="0"/>
                      </a:lnTo>
                      <a:lnTo>
                        <a:pt x="1909" y="2"/>
                      </a:lnTo>
                      <a:lnTo>
                        <a:pt x="1927" y="2"/>
                      </a:lnTo>
                      <a:lnTo>
                        <a:pt x="1927" y="0"/>
                      </a:lnTo>
                      <a:moveTo>
                        <a:pt x="1965" y="0"/>
                      </a:moveTo>
                      <a:lnTo>
                        <a:pt x="1946" y="0"/>
                      </a:lnTo>
                      <a:lnTo>
                        <a:pt x="1946" y="2"/>
                      </a:lnTo>
                      <a:lnTo>
                        <a:pt x="1965" y="2"/>
                      </a:lnTo>
                      <a:lnTo>
                        <a:pt x="1965" y="0"/>
                      </a:lnTo>
                      <a:moveTo>
                        <a:pt x="2003" y="0"/>
                      </a:moveTo>
                      <a:lnTo>
                        <a:pt x="1984" y="0"/>
                      </a:lnTo>
                      <a:lnTo>
                        <a:pt x="1984" y="2"/>
                      </a:lnTo>
                      <a:lnTo>
                        <a:pt x="2003" y="2"/>
                      </a:lnTo>
                      <a:lnTo>
                        <a:pt x="2003" y="0"/>
                      </a:lnTo>
                      <a:moveTo>
                        <a:pt x="2041" y="0"/>
                      </a:moveTo>
                      <a:lnTo>
                        <a:pt x="2022" y="0"/>
                      </a:lnTo>
                      <a:lnTo>
                        <a:pt x="2022" y="2"/>
                      </a:lnTo>
                      <a:lnTo>
                        <a:pt x="2041" y="2"/>
                      </a:lnTo>
                      <a:lnTo>
                        <a:pt x="2041" y="0"/>
                      </a:lnTo>
                      <a:moveTo>
                        <a:pt x="2079" y="0"/>
                      </a:moveTo>
                      <a:lnTo>
                        <a:pt x="2060" y="0"/>
                      </a:lnTo>
                      <a:lnTo>
                        <a:pt x="2060" y="2"/>
                      </a:lnTo>
                      <a:lnTo>
                        <a:pt x="2079" y="2"/>
                      </a:lnTo>
                      <a:lnTo>
                        <a:pt x="2079" y="0"/>
                      </a:lnTo>
                      <a:moveTo>
                        <a:pt x="2116" y="0"/>
                      </a:moveTo>
                      <a:lnTo>
                        <a:pt x="2098" y="0"/>
                      </a:lnTo>
                      <a:lnTo>
                        <a:pt x="2098" y="2"/>
                      </a:lnTo>
                      <a:lnTo>
                        <a:pt x="2116" y="2"/>
                      </a:lnTo>
                      <a:lnTo>
                        <a:pt x="2116" y="0"/>
                      </a:lnTo>
                      <a:moveTo>
                        <a:pt x="2154" y="0"/>
                      </a:moveTo>
                      <a:lnTo>
                        <a:pt x="2135" y="0"/>
                      </a:lnTo>
                      <a:lnTo>
                        <a:pt x="2135" y="2"/>
                      </a:lnTo>
                      <a:lnTo>
                        <a:pt x="2154" y="2"/>
                      </a:lnTo>
                      <a:lnTo>
                        <a:pt x="2154" y="0"/>
                      </a:lnTo>
                      <a:moveTo>
                        <a:pt x="2192" y="0"/>
                      </a:moveTo>
                      <a:lnTo>
                        <a:pt x="2173" y="0"/>
                      </a:lnTo>
                      <a:lnTo>
                        <a:pt x="2173" y="2"/>
                      </a:lnTo>
                      <a:lnTo>
                        <a:pt x="2192" y="2"/>
                      </a:lnTo>
                      <a:lnTo>
                        <a:pt x="2192" y="0"/>
                      </a:lnTo>
                      <a:moveTo>
                        <a:pt x="2230" y="0"/>
                      </a:moveTo>
                      <a:lnTo>
                        <a:pt x="2211" y="0"/>
                      </a:lnTo>
                      <a:lnTo>
                        <a:pt x="2211" y="2"/>
                      </a:lnTo>
                      <a:lnTo>
                        <a:pt x="2230" y="2"/>
                      </a:lnTo>
                      <a:lnTo>
                        <a:pt x="2230" y="0"/>
                      </a:lnTo>
                      <a:moveTo>
                        <a:pt x="2268" y="0"/>
                      </a:moveTo>
                      <a:lnTo>
                        <a:pt x="2249" y="0"/>
                      </a:lnTo>
                      <a:lnTo>
                        <a:pt x="2249" y="2"/>
                      </a:lnTo>
                      <a:lnTo>
                        <a:pt x="2268" y="2"/>
                      </a:lnTo>
                      <a:lnTo>
                        <a:pt x="2268" y="0"/>
                      </a:lnTo>
                      <a:moveTo>
                        <a:pt x="2305" y="0"/>
                      </a:moveTo>
                      <a:lnTo>
                        <a:pt x="2287" y="0"/>
                      </a:lnTo>
                      <a:lnTo>
                        <a:pt x="2287" y="2"/>
                      </a:lnTo>
                      <a:lnTo>
                        <a:pt x="2305" y="2"/>
                      </a:lnTo>
                      <a:lnTo>
                        <a:pt x="2305" y="0"/>
                      </a:lnTo>
                      <a:moveTo>
                        <a:pt x="2341" y="0"/>
                      </a:moveTo>
                      <a:lnTo>
                        <a:pt x="2322" y="0"/>
                      </a:lnTo>
                      <a:lnTo>
                        <a:pt x="2322" y="2"/>
                      </a:lnTo>
                      <a:lnTo>
                        <a:pt x="2341" y="2"/>
                      </a:lnTo>
                      <a:lnTo>
                        <a:pt x="2341" y="0"/>
                      </a:lnTo>
                      <a:moveTo>
                        <a:pt x="2379" y="0"/>
                      </a:moveTo>
                      <a:lnTo>
                        <a:pt x="2360" y="0"/>
                      </a:lnTo>
                      <a:lnTo>
                        <a:pt x="2360" y="2"/>
                      </a:lnTo>
                      <a:lnTo>
                        <a:pt x="2379" y="2"/>
                      </a:lnTo>
                      <a:lnTo>
                        <a:pt x="2379" y="0"/>
                      </a:lnTo>
                      <a:moveTo>
                        <a:pt x="2416" y="0"/>
                      </a:moveTo>
                      <a:lnTo>
                        <a:pt x="2398" y="0"/>
                      </a:lnTo>
                      <a:lnTo>
                        <a:pt x="2398" y="2"/>
                      </a:lnTo>
                      <a:lnTo>
                        <a:pt x="2416" y="2"/>
                      </a:lnTo>
                      <a:lnTo>
                        <a:pt x="2416" y="0"/>
                      </a:lnTo>
                      <a:moveTo>
                        <a:pt x="2454" y="0"/>
                      </a:moveTo>
                      <a:lnTo>
                        <a:pt x="2435" y="0"/>
                      </a:lnTo>
                      <a:lnTo>
                        <a:pt x="2435" y="2"/>
                      </a:lnTo>
                      <a:lnTo>
                        <a:pt x="2454" y="2"/>
                      </a:lnTo>
                      <a:lnTo>
                        <a:pt x="2454" y="0"/>
                      </a:lnTo>
                      <a:moveTo>
                        <a:pt x="2492" y="0"/>
                      </a:moveTo>
                      <a:lnTo>
                        <a:pt x="2473" y="0"/>
                      </a:lnTo>
                      <a:lnTo>
                        <a:pt x="2473" y="2"/>
                      </a:lnTo>
                      <a:lnTo>
                        <a:pt x="2492" y="2"/>
                      </a:lnTo>
                      <a:lnTo>
                        <a:pt x="2492" y="0"/>
                      </a:lnTo>
                      <a:moveTo>
                        <a:pt x="2530" y="0"/>
                      </a:moveTo>
                      <a:lnTo>
                        <a:pt x="2511" y="0"/>
                      </a:lnTo>
                      <a:lnTo>
                        <a:pt x="2511" y="2"/>
                      </a:lnTo>
                      <a:lnTo>
                        <a:pt x="2530" y="2"/>
                      </a:lnTo>
                      <a:lnTo>
                        <a:pt x="2530" y="0"/>
                      </a:lnTo>
                      <a:moveTo>
                        <a:pt x="2568" y="0"/>
                      </a:moveTo>
                      <a:lnTo>
                        <a:pt x="2549" y="0"/>
                      </a:lnTo>
                      <a:lnTo>
                        <a:pt x="2549" y="2"/>
                      </a:lnTo>
                      <a:lnTo>
                        <a:pt x="2568" y="2"/>
                      </a:lnTo>
                      <a:lnTo>
                        <a:pt x="2568" y="0"/>
                      </a:lnTo>
                      <a:moveTo>
                        <a:pt x="2605" y="0"/>
                      </a:moveTo>
                      <a:lnTo>
                        <a:pt x="2587" y="0"/>
                      </a:lnTo>
                      <a:lnTo>
                        <a:pt x="2587" y="2"/>
                      </a:lnTo>
                      <a:lnTo>
                        <a:pt x="2605" y="2"/>
                      </a:lnTo>
                      <a:lnTo>
                        <a:pt x="2605" y="0"/>
                      </a:lnTo>
                      <a:moveTo>
                        <a:pt x="2643" y="0"/>
                      </a:moveTo>
                      <a:lnTo>
                        <a:pt x="2624" y="0"/>
                      </a:lnTo>
                      <a:lnTo>
                        <a:pt x="2624" y="2"/>
                      </a:lnTo>
                      <a:lnTo>
                        <a:pt x="2643" y="2"/>
                      </a:lnTo>
                      <a:lnTo>
                        <a:pt x="2643" y="0"/>
                      </a:lnTo>
                      <a:moveTo>
                        <a:pt x="2681" y="0"/>
                      </a:moveTo>
                      <a:lnTo>
                        <a:pt x="2662" y="0"/>
                      </a:lnTo>
                      <a:lnTo>
                        <a:pt x="2662" y="2"/>
                      </a:lnTo>
                      <a:lnTo>
                        <a:pt x="2681" y="2"/>
                      </a:lnTo>
                      <a:lnTo>
                        <a:pt x="2681" y="0"/>
                      </a:lnTo>
                      <a:moveTo>
                        <a:pt x="2719" y="0"/>
                      </a:moveTo>
                      <a:lnTo>
                        <a:pt x="2700" y="0"/>
                      </a:lnTo>
                      <a:lnTo>
                        <a:pt x="2700" y="2"/>
                      </a:lnTo>
                      <a:lnTo>
                        <a:pt x="2719" y="2"/>
                      </a:lnTo>
                      <a:lnTo>
                        <a:pt x="2719" y="0"/>
                      </a:lnTo>
                      <a:moveTo>
                        <a:pt x="2757" y="0"/>
                      </a:moveTo>
                      <a:lnTo>
                        <a:pt x="2738" y="0"/>
                      </a:lnTo>
                      <a:lnTo>
                        <a:pt x="2738" y="2"/>
                      </a:lnTo>
                      <a:lnTo>
                        <a:pt x="2757" y="2"/>
                      </a:lnTo>
                      <a:lnTo>
                        <a:pt x="2757" y="0"/>
                      </a:lnTo>
                      <a:moveTo>
                        <a:pt x="2794" y="0"/>
                      </a:moveTo>
                      <a:lnTo>
                        <a:pt x="2776" y="0"/>
                      </a:lnTo>
                      <a:lnTo>
                        <a:pt x="2776" y="2"/>
                      </a:lnTo>
                      <a:lnTo>
                        <a:pt x="2794" y="2"/>
                      </a:lnTo>
                      <a:lnTo>
                        <a:pt x="2794" y="0"/>
                      </a:lnTo>
                      <a:moveTo>
                        <a:pt x="2832" y="0"/>
                      </a:moveTo>
                      <a:lnTo>
                        <a:pt x="2813" y="0"/>
                      </a:lnTo>
                      <a:lnTo>
                        <a:pt x="2813" y="2"/>
                      </a:lnTo>
                      <a:lnTo>
                        <a:pt x="2832" y="2"/>
                      </a:lnTo>
                      <a:lnTo>
                        <a:pt x="2832" y="0"/>
                      </a:lnTo>
                      <a:moveTo>
                        <a:pt x="2870" y="0"/>
                      </a:moveTo>
                      <a:lnTo>
                        <a:pt x="2851" y="0"/>
                      </a:lnTo>
                      <a:lnTo>
                        <a:pt x="2851" y="2"/>
                      </a:lnTo>
                      <a:lnTo>
                        <a:pt x="2870" y="2"/>
                      </a:lnTo>
                      <a:lnTo>
                        <a:pt x="2870" y="0"/>
                      </a:lnTo>
                      <a:moveTo>
                        <a:pt x="2906" y="0"/>
                      </a:moveTo>
                      <a:lnTo>
                        <a:pt x="2889" y="0"/>
                      </a:lnTo>
                      <a:lnTo>
                        <a:pt x="2889" y="2"/>
                      </a:lnTo>
                      <a:lnTo>
                        <a:pt x="2906" y="2"/>
                      </a:lnTo>
                      <a:lnTo>
                        <a:pt x="2906" y="0"/>
                      </a:lnTo>
                      <a:moveTo>
                        <a:pt x="2943" y="0"/>
                      </a:moveTo>
                      <a:lnTo>
                        <a:pt x="2924" y="0"/>
                      </a:lnTo>
                      <a:lnTo>
                        <a:pt x="2924" y="2"/>
                      </a:lnTo>
                      <a:lnTo>
                        <a:pt x="2943" y="2"/>
                      </a:lnTo>
                      <a:lnTo>
                        <a:pt x="2943" y="0"/>
                      </a:lnTo>
                      <a:moveTo>
                        <a:pt x="2981" y="0"/>
                      </a:moveTo>
                      <a:lnTo>
                        <a:pt x="2962" y="0"/>
                      </a:lnTo>
                      <a:lnTo>
                        <a:pt x="2962" y="2"/>
                      </a:lnTo>
                      <a:lnTo>
                        <a:pt x="2981" y="2"/>
                      </a:lnTo>
                      <a:lnTo>
                        <a:pt x="2981" y="0"/>
                      </a:lnTo>
                      <a:moveTo>
                        <a:pt x="3019" y="0"/>
                      </a:moveTo>
                      <a:lnTo>
                        <a:pt x="3000" y="0"/>
                      </a:lnTo>
                      <a:lnTo>
                        <a:pt x="3000" y="2"/>
                      </a:lnTo>
                      <a:lnTo>
                        <a:pt x="3019" y="2"/>
                      </a:lnTo>
                      <a:lnTo>
                        <a:pt x="3019" y="0"/>
                      </a:lnTo>
                      <a:moveTo>
                        <a:pt x="3057" y="0"/>
                      </a:moveTo>
                      <a:lnTo>
                        <a:pt x="3038" y="0"/>
                      </a:lnTo>
                      <a:lnTo>
                        <a:pt x="3038" y="2"/>
                      </a:lnTo>
                      <a:lnTo>
                        <a:pt x="3057" y="2"/>
                      </a:lnTo>
                      <a:lnTo>
                        <a:pt x="3057" y="0"/>
                      </a:lnTo>
                      <a:moveTo>
                        <a:pt x="3094" y="0"/>
                      </a:moveTo>
                      <a:lnTo>
                        <a:pt x="3076" y="0"/>
                      </a:lnTo>
                      <a:lnTo>
                        <a:pt x="3076" y="2"/>
                      </a:lnTo>
                      <a:lnTo>
                        <a:pt x="3094" y="2"/>
                      </a:lnTo>
                      <a:lnTo>
                        <a:pt x="3094" y="0"/>
                      </a:lnTo>
                      <a:moveTo>
                        <a:pt x="3132" y="0"/>
                      </a:moveTo>
                      <a:lnTo>
                        <a:pt x="3113" y="0"/>
                      </a:lnTo>
                      <a:lnTo>
                        <a:pt x="3113" y="2"/>
                      </a:lnTo>
                      <a:lnTo>
                        <a:pt x="3132" y="2"/>
                      </a:lnTo>
                      <a:lnTo>
                        <a:pt x="3132" y="0"/>
                      </a:lnTo>
                      <a:moveTo>
                        <a:pt x="3170" y="0"/>
                      </a:moveTo>
                      <a:lnTo>
                        <a:pt x="3151" y="0"/>
                      </a:lnTo>
                      <a:lnTo>
                        <a:pt x="3151" y="2"/>
                      </a:lnTo>
                      <a:lnTo>
                        <a:pt x="3170" y="2"/>
                      </a:lnTo>
                      <a:lnTo>
                        <a:pt x="3170" y="0"/>
                      </a:lnTo>
                      <a:moveTo>
                        <a:pt x="3189" y="0"/>
                      </a:moveTo>
                      <a:lnTo>
                        <a:pt x="3189" y="0"/>
                      </a:lnTo>
                      <a:lnTo>
                        <a:pt x="3189" y="2"/>
                      </a:lnTo>
                      <a:lnTo>
                        <a:pt x="3189" y="2"/>
                      </a:lnTo>
                      <a:lnTo>
                        <a:pt x="3189"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28" name="Freeform 49"/>
                <p:cNvSpPr>
                  <a:spLocks noEditPoints="1"/>
                </p:cNvSpPr>
                <p:nvPr/>
              </p:nvSpPr>
              <p:spPr bwMode="auto">
                <a:xfrm>
                  <a:off x="6980301" y="4838170"/>
                  <a:ext cx="3479109" cy="3965"/>
                </a:xfrm>
                <a:custGeom>
                  <a:avLst/>
                  <a:gdLst/>
                  <a:ahLst/>
                  <a:cxnLst>
                    <a:cxn ang="0">
                      <a:pos x="4" y="2"/>
                    </a:cxn>
                    <a:cxn ang="0">
                      <a:pos x="23" y="2"/>
                    </a:cxn>
                    <a:cxn ang="0">
                      <a:pos x="61" y="0"/>
                    </a:cxn>
                    <a:cxn ang="0">
                      <a:pos x="118" y="0"/>
                    </a:cxn>
                    <a:cxn ang="0">
                      <a:pos x="118" y="0"/>
                    </a:cxn>
                    <a:cxn ang="0">
                      <a:pos x="156" y="2"/>
                    </a:cxn>
                    <a:cxn ang="0">
                      <a:pos x="175" y="2"/>
                    </a:cxn>
                    <a:cxn ang="0">
                      <a:pos x="212" y="0"/>
                    </a:cxn>
                    <a:cxn ang="0">
                      <a:pos x="269" y="0"/>
                    </a:cxn>
                    <a:cxn ang="0">
                      <a:pos x="269" y="0"/>
                    </a:cxn>
                    <a:cxn ang="0">
                      <a:pos x="304" y="2"/>
                    </a:cxn>
                    <a:cxn ang="0">
                      <a:pos x="323" y="2"/>
                    </a:cxn>
                    <a:cxn ang="0">
                      <a:pos x="361" y="0"/>
                    </a:cxn>
                    <a:cxn ang="0">
                      <a:pos x="418" y="0"/>
                    </a:cxn>
                    <a:cxn ang="0">
                      <a:pos x="418" y="0"/>
                    </a:cxn>
                    <a:cxn ang="0">
                      <a:pos x="456" y="2"/>
                    </a:cxn>
                    <a:cxn ang="0">
                      <a:pos x="475" y="2"/>
                    </a:cxn>
                    <a:cxn ang="0">
                      <a:pos x="512" y="0"/>
                    </a:cxn>
                    <a:cxn ang="0">
                      <a:pos x="569" y="0"/>
                    </a:cxn>
                    <a:cxn ang="0">
                      <a:pos x="569" y="0"/>
                    </a:cxn>
                    <a:cxn ang="0">
                      <a:pos x="607" y="2"/>
                    </a:cxn>
                    <a:cxn ang="0">
                      <a:pos x="626" y="2"/>
                    </a:cxn>
                    <a:cxn ang="0">
                      <a:pos x="664" y="0"/>
                    </a:cxn>
                    <a:cxn ang="0">
                      <a:pos x="720" y="0"/>
                    </a:cxn>
                    <a:cxn ang="0">
                      <a:pos x="720" y="0"/>
                    </a:cxn>
                    <a:cxn ang="0">
                      <a:pos x="758" y="2"/>
                    </a:cxn>
                    <a:cxn ang="0">
                      <a:pos x="777" y="2"/>
                    </a:cxn>
                    <a:cxn ang="0">
                      <a:pos x="815" y="0"/>
                    </a:cxn>
                    <a:cxn ang="0">
                      <a:pos x="871" y="0"/>
                    </a:cxn>
                    <a:cxn ang="0">
                      <a:pos x="871" y="0"/>
                    </a:cxn>
                    <a:cxn ang="0">
                      <a:pos x="907" y="2"/>
                    </a:cxn>
                    <a:cxn ang="0">
                      <a:pos x="926" y="2"/>
                    </a:cxn>
                    <a:cxn ang="0">
                      <a:pos x="964" y="0"/>
                    </a:cxn>
                    <a:cxn ang="0">
                      <a:pos x="1020" y="0"/>
                    </a:cxn>
                    <a:cxn ang="0">
                      <a:pos x="1020" y="0"/>
                    </a:cxn>
                    <a:cxn ang="0">
                      <a:pos x="1058" y="2"/>
                    </a:cxn>
                    <a:cxn ang="0">
                      <a:pos x="1077" y="2"/>
                    </a:cxn>
                    <a:cxn ang="0">
                      <a:pos x="1115" y="0"/>
                    </a:cxn>
                    <a:cxn ang="0">
                      <a:pos x="1171" y="0"/>
                    </a:cxn>
                    <a:cxn ang="0">
                      <a:pos x="1171" y="0"/>
                    </a:cxn>
                    <a:cxn ang="0">
                      <a:pos x="1209" y="2"/>
                    </a:cxn>
                    <a:cxn ang="0">
                      <a:pos x="1228" y="2"/>
                    </a:cxn>
                    <a:cxn ang="0">
                      <a:pos x="1266" y="0"/>
                    </a:cxn>
                    <a:cxn ang="0">
                      <a:pos x="1323" y="0"/>
                    </a:cxn>
                    <a:cxn ang="0">
                      <a:pos x="1323" y="0"/>
                    </a:cxn>
                    <a:cxn ang="0">
                      <a:pos x="1360" y="2"/>
                    </a:cxn>
                    <a:cxn ang="0">
                      <a:pos x="1379" y="2"/>
                    </a:cxn>
                    <a:cxn ang="0">
                      <a:pos x="1417" y="0"/>
                    </a:cxn>
                    <a:cxn ang="0">
                      <a:pos x="1472" y="0"/>
                    </a:cxn>
                    <a:cxn ang="0">
                      <a:pos x="1472" y="0"/>
                    </a:cxn>
                    <a:cxn ang="0">
                      <a:pos x="1509" y="2"/>
                    </a:cxn>
                    <a:cxn ang="0">
                      <a:pos x="1528" y="2"/>
                    </a:cxn>
                    <a:cxn ang="0">
                      <a:pos x="1566" y="0"/>
                    </a:cxn>
                    <a:cxn ang="0">
                      <a:pos x="1623" y="0"/>
                    </a:cxn>
                    <a:cxn ang="0">
                      <a:pos x="1623" y="0"/>
                    </a:cxn>
                    <a:cxn ang="0">
                      <a:pos x="1660" y="2"/>
                    </a:cxn>
                    <a:cxn ang="0">
                      <a:pos x="1679" y="2"/>
                    </a:cxn>
                    <a:cxn ang="0">
                      <a:pos x="1717" y="0"/>
                    </a:cxn>
                    <a:cxn ang="0">
                      <a:pos x="1755" y="0"/>
                    </a:cxn>
                    <a:cxn ang="0">
                      <a:pos x="1755" y="0"/>
                    </a:cxn>
                  </a:cxnLst>
                  <a:rect l="0" t="0" r="r" b="b"/>
                  <a:pathLst>
                    <a:path w="1755" h="2">
                      <a:moveTo>
                        <a:pt x="4" y="0"/>
                      </a:moveTo>
                      <a:lnTo>
                        <a:pt x="4" y="0"/>
                      </a:lnTo>
                      <a:lnTo>
                        <a:pt x="0" y="2"/>
                      </a:lnTo>
                      <a:lnTo>
                        <a:pt x="4" y="2"/>
                      </a:lnTo>
                      <a:lnTo>
                        <a:pt x="4" y="0"/>
                      </a:lnTo>
                      <a:close/>
                      <a:moveTo>
                        <a:pt x="42" y="0"/>
                      </a:moveTo>
                      <a:lnTo>
                        <a:pt x="23" y="0"/>
                      </a:lnTo>
                      <a:lnTo>
                        <a:pt x="23" y="2"/>
                      </a:lnTo>
                      <a:lnTo>
                        <a:pt x="42" y="2"/>
                      </a:lnTo>
                      <a:lnTo>
                        <a:pt x="42" y="0"/>
                      </a:lnTo>
                      <a:close/>
                      <a:moveTo>
                        <a:pt x="80" y="0"/>
                      </a:moveTo>
                      <a:lnTo>
                        <a:pt x="61" y="0"/>
                      </a:lnTo>
                      <a:lnTo>
                        <a:pt x="61" y="2"/>
                      </a:lnTo>
                      <a:lnTo>
                        <a:pt x="80" y="2"/>
                      </a:lnTo>
                      <a:lnTo>
                        <a:pt x="80" y="0"/>
                      </a:lnTo>
                      <a:close/>
                      <a:moveTo>
                        <a:pt x="118" y="0"/>
                      </a:moveTo>
                      <a:lnTo>
                        <a:pt x="99" y="0"/>
                      </a:lnTo>
                      <a:lnTo>
                        <a:pt x="99" y="2"/>
                      </a:lnTo>
                      <a:lnTo>
                        <a:pt x="118" y="2"/>
                      </a:lnTo>
                      <a:lnTo>
                        <a:pt x="118" y="0"/>
                      </a:lnTo>
                      <a:close/>
                      <a:moveTo>
                        <a:pt x="156" y="0"/>
                      </a:moveTo>
                      <a:lnTo>
                        <a:pt x="137" y="0"/>
                      </a:lnTo>
                      <a:lnTo>
                        <a:pt x="137" y="2"/>
                      </a:lnTo>
                      <a:lnTo>
                        <a:pt x="156" y="2"/>
                      </a:lnTo>
                      <a:lnTo>
                        <a:pt x="156" y="0"/>
                      </a:lnTo>
                      <a:close/>
                      <a:moveTo>
                        <a:pt x="193" y="0"/>
                      </a:moveTo>
                      <a:lnTo>
                        <a:pt x="175" y="0"/>
                      </a:lnTo>
                      <a:lnTo>
                        <a:pt x="175" y="2"/>
                      </a:lnTo>
                      <a:lnTo>
                        <a:pt x="193" y="2"/>
                      </a:lnTo>
                      <a:lnTo>
                        <a:pt x="193" y="0"/>
                      </a:lnTo>
                      <a:close/>
                      <a:moveTo>
                        <a:pt x="231" y="0"/>
                      </a:moveTo>
                      <a:lnTo>
                        <a:pt x="212" y="0"/>
                      </a:lnTo>
                      <a:lnTo>
                        <a:pt x="212" y="2"/>
                      </a:lnTo>
                      <a:lnTo>
                        <a:pt x="231" y="2"/>
                      </a:lnTo>
                      <a:lnTo>
                        <a:pt x="231" y="0"/>
                      </a:lnTo>
                      <a:close/>
                      <a:moveTo>
                        <a:pt x="269" y="0"/>
                      </a:moveTo>
                      <a:lnTo>
                        <a:pt x="250" y="0"/>
                      </a:lnTo>
                      <a:lnTo>
                        <a:pt x="250" y="2"/>
                      </a:lnTo>
                      <a:lnTo>
                        <a:pt x="269" y="2"/>
                      </a:lnTo>
                      <a:lnTo>
                        <a:pt x="269" y="0"/>
                      </a:lnTo>
                      <a:close/>
                      <a:moveTo>
                        <a:pt x="304" y="0"/>
                      </a:moveTo>
                      <a:lnTo>
                        <a:pt x="286" y="0"/>
                      </a:lnTo>
                      <a:lnTo>
                        <a:pt x="286" y="2"/>
                      </a:lnTo>
                      <a:lnTo>
                        <a:pt x="304" y="2"/>
                      </a:lnTo>
                      <a:lnTo>
                        <a:pt x="304" y="0"/>
                      </a:lnTo>
                      <a:close/>
                      <a:moveTo>
                        <a:pt x="342" y="0"/>
                      </a:moveTo>
                      <a:lnTo>
                        <a:pt x="323" y="0"/>
                      </a:lnTo>
                      <a:lnTo>
                        <a:pt x="323" y="2"/>
                      </a:lnTo>
                      <a:lnTo>
                        <a:pt x="342" y="2"/>
                      </a:lnTo>
                      <a:lnTo>
                        <a:pt x="342" y="0"/>
                      </a:lnTo>
                      <a:close/>
                      <a:moveTo>
                        <a:pt x="380" y="0"/>
                      </a:moveTo>
                      <a:lnTo>
                        <a:pt x="361" y="0"/>
                      </a:lnTo>
                      <a:lnTo>
                        <a:pt x="361" y="2"/>
                      </a:lnTo>
                      <a:lnTo>
                        <a:pt x="380" y="2"/>
                      </a:lnTo>
                      <a:lnTo>
                        <a:pt x="380" y="0"/>
                      </a:lnTo>
                      <a:close/>
                      <a:moveTo>
                        <a:pt x="418" y="0"/>
                      </a:moveTo>
                      <a:lnTo>
                        <a:pt x="399" y="0"/>
                      </a:lnTo>
                      <a:lnTo>
                        <a:pt x="399" y="2"/>
                      </a:lnTo>
                      <a:lnTo>
                        <a:pt x="418" y="2"/>
                      </a:lnTo>
                      <a:lnTo>
                        <a:pt x="418" y="0"/>
                      </a:lnTo>
                      <a:close/>
                      <a:moveTo>
                        <a:pt x="456" y="0"/>
                      </a:moveTo>
                      <a:lnTo>
                        <a:pt x="437" y="0"/>
                      </a:lnTo>
                      <a:lnTo>
                        <a:pt x="437" y="2"/>
                      </a:lnTo>
                      <a:lnTo>
                        <a:pt x="456" y="2"/>
                      </a:lnTo>
                      <a:lnTo>
                        <a:pt x="456" y="0"/>
                      </a:lnTo>
                      <a:close/>
                      <a:moveTo>
                        <a:pt x="493" y="0"/>
                      </a:moveTo>
                      <a:lnTo>
                        <a:pt x="475" y="0"/>
                      </a:lnTo>
                      <a:lnTo>
                        <a:pt x="475" y="2"/>
                      </a:lnTo>
                      <a:lnTo>
                        <a:pt x="493" y="2"/>
                      </a:lnTo>
                      <a:lnTo>
                        <a:pt x="493" y="0"/>
                      </a:lnTo>
                      <a:close/>
                      <a:moveTo>
                        <a:pt x="531" y="0"/>
                      </a:moveTo>
                      <a:lnTo>
                        <a:pt x="512" y="0"/>
                      </a:lnTo>
                      <a:lnTo>
                        <a:pt x="512" y="2"/>
                      </a:lnTo>
                      <a:lnTo>
                        <a:pt x="531" y="2"/>
                      </a:lnTo>
                      <a:lnTo>
                        <a:pt x="531" y="0"/>
                      </a:lnTo>
                      <a:close/>
                      <a:moveTo>
                        <a:pt x="569" y="0"/>
                      </a:moveTo>
                      <a:lnTo>
                        <a:pt x="550" y="0"/>
                      </a:lnTo>
                      <a:lnTo>
                        <a:pt x="550" y="2"/>
                      </a:lnTo>
                      <a:lnTo>
                        <a:pt x="569" y="2"/>
                      </a:lnTo>
                      <a:lnTo>
                        <a:pt x="569" y="0"/>
                      </a:lnTo>
                      <a:close/>
                      <a:moveTo>
                        <a:pt x="607" y="0"/>
                      </a:moveTo>
                      <a:lnTo>
                        <a:pt x="588" y="0"/>
                      </a:lnTo>
                      <a:lnTo>
                        <a:pt x="588" y="2"/>
                      </a:lnTo>
                      <a:lnTo>
                        <a:pt x="607" y="2"/>
                      </a:lnTo>
                      <a:lnTo>
                        <a:pt x="607" y="0"/>
                      </a:lnTo>
                      <a:close/>
                      <a:moveTo>
                        <a:pt x="645" y="0"/>
                      </a:moveTo>
                      <a:lnTo>
                        <a:pt x="626" y="0"/>
                      </a:lnTo>
                      <a:lnTo>
                        <a:pt x="626" y="2"/>
                      </a:lnTo>
                      <a:lnTo>
                        <a:pt x="645" y="2"/>
                      </a:lnTo>
                      <a:lnTo>
                        <a:pt x="645" y="0"/>
                      </a:lnTo>
                      <a:close/>
                      <a:moveTo>
                        <a:pt x="682" y="0"/>
                      </a:moveTo>
                      <a:lnTo>
                        <a:pt x="664" y="0"/>
                      </a:lnTo>
                      <a:lnTo>
                        <a:pt x="664" y="2"/>
                      </a:lnTo>
                      <a:lnTo>
                        <a:pt x="682" y="2"/>
                      </a:lnTo>
                      <a:lnTo>
                        <a:pt x="682" y="0"/>
                      </a:lnTo>
                      <a:close/>
                      <a:moveTo>
                        <a:pt x="720" y="0"/>
                      </a:moveTo>
                      <a:lnTo>
                        <a:pt x="701" y="0"/>
                      </a:lnTo>
                      <a:lnTo>
                        <a:pt x="701" y="2"/>
                      </a:lnTo>
                      <a:lnTo>
                        <a:pt x="720" y="2"/>
                      </a:lnTo>
                      <a:lnTo>
                        <a:pt x="720" y="0"/>
                      </a:lnTo>
                      <a:close/>
                      <a:moveTo>
                        <a:pt x="758" y="0"/>
                      </a:moveTo>
                      <a:lnTo>
                        <a:pt x="739" y="0"/>
                      </a:lnTo>
                      <a:lnTo>
                        <a:pt x="739" y="2"/>
                      </a:lnTo>
                      <a:lnTo>
                        <a:pt x="758" y="2"/>
                      </a:lnTo>
                      <a:lnTo>
                        <a:pt x="758" y="0"/>
                      </a:lnTo>
                      <a:close/>
                      <a:moveTo>
                        <a:pt x="796" y="0"/>
                      </a:moveTo>
                      <a:lnTo>
                        <a:pt x="777" y="0"/>
                      </a:lnTo>
                      <a:lnTo>
                        <a:pt x="777" y="2"/>
                      </a:lnTo>
                      <a:lnTo>
                        <a:pt x="796" y="2"/>
                      </a:lnTo>
                      <a:lnTo>
                        <a:pt x="796" y="0"/>
                      </a:lnTo>
                      <a:close/>
                      <a:moveTo>
                        <a:pt x="834" y="0"/>
                      </a:moveTo>
                      <a:lnTo>
                        <a:pt x="815" y="0"/>
                      </a:lnTo>
                      <a:lnTo>
                        <a:pt x="815" y="2"/>
                      </a:lnTo>
                      <a:lnTo>
                        <a:pt x="834" y="2"/>
                      </a:lnTo>
                      <a:lnTo>
                        <a:pt x="834" y="0"/>
                      </a:lnTo>
                      <a:close/>
                      <a:moveTo>
                        <a:pt x="871" y="0"/>
                      </a:moveTo>
                      <a:lnTo>
                        <a:pt x="853" y="0"/>
                      </a:lnTo>
                      <a:lnTo>
                        <a:pt x="853" y="2"/>
                      </a:lnTo>
                      <a:lnTo>
                        <a:pt x="871" y="2"/>
                      </a:lnTo>
                      <a:lnTo>
                        <a:pt x="871" y="0"/>
                      </a:lnTo>
                      <a:close/>
                      <a:moveTo>
                        <a:pt x="907" y="0"/>
                      </a:moveTo>
                      <a:lnTo>
                        <a:pt x="888" y="0"/>
                      </a:lnTo>
                      <a:lnTo>
                        <a:pt x="888" y="2"/>
                      </a:lnTo>
                      <a:lnTo>
                        <a:pt x="907" y="2"/>
                      </a:lnTo>
                      <a:lnTo>
                        <a:pt x="907" y="0"/>
                      </a:lnTo>
                      <a:close/>
                      <a:moveTo>
                        <a:pt x="945" y="0"/>
                      </a:moveTo>
                      <a:lnTo>
                        <a:pt x="926" y="0"/>
                      </a:lnTo>
                      <a:lnTo>
                        <a:pt x="926" y="2"/>
                      </a:lnTo>
                      <a:lnTo>
                        <a:pt x="945" y="2"/>
                      </a:lnTo>
                      <a:lnTo>
                        <a:pt x="945" y="0"/>
                      </a:lnTo>
                      <a:close/>
                      <a:moveTo>
                        <a:pt x="982" y="0"/>
                      </a:moveTo>
                      <a:lnTo>
                        <a:pt x="964" y="0"/>
                      </a:lnTo>
                      <a:lnTo>
                        <a:pt x="964" y="2"/>
                      </a:lnTo>
                      <a:lnTo>
                        <a:pt x="982" y="2"/>
                      </a:lnTo>
                      <a:lnTo>
                        <a:pt x="982" y="0"/>
                      </a:lnTo>
                      <a:close/>
                      <a:moveTo>
                        <a:pt x="1020" y="0"/>
                      </a:moveTo>
                      <a:lnTo>
                        <a:pt x="1001" y="0"/>
                      </a:lnTo>
                      <a:lnTo>
                        <a:pt x="1001" y="2"/>
                      </a:lnTo>
                      <a:lnTo>
                        <a:pt x="1020" y="2"/>
                      </a:lnTo>
                      <a:lnTo>
                        <a:pt x="1020" y="0"/>
                      </a:lnTo>
                      <a:close/>
                      <a:moveTo>
                        <a:pt x="1058" y="0"/>
                      </a:moveTo>
                      <a:lnTo>
                        <a:pt x="1039" y="0"/>
                      </a:lnTo>
                      <a:lnTo>
                        <a:pt x="1039" y="2"/>
                      </a:lnTo>
                      <a:lnTo>
                        <a:pt x="1058" y="2"/>
                      </a:lnTo>
                      <a:lnTo>
                        <a:pt x="1058" y="0"/>
                      </a:lnTo>
                      <a:close/>
                      <a:moveTo>
                        <a:pt x="1096" y="0"/>
                      </a:moveTo>
                      <a:lnTo>
                        <a:pt x="1077" y="0"/>
                      </a:lnTo>
                      <a:lnTo>
                        <a:pt x="1077" y="2"/>
                      </a:lnTo>
                      <a:lnTo>
                        <a:pt x="1096" y="2"/>
                      </a:lnTo>
                      <a:lnTo>
                        <a:pt x="1096" y="0"/>
                      </a:lnTo>
                      <a:close/>
                      <a:moveTo>
                        <a:pt x="1134" y="0"/>
                      </a:moveTo>
                      <a:lnTo>
                        <a:pt x="1115" y="0"/>
                      </a:lnTo>
                      <a:lnTo>
                        <a:pt x="1115" y="2"/>
                      </a:lnTo>
                      <a:lnTo>
                        <a:pt x="1134" y="2"/>
                      </a:lnTo>
                      <a:lnTo>
                        <a:pt x="1134" y="0"/>
                      </a:lnTo>
                      <a:close/>
                      <a:moveTo>
                        <a:pt x="1171" y="0"/>
                      </a:moveTo>
                      <a:lnTo>
                        <a:pt x="1153" y="0"/>
                      </a:lnTo>
                      <a:lnTo>
                        <a:pt x="1153" y="2"/>
                      </a:lnTo>
                      <a:lnTo>
                        <a:pt x="1171" y="2"/>
                      </a:lnTo>
                      <a:lnTo>
                        <a:pt x="1171" y="0"/>
                      </a:lnTo>
                      <a:close/>
                      <a:moveTo>
                        <a:pt x="1209" y="0"/>
                      </a:moveTo>
                      <a:lnTo>
                        <a:pt x="1190" y="0"/>
                      </a:lnTo>
                      <a:lnTo>
                        <a:pt x="1190" y="2"/>
                      </a:lnTo>
                      <a:lnTo>
                        <a:pt x="1209" y="2"/>
                      </a:lnTo>
                      <a:lnTo>
                        <a:pt x="1209" y="0"/>
                      </a:lnTo>
                      <a:close/>
                      <a:moveTo>
                        <a:pt x="1247" y="0"/>
                      </a:moveTo>
                      <a:lnTo>
                        <a:pt x="1228" y="0"/>
                      </a:lnTo>
                      <a:lnTo>
                        <a:pt x="1228" y="2"/>
                      </a:lnTo>
                      <a:lnTo>
                        <a:pt x="1247" y="2"/>
                      </a:lnTo>
                      <a:lnTo>
                        <a:pt x="1247" y="0"/>
                      </a:lnTo>
                      <a:close/>
                      <a:moveTo>
                        <a:pt x="1285" y="0"/>
                      </a:moveTo>
                      <a:lnTo>
                        <a:pt x="1266" y="0"/>
                      </a:lnTo>
                      <a:lnTo>
                        <a:pt x="1266" y="2"/>
                      </a:lnTo>
                      <a:lnTo>
                        <a:pt x="1285" y="2"/>
                      </a:lnTo>
                      <a:lnTo>
                        <a:pt x="1285" y="0"/>
                      </a:lnTo>
                      <a:close/>
                      <a:moveTo>
                        <a:pt x="1323" y="0"/>
                      </a:moveTo>
                      <a:lnTo>
                        <a:pt x="1304" y="0"/>
                      </a:lnTo>
                      <a:lnTo>
                        <a:pt x="1304" y="2"/>
                      </a:lnTo>
                      <a:lnTo>
                        <a:pt x="1323" y="2"/>
                      </a:lnTo>
                      <a:lnTo>
                        <a:pt x="1323" y="0"/>
                      </a:lnTo>
                      <a:close/>
                      <a:moveTo>
                        <a:pt x="1360" y="0"/>
                      </a:moveTo>
                      <a:lnTo>
                        <a:pt x="1342" y="0"/>
                      </a:lnTo>
                      <a:lnTo>
                        <a:pt x="1342" y="2"/>
                      </a:lnTo>
                      <a:lnTo>
                        <a:pt x="1360" y="2"/>
                      </a:lnTo>
                      <a:lnTo>
                        <a:pt x="1360" y="0"/>
                      </a:lnTo>
                      <a:close/>
                      <a:moveTo>
                        <a:pt x="1398" y="0"/>
                      </a:moveTo>
                      <a:lnTo>
                        <a:pt x="1379" y="0"/>
                      </a:lnTo>
                      <a:lnTo>
                        <a:pt x="1379" y="2"/>
                      </a:lnTo>
                      <a:lnTo>
                        <a:pt x="1398" y="2"/>
                      </a:lnTo>
                      <a:lnTo>
                        <a:pt x="1398" y="0"/>
                      </a:lnTo>
                      <a:close/>
                      <a:moveTo>
                        <a:pt x="1436" y="0"/>
                      </a:moveTo>
                      <a:lnTo>
                        <a:pt x="1417" y="0"/>
                      </a:lnTo>
                      <a:lnTo>
                        <a:pt x="1417" y="2"/>
                      </a:lnTo>
                      <a:lnTo>
                        <a:pt x="1436" y="2"/>
                      </a:lnTo>
                      <a:lnTo>
                        <a:pt x="1436" y="0"/>
                      </a:lnTo>
                      <a:close/>
                      <a:moveTo>
                        <a:pt x="1472" y="0"/>
                      </a:moveTo>
                      <a:lnTo>
                        <a:pt x="1455" y="0"/>
                      </a:lnTo>
                      <a:lnTo>
                        <a:pt x="1455" y="2"/>
                      </a:lnTo>
                      <a:lnTo>
                        <a:pt x="1472" y="2"/>
                      </a:lnTo>
                      <a:lnTo>
                        <a:pt x="1472" y="0"/>
                      </a:lnTo>
                      <a:close/>
                      <a:moveTo>
                        <a:pt x="1509" y="0"/>
                      </a:moveTo>
                      <a:lnTo>
                        <a:pt x="1490" y="0"/>
                      </a:lnTo>
                      <a:lnTo>
                        <a:pt x="1490" y="2"/>
                      </a:lnTo>
                      <a:lnTo>
                        <a:pt x="1509" y="2"/>
                      </a:lnTo>
                      <a:lnTo>
                        <a:pt x="1509" y="0"/>
                      </a:lnTo>
                      <a:close/>
                      <a:moveTo>
                        <a:pt x="1547" y="0"/>
                      </a:moveTo>
                      <a:lnTo>
                        <a:pt x="1528" y="0"/>
                      </a:lnTo>
                      <a:lnTo>
                        <a:pt x="1528" y="2"/>
                      </a:lnTo>
                      <a:lnTo>
                        <a:pt x="1547" y="2"/>
                      </a:lnTo>
                      <a:lnTo>
                        <a:pt x="1547" y="0"/>
                      </a:lnTo>
                      <a:close/>
                      <a:moveTo>
                        <a:pt x="1585" y="0"/>
                      </a:moveTo>
                      <a:lnTo>
                        <a:pt x="1566" y="0"/>
                      </a:lnTo>
                      <a:lnTo>
                        <a:pt x="1566" y="2"/>
                      </a:lnTo>
                      <a:lnTo>
                        <a:pt x="1585" y="2"/>
                      </a:lnTo>
                      <a:lnTo>
                        <a:pt x="1585" y="0"/>
                      </a:lnTo>
                      <a:close/>
                      <a:moveTo>
                        <a:pt x="1623" y="0"/>
                      </a:moveTo>
                      <a:lnTo>
                        <a:pt x="1604" y="0"/>
                      </a:lnTo>
                      <a:lnTo>
                        <a:pt x="1604" y="2"/>
                      </a:lnTo>
                      <a:lnTo>
                        <a:pt x="1623" y="2"/>
                      </a:lnTo>
                      <a:lnTo>
                        <a:pt x="1623" y="0"/>
                      </a:lnTo>
                      <a:close/>
                      <a:moveTo>
                        <a:pt x="1660" y="0"/>
                      </a:moveTo>
                      <a:lnTo>
                        <a:pt x="1642" y="0"/>
                      </a:lnTo>
                      <a:lnTo>
                        <a:pt x="1642" y="2"/>
                      </a:lnTo>
                      <a:lnTo>
                        <a:pt x="1660" y="2"/>
                      </a:lnTo>
                      <a:lnTo>
                        <a:pt x="1660" y="0"/>
                      </a:lnTo>
                      <a:close/>
                      <a:moveTo>
                        <a:pt x="1698" y="0"/>
                      </a:moveTo>
                      <a:lnTo>
                        <a:pt x="1679" y="0"/>
                      </a:lnTo>
                      <a:lnTo>
                        <a:pt x="1679" y="2"/>
                      </a:lnTo>
                      <a:lnTo>
                        <a:pt x="1698" y="2"/>
                      </a:lnTo>
                      <a:lnTo>
                        <a:pt x="1698" y="0"/>
                      </a:lnTo>
                      <a:close/>
                      <a:moveTo>
                        <a:pt x="1736" y="0"/>
                      </a:moveTo>
                      <a:lnTo>
                        <a:pt x="1717" y="0"/>
                      </a:lnTo>
                      <a:lnTo>
                        <a:pt x="1717" y="2"/>
                      </a:lnTo>
                      <a:lnTo>
                        <a:pt x="1736" y="2"/>
                      </a:lnTo>
                      <a:lnTo>
                        <a:pt x="1736" y="0"/>
                      </a:lnTo>
                      <a:close/>
                      <a:moveTo>
                        <a:pt x="1755" y="0"/>
                      </a:moveTo>
                      <a:lnTo>
                        <a:pt x="1755" y="0"/>
                      </a:lnTo>
                      <a:lnTo>
                        <a:pt x="1755" y="2"/>
                      </a:lnTo>
                      <a:lnTo>
                        <a:pt x="1755" y="2"/>
                      </a:lnTo>
                      <a:lnTo>
                        <a:pt x="1755" y="0"/>
                      </a:lnTo>
                      <a:close/>
                    </a:path>
                  </a:pathLst>
                </a:custGeom>
                <a:solidFill>
                  <a:srgbClr val="799453"/>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29" name="Freeform 50"/>
                <p:cNvSpPr>
                  <a:spLocks noEditPoints="1"/>
                </p:cNvSpPr>
                <p:nvPr/>
              </p:nvSpPr>
              <p:spPr bwMode="auto">
                <a:xfrm>
                  <a:off x="6980301" y="4838170"/>
                  <a:ext cx="3479109" cy="3965"/>
                </a:xfrm>
                <a:custGeom>
                  <a:avLst/>
                  <a:gdLst/>
                  <a:ahLst/>
                  <a:cxnLst>
                    <a:cxn ang="0">
                      <a:pos x="4" y="2"/>
                    </a:cxn>
                    <a:cxn ang="0">
                      <a:pos x="23" y="2"/>
                    </a:cxn>
                    <a:cxn ang="0">
                      <a:pos x="61" y="0"/>
                    </a:cxn>
                    <a:cxn ang="0">
                      <a:pos x="118" y="0"/>
                    </a:cxn>
                    <a:cxn ang="0">
                      <a:pos x="118" y="0"/>
                    </a:cxn>
                    <a:cxn ang="0">
                      <a:pos x="156" y="2"/>
                    </a:cxn>
                    <a:cxn ang="0">
                      <a:pos x="175" y="2"/>
                    </a:cxn>
                    <a:cxn ang="0">
                      <a:pos x="212" y="0"/>
                    </a:cxn>
                    <a:cxn ang="0">
                      <a:pos x="269" y="0"/>
                    </a:cxn>
                    <a:cxn ang="0">
                      <a:pos x="269" y="0"/>
                    </a:cxn>
                    <a:cxn ang="0">
                      <a:pos x="304" y="2"/>
                    </a:cxn>
                    <a:cxn ang="0">
                      <a:pos x="323" y="2"/>
                    </a:cxn>
                    <a:cxn ang="0">
                      <a:pos x="361" y="0"/>
                    </a:cxn>
                    <a:cxn ang="0">
                      <a:pos x="418" y="0"/>
                    </a:cxn>
                    <a:cxn ang="0">
                      <a:pos x="418" y="0"/>
                    </a:cxn>
                    <a:cxn ang="0">
                      <a:pos x="456" y="2"/>
                    </a:cxn>
                    <a:cxn ang="0">
                      <a:pos x="475" y="2"/>
                    </a:cxn>
                    <a:cxn ang="0">
                      <a:pos x="512" y="0"/>
                    </a:cxn>
                    <a:cxn ang="0">
                      <a:pos x="569" y="0"/>
                    </a:cxn>
                    <a:cxn ang="0">
                      <a:pos x="569" y="0"/>
                    </a:cxn>
                    <a:cxn ang="0">
                      <a:pos x="607" y="2"/>
                    </a:cxn>
                    <a:cxn ang="0">
                      <a:pos x="626" y="2"/>
                    </a:cxn>
                    <a:cxn ang="0">
                      <a:pos x="664" y="0"/>
                    </a:cxn>
                    <a:cxn ang="0">
                      <a:pos x="720" y="0"/>
                    </a:cxn>
                    <a:cxn ang="0">
                      <a:pos x="720" y="0"/>
                    </a:cxn>
                    <a:cxn ang="0">
                      <a:pos x="758" y="2"/>
                    </a:cxn>
                    <a:cxn ang="0">
                      <a:pos x="777" y="2"/>
                    </a:cxn>
                    <a:cxn ang="0">
                      <a:pos x="815" y="0"/>
                    </a:cxn>
                    <a:cxn ang="0">
                      <a:pos x="871" y="0"/>
                    </a:cxn>
                    <a:cxn ang="0">
                      <a:pos x="871" y="0"/>
                    </a:cxn>
                    <a:cxn ang="0">
                      <a:pos x="907" y="2"/>
                    </a:cxn>
                    <a:cxn ang="0">
                      <a:pos x="926" y="2"/>
                    </a:cxn>
                    <a:cxn ang="0">
                      <a:pos x="964" y="0"/>
                    </a:cxn>
                    <a:cxn ang="0">
                      <a:pos x="1020" y="0"/>
                    </a:cxn>
                    <a:cxn ang="0">
                      <a:pos x="1020" y="0"/>
                    </a:cxn>
                    <a:cxn ang="0">
                      <a:pos x="1058" y="2"/>
                    </a:cxn>
                    <a:cxn ang="0">
                      <a:pos x="1077" y="2"/>
                    </a:cxn>
                    <a:cxn ang="0">
                      <a:pos x="1115" y="0"/>
                    </a:cxn>
                    <a:cxn ang="0">
                      <a:pos x="1171" y="0"/>
                    </a:cxn>
                    <a:cxn ang="0">
                      <a:pos x="1171" y="0"/>
                    </a:cxn>
                    <a:cxn ang="0">
                      <a:pos x="1209" y="2"/>
                    </a:cxn>
                    <a:cxn ang="0">
                      <a:pos x="1228" y="2"/>
                    </a:cxn>
                    <a:cxn ang="0">
                      <a:pos x="1266" y="0"/>
                    </a:cxn>
                    <a:cxn ang="0">
                      <a:pos x="1323" y="0"/>
                    </a:cxn>
                    <a:cxn ang="0">
                      <a:pos x="1323" y="0"/>
                    </a:cxn>
                    <a:cxn ang="0">
                      <a:pos x="1360" y="2"/>
                    </a:cxn>
                    <a:cxn ang="0">
                      <a:pos x="1379" y="2"/>
                    </a:cxn>
                    <a:cxn ang="0">
                      <a:pos x="1417" y="0"/>
                    </a:cxn>
                    <a:cxn ang="0">
                      <a:pos x="1472" y="0"/>
                    </a:cxn>
                    <a:cxn ang="0">
                      <a:pos x="1472" y="0"/>
                    </a:cxn>
                    <a:cxn ang="0">
                      <a:pos x="1509" y="2"/>
                    </a:cxn>
                    <a:cxn ang="0">
                      <a:pos x="1528" y="2"/>
                    </a:cxn>
                    <a:cxn ang="0">
                      <a:pos x="1566" y="0"/>
                    </a:cxn>
                    <a:cxn ang="0">
                      <a:pos x="1623" y="0"/>
                    </a:cxn>
                    <a:cxn ang="0">
                      <a:pos x="1623" y="0"/>
                    </a:cxn>
                    <a:cxn ang="0">
                      <a:pos x="1660" y="2"/>
                    </a:cxn>
                    <a:cxn ang="0">
                      <a:pos x="1679" y="2"/>
                    </a:cxn>
                    <a:cxn ang="0">
                      <a:pos x="1717" y="0"/>
                    </a:cxn>
                    <a:cxn ang="0">
                      <a:pos x="1755" y="0"/>
                    </a:cxn>
                    <a:cxn ang="0">
                      <a:pos x="1755" y="0"/>
                    </a:cxn>
                  </a:cxnLst>
                  <a:rect l="0" t="0" r="r" b="b"/>
                  <a:pathLst>
                    <a:path w="1755" h="2">
                      <a:moveTo>
                        <a:pt x="4" y="0"/>
                      </a:moveTo>
                      <a:lnTo>
                        <a:pt x="4" y="0"/>
                      </a:lnTo>
                      <a:lnTo>
                        <a:pt x="0" y="2"/>
                      </a:lnTo>
                      <a:lnTo>
                        <a:pt x="4" y="2"/>
                      </a:lnTo>
                      <a:lnTo>
                        <a:pt x="4" y="0"/>
                      </a:lnTo>
                      <a:moveTo>
                        <a:pt x="42" y="0"/>
                      </a:moveTo>
                      <a:lnTo>
                        <a:pt x="23" y="0"/>
                      </a:lnTo>
                      <a:lnTo>
                        <a:pt x="23" y="2"/>
                      </a:lnTo>
                      <a:lnTo>
                        <a:pt x="42" y="2"/>
                      </a:lnTo>
                      <a:lnTo>
                        <a:pt x="42" y="0"/>
                      </a:lnTo>
                      <a:moveTo>
                        <a:pt x="80" y="0"/>
                      </a:moveTo>
                      <a:lnTo>
                        <a:pt x="61" y="0"/>
                      </a:lnTo>
                      <a:lnTo>
                        <a:pt x="61" y="2"/>
                      </a:lnTo>
                      <a:lnTo>
                        <a:pt x="80" y="2"/>
                      </a:lnTo>
                      <a:lnTo>
                        <a:pt x="80" y="0"/>
                      </a:lnTo>
                      <a:moveTo>
                        <a:pt x="118" y="0"/>
                      </a:moveTo>
                      <a:lnTo>
                        <a:pt x="99" y="0"/>
                      </a:lnTo>
                      <a:lnTo>
                        <a:pt x="99" y="2"/>
                      </a:lnTo>
                      <a:lnTo>
                        <a:pt x="118" y="2"/>
                      </a:lnTo>
                      <a:lnTo>
                        <a:pt x="118" y="0"/>
                      </a:lnTo>
                      <a:moveTo>
                        <a:pt x="156" y="0"/>
                      </a:moveTo>
                      <a:lnTo>
                        <a:pt x="137" y="0"/>
                      </a:lnTo>
                      <a:lnTo>
                        <a:pt x="137" y="2"/>
                      </a:lnTo>
                      <a:lnTo>
                        <a:pt x="156" y="2"/>
                      </a:lnTo>
                      <a:lnTo>
                        <a:pt x="156" y="0"/>
                      </a:lnTo>
                      <a:moveTo>
                        <a:pt x="193" y="0"/>
                      </a:moveTo>
                      <a:lnTo>
                        <a:pt x="175" y="0"/>
                      </a:lnTo>
                      <a:lnTo>
                        <a:pt x="175" y="2"/>
                      </a:lnTo>
                      <a:lnTo>
                        <a:pt x="193" y="2"/>
                      </a:lnTo>
                      <a:lnTo>
                        <a:pt x="193" y="0"/>
                      </a:lnTo>
                      <a:moveTo>
                        <a:pt x="231" y="0"/>
                      </a:moveTo>
                      <a:lnTo>
                        <a:pt x="212" y="0"/>
                      </a:lnTo>
                      <a:lnTo>
                        <a:pt x="212" y="2"/>
                      </a:lnTo>
                      <a:lnTo>
                        <a:pt x="231" y="2"/>
                      </a:lnTo>
                      <a:lnTo>
                        <a:pt x="231" y="0"/>
                      </a:lnTo>
                      <a:moveTo>
                        <a:pt x="269" y="0"/>
                      </a:moveTo>
                      <a:lnTo>
                        <a:pt x="250" y="0"/>
                      </a:lnTo>
                      <a:lnTo>
                        <a:pt x="250" y="2"/>
                      </a:lnTo>
                      <a:lnTo>
                        <a:pt x="269" y="2"/>
                      </a:lnTo>
                      <a:lnTo>
                        <a:pt x="269" y="0"/>
                      </a:lnTo>
                      <a:moveTo>
                        <a:pt x="304" y="0"/>
                      </a:moveTo>
                      <a:lnTo>
                        <a:pt x="286" y="0"/>
                      </a:lnTo>
                      <a:lnTo>
                        <a:pt x="286" y="2"/>
                      </a:lnTo>
                      <a:lnTo>
                        <a:pt x="304" y="2"/>
                      </a:lnTo>
                      <a:lnTo>
                        <a:pt x="304" y="0"/>
                      </a:lnTo>
                      <a:moveTo>
                        <a:pt x="342" y="0"/>
                      </a:moveTo>
                      <a:lnTo>
                        <a:pt x="323" y="0"/>
                      </a:lnTo>
                      <a:lnTo>
                        <a:pt x="323" y="2"/>
                      </a:lnTo>
                      <a:lnTo>
                        <a:pt x="342" y="2"/>
                      </a:lnTo>
                      <a:lnTo>
                        <a:pt x="342" y="0"/>
                      </a:lnTo>
                      <a:moveTo>
                        <a:pt x="380" y="0"/>
                      </a:moveTo>
                      <a:lnTo>
                        <a:pt x="361" y="0"/>
                      </a:lnTo>
                      <a:lnTo>
                        <a:pt x="361" y="2"/>
                      </a:lnTo>
                      <a:lnTo>
                        <a:pt x="380" y="2"/>
                      </a:lnTo>
                      <a:lnTo>
                        <a:pt x="380" y="0"/>
                      </a:lnTo>
                      <a:moveTo>
                        <a:pt x="418" y="0"/>
                      </a:moveTo>
                      <a:lnTo>
                        <a:pt x="399" y="0"/>
                      </a:lnTo>
                      <a:lnTo>
                        <a:pt x="399" y="2"/>
                      </a:lnTo>
                      <a:lnTo>
                        <a:pt x="418" y="2"/>
                      </a:lnTo>
                      <a:lnTo>
                        <a:pt x="418" y="0"/>
                      </a:lnTo>
                      <a:moveTo>
                        <a:pt x="456" y="0"/>
                      </a:moveTo>
                      <a:lnTo>
                        <a:pt x="437" y="0"/>
                      </a:lnTo>
                      <a:lnTo>
                        <a:pt x="437" y="2"/>
                      </a:lnTo>
                      <a:lnTo>
                        <a:pt x="456" y="2"/>
                      </a:lnTo>
                      <a:lnTo>
                        <a:pt x="456" y="0"/>
                      </a:lnTo>
                      <a:moveTo>
                        <a:pt x="493" y="0"/>
                      </a:moveTo>
                      <a:lnTo>
                        <a:pt x="475" y="0"/>
                      </a:lnTo>
                      <a:lnTo>
                        <a:pt x="475" y="2"/>
                      </a:lnTo>
                      <a:lnTo>
                        <a:pt x="493" y="2"/>
                      </a:lnTo>
                      <a:lnTo>
                        <a:pt x="493" y="0"/>
                      </a:lnTo>
                      <a:moveTo>
                        <a:pt x="531" y="0"/>
                      </a:moveTo>
                      <a:lnTo>
                        <a:pt x="512" y="0"/>
                      </a:lnTo>
                      <a:lnTo>
                        <a:pt x="512" y="2"/>
                      </a:lnTo>
                      <a:lnTo>
                        <a:pt x="531" y="2"/>
                      </a:lnTo>
                      <a:lnTo>
                        <a:pt x="531" y="0"/>
                      </a:lnTo>
                      <a:moveTo>
                        <a:pt x="569" y="0"/>
                      </a:moveTo>
                      <a:lnTo>
                        <a:pt x="550" y="0"/>
                      </a:lnTo>
                      <a:lnTo>
                        <a:pt x="550" y="2"/>
                      </a:lnTo>
                      <a:lnTo>
                        <a:pt x="569" y="2"/>
                      </a:lnTo>
                      <a:lnTo>
                        <a:pt x="569" y="0"/>
                      </a:lnTo>
                      <a:moveTo>
                        <a:pt x="607" y="0"/>
                      </a:moveTo>
                      <a:lnTo>
                        <a:pt x="588" y="0"/>
                      </a:lnTo>
                      <a:lnTo>
                        <a:pt x="588" y="2"/>
                      </a:lnTo>
                      <a:lnTo>
                        <a:pt x="607" y="2"/>
                      </a:lnTo>
                      <a:lnTo>
                        <a:pt x="607" y="0"/>
                      </a:lnTo>
                      <a:moveTo>
                        <a:pt x="645" y="0"/>
                      </a:moveTo>
                      <a:lnTo>
                        <a:pt x="626" y="0"/>
                      </a:lnTo>
                      <a:lnTo>
                        <a:pt x="626" y="2"/>
                      </a:lnTo>
                      <a:lnTo>
                        <a:pt x="645" y="2"/>
                      </a:lnTo>
                      <a:lnTo>
                        <a:pt x="645" y="0"/>
                      </a:lnTo>
                      <a:moveTo>
                        <a:pt x="682" y="0"/>
                      </a:moveTo>
                      <a:lnTo>
                        <a:pt x="664" y="0"/>
                      </a:lnTo>
                      <a:lnTo>
                        <a:pt x="664" y="2"/>
                      </a:lnTo>
                      <a:lnTo>
                        <a:pt x="682" y="2"/>
                      </a:lnTo>
                      <a:lnTo>
                        <a:pt x="682" y="0"/>
                      </a:lnTo>
                      <a:moveTo>
                        <a:pt x="720" y="0"/>
                      </a:moveTo>
                      <a:lnTo>
                        <a:pt x="701" y="0"/>
                      </a:lnTo>
                      <a:lnTo>
                        <a:pt x="701" y="2"/>
                      </a:lnTo>
                      <a:lnTo>
                        <a:pt x="720" y="2"/>
                      </a:lnTo>
                      <a:lnTo>
                        <a:pt x="720" y="0"/>
                      </a:lnTo>
                      <a:moveTo>
                        <a:pt x="758" y="0"/>
                      </a:moveTo>
                      <a:lnTo>
                        <a:pt x="739" y="0"/>
                      </a:lnTo>
                      <a:lnTo>
                        <a:pt x="739" y="2"/>
                      </a:lnTo>
                      <a:lnTo>
                        <a:pt x="758" y="2"/>
                      </a:lnTo>
                      <a:lnTo>
                        <a:pt x="758" y="0"/>
                      </a:lnTo>
                      <a:moveTo>
                        <a:pt x="796" y="0"/>
                      </a:moveTo>
                      <a:lnTo>
                        <a:pt x="777" y="0"/>
                      </a:lnTo>
                      <a:lnTo>
                        <a:pt x="777" y="2"/>
                      </a:lnTo>
                      <a:lnTo>
                        <a:pt x="796" y="2"/>
                      </a:lnTo>
                      <a:lnTo>
                        <a:pt x="796" y="0"/>
                      </a:lnTo>
                      <a:moveTo>
                        <a:pt x="834" y="0"/>
                      </a:moveTo>
                      <a:lnTo>
                        <a:pt x="815" y="0"/>
                      </a:lnTo>
                      <a:lnTo>
                        <a:pt x="815" y="2"/>
                      </a:lnTo>
                      <a:lnTo>
                        <a:pt x="834" y="2"/>
                      </a:lnTo>
                      <a:lnTo>
                        <a:pt x="834" y="0"/>
                      </a:lnTo>
                      <a:moveTo>
                        <a:pt x="871" y="0"/>
                      </a:moveTo>
                      <a:lnTo>
                        <a:pt x="853" y="0"/>
                      </a:lnTo>
                      <a:lnTo>
                        <a:pt x="853" y="2"/>
                      </a:lnTo>
                      <a:lnTo>
                        <a:pt x="871" y="2"/>
                      </a:lnTo>
                      <a:lnTo>
                        <a:pt x="871" y="0"/>
                      </a:lnTo>
                      <a:moveTo>
                        <a:pt x="907" y="0"/>
                      </a:moveTo>
                      <a:lnTo>
                        <a:pt x="888" y="0"/>
                      </a:lnTo>
                      <a:lnTo>
                        <a:pt x="888" y="2"/>
                      </a:lnTo>
                      <a:lnTo>
                        <a:pt x="907" y="2"/>
                      </a:lnTo>
                      <a:lnTo>
                        <a:pt x="907" y="0"/>
                      </a:lnTo>
                      <a:moveTo>
                        <a:pt x="945" y="0"/>
                      </a:moveTo>
                      <a:lnTo>
                        <a:pt x="926" y="0"/>
                      </a:lnTo>
                      <a:lnTo>
                        <a:pt x="926" y="2"/>
                      </a:lnTo>
                      <a:lnTo>
                        <a:pt x="945" y="2"/>
                      </a:lnTo>
                      <a:lnTo>
                        <a:pt x="945" y="0"/>
                      </a:lnTo>
                      <a:moveTo>
                        <a:pt x="982" y="0"/>
                      </a:moveTo>
                      <a:lnTo>
                        <a:pt x="964" y="0"/>
                      </a:lnTo>
                      <a:lnTo>
                        <a:pt x="964" y="2"/>
                      </a:lnTo>
                      <a:lnTo>
                        <a:pt x="982" y="2"/>
                      </a:lnTo>
                      <a:lnTo>
                        <a:pt x="982" y="0"/>
                      </a:lnTo>
                      <a:moveTo>
                        <a:pt x="1020" y="0"/>
                      </a:moveTo>
                      <a:lnTo>
                        <a:pt x="1001" y="0"/>
                      </a:lnTo>
                      <a:lnTo>
                        <a:pt x="1001" y="2"/>
                      </a:lnTo>
                      <a:lnTo>
                        <a:pt x="1020" y="2"/>
                      </a:lnTo>
                      <a:lnTo>
                        <a:pt x="1020" y="0"/>
                      </a:lnTo>
                      <a:moveTo>
                        <a:pt x="1058" y="0"/>
                      </a:moveTo>
                      <a:lnTo>
                        <a:pt x="1039" y="0"/>
                      </a:lnTo>
                      <a:lnTo>
                        <a:pt x="1039" y="2"/>
                      </a:lnTo>
                      <a:lnTo>
                        <a:pt x="1058" y="2"/>
                      </a:lnTo>
                      <a:lnTo>
                        <a:pt x="1058" y="0"/>
                      </a:lnTo>
                      <a:moveTo>
                        <a:pt x="1096" y="0"/>
                      </a:moveTo>
                      <a:lnTo>
                        <a:pt x="1077" y="0"/>
                      </a:lnTo>
                      <a:lnTo>
                        <a:pt x="1077" y="2"/>
                      </a:lnTo>
                      <a:lnTo>
                        <a:pt x="1096" y="2"/>
                      </a:lnTo>
                      <a:lnTo>
                        <a:pt x="1096" y="0"/>
                      </a:lnTo>
                      <a:moveTo>
                        <a:pt x="1134" y="0"/>
                      </a:moveTo>
                      <a:lnTo>
                        <a:pt x="1115" y="0"/>
                      </a:lnTo>
                      <a:lnTo>
                        <a:pt x="1115" y="2"/>
                      </a:lnTo>
                      <a:lnTo>
                        <a:pt x="1134" y="2"/>
                      </a:lnTo>
                      <a:lnTo>
                        <a:pt x="1134" y="0"/>
                      </a:lnTo>
                      <a:moveTo>
                        <a:pt x="1171" y="0"/>
                      </a:moveTo>
                      <a:lnTo>
                        <a:pt x="1153" y="0"/>
                      </a:lnTo>
                      <a:lnTo>
                        <a:pt x="1153" y="2"/>
                      </a:lnTo>
                      <a:lnTo>
                        <a:pt x="1171" y="2"/>
                      </a:lnTo>
                      <a:lnTo>
                        <a:pt x="1171" y="0"/>
                      </a:lnTo>
                      <a:moveTo>
                        <a:pt x="1209" y="0"/>
                      </a:moveTo>
                      <a:lnTo>
                        <a:pt x="1190" y="0"/>
                      </a:lnTo>
                      <a:lnTo>
                        <a:pt x="1190" y="2"/>
                      </a:lnTo>
                      <a:lnTo>
                        <a:pt x="1209" y="2"/>
                      </a:lnTo>
                      <a:lnTo>
                        <a:pt x="1209" y="0"/>
                      </a:lnTo>
                      <a:moveTo>
                        <a:pt x="1247" y="0"/>
                      </a:moveTo>
                      <a:lnTo>
                        <a:pt x="1228" y="0"/>
                      </a:lnTo>
                      <a:lnTo>
                        <a:pt x="1228" y="2"/>
                      </a:lnTo>
                      <a:lnTo>
                        <a:pt x="1247" y="2"/>
                      </a:lnTo>
                      <a:lnTo>
                        <a:pt x="1247" y="0"/>
                      </a:lnTo>
                      <a:moveTo>
                        <a:pt x="1285" y="0"/>
                      </a:moveTo>
                      <a:lnTo>
                        <a:pt x="1266" y="0"/>
                      </a:lnTo>
                      <a:lnTo>
                        <a:pt x="1266" y="2"/>
                      </a:lnTo>
                      <a:lnTo>
                        <a:pt x="1285" y="2"/>
                      </a:lnTo>
                      <a:lnTo>
                        <a:pt x="1285" y="0"/>
                      </a:lnTo>
                      <a:moveTo>
                        <a:pt x="1323" y="0"/>
                      </a:moveTo>
                      <a:lnTo>
                        <a:pt x="1304" y="0"/>
                      </a:lnTo>
                      <a:lnTo>
                        <a:pt x="1304" y="2"/>
                      </a:lnTo>
                      <a:lnTo>
                        <a:pt x="1323" y="2"/>
                      </a:lnTo>
                      <a:lnTo>
                        <a:pt x="1323" y="0"/>
                      </a:lnTo>
                      <a:moveTo>
                        <a:pt x="1360" y="0"/>
                      </a:moveTo>
                      <a:lnTo>
                        <a:pt x="1342" y="0"/>
                      </a:lnTo>
                      <a:lnTo>
                        <a:pt x="1342" y="2"/>
                      </a:lnTo>
                      <a:lnTo>
                        <a:pt x="1360" y="2"/>
                      </a:lnTo>
                      <a:lnTo>
                        <a:pt x="1360" y="0"/>
                      </a:lnTo>
                      <a:moveTo>
                        <a:pt x="1398" y="0"/>
                      </a:moveTo>
                      <a:lnTo>
                        <a:pt x="1379" y="0"/>
                      </a:lnTo>
                      <a:lnTo>
                        <a:pt x="1379" y="2"/>
                      </a:lnTo>
                      <a:lnTo>
                        <a:pt x="1398" y="2"/>
                      </a:lnTo>
                      <a:lnTo>
                        <a:pt x="1398" y="0"/>
                      </a:lnTo>
                      <a:moveTo>
                        <a:pt x="1436" y="0"/>
                      </a:moveTo>
                      <a:lnTo>
                        <a:pt x="1417" y="0"/>
                      </a:lnTo>
                      <a:lnTo>
                        <a:pt x="1417" y="2"/>
                      </a:lnTo>
                      <a:lnTo>
                        <a:pt x="1436" y="2"/>
                      </a:lnTo>
                      <a:lnTo>
                        <a:pt x="1436" y="0"/>
                      </a:lnTo>
                      <a:moveTo>
                        <a:pt x="1472" y="0"/>
                      </a:moveTo>
                      <a:lnTo>
                        <a:pt x="1455" y="0"/>
                      </a:lnTo>
                      <a:lnTo>
                        <a:pt x="1455" y="2"/>
                      </a:lnTo>
                      <a:lnTo>
                        <a:pt x="1472" y="2"/>
                      </a:lnTo>
                      <a:lnTo>
                        <a:pt x="1472" y="0"/>
                      </a:lnTo>
                      <a:moveTo>
                        <a:pt x="1509" y="0"/>
                      </a:moveTo>
                      <a:lnTo>
                        <a:pt x="1490" y="0"/>
                      </a:lnTo>
                      <a:lnTo>
                        <a:pt x="1490" y="2"/>
                      </a:lnTo>
                      <a:lnTo>
                        <a:pt x="1509" y="2"/>
                      </a:lnTo>
                      <a:lnTo>
                        <a:pt x="1509" y="0"/>
                      </a:lnTo>
                      <a:moveTo>
                        <a:pt x="1547" y="0"/>
                      </a:moveTo>
                      <a:lnTo>
                        <a:pt x="1528" y="0"/>
                      </a:lnTo>
                      <a:lnTo>
                        <a:pt x="1528" y="2"/>
                      </a:lnTo>
                      <a:lnTo>
                        <a:pt x="1547" y="2"/>
                      </a:lnTo>
                      <a:lnTo>
                        <a:pt x="1547" y="0"/>
                      </a:lnTo>
                      <a:moveTo>
                        <a:pt x="1585" y="0"/>
                      </a:moveTo>
                      <a:lnTo>
                        <a:pt x="1566" y="0"/>
                      </a:lnTo>
                      <a:lnTo>
                        <a:pt x="1566" y="2"/>
                      </a:lnTo>
                      <a:lnTo>
                        <a:pt x="1585" y="2"/>
                      </a:lnTo>
                      <a:lnTo>
                        <a:pt x="1585" y="0"/>
                      </a:lnTo>
                      <a:moveTo>
                        <a:pt x="1623" y="0"/>
                      </a:moveTo>
                      <a:lnTo>
                        <a:pt x="1604" y="0"/>
                      </a:lnTo>
                      <a:lnTo>
                        <a:pt x="1604" y="2"/>
                      </a:lnTo>
                      <a:lnTo>
                        <a:pt x="1623" y="2"/>
                      </a:lnTo>
                      <a:lnTo>
                        <a:pt x="1623" y="0"/>
                      </a:lnTo>
                      <a:moveTo>
                        <a:pt x="1660" y="0"/>
                      </a:moveTo>
                      <a:lnTo>
                        <a:pt x="1642" y="0"/>
                      </a:lnTo>
                      <a:lnTo>
                        <a:pt x="1642" y="2"/>
                      </a:lnTo>
                      <a:lnTo>
                        <a:pt x="1660" y="2"/>
                      </a:lnTo>
                      <a:lnTo>
                        <a:pt x="1660" y="0"/>
                      </a:lnTo>
                      <a:moveTo>
                        <a:pt x="1698" y="0"/>
                      </a:moveTo>
                      <a:lnTo>
                        <a:pt x="1679" y="0"/>
                      </a:lnTo>
                      <a:lnTo>
                        <a:pt x="1679" y="2"/>
                      </a:lnTo>
                      <a:lnTo>
                        <a:pt x="1698" y="2"/>
                      </a:lnTo>
                      <a:lnTo>
                        <a:pt x="1698" y="0"/>
                      </a:lnTo>
                      <a:moveTo>
                        <a:pt x="1736" y="0"/>
                      </a:moveTo>
                      <a:lnTo>
                        <a:pt x="1717" y="0"/>
                      </a:lnTo>
                      <a:lnTo>
                        <a:pt x="1717" y="2"/>
                      </a:lnTo>
                      <a:lnTo>
                        <a:pt x="1736" y="2"/>
                      </a:lnTo>
                      <a:lnTo>
                        <a:pt x="1736" y="0"/>
                      </a:lnTo>
                      <a:moveTo>
                        <a:pt x="1755" y="0"/>
                      </a:moveTo>
                      <a:lnTo>
                        <a:pt x="1755" y="0"/>
                      </a:lnTo>
                      <a:lnTo>
                        <a:pt x="1755" y="2"/>
                      </a:lnTo>
                      <a:lnTo>
                        <a:pt x="1755" y="2"/>
                      </a:lnTo>
                      <a:lnTo>
                        <a:pt x="1755"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30" name="Freeform 51"/>
                <p:cNvSpPr>
                  <a:spLocks noEditPoints="1"/>
                </p:cNvSpPr>
                <p:nvPr/>
              </p:nvSpPr>
              <p:spPr bwMode="auto">
                <a:xfrm>
                  <a:off x="9040012" y="4271204"/>
                  <a:ext cx="257712" cy="3965"/>
                </a:xfrm>
                <a:custGeom>
                  <a:avLst/>
                  <a:gdLst/>
                  <a:ahLst/>
                  <a:cxnLst>
                    <a:cxn ang="0">
                      <a:pos x="19" y="0"/>
                    </a:cxn>
                    <a:cxn ang="0">
                      <a:pos x="0" y="0"/>
                    </a:cxn>
                    <a:cxn ang="0">
                      <a:pos x="0" y="2"/>
                    </a:cxn>
                    <a:cxn ang="0">
                      <a:pos x="19" y="2"/>
                    </a:cxn>
                    <a:cxn ang="0">
                      <a:pos x="19" y="0"/>
                    </a:cxn>
                    <a:cxn ang="0">
                      <a:pos x="57" y="0"/>
                    </a:cxn>
                    <a:cxn ang="0">
                      <a:pos x="38" y="0"/>
                    </a:cxn>
                    <a:cxn ang="0">
                      <a:pos x="38" y="2"/>
                    </a:cxn>
                    <a:cxn ang="0">
                      <a:pos x="57" y="2"/>
                    </a:cxn>
                    <a:cxn ang="0">
                      <a:pos x="57" y="0"/>
                    </a:cxn>
                    <a:cxn ang="0">
                      <a:pos x="95" y="0"/>
                    </a:cxn>
                    <a:cxn ang="0">
                      <a:pos x="76" y="0"/>
                    </a:cxn>
                    <a:cxn ang="0">
                      <a:pos x="76" y="2"/>
                    </a:cxn>
                    <a:cxn ang="0">
                      <a:pos x="95" y="2"/>
                    </a:cxn>
                    <a:cxn ang="0">
                      <a:pos x="95" y="0"/>
                    </a:cxn>
                    <a:cxn ang="0">
                      <a:pos x="125" y="0"/>
                    </a:cxn>
                    <a:cxn ang="0">
                      <a:pos x="114" y="0"/>
                    </a:cxn>
                    <a:cxn ang="0">
                      <a:pos x="114" y="2"/>
                    </a:cxn>
                    <a:cxn ang="0">
                      <a:pos x="130" y="2"/>
                    </a:cxn>
                    <a:cxn ang="0">
                      <a:pos x="125" y="0"/>
                    </a:cxn>
                  </a:cxnLst>
                  <a:rect l="0" t="0" r="r" b="b"/>
                  <a:pathLst>
                    <a:path w="130" h="2">
                      <a:moveTo>
                        <a:pt x="19" y="0"/>
                      </a:moveTo>
                      <a:lnTo>
                        <a:pt x="0" y="0"/>
                      </a:lnTo>
                      <a:lnTo>
                        <a:pt x="0" y="2"/>
                      </a:lnTo>
                      <a:lnTo>
                        <a:pt x="19" y="2"/>
                      </a:lnTo>
                      <a:lnTo>
                        <a:pt x="19" y="0"/>
                      </a:lnTo>
                      <a:close/>
                      <a:moveTo>
                        <a:pt x="57" y="0"/>
                      </a:moveTo>
                      <a:lnTo>
                        <a:pt x="38" y="0"/>
                      </a:lnTo>
                      <a:lnTo>
                        <a:pt x="38" y="2"/>
                      </a:lnTo>
                      <a:lnTo>
                        <a:pt x="57" y="2"/>
                      </a:lnTo>
                      <a:lnTo>
                        <a:pt x="57" y="0"/>
                      </a:lnTo>
                      <a:close/>
                      <a:moveTo>
                        <a:pt x="95" y="0"/>
                      </a:moveTo>
                      <a:lnTo>
                        <a:pt x="76" y="0"/>
                      </a:lnTo>
                      <a:lnTo>
                        <a:pt x="76" y="2"/>
                      </a:lnTo>
                      <a:lnTo>
                        <a:pt x="95" y="2"/>
                      </a:lnTo>
                      <a:lnTo>
                        <a:pt x="95" y="0"/>
                      </a:lnTo>
                      <a:close/>
                      <a:moveTo>
                        <a:pt x="125" y="0"/>
                      </a:moveTo>
                      <a:lnTo>
                        <a:pt x="114" y="0"/>
                      </a:lnTo>
                      <a:lnTo>
                        <a:pt x="114" y="2"/>
                      </a:lnTo>
                      <a:lnTo>
                        <a:pt x="130" y="2"/>
                      </a:lnTo>
                      <a:lnTo>
                        <a:pt x="125" y="0"/>
                      </a:lnTo>
                      <a:close/>
                    </a:path>
                  </a:pathLst>
                </a:custGeom>
                <a:solidFill>
                  <a:srgbClr val="799453"/>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31" name="Freeform 52"/>
                <p:cNvSpPr>
                  <a:spLocks noEditPoints="1"/>
                </p:cNvSpPr>
                <p:nvPr/>
              </p:nvSpPr>
              <p:spPr bwMode="auto">
                <a:xfrm>
                  <a:off x="9040012" y="4271204"/>
                  <a:ext cx="257712" cy="3965"/>
                </a:xfrm>
                <a:custGeom>
                  <a:avLst/>
                  <a:gdLst/>
                  <a:ahLst/>
                  <a:cxnLst>
                    <a:cxn ang="0">
                      <a:pos x="19" y="0"/>
                    </a:cxn>
                    <a:cxn ang="0">
                      <a:pos x="0" y="0"/>
                    </a:cxn>
                    <a:cxn ang="0">
                      <a:pos x="0" y="2"/>
                    </a:cxn>
                    <a:cxn ang="0">
                      <a:pos x="19" y="2"/>
                    </a:cxn>
                    <a:cxn ang="0">
                      <a:pos x="19" y="0"/>
                    </a:cxn>
                    <a:cxn ang="0">
                      <a:pos x="57" y="0"/>
                    </a:cxn>
                    <a:cxn ang="0">
                      <a:pos x="38" y="0"/>
                    </a:cxn>
                    <a:cxn ang="0">
                      <a:pos x="38" y="2"/>
                    </a:cxn>
                    <a:cxn ang="0">
                      <a:pos x="57" y="2"/>
                    </a:cxn>
                    <a:cxn ang="0">
                      <a:pos x="57" y="0"/>
                    </a:cxn>
                    <a:cxn ang="0">
                      <a:pos x="95" y="0"/>
                    </a:cxn>
                    <a:cxn ang="0">
                      <a:pos x="76" y="0"/>
                    </a:cxn>
                    <a:cxn ang="0">
                      <a:pos x="76" y="2"/>
                    </a:cxn>
                    <a:cxn ang="0">
                      <a:pos x="95" y="2"/>
                    </a:cxn>
                    <a:cxn ang="0">
                      <a:pos x="95" y="0"/>
                    </a:cxn>
                    <a:cxn ang="0">
                      <a:pos x="125" y="0"/>
                    </a:cxn>
                    <a:cxn ang="0">
                      <a:pos x="114" y="0"/>
                    </a:cxn>
                    <a:cxn ang="0">
                      <a:pos x="114" y="2"/>
                    </a:cxn>
                    <a:cxn ang="0">
                      <a:pos x="130" y="2"/>
                    </a:cxn>
                    <a:cxn ang="0">
                      <a:pos x="125" y="0"/>
                    </a:cxn>
                  </a:cxnLst>
                  <a:rect l="0" t="0" r="r" b="b"/>
                  <a:pathLst>
                    <a:path w="130" h="2">
                      <a:moveTo>
                        <a:pt x="19" y="0"/>
                      </a:moveTo>
                      <a:lnTo>
                        <a:pt x="0" y="0"/>
                      </a:lnTo>
                      <a:lnTo>
                        <a:pt x="0" y="2"/>
                      </a:lnTo>
                      <a:lnTo>
                        <a:pt x="19" y="2"/>
                      </a:lnTo>
                      <a:lnTo>
                        <a:pt x="19" y="0"/>
                      </a:lnTo>
                      <a:moveTo>
                        <a:pt x="57" y="0"/>
                      </a:moveTo>
                      <a:lnTo>
                        <a:pt x="38" y="0"/>
                      </a:lnTo>
                      <a:lnTo>
                        <a:pt x="38" y="2"/>
                      </a:lnTo>
                      <a:lnTo>
                        <a:pt x="57" y="2"/>
                      </a:lnTo>
                      <a:lnTo>
                        <a:pt x="57" y="0"/>
                      </a:lnTo>
                      <a:moveTo>
                        <a:pt x="95" y="0"/>
                      </a:moveTo>
                      <a:lnTo>
                        <a:pt x="76" y="0"/>
                      </a:lnTo>
                      <a:lnTo>
                        <a:pt x="76" y="2"/>
                      </a:lnTo>
                      <a:lnTo>
                        <a:pt x="95" y="2"/>
                      </a:lnTo>
                      <a:lnTo>
                        <a:pt x="95" y="0"/>
                      </a:lnTo>
                      <a:moveTo>
                        <a:pt x="125" y="0"/>
                      </a:moveTo>
                      <a:lnTo>
                        <a:pt x="114" y="0"/>
                      </a:lnTo>
                      <a:lnTo>
                        <a:pt x="114" y="2"/>
                      </a:lnTo>
                      <a:lnTo>
                        <a:pt x="130" y="2"/>
                      </a:lnTo>
                      <a:lnTo>
                        <a:pt x="125"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32" name="Freeform 53"/>
                <p:cNvSpPr>
                  <a:spLocks/>
                </p:cNvSpPr>
                <p:nvPr/>
              </p:nvSpPr>
              <p:spPr bwMode="auto">
                <a:xfrm>
                  <a:off x="1106456" y="4187971"/>
                  <a:ext cx="9370795" cy="2154864"/>
                </a:xfrm>
                <a:custGeom>
                  <a:avLst/>
                  <a:gdLst/>
                  <a:ahLst/>
                  <a:cxnLst>
                    <a:cxn ang="0">
                      <a:pos x="3" y="453"/>
                    </a:cxn>
                    <a:cxn ang="0">
                      <a:pos x="134" y="372"/>
                    </a:cxn>
                    <a:cxn ang="0">
                      <a:pos x="234" y="397"/>
                    </a:cxn>
                    <a:cxn ang="0">
                      <a:pos x="264" y="370"/>
                    </a:cxn>
                    <a:cxn ang="0">
                      <a:pos x="333" y="343"/>
                    </a:cxn>
                    <a:cxn ang="0">
                      <a:pos x="391" y="311"/>
                    </a:cxn>
                    <a:cxn ang="0">
                      <a:pos x="450" y="307"/>
                    </a:cxn>
                    <a:cxn ang="0">
                      <a:pos x="505" y="312"/>
                    </a:cxn>
                    <a:cxn ang="0">
                      <a:pos x="664" y="240"/>
                    </a:cxn>
                    <a:cxn ang="0">
                      <a:pos x="722" y="252"/>
                    </a:cxn>
                    <a:cxn ang="0">
                      <a:pos x="766" y="262"/>
                    </a:cxn>
                    <a:cxn ang="0">
                      <a:pos x="843" y="315"/>
                    </a:cxn>
                    <a:cxn ang="0">
                      <a:pos x="864" y="352"/>
                    </a:cxn>
                    <a:cxn ang="0">
                      <a:pos x="949" y="261"/>
                    </a:cxn>
                    <a:cxn ang="0">
                      <a:pos x="996" y="224"/>
                    </a:cxn>
                    <a:cxn ang="0">
                      <a:pos x="1078" y="223"/>
                    </a:cxn>
                    <a:cxn ang="0">
                      <a:pos x="1108" y="167"/>
                    </a:cxn>
                    <a:cxn ang="0">
                      <a:pos x="1148" y="166"/>
                    </a:cxn>
                    <a:cxn ang="0">
                      <a:pos x="1244" y="143"/>
                    </a:cxn>
                    <a:cxn ang="0">
                      <a:pos x="1329" y="99"/>
                    </a:cxn>
                    <a:cxn ang="0">
                      <a:pos x="1366" y="124"/>
                    </a:cxn>
                    <a:cxn ang="0">
                      <a:pos x="1421" y="42"/>
                    </a:cxn>
                    <a:cxn ang="0">
                      <a:pos x="1468" y="83"/>
                    </a:cxn>
                    <a:cxn ang="0">
                      <a:pos x="1519" y="82"/>
                    </a:cxn>
                    <a:cxn ang="0">
                      <a:pos x="1617" y="33"/>
                    </a:cxn>
                    <a:cxn ang="0">
                      <a:pos x="1663" y="32"/>
                    </a:cxn>
                    <a:cxn ang="0">
                      <a:pos x="1720" y="1"/>
                    </a:cxn>
                    <a:cxn ang="0">
                      <a:pos x="1839" y="37"/>
                    </a:cxn>
                    <a:cxn ang="0">
                      <a:pos x="1894" y="84"/>
                    </a:cxn>
                    <a:cxn ang="0">
                      <a:pos x="1994" y="26"/>
                    </a:cxn>
                    <a:cxn ang="0">
                      <a:pos x="2000" y="32"/>
                    </a:cxn>
                    <a:cxn ang="0">
                      <a:pos x="1947" y="84"/>
                    </a:cxn>
                    <a:cxn ang="0">
                      <a:pos x="1890" y="91"/>
                    </a:cxn>
                    <a:cxn ang="0">
                      <a:pos x="1784" y="45"/>
                    </a:cxn>
                    <a:cxn ang="0">
                      <a:pos x="1718" y="9"/>
                    </a:cxn>
                    <a:cxn ang="0">
                      <a:pos x="1665" y="39"/>
                    </a:cxn>
                    <a:cxn ang="0">
                      <a:pos x="1556" y="108"/>
                    </a:cxn>
                    <a:cxn ang="0">
                      <a:pos x="1516" y="89"/>
                    </a:cxn>
                    <a:cxn ang="0">
                      <a:pos x="1463" y="89"/>
                    </a:cxn>
                    <a:cxn ang="0">
                      <a:pos x="1370" y="132"/>
                    </a:cxn>
                    <a:cxn ang="0">
                      <a:pos x="1365" y="133"/>
                    </a:cxn>
                    <a:cxn ang="0">
                      <a:pos x="1249" y="149"/>
                    </a:cxn>
                    <a:cxn ang="0">
                      <a:pos x="1175" y="215"/>
                    </a:cxn>
                    <a:cxn ang="0">
                      <a:pos x="1142" y="172"/>
                    </a:cxn>
                    <a:cxn ang="0">
                      <a:pos x="1084" y="229"/>
                    </a:cxn>
                    <a:cxn ang="0">
                      <a:pos x="1000" y="231"/>
                    </a:cxn>
                    <a:cxn ang="0">
                      <a:pos x="914" y="324"/>
                    </a:cxn>
                    <a:cxn ang="0">
                      <a:pos x="865" y="361"/>
                    </a:cxn>
                    <a:cxn ang="0">
                      <a:pos x="859" y="360"/>
                    </a:cxn>
                    <a:cxn ang="0">
                      <a:pos x="796" y="323"/>
                    </a:cxn>
                    <a:cxn ang="0">
                      <a:pos x="760" y="267"/>
                    </a:cxn>
                    <a:cxn ang="0">
                      <a:pos x="668" y="247"/>
                    </a:cxn>
                    <a:cxn ang="0">
                      <a:pos x="613" y="300"/>
                    </a:cxn>
                    <a:cxn ang="0">
                      <a:pos x="505" y="320"/>
                    </a:cxn>
                    <a:cxn ang="0">
                      <a:pos x="418" y="343"/>
                    </a:cxn>
                    <a:cxn ang="0">
                      <a:pos x="388" y="318"/>
                    </a:cxn>
                    <a:cxn ang="0">
                      <a:pos x="294" y="377"/>
                    </a:cxn>
                    <a:cxn ang="0">
                      <a:pos x="265" y="378"/>
                    </a:cxn>
                    <a:cxn ang="0">
                      <a:pos x="236" y="405"/>
                    </a:cxn>
                    <a:cxn ang="0">
                      <a:pos x="179" y="405"/>
                    </a:cxn>
                    <a:cxn ang="0">
                      <a:pos x="7" y="460"/>
                    </a:cxn>
                    <a:cxn ang="0">
                      <a:pos x="5" y="460"/>
                    </a:cxn>
                  </a:cxnLst>
                  <a:rect l="0" t="0" r="r" b="b"/>
                  <a:pathLst>
                    <a:path w="2001" h="460">
                      <a:moveTo>
                        <a:pt x="2" y="459"/>
                      </a:moveTo>
                      <a:cubicBezTo>
                        <a:pt x="0" y="457"/>
                        <a:pt x="1" y="454"/>
                        <a:pt x="3" y="453"/>
                      </a:cubicBezTo>
                      <a:cubicBezTo>
                        <a:pt x="130" y="372"/>
                        <a:pt x="130" y="372"/>
                        <a:pt x="130" y="372"/>
                      </a:cubicBezTo>
                      <a:cubicBezTo>
                        <a:pt x="131" y="371"/>
                        <a:pt x="133" y="371"/>
                        <a:pt x="134" y="372"/>
                      </a:cubicBezTo>
                      <a:cubicBezTo>
                        <a:pt x="182" y="397"/>
                        <a:pt x="182" y="397"/>
                        <a:pt x="182" y="397"/>
                      </a:cubicBezTo>
                      <a:cubicBezTo>
                        <a:pt x="234" y="397"/>
                        <a:pt x="234" y="397"/>
                        <a:pt x="234" y="397"/>
                      </a:cubicBezTo>
                      <a:cubicBezTo>
                        <a:pt x="261" y="371"/>
                        <a:pt x="261" y="371"/>
                        <a:pt x="261" y="371"/>
                      </a:cubicBezTo>
                      <a:cubicBezTo>
                        <a:pt x="262" y="370"/>
                        <a:pt x="263" y="370"/>
                        <a:pt x="264" y="370"/>
                      </a:cubicBezTo>
                      <a:cubicBezTo>
                        <a:pt x="291" y="370"/>
                        <a:pt x="291" y="370"/>
                        <a:pt x="291" y="370"/>
                      </a:cubicBezTo>
                      <a:cubicBezTo>
                        <a:pt x="333" y="343"/>
                        <a:pt x="333" y="343"/>
                        <a:pt x="333" y="343"/>
                      </a:cubicBezTo>
                      <a:cubicBezTo>
                        <a:pt x="386" y="310"/>
                        <a:pt x="386" y="310"/>
                        <a:pt x="386" y="310"/>
                      </a:cubicBezTo>
                      <a:cubicBezTo>
                        <a:pt x="388" y="309"/>
                        <a:pt x="390" y="309"/>
                        <a:pt x="391" y="311"/>
                      </a:cubicBezTo>
                      <a:cubicBezTo>
                        <a:pt x="415" y="334"/>
                        <a:pt x="415" y="334"/>
                        <a:pt x="415" y="334"/>
                      </a:cubicBezTo>
                      <a:cubicBezTo>
                        <a:pt x="450" y="307"/>
                        <a:pt x="450" y="307"/>
                        <a:pt x="450" y="307"/>
                      </a:cubicBezTo>
                      <a:cubicBezTo>
                        <a:pt x="451" y="306"/>
                        <a:pt x="452" y="306"/>
                        <a:pt x="453" y="306"/>
                      </a:cubicBezTo>
                      <a:cubicBezTo>
                        <a:pt x="505" y="312"/>
                        <a:pt x="505" y="312"/>
                        <a:pt x="505" y="312"/>
                      </a:cubicBezTo>
                      <a:cubicBezTo>
                        <a:pt x="610" y="293"/>
                        <a:pt x="610" y="293"/>
                        <a:pt x="610" y="293"/>
                      </a:cubicBezTo>
                      <a:cubicBezTo>
                        <a:pt x="664" y="240"/>
                        <a:pt x="664" y="240"/>
                        <a:pt x="664" y="240"/>
                      </a:cubicBezTo>
                      <a:cubicBezTo>
                        <a:pt x="665" y="239"/>
                        <a:pt x="667" y="239"/>
                        <a:pt x="668" y="239"/>
                      </a:cubicBezTo>
                      <a:cubicBezTo>
                        <a:pt x="722" y="252"/>
                        <a:pt x="722" y="252"/>
                        <a:pt x="722" y="252"/>
                      </a:cubicBezTo>
                      <a:cubicBezTo>
                        <a:pt x="763" y="260"/>
                        <a:pt x="763" y="260"/>
                        <a:pt x="763" y="260"/>
                      </a:cubicBezTo>
                      <a:cubicBezTo>
                        <a:pt x="764" y="260"/>
                        <a:pt x="765" y="261"/>
                        <a:pt x="766" y="262"/>
                      </a:cubicBezTo>
                      <a:cubicBezTo>
                        <a:pt x="798" y="315"/>
                        <a:pt x="798" y="315"/>
                        <a:pt x="798" y="315"/>
                      </a:cubicBezTo>
                      <a:cubicBezTo>
                        <a:pt x="843" y="315"/>
                        <a:pt x="843" y="315"/>
                        <a:pt x="843" y="315"/>
                      </a:cubicBezTo>
                      <a:cubicBezTo>
                        <a:pt x="844" y="315"/>
                        <a:pt x="846" y="316"/>
                        <a:pt x="846" y="317"/>
                      </a:cubicBezTo>
                      <a:cubicBezTo>
                        <a:pt x="864" y="352"/>
                        <a:pt x="864" y="352"/>
                        <a:pt x="864" y="352"/>
                      </a:cubicBezTo>
                      <a:cubicBezTo>
                        <a:pt x="908" y="319"/>
                        <a:pt x="908" y="319"/>
                        <a:pt x="908" y="319"/>
                      </a:cubicBezTo>
                      <a:cubicBezTo>
                        <a:pt x="949" y="261"/>
                        <a:pt x="949" y="261"/>
                        <a:pt x="949" y="261"/>
                      </a:cubicBezTo>
                      <a:cubicBezTo>
                        <a:pt x="950" y="261"/>
                        <a:pt x="950" y="261"/>
                        <a:pt x="950" y="261"/>
                      </a:cubicBezTo>
                      <a:cubicBezTo>
                        <a:pt x="996" y="224"/>
                        <a:pt x="996" y="224"/>
                        <a:pt x="996" y="224"/>
                      </a:cubicBezTo>
                      <a:cubicBezTo>
                        <a:pt x="997" y="223"/>
                        <a:pt x="997" y="223"/>
                        <a:pt x="998" y="223"/>
                      </a:cubicBezTo>
                      <a:cubicBezTo>
                        <a:pt x="1078" y="223"/>
                        <a:pt x="1078" y="223"/>
                        <a:pt x="1078" y="223"/>
                      </a:cubicBezTo>
                      <a:cubicBezTo>
                        <a:pt x="1105" y="169"/>
                        <a:pt x="1105" y="169"/>
                        <a:pt x="1105" y="169"/>
                      </a:cubicBezTo>
                      <a:cubicBezTo>
                        <a:pt x="1105" y="168"/>
                        <a:pt x="1107" y="167"/>
                        <a:pt x="1108" y="167"/>
                      </a:cubicBezTo>
                      <a:cubicBezTo>
                        <a:pt x="1144" y="164"/>
                        <a:pt x="1144" y="164"/>
                        <a:pt x="1144" y="164"/>
                      </a:cubicBezTo>
                      <a:cubicBezTo>
                        <a:pt x="1146" y="164"/>
                        <a:pt x="1147" y="165"/>
                        <a:pt x="1148" y="166"/>
                      </a:cubicBezTo>
                      <a:cubicBezTo>
                        <a:pt x="1176" y="205"/>
                        <a:pt x="1176" y="205"/>
                        <a:pt x="1176" y="205"/>
                      </a:cubicBezTo>
                      <a:cubicBezTo>
                        <a:pt x="1244" y="143"/>
                        <a:pt x="1244" y="143"/>
                        <a:pt x="1244" y="143"/>
                      </a:cubicBezTo>
                      <a:cubicBezTo>
                        <a:pt x="1244" y="142"/>
                        <a:pt x="1244" y="142"/>
                        <a:pt x="1244" y="142"/>
                      </a:cubicBezTo>
                      <a:cubicBezTo>
                        <a:pt x="1329" y="99"/>
                        <a:pt x="1329" y="99"/>
                        <a:pt x="1329" y="99"/>
                      </a:cubicBezTo>
                      <a:cubicBezTo>
                        <a:pt x="1330" y="98"/>
                        <a:pt x="1332" y="98"/>
                        <a:pt x="1333" y="99"/>
                      </a:cubicBezTo>
                      <a:cubicBezTo>
                        <a:pt x="1366" y="124"/>
                        <a:pt x="1366" y="124"/>
                        <a:pt x="1366" y="124"/>
                      </a:cubicBezTo>
                      <a:cubicBezTo>
                        <a:pt x="1419" y="44"/>
                        <a:pt x="1419" y="44"/>
                        <a:pt x="1419" y="44"/>
                      </a:cubicBezTo>
                      <a:cubicBezTo>
                        <a:pt x="1419" y="43"/>
                        <a:pt x="1420" y="42"/>
                        <a:pt x="1421" y="42"/>
                      </a:cubicBezTo>
                      <a:cubicBezTo>
                        <a:pt x="1423" y="42"/>
                        <a:pt x="1424" y="42"/>
                        <a:pt x="1425" y="43"/>
                      </a:cubicBezTo>
                      <a:cubicBezTo>
                        <a:pt x="1468" y="83"/>
                        <a:pt x="1468" y="83"/>
                        <a:pt x="1468" y="83"/>
                      </a:cubicBezTo>
                      <a:cubicBezTo>
                        <a:pt x="1517" y="81"/>
                        <a:pt x="1517" y="81"/>
                        <a:pt x="1517" y="81"/>
                      </a:cubicBezTo>
                      <a:cubicBezTo>
                        <a:pt x="1518" y="81"/>
                        <a:pt x="1518" y="82"/>
                        <a:pt x="1519" y="82"/>
                      </a:cubicBezTo>
                      <a:cubicBezTo>
                        <a:pt x="1553" y="100"/>
                        <a:pt x="1553" y="100"/>
                        <a:pt x="1553" y="100"/>
                      </a:cubicBezTo>
                      <a:cubicBezTo>
                        <a:pt x="1617" y="33"/>
                        <a:pt x="1617" y="33"/>
                        <a:pt x="1617" y="33"/>
                      </a:cubicBezTo>
                      <a:cubicBezTo>
                        <a:pt x="1618" y="32"/>
                        <a:pt x="1619" y="32"/>
                        <a:pt x="1620" y="32"/>
                      </a:cubicBezTo>
                      <a:cubicBezTo>
                        <a:pt x="1663" y="32"/>
                        <a:pt x="1663" y="32"/>
                        <a:pt x="1663" y="32"/>
                      </a:cubicBezTo>
                      <a:cubicBezTo>
                        <a:pt x="1716" y="1"/>
                        <a:pt x="1716" y="1"/>
                        <a:pt x="1716" y="1"/>
                      </a:cubicBezTo>
                      <a:cubicBezTo>
                        <a:pt x="1717" y="0"/>
                        <a:pt x="1719" y="0"/>
                        <a:pt x="1720" y="1"/>
                      </a:cubicBezTo>
                      <a:cubicBezTo>
                        <a:pt x="1785" y="37"/>
                        <a:pt x="1785" y="37"/>
                        <a:pt x="1785" y="37"/>
                      </a:cubicBezTo>
                      <a:cubicBezTo>
                        <a:pt x="1839" y="37"/>
                        <a:pt x="1839" y="37"/>
                        <a:pt x="1839" y="37"/>
                      </a:cubicBezTo>
                      <a:cubicBezTo>
                        <a:pt x="1840" y="37"/>
                        <a:pt x="1841" y="37"/>
                        <a:pt x="1842" y="38"/>
                      </a:cubicBezTo>
                      <a:cubicBezTo>
                        <a:pt x="1894" y="84"/>
                        <a:pt x="1894" y="84"/>
                        <a:pt x="1894" y="84"/>
                      </a:cubicBezTo>
                      <a:cubicBezTo>
                        <a:pt x="1944" y="76"/>
                        <a:pt x="1944" y="76"/>
                        <a:pt x="1944" y="76"/>
                      </a:cubicBezTo>
                      <a:cubicBezTo>
                        <a:pt x="1994" y="26"/>
                        <a:pt x="1994" y="26"/>
                        <a:pt x="1994" y="26"/>
                      </a:cubicBezTo>
                      <a:cubicBezTo>
                        <a:pt x="1996" y="25"/>
                        <a:pt x="1998" y="25"/>
                        <a:pt x="2000" y="26"/>
                      </a:cubicBezTo>
                      <a:cubicBezTo>
                        <a:pt x="2001" y="28"/>
                        <a:pt x="2001" y="30"/>
                        <a:pt x="2000" y="32"/>
                      </a:cubicBezTo>
                      <a:cubicBezTo>
                        <a:pt x="1949" y="83"/>
                        <a:pt x="1949" y="83"/>
                        <a:pt x="1949" y="83"/>
                      </a:cubicBezTo>
                      <a:cubicBezTo>
                        <a:pt x="1948" y="83"/>
                        <a:pt x="1948" y="84"/>
                        <a:pt x="1947" y="84"/>
                      </a:cubicBezTo>
                      <a:cubicBezTo>
                        <a:pt x="1893" y="92"/>
                        <a:pt x="1893" y="92"/>
                        <a:pt x="1893" y="92"/>
                      </a:cubicBezTo>
                      <a:cubicBezTo>
                        <a:pt x="1892" y="92"/>
                        <a:pt x="1891" y="92"/>
                        <a:pt x="1890" y="91"/>
                      </a:cubicBezTo>
                      <a:cubicBezTo>
                        <a:pt x="1837" y="45"/>
                        <a:pt x="1837" y="45"/>
                        <a:pt x="1837" y="45"/>
                      </a:cubicBezTo>
                      <a:cubicBezTo>
                        <a:pt x="1784" y="45"/>
                        <a:pt x="1784" y="45"/>
                        <a:pt x="1784" y="45"/>
                      </a:cubicBezTo>
                      <a:cubicBezTo>
                        <a:pt x="1783" y="45"/>
                        <a:pt x="1782" y="44"/>
                        <a:pt x="1782" y="44"/>
                      </a:cubicBezTo>
                      <a:cubicBezTo>
                        <a:pt x="1718" y="9"/>
                        <a:pt x="1718" y="9"/>
                        <a:pt x="1718" y="9"/>
                      </a:cubicBezTo>
                      <a:cubicBezTo>
                        <a:pt x="1667" y="39"/>
                        <a:pt x="1667" y="39"/>
                        <a:pt x="1667" y="39"/>
                      </a:cubicBezTo>
                      <a:cubicBezTo>
                        <a:pt x="1666" y="39"/>
                        <a:pt x="1665" y="39"/>
                        <a:pt x="1665" y="39"/>
                      </a:cubicBezTo>
                      <a:cubicBezTo>
                        <a:pt x="1622" y="39"/>
                        <a:pt x="1622" y="39"/>
                        <a:pt x="1622" y="39"/>
                      </a:cubicBezTo>
                      <a:cubicBezTo>
                        <a:pt x="1556" y="108"/>
                        <a:pt x="1556" y="108"/>
                        <a:pt x="1556" y="108"/>
                      </a:cubicBezTo>
                      <a:cubicBezTo>
                        <a:pt x="1555" y="109"/>
                        <a:pt x="1553" y="109"/>
                        <a:pt x="1551" y="108"/>
                      </a:cubicBezTo>
                      <a:cubicBezTo>
                        <a:pt x="1516" y="89"/>
                        <a:pt x="1516" y="89"/>
                        <a:pt x="1516" y="89"/>
                      </a:cubicBezTo>
                      <a:cubicBezTo>
                        <a:pt x="1466" y="91"/>
                        <a:pt x="1466" y="91"/>
                        <a:pt x="1466" y="91"/>
                      </a:cubicBezTo>
                      <a:cubicBezTo>
                        <a:pt x="1465" y="91"/>
                        <a:pt x="1464" y="90"/>
                        <a:pt x="1463" y="89"/>
                      </a:cubicBezTo>
                      <a:cubicBezTo>
                        <a:pt x="1423" y="52"/>
                        <a:pt x="1423" y="52"/>
                        <a:pt x="1423" y="52"/>
                      </a:cubicBezTo>
                      <a:cubicBezTo>
                        <a:pt x="1370" y="132"/>
                        <a:pt x="1370" y="132"/>
                        <a:pt x="1370" y="132"/>
                      </a:cubicBezTo>
                      <a:cubicBezTo>
                        <a:pt x="1370" y="133"/>
                        <a:pt x="1369" y="134"/>
                        <a:pt x="1368" y="134"/>
                      </a:cubicBezTo>
                      <a:cubicBezTo>
                        <a:pt x="1367" y="134"/>
                        <a:pt x="1365" y="134"/>
                        <a:pt x="1365" y="133"/>
                      </a:cubicBezTo>
                      <a:cubicBezTo>
                        <a:pt x="1330" y="107"/>
                        <a:pt x="1330" y="107"/>
                        <a:pt x="1330" y="107"/>
                      </a:cubicBezTo>
                      <a:cubicBezTo>
                        <a:pt x="1249" y="149"/>
                        <a:pt x="1249" y="149"/>
                        <a:pt x="1249" y="149"/>
                      </a:cubicBezTo>
                      <a:cubicBezTo>
                        <a:pt x="1178" y="214"/>
                        <a:pt x="1178" y="214"/>
                        <a:pt x="1178" y="214"/>
                      </a:cubicBezTo>
                      <a:cubicBezTo>
                        <a:pt x="1177" y="215"/>
                        <a:pt x="1176" y="215"/>
                        <a:pt x="1175" y="215"/>
                      </a:cubicBezTo>
                      <a:cubicBezTo>
                        <a:pt x="1174" y="215"/>
                        <a:pt x="1173" y="214"/>
                        <a:pt x="1172" y="213"/>
                      </a:cubicBezTo>
                      <a:cubicBezTo>
                        <a:pt x="1142" y="172"/>
                        <a:pt x="1142" y="172"/>
                        <a:pt x="1142" y="172"/>
                      </a:cubicBezTo>
                      <a:cubicBezTo>
                        <a:pt x="1111" y="174"/>
                        <a:pt x="1111" y="174"/>
                        <a:pt x="1111" y="174"/>
                      </a:cubicBezTo>
                      <a:cubicBezTo>
                        <a:pt x="1084" y="229"/>
                        <a:pt x="1084" y="229"/>
                        <a:pt x="1084" y="229"/>
                      </a:cubicBezTo>
                      <a:cubicBezTo>
                        <a:pt x="1083" y="230"/>
                        <a:pt x="1082" y="231"/>
                        <a:pt x="1080" y="231"/>
                      </a:cubicBezTo>
                      <a:cubicBezTo>
                        <a:pt x="1000" y="231"/>
                        <a:pt x="1000" y="231"/>
                        <a:pt x="1000" y="231"/>
                      </a:cubicBezTo>
                      <a:cubicBezTo>
                        <a:pt x="956" y="266"/>
                        <a:pt x="956" y="266"/>
                        <a:pt x="956" y="266"/>
                      </a:cubicBezTo>
                      <a:cubicBezTo>
                        <a:pt x="914" y="324"/>
                        <a:pt x="914" y="324"/>
                        <a:pt x="914" y="324"/>
                      </a:cubicBezTo>
                      <a:cubicBezTo>
                        <a:pt x="914" y="324"/>
                        <a:pt x="914" y="324"/>
                        <a:pt x="914" y="324"/>
                      </a:cubicBezTo>
                      <a:cubicBezTo>
                        <a:pt x="865" y="361"/>
                        <a:pt x="865" y="361"/>
                        <a:pt x="865" y="361"/>
                      </a:cubicBezTo>
                      <a:cubicBezTo>
                        <a:pt x="864" y="362"/>
                        <a:pt x="863" y="362"/>
                        <a:pt x="862" y="362"/>
                      </a:cubicBezTo>
                      <a:cubicBezTo>
                        <a:pt x="861" y="362"/>
                        <a:pt x="860" y="361"/>
                        <a:pt x="859" y="360"/>
                      </a:cubicBezTo>
                      <a:cubicBezTo>
                        <a:pt x="840" y="323"/>
                        <a:pt x="840" y="323"/>
                        <a:pt x="840" y="323"/>
                      </a:cubicBezTo>
                      <a:cubicBezTo>
                        <a:pt x="796" y="323"/>
                        <a:pt x="796" y="323"/>
                        <a:pt x="796" y="323"/>
                      </a:cubicBezTo>
                      <a:cubicBezTo>
                        <a:pt x="794" y="323"/>
                        <a:pt x="793" y="322"/>
                        <a:pt x="792" y="321"/>
                      </a:cubicBezTo>
                      <a:cubicBezTo>
                        <a:pt x="760" y="267"/>
                        <a:pt x="760" y="267"/>
                        <a:pt x="760" y="267"/>
                      </a:cubicBezTo>
                      <a:cubicBezTo>
                        <a:pt x="720" y="260"/>
                        <a:pt x="720" y="260"/>
                        <a:pt x="720" y="260"/>
                      </a:cubicBezTo>
                      <a:cubicBezTo>
                        <a:pt x="668" y="247"/>
                        <a:pt x="668" y="247"/>
                        <a:pt x="668" y="247"/>
                      </a:cubicBezTo>
                      <a:cubicBezTo>
                        <a:pt x="615" y="299"/>
                        <a:pt x="615" y="299"/>
                        <a:pt x="615" y="299"/>
                      </a:cubicBezTo>
                      <a:cubicBezTo>
                        <a:pt x="615" y="300"/>
                        <a:pt x="614" y="300"/>
                        <a:pt x="613" y="300"/>
                      </a:cubicBezTo>
                      <a:cubicBezTo>
                        <a:pt x="506" y="320"/>
                        <a:pt x="506" y="320"/>
                        <a:pt x="506" y="320"/>
                      </a:cubicBezTo>
                      <a:cubicBezTo>
                        <a:pt x="505" y="320"/>
                        <a:pt x="505" y="320"/>
                        <a:pt x="505" y="320"/>
                      </a:cubicBezTo>
                      <a:cubicBezTo>
                        <a:pt x="454" y="314"/>
                        <a:pt x="454" y="314"/>
                        <a:pt x="454" y="314"/>
                      </a:cubicBezTo>
                      <a:cubicBezTo>
                        <a:pt x="418" y="343"/>
                        <a:pt x="418" y="343"/>
                        <a:pt x="418" y="343"/>
                      </a:cubicBezTo>
                      <a:cubicBezTo>
                        <a:pt x="416" y="344"/>
                        <a:pt x="414" y="344"/>
                        <a:pt x="412" y="342"/>
                      </a:cubicBezTo>
                      <a:cubicBezTo>
                        <a:pt x="388" y="318"/>
                        <a:pt x="388" y="318"/>
                        <a:pt x="388" y="318"/>
                      </a:cubicBezTo>
                      <a:cubicBezTo>
                        <a:pt x="337" y="349"/>
                        <a:pt x="337" y="349"/>
                        <a:pt x="337" y="349"/>
                      </a:cubicBezTo>
                      <a:cubicBezTo>
                        <a:pt x="294" y="377"/>
                        <a:pt x="294" y="377"/>
                        <a:pt x="294" y="377"/>
                      </a:cubicBezTo>
                      <a:cubicBezTo>
                        <a:pt x="293" y="377"/>
                        <a:pt x="293" y="378"/>
                        <a:pt x="292" y="378"/>
                      </a:cubicBezTo>
                      <a:cubicBezTo>
                        <a:pt x="265" y="378"/>
                        <a:pt x="265" y="378"/>
                        <a:pt x="265" y="378"/>
                      </a:cubicBezTo>
                      <a:cubicBezTo>
                        <a:pt x="238" y="404"/>
                        <a:pt x="238" y="404"/>
                        <a:pt x="238" y="404"/>
                      </a:cubicBezTo>
                      <a:cubicBezTo>
                        <a:pt x="238" y="405"/>
                        <a:pt x="237" y="405"/>
                        <a:pt x="236" y="405"/>
                      </a:cubicBezTo>
                      <a:cubicBezTo>
                        <a:pt x="181" y="405"/>
                        <a:pt x="181" y="405"/>
                        <a:pt x="181" y="405"/>
                      </a:cubicBezTo>
                      <a:cubicBezTo>
                        <a:pt x="180" y="405"/>
                        <a:pt x="179" y="405"/>
                        <a:pt x="179" y="405"/>
                      </a:cubicBezTo>
                      <a:cubicBezTo>
                        <a:pt x="133" y="380"/>
                        <a:pt x="133" y="380"/>
                        <a:pt x="133" y="380"/>
                      </a:cubicBezTo>
                      <a:cubicBezTo>
                        <a:pt x="7" y="460"/>
                        <a:pt x="7" y="460"/>
                        <a:pt x="7" y="460"/>
                      </a:cubicBezTo>
                      <a:cubicBezTo>
                        <a:pt x="7" y="460"/>
                        <a:pt x="7" y="460"/>
                        <a:pt x="7" y="460"/>
                      </a:cubicBezTo>
                      <a:cubicBezTo>
                        <a:pt x="6" y="460"/>
                        <a:pt x="6" y="460"/>
                        <a:pt x="5" y="460"/>
                      </a:cubicBezTo>
                      <a:cubicBezTo>
                        <a:pt x="4" y="460"/>
                        <a:pt x="2" y="460"/>
                        <a:pt x="2" y="459"/>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Rectangle 60"/>
                <p:cNvSpPr>
                  <a:spLocks noChangeArrowheads="1"/>
                </p:cNvSpPr>
                <p:nvPr/>
              </p:nvSpPr>
              <p:spPr bwMode="auto">
                <a:xfrm>
                  <a:off x="1130244" y="6529155"/>
                  <a:ext cx="9329165" cy="17841"/>
                </a:xfrm>
                <a:prstGeom prst="rect">
                  <a:avLst/>
                </a:prstGeom>
                <a:solidFill>
                  <a:srgbClr val="5E7078"/>
                </a:solidFill>
                <a:ln w="9525">
                  <a:solidFill>
                    <a:schemeClr val="tx1">
                      <a:lumMod val="65000"/>
                      <a:lumOff val="3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mn-ea"/>
                    <a:cs typeface="+mn-cs"/>
                  </a:endParaRPr>
                </a:p>
              </p:txBody>
            </p:sp>
          </p:grpSp>
          <p:cxnSp>
            <p:nvCxnSpPr>
              <p:cNvPr id="61" name="Straight Connector 60"/>
              <p:cNvCxnSpPr/>
              <p:nvPr/>
            </p:nvCxnSpPr>
            <p:spPr>
              <a:xfrm>
                <a:off x="10467312" y="4413347"/>
                <a:ext cx="5489" cy="2141543"/>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grpSp>
        <p:cxnSp>
          <p:nvCxnSpPr>
            <p:cNvPr id="6" name="Straight Connector 5"/>
            <p:cNvCxnSpPr/>
            <p:nvPr/>
          </p:nvCxnSpPr>
          <p:spPr>
            <a:xfrm>
              <a:off x="1120302" y="6318396"/>
              <a:ext cx="9942" cy="22860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9743" y="691236"/>
            <a:ext cx="10569132" cy="735541"/>
          </a:xfrm>
        </p:spPr>
        <p:txBody>
          <a:bodyPr/>
          <a:lstStyle/>
          <a:p>
            <a:r>
              <a:rPr lang="zh-CN" altLang="en-US" dirty="0">
                <a:solidFill>
                  <a:prstClr val="black">
                    <a:lumMod val="75000"/>
                    <a:lumOff val="25000"/>
                  </a:prstClr>
                </a:solidFill>
                <a:latin typeface="叶根友刀锋黑草" panose="02010601030101010101" pitchFamily="2" charset="-122"/>
                <a:ea typeface="叶根友刀锋黑草" panose="02010601030101010101" pitchFamily="2" charset="-122"/>
              </a:rPr>
              <a:t>点击添加标题</a:t>
            </a:r>
            <a:endParaRPr lang="vi-VN" dirty="0"/>
          </a:p>
        </p:txBody>
      </p:sp>
      <p:sp>
        <p:nvSpPr>
          <p:cNvPr id="3" name="Slide Number Placeholder 2"/>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C1A69C3-A417-4791-88FC-0E458BBACD37}" type="slidenum">
              <a:rPr kumimoji="0" lang="vi-VN" sz="1800" b="0" i="0" u="none" strike="noStrike" kern="1200" cap="none" spc="0" normalizeH="0" baseline="0" noProof="0" smtClean="0">
                <a:ln>
                  <a:noFill/>
                </a:ln>
                <a:solidFill>
                  <a:prstClr val="white"/>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35</a:t>
            </a:fld>
            <a:endParaRPr kumimoji="0" lang="vi-VN" sz="18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13" name="Group 12"/>
          <p:cNvGrpSpPr/>
          <p:nvPr/>
        </p:nvGrpSpPr>
        <p:grpSpPr>
          <a:xfrm>
            <a:off x="1640823" y="3609860"/>
            <a:ext cx="136187" cy="2393100"/>
            <a:chOff x="1640823" y="3609860"/>
            <a:chExt cx="136187" cy="2393100"/>
          </a:xfrm>
        </p:grpSpPr>
        <p:cxnSp>
          <p:nvCxnSpPr>
            <p:cNvPr id="14" name="Straight Connector 13"/>
            <p:cNvCxnSpPr/>
            <p:nvPr/>
          </p:nvCxnSpPr>
          <p:spPr>
            <a:xfrm flipH="1">
              <a:off x="1708917" y="3609860"/>
              <a:ext cx="9728" cy="2349979"/>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91" name="Oval 90"/>
            <p:cNvSpPr/>
            <p:nvPr/>
          </p:nvSpPr>
          <p:spPr>
            <a:xfrm flipH="1" flipV="1">
              <a:off x="1640823" y="5866773"/>
              <a:ext cx="136187" cy="136187"/>
            </a:xfrm>
            <a:prstGeom prst="ellipse">
              <a:avLst/>
            </a:prstGeom>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8" name="Group 17"/>
          <p:cNvGrpSpPr/>
          <p:nvPr/>
        </p:nvGrpSpPr>
        <p:grpSpPr>
          <a:xfrm>
            <a:off x="3736956" y="3615031"/>
            <a:ext cx="136187" cy="2044452"/>
            <a:chOff x="3736956" y="3615031"/>
            <a:chExt cx="136187" cy="2044452"/>
          </a:xfrm>
        </p:grpSpPr>
        <p:cxnSp>
          <p:nvCxnSpPr>
            <p:cNvPr id="82" name="Straight Connector 81"/>
            <p:cNvCxnSpPr>
              <a:stCxn id="101" idx="2"/>
              <a:endCxn id="92" idx="4"/>
            </p:cNvCxnSpPr>
            <p:nvPr/>
          </p:nvCxnSpPr>
          <p:spPr>
            <a:xfrm>
              <a:off x="3804619" y="3615031"/>
              <a:ext cx="430" cy="1908265"/>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92" name="Oval 91"/>
            <p:cNvSpPr/>
            <p:nvPr/>
          </p:nvSpPr>
          <p:spPr>
            <a:xfrm flipH="1" flipV="1">
              <a:off x="3736956" y="5523296"/>
              <a:ext cx="136187" cy="136187"/>
            </a:xfrm>
            <a:prstGeom prst="ellipse">
              <a:avLst/>
            </a:prstGeom>
            <a:solidFill>
              <a:schemeClr val="accent2"/>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20" name="Group 19"/>
          <p:cNvGrpSpPr/>
          <p:nvPr/>
        </p:nvGrpSpPr>
        <p:grpSpPr>
          <a:xfrm>
            <a:off x="5818938" y="3652348"/>
            <a:ext cx="136187" cy="1640987"/>
            <a:chOff x="5818938" y="3652348"/>
            <a:chExt cx="136187" cy="1640987"/>
          </a:xfrm>
        </p:grpSpPr>
        <p:cxnSp>
          <p:nvCxnSpPr>
            <p:cNvPr id="84" name="Straight Connector 83"/>
            <p:cNvCxnSpPr>
              <a:stCxn id="102" idx="2"/>
              <a:endCxn id="93" idx="4"/>
            </p:cNvCxnSpPr>
            <p:nvPr/>
          </p:nvCxnSpPr>
          <p:spPr>
            <a:xfrm flipH="1">
              <a:off x="5887031" y="3652348"/>
              <a:ext cx="392" cy="150480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93" name="Oval 92"/>
            <p:cNvSpPr/>
            <p:nvPr/>
          </p:nvSpPr>
          <p:spPr>
            <a:xfrm flipH="1" flipV="1">
              <a:off x="5818938" y="5157148"/>
              <a:ext cx="136187" cy="136187"/>
            </a:xfrm>
            <a:prstGeom prst="ellipse">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33" name="Group 32"/>
          <p:cNvGrpSpPr/>
          <p:nvPr/>
        </p:nvGrpSpPr>
        <p:grpSpPr>
          <a:xfrm>
            <a:off x="7998122" y="3632872"/>
            <a:ext cx="136187" cy="1009060"/>
            <a:chOff x="7998122" y="3632872"/>
            <a:chExt cx="136187" cy="1009060"/>
          </a:xfrm>
        </p:grpSpPr>
        <p:cxnSp>
          <p:nvCxnSpPr>
            <p:cNvPr id="87" name="Straight Connector 86"/>
            <p:cNvCxnSpPr>
              <a:stCxn id="103" idx="2"/>
            </p:cNvCxnSpPr>
            <p:nvPr/>
          </p:nvCxnSpPr>
          <p:spPr>
            <a:xfrm flipH="1">
              <a:off x="8067223" y="3632872"/>
              <a:ext cx="340" cy="968409"/>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
          <p:nvSpPr>
            <p:cNvPr id="94" name="Oval 93"/>
            <p:cNvSpPr/>
            <p:nvPr/>
          </p:nvSpPr>
          <p:spPr>
            <a:xfrm flipH="1" flipV="1">
              <a:off x="7998122" y="4505745"/>
              <a:ext cx="136187" cy="136187"/>
            </a:xfrm>
            <a:prstGeom prst="ellipse">
              <a:avLst/>
            </a:prstGeom>
            <a:solidFill>
              <a:schemeClr val="accent4"/>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34" name="Group 33"/>
          <p:cNvGrpSpPr/>
          <p:nvPr/>
        </p:nvGrpSpPr>
        <p:grpSpPr>
          <a:xfrm>
            <a:off x="10371858" y="3651205"/>
            <a:ext cx="136187" cy="762142"/>
            <a:chOff x="10371858" y="3651205"/>
            <a:chExt cx="136187" cy="762142"/>
          </a:xfrm>
        </p:grpSpPr>
        <p:cxnSp>
          <p:nvCxnSpPr>
            <p:cNvPr id="89" name="Straight Connector 88"/>
            <p:cNvCxnSpPr>
              <a:stCxn id="104" idx="2"/>
              <a:endCxn id="95" idx="4"/>
            </p:cNvCxnSpPr>
            <p:nvPr/>
          </p:nvCxnSpPr>
          <p:spPr>
            <a:xfrm flipH="1">
              <a:off x="10439951" y="3651205"/>
              <a:ext cx="342" cy="625955"/>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sp>
          <p:nvSpPr>
            <p:cNvPr id="95" name="Oval 94"/>
            <p:cNvSpPr/>
            <p:nvPr/>
          </p:nvSpPr>
          <p:spPr>
            <a:xfrm flipH="1" flipV="1">
              <a:off x="10371858" y="4277160"/>
              <a:ext cx="136187" cy="136187"/>
            </a:xfrm>
            <a:prstGeom prst="ellipse">
              <a:avLst/>
            </a:prstGeom>
            <a:solidFill>
              <a:schemeClr val="accent5"/>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100" name="Content Placeholder 2"/>
          <p:cNvSpPr txBox="1">
            <a:spLocks/>
          </p:cNvSpPr>
          <p:nvPr/>
        </p:nvSpPr>
        <p:spPr>
          <a:xfrm>
            <a:off x="732208" y="2876495"/>
            <a:ext cx="1963146" cy="75637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Lorem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ipsum dolor sit amet, consectetur adipiscing elit</a:t>
            </a:r>
            <a:r>
              <a:rPr kumimoji="0" lang="en-US" sz="10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a:t>
            </a:r>
          </a:p>
        </p:txBody>
      </p:sp>
      <p:sp>
        <p:nvSpPr>
          <p:cNvPr id="101" name="Content Placeholder 2"/>
          <p:cNvSpPr txBox="1">
            <a:spLocks/>
          </p:cNvSpPr>
          <p:nvPr/>
        </p:nvSpPr>
        <p:spPr>
          <a:xfrm>
            <a:off x="2823046" y="2862075"/>
            <a:ext cx="1963146" cy="75295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Lorem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ipsum dolor sit amet, consectetur adipiscing elit</a:t>
            </a:r>
            <a:r>
              <a:rPr kumimoji="0" lang="en-US" sz="10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a:t>
            </a:r>
          </a:p>
        </p:txBody>
      </p:sp>
      <p:sp>
        <p:nvSpPr>
          <p:cNvPr id="102" name="Content Placeholder 2"/>
          <p:cNvSpPr txBox="1">
            <a:spLocks/>
          </p:cNvSpPr>
          <p:nvPr/>
        </p:nvSpPr>
        <p:spPr>
          <a:xfrm>
            <a:off x="4905850" y="2889177"/>
            <a:ext cx="1963146" cy="76317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Lorem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ipsum dolor sit amet, consectetur adipiscing elit</a:t>
            </a:r>
            <a:r>
              <a:rPr kumimoji="0" lang="en-US" sz="10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a:t>
            </a:r>
          </a:p>
        </p:txBody>
      </p:sp>
      <p:sp>
        <p:nvSpPr>
          <p:cNvPr id="103" name="Content Placeholder 2"/>
          <p:cNvSpPr txBox="1">
            <a:spLocks/>
          </p:cNvSpPr>
          <p:nvPr/>
        </p:nvSpPr>
        <p:spPr>
          <a:xfrm>
            <a:off x="7085990" y="2879867"/>
            <a:ext cx="1963146" cy="75300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Lorem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ipsum dolor sit amet, consectetur adipiscing elit</a:t>
            </a:r>
            <a:r>
              <a:rPr kumimoji="0" lang="en-US" sz="10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a:t>
            </a:r>
          </a:p>
        </p:txBody>
      </p:sp>
      <p:sp>
        <p:nvSpPr>
          <p:cNvPr id="104" name="Content Placeholder 2"/>
          <p:cNvSpPr txBox="1">
            <a:spLocks/>
          </p:cNvSpPr>
          <p:nvPr/>
        </p:nvSpPr>
        <p:spPr>
          <a:xfrm>
            <a:off x="9458720" y="2881156"/>
            <a:ext cx="1963146" cy="77004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Lorem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ipsum dolor sit amet, consectetur adipiscing elit</a:t>
            </a:r>
            <a:r>
              <a:rPr kumimoji="0" lang="en-US" sz="10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a:t>
            </a:r>
          </a:p>
        </p:txBody>
      </p:sp>
      <p:sp>
        <p:nvSpPr>
          <p:cNvPr id="125" name="Rectangle 124"/>
          <p:cNvSpPr/>
          <p:nvPr/>
        </p:nvSpPr>
        <p:spPr>
          <a:xfrm>
            <a:off x="1156039" y="2568777"/>
            <a:ext cx="110575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AC65"/>
                </a:solidFill>
                <a:effectLst/>
                <a:uLnTx/>
                <a:uFillTx/>
                <a:latin typeface="Calibri"/>
                <a:ea typeface="+mn-ea"/>
                <a:cs typeface="+mn-cs"/>
              </a:rPr>
              <a:t>Networks</a:t>
            </a:r>
          </a:p>
        </p:txBody>
      </p:sp>
      <p:sp>
        <p:nvSpPr>
          <p:cNvPr id="129" name="Rectangle 128"/>
          <p:cNvSpPr/>
          <p:nvPr/>
        </p:nvSpPr>
        <p:spPr>
          <a:xfrm>
            <a:off x="3280025" y="2585460"/>
            <a:ext cx="110575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C000"/>
                </a:solidFill>
                <a:effectLst/>
                <a:uLnTx/>
                <a:uFillTx/>
                <a:latin typeface="Calibri"/>
                <a:ea typeface="+mn-ea"/>
                <a:cs typeface="+mn-cs"/>
              </a:rPr>
              <a:t>Networks</a:t>
            </a:r>
          </a:p>
        </p:txBody>
      </p:sp>
      <p:sp>
        <p:nvSpPr>
          <p:cNvPr id="130" name="Rectangle 129"/>
          <p:cNvSpPr/>
          <p:nvPr/>
        </p:nvSpPr>
        <p:spPr>
          <a:xfrm>
            <a:off x="5334154" y="2582356"/>
            <a:ext cx="110575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5B9BD5"/>
                </a:solidFill>
                <a:effectLst/>
                <a:uLnTx/>
                <a:uFillTx/>
                <a:latin typeface="Calibri"/>
                <a:ea typeface="+mn-ea"/>
                <a:cs typeface="+mn-cs"/>
              </a:rPr>
              <a:t>Networks</a:t>
            </a:r>
          </a:p>
        </p:txBody>
      </p:sp>
      <p:sp>
        <p:nvSpPr>
          <p:cNvPr id="131" name="Rectangle 130"/>
          <p:cNvSpPr/>
          <p:nvPr/>
        </p:nvSpPr>
        <p:spPr>
          <a:xfrm>
            <a:off x="7512855" y="2568777"/>
            <a:ext cx="110575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1654C"/>
                </a:solidFill>
                <a:effectLst/>
                <a:uLnTx/>
                <a:uFillTx/>
                <a:latin typeface="Calibri"/>
                <a:ea typeface="+mn-ea"/>
                <a:cs typeface="+mn-cs"/>
              </a:rPr>
              <a:t>Networks</a:t>
            </a:r>
          </a:p>
        </p:txBody>
      </p:sp>
      <p:sp>
        <p:nvSpPr>
          <p:cNvPr id="132" name="Rectangle 131"/>
          <p:cNvSpPr/>
          <p:nvPr/>
        </p:nvSpPr>
        <p:spPr>
          <a:xfrm>
            <a:off x="9906531" y="2566644"/>
            <a:ext cx="110575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23F4B"/>
                </a:solidFill>
                <a:effectLst/>
                <a:uLnTx/>
                <a:uFillTx/>
                <a:latin typeface="Calibri"/>
                <a:ea typeface="+mn-ea"/>
                <a:cs typeface="+mn-cs"/>
              </a:rPr>
              <a:t>Networks</a:t>
            </a:r>
          </a:p>
        </p:txBody>
      </p:sp>
      <p:grpSp>
        <p:nvGrpSpPr>
          <p:cNvPr id="7" name="Group 6"/>
          <p:cNvGrpSpPr/>
          <p:nvPr/>
        </p:nvGrpSpPr>
        <p:grpSpPr>
          <a:xfrm>
            <a:off x="1474248" y="1922623"/>
            <a:ext cx="469335" cy="706657"/>
            <a:chOff x="1474248" y="1922623"/>
            <a:chExt cx="469335" cy="706657"/>
          </a:xfrm>
        </p:grpSpPr>
        <p:sp>
          <p:nvSpPr>
            <p:cNvPr id="119" name="Freeform 5"/>
            <p:cNvSpPr>
              <a:spLocks noEditPoints="1"/>
            </p:cNvSpPr>
            <p:nvPr/>
          </p:nvSpPr>
          <p:spPr bwMode="auto">
            <a:xfrm flipH="1">
              <a:off x="1474248" y="1922623"/>
              <a:ext cx="469335" cy="706657"/>
            </a:xfrm>
            <a:custGeom>
              <a:avLst/>
              <a:gdLst>
                <a:gd name="T0" fmla="*/ 299 w 299"/>
                <a:gd name="T1" fmla="*/ 151 h 450"/>
                <a:gd name="T2" fmla="*/ 150 w 299"/>
                <a:gd name="T3" fmla="*/ 1 h 450"/>
                <a:gd name="T4" fmla="*/ 0 w 299"/>
                <a:gd name="T5" fmla="*/ 150 h 450"/>
                <a:gd name="T6" fmla="*/ 20 w 299"/>
                <a:gd name="T7" fmla="*/ 225 h 450"/>
                <a:gd name="T8" fmla="*/ 20 w 299"/>
                <a:gd name="T9" fmla="*/ 225 h 450"/>
                <a:gd name="T10" fmla="*/ 149 w 299"/>
                <a:gd name="T11" fmla="*/ 450 h 450"/>
                <a:gd name="T12" fmla="*/ 279 w 299"/>
                <a:gd name="T13" fmla="*/ 226 h 450"/>
                <a:gd name="T14" fmla="*/ 278 w 299"/>
                <a:gd name="T15" fmla="*/ 226 h 450"/>
                <a:gd name="T16" fmla="*/ 299 w 299"/>
                <a:gd name="T17" fmla="*/ 151 h 450"/>
                <a:gd name="T18" fmla="*/ 149 w 299"/>
                <a:gd name="T19" fmla="*/ 275 h 450"/>
                <a:gd name="T20" fmla="*/ 25 w 299"/>
                <a:gd name="T21" fmla="*/ 150 h 450"/>
                <a:gd name="T22" fmla="*/ 150 w 299"/>
                <a:gd name="T23" fmla="*/ 26 h 450"/>
                <a:gd name="T24" fmla="*/ 274 w 299"/>
                <a:gd name="T25" fmla="*/ 151 h 450"/>
                <a:gd name="T26" fmla="*/ 149 w 299"/>
                <a:gd name="T27" fmla="*/ 275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9" h="450">
                  <a:moveTo>
                    <a:pt x="299" y="151"/>
                  </a:moveTo>
                  <a:cubicBezTo>
                    <a:pt x="299" y="68"/>
                    <a:pt x="232" y="1"/>
                    <a:pt x="150" y="1"/>
                  </a:cubicBezTo>
                  <a:cubicBezTo>
                    <a:pt x="67" y="0"/>
                    <a:pt x="0" y="67"/>
                    <a:pt x="0" y="150"/>
                  </a:cubicBezTo>
                  <a:cubicBezTo>
                    <a:pt x="0" y="177"/>
                    <a:pt x="7" y="203"/>
                    <a:pt x="20" y="225"/>
                  </a:cubicBezTo>
                  <a:cubicBezTo>
                    <a:pt x="20" y="225"/>
                    <a:pt x="20" y="225"/>
                    <a:pt x="20" y="225"/>
                  </a:cubicBezTo>
                  <a:cubicBezTo>
                    <a:pt x="149" y="450"/>
                    <a:pt x="149" y="450"/>
                    <a:pt x="149" y="450"/>
                  </a:cubicBezTo>
                  <a:cubicBezTo>
                    <a:pt x="279" y="226"/>
                    <a:pt x="279" y="226"/>
                    <a:pt x="279" y="226"/>
                  </a:cubicBezTo>
                  <a:cubicBezTo>
                    <a:pt x="278" y="226"/>
                    <a:pt x="278" y="226"/>
                    <a:pt x="278" y="226"/>
                  </a:cubicBezTo>
                  <a:cubicBezTo>
                    <a:pt x="291" y="203"/>
                    <a:pt x="299" y="178"/>
                    <a:pt x="299" y="151"/>
                  </a:cubicBezTo>
                  <a:close/>
                  <a:moveTo>
                    <a:pt x="149" y="275"/>
                  </a:moveTo>
                  <a:cubicBezTo>
                    <a:pt x="80" y="275"/>
                    <a:pt x="24" y="219"/>
                    <a:pt x="25" y="150"/>
                  </a:cubicBezTo>
                  <a:cubicBezTo>
                    <a:pt x="25" y="81"/>
                    <a:pt x="81" y="25"/>
                    <a:pt x="150" y="26"/>
                  </a:cubicBezTo>
                  <a:cubicBezTo>
                    <a:pt x="218" y="26"/>
                    <a:pt x="274" y="82"/>
                    <a:pt x="274" y="151"/>
                  </a:cubicBezTo>
                  <a:cubicBezTo>
                    <a:pt x="274" y="219"/>
                    <a:pt x="218" y="275"/>
                    <a:pt x="149" y="275"/>
                  </a:cubicBezTo>
                  <a:close/>
                </a:path>
              </a:pathLst>
            </a:custGeom>
            <a:solidFill>
              <a:schemeClr val="accent1"/>
            </a:solidFill>
            <a:ln>
              <a:noFill/>
            </a:ln>
            <a:effectLst>
              <a:outerShdw blurRad="152400" dist="317500" dir="5400000" sx="90000" sy="-19000" rotWithShape="0">
                <a:schemeClr val="tx1">
                  <a:alpha val="15000"/>
                </a:schemeClr>
              </a:outerShdw>
            </a:effectLs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3" name="AutoShape 117"/>
            <p:cNvSpPr>
              <a:spLocks/>
            </p:cNvSpPr>
            <p:nvPr/>
          </p:nvSpPr>
          <p:spPr bwMode="auto">
            <a:xfrm>
              <a:off x="1590247" y="2078599"/>
              <a:ext cx="232172" cy="174228"/>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grpSp>
        <p:nvGrpSpPr>
          <p:cNvPr id="8" name="Group 7"/>
          <p:cNvGrpSpPr/>
          <p:nvPr/>
        </p:nvGrpSpPr>
        <p:grpSpPr>
          <a:xfrm>
            <a:off x="3602032" y="1921144"/>
            <a:ext cx="469335" cy="706657"/>
            <a:chOff x="3602032" y="1921144"/>
            <a:chExt cx="469335" cy="706657"/>
          </a:xfrm>
        </p:grpSpPr>
        <p:sp>
          <p:nvSpPr>
            <p:cNvPr id="121" name="Freeform 5"/>
            <p:cNvSpPr>
              <a:spLocks noEditPoints="1"/>
            </p:cNvSpPr>
            <p:nvPr/>
          </p:nvSpPr>
          <p:spPr bwMode="auto">
            <a:xfrm flipH="1">
              <a:off x="3602032" y="1921144"/>
              <a:ext cx="469335" cy="706657"/>
            </a:xfrm>
            <a:custGeom>
              <a:avLst/>
              <a:gdLst>
                <a:gd name="T0" fmla="*/ 299 w 299"/>
                <a:gd name="T1" fmla="*/ 151 h 450"/>
                <a:gd name="T2" fmla="*/ 150 w 299"/>
                <a:gd name="T3" fmla="*/ 1 h 450"/>
                <a:gd name="T4" fmla="*/ 0 w 299"/>
                <a:gd name="T5" fmla="*/ 150 h 450"/>
                <a:gd name="T6" fmla="*/ 20 w 299"/>
                <a:gd name="T7" fmla="*/ 225 h 450"/>
                <a:gd name="T8" fmla="*/ 20 w 299"/>
                <a:gd name="T9" fmla="*/ 225 h 450"/>
                <a:gd name="T10" fmla="*/ 149 w 299"/>
                <a:gd name="T11" fmla="*/ 450 h 450"/>
                <a:gd name="T12" fmla="*/ 279 w 299"/>
                <a:gd name="T13" fmla="*/ 226 h 450"/>
                <a:gd name="T14" fmla="*/ 278 w 299"/>
                <a:gd name="T15" fmla="*/ 226 h 450"/>
                <a:gd name="T16" fmla="*/ 299 w 299"/>
                <a:gd name="T17" fmla="*/ 151 h 450"/>
                <a:gd name="T18" fmla="*/ 149 w 299"/>
                <a:gd name="T19" fmla="*/ 275 h 450"/>
                <a:gd name="T20" fmla="*/ 25 w 299"/>
                <a:gd name="T21" fmla="*/ 150 h 450"/>
                <a:gd name="T22" fmla="*/ 150 w 299"/>
                <a:gd name="T23" fmla="*/ 26 h 450"/>
                <a:gd name="T24" fmla="*/ 274 w 299"/>
                <a:gd name="T25" fmla="*/ 151 h 450"/>
                <a:gd name="T26" fmla="*/ 149 w 299"/>
                <a:gd name="T27" fmla="*/ 275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9" h="450">
                  <a:moveTo>
                    <a:pt x="299" y="151"/>
                  </a:moveTo>
                  <a:cubicBezTo>
                    <a:pt x="299" y="68"/>
                    <a:pt x="232" y="1"/>
                    <a:pt x="150" y="1"/>
                  </a:cubicBezTo>
                  <a:cubicBezTo>
                    <a:pt x="67" y="0"/>
                    <a:pt x="0" y="67"/>
                    <a:pt x="0" y="150"/>
                  </a:cubicBezTo>
                  <a:cubicBezTo>
                    <a:pt x="0" y="177"/>
                    <a:pt x="7" y="203"/>
                    <a:pt x="20" y="225"/>
                  </a:cubicBezTo>
                  <a:cubicBezTo>
                    <a:pt x="20" y="225"/>
                    <a:pt x="20" y="225"/>
                    <a:pt x="20" y="225"/>
                  </a:cubicBezTo>
                  <a:cubicBezTo>
                    <a:pt x="149" y="450"/>
                    <a:pt x="149" y="450"/>
                    <a:pt x="149" y="450"/>
                  </a:cubicBezTo>
                  <a:cubicBezTo>
                    <a:pt x="279" y="226"/>
                    <a:pt x="279" y="226"/>
                    <a:pt x="279" y="226"/>
                  </a:cubicBezTo>
                  <a:cubicBezTo>
                    <a:pt x="278" y="226"/>
                    <a:pt x="278" y="226"/>
                    <a:pt x="278" y="226"/>
                  </a:cubicBezTo>
                  <a:cubicBezTo>
                    <a:pt x="291" y="203"/>
                    <a:pt x="299" y="178"/>
                    <a:pt x="299" y="151"/>
                  </a:cubicBezTo>
                  <a:close/>
                  <a:moveTo>
                    <a:pt x="149" y="275"/>
                  </a:moveTo>
                  <a:cubicBezTo>
                    <a:pt x="80" y="275"/>
                    <a:pt x="24" y="219"/>
                    <a:pt x="25" y="150"/>
                  </a:cubicBezTo>
                  <a:cubicBezTo>
                    <a:pt x="25" y="81"/>
                    <a:pt x="81" y="25"/>
                    <a:pt x="150" y="26"/>
                  </a:cubicBezTo>
                  <a:cubicBezTo>
                    <a:pt x="218" y="26"/>
                    <a:pt x="274" y="82"/>
                    <a:pt x="274" y="151"/>
                  </a:cubicBezTo>
                  <a:cubicBezTo>
                    <a:pt x="274" y="219"/>
                    <a:pt x="218" y="275"/>
                    <a:pt x="149" y="275"/>
                  </a:cubicBezTo>
                  <a:close/>
                </a:path>
              </a:pathLst>
            </a:custGeom>
            <a:solidFill>
              <a:schemeClr val="accent2"/>
            </a:solidFill>
            <a:ln>
              <a:noFill/>
            </a:ln>
            <a:effectLst>
              <a:outerShdw blurRad="152400" dist="317500" dir="5400000" sx="90000" sy="-19000" rotWithShape="0">
                <a:schemeClr val="tx1">
                  <a:alpha val="15000"/>
                </a:schemeClr>
              </a:outerShdw>
            </a:effectLs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34" name="Group 133"/>
            <p:cNvGrpSpPr/>
            <p:nvPr/>
          </p:nvGrpSpPr>
          <p:grpSpPr>
            <a:xfrm>
              <a:off x="3736956" y="2038275"/>
              <a:ext cx="232569" cy="232172"/>
              <a:chOff x="2581275" y="2582069"/>
              <a:chExt cx="465138" cy="464344"/>
            </a:xfrm>
          </p:grpSpPr>
          <p:sp>
            <p:nvSpPr>
              <p:cNvPr id="135" name="AutoShape 128"/>
              <p:cNvSpPr>
                <a:spLocks/>
              </p:cNvSpPr>
              <p:nvPr/>
            </p:nvSpPr>
            <p:spPr bwMode="auto">
              <a:xfrm>
                <a:off x="2581275" y="2582069"/>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136" name="AutoShape 129"/>
              <p:cNvSpPr>
                <a:spLocks/>
              </p:cNvSpPr>
              <p:nvPr/>
            </p:nvSpPr>
            <p:spPr bwMode="auto">
              <a:xfrm>
                <a:off x="2871788" y="2640013"/>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grpSp>
      <p:grpSp>
        <p:nvGrpSpPr>
          <p:cNvPr id="9" name="Group 8"/>
          <p:cNvGrpSpPr/>
          <p:nvPr/>
        </p:nvGrpSpPr>
        <p:grpSpPr>
          <a:xfrm>
            <a:off x="5652363" y="1925432"/>
            <a:ext cx="469335" cy="706657"/>
            <a:chOff x="5652363" y="1925432"/>
            <a:chExt cx="469335" cy="706657"/>
          </a:xfrm>
        </p:grpSpPr>
        <p:sp>
          <p:nvSpPr>
            <p:cNvPr id="122" name="Freeform 5"/>
            <p:cNvSpPr>
              <a:spLocks noEditPoints="1"/>
            </p:cNvSpPr>
            <p:nvPr/>
          </p:nvSpPr>
          <p:spPr bwMode="auto">
            <a:xfrm flipH="1">
              <a:off x="5652363" y="1925432"/>
              <a:ext cx="469335" cy="706657"/>
            </a:xfrm>
            <a:custGeom>
              <a:avLst/>
              <a:gdLst>
                <a:gd name="T0" fmla="*/ 299 w 299"/>
                <a:gd name="T1" fmla="*/ 151 h 450"/>
                <a:gd name="T2" fmla="*/ 150 w 299"/>
                <a:gd name="T3" fmla="*/ 1 h 450"/>
                <a:gd name="T4" fmla="*/ 0 w 299"/>
                <a:gd name="T5" fmla="*/ 150 h 450"/>
                <a:gd name="T6" fmla="*/ 20 w 299"/>
                <a:gd name="T7" fmla="*/ 225 h 450"/>
                <a:gd name="T8" fmla="*/ 20 w 299"/>
                <a:gd name="T9" fmla="*/ 225 h 450"/>
                <a:gd name="T10" fmla="*/ 149 w 299"/>
                <a:gd name="T11" fmla="*/ 450 h 450"/>
                <a:gd name="T12" fmla="*/ 279 w 299"/>
                <a:gd name="T13" fmla="*/ 226 h 450"/>
                <a:gd name="T14" fmla="*/ 278 w 299"/>
                <a:gd name="T15" fmla="*/ 226 h 450"/>
                <a:gd name="T16" fmla="*/ 299 w 299"/>
                <a:gd name="T17" fmla="*/ 151 h 450"/>
                <a:gd name="T18" fmla="*/ 149 w 299"/>
                <a:gd name="T19" fmla="*/ 275 h 450"/>
                <a:gd name="T20" fmla="*/ 25 w 299"/>
                <a:gd name="T21" fmla="*/ 150 h 450"/>
                <a:gd name="T22" fmla="*/ 150 w 299"/>
                <a:gd name="T23" fmla="*/ 26 h 450"/>
                <a:gd name="T24" fmla="*/ 274 w 299"/>
                <a:gd name="T25" fmla="*/ 151 h 450"/>
                <a:gd name="T26" fmla="*/ 149 w 299"/>
                <a:gd name="T27" fmla="*/ 275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9" h="450">
                  <a:moveTo>
                    <a:pt x="299" y="151"/>
                  </a:moveTo>
                  <a:cubicBezTo>
                    <a:pt x="299" y="68"/>
                    <a:pt x="232" y="1"/>
                    <a:pt x="150" y="1"/>
                  </a:cubicBezTo>
                  <a:cubicBezTo>
                    <a:pt x="67" y="0"/>
                    <a:pt x="0" y="67"/>
                    <a:pt x="0" y="150"/>
                  </a:cubicBezTo>
                  <a:cubicBezTo>
                    <a:pt x="0" y="177"/>
                    <a:pt x="7" y="203"/>
                    <a:pt x="20" y="225"/>
                  </a:cubicBezTo>
                  <a:cubicBezTo>
                    <a:pt x="20" y="225"/>
                    <a:pt x="20" y="225"/>
                    <a:pt x="20" y="225"/>
                  </a:cubicBezTo>
                  <a:cubicBezTo>
                    <a:pt x="149" y="450"/>
                    <a:pt x="149" y="450"/>
                    <a:pt x="149" y="450"/>
                  </a:cubicBezTo>
                  <a:cubicBezTo>
                    <a:pt x="279" y="226"/>
                    <a:pt x="279" y="226"/>
                    <a:pt x="279" y="226"/>
                  </a:cubicBezTo>
                  <a:cubicBezTo>
                    <a:pt x="278" y="226"/>
                    <a:pt x="278" y="226"/>
                    <a:pt x="278" y="226"/>
                  </a:cubicBezTo>
                  <a:cubicBezTo>
                    <a:pt x="291" y="203"/>
                    <a:pt x="299" y="178"/>
                    <a:pt x="299" y="151"/>
                  </a:cubicBezTo>
                  <a:close/>
                  <a:moveTo>
                    <a:pt x="149" y="275"/>
                  </a:moveTo>
                  <a:cubicBezTo>
                    <a:pt x="80" y="275"/>
                    <a:pt x="24" y="219"/>
                    <a:pt x="25" y="150"/>
                  </a:cubicBezTo>
                  <a:cubicBezTo>
                    <a:pt x="25" y="81"/>
                    <a:pt x="81" y="25"/>
                    <a:pt x="150" y="26"/>
                  </a:cubicBezTo>
                  <a:cubicBezTo>
                    <a:pt x="218" y="26"/>
                    <a:pt x="274" y="82"/>
                    <a:pt x="274" y="151"/>
                  </a:cubicBezTo>
                  <a:cubicBezTo>
                    <a:pt x="274" y="219"/>
                    <a:pt x="218" y="275"/>
                    <a:pt x="149" y="275"/>
                  </a:cubicBezTo>
                  <a:close/>
                </a:path>
              </a:pathLst>
            </a:custGeom>
            <a:solidFill>
              <a:schemeClr val="accent3"/>
            </a:solidFill>
            <a:ln>
              <a:noFill/>
            </a:ln>
            <a:effectLst>
              <a:outerShdw blurRad="152400" dist="317500" dir="5400000" sx="90000" sy="-19000" rotWithShape="0">
                <a:schemeClr val="tx1">
                  <a:alpha val="15000"/>
                </a:schemeClr>
              </a:outerShdw>
            </a:effectLs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7" name="Freeform 6"/>
            <p:cNvSpPr>
              <a:spLocks noEditPoints="1"/>
            </p:cNvSpPr>
            <p:nvPr/>
          </p:nvSpPr>
          <p:spPr bwMode="auto">
            <a:xfrm>
              <a:off x="5774758" y="2064308"/>
              <a:ext cx="224545" cy="229564"/>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pSp>
      <p:grpSp>
        <p:nvGrpSpPr>
          <p:cNvPr id="10" name="Group 9"/>
          <p:cNvGrpSpPr/>
          <p:nvPr/>
        </p:nvGrpSpPr>
        <p:grpSpPr>
          <a:xfrm>
            <a:off x="7831064" y="1925431"/>
            <a:ext cx="469335" cy="706657"/>
            <a:chOff x="7831064" y="1925431"/>
            <a:chExt cx="469335" cy="706657"/>
          </a:xfrm>
        </p:grpSpPr>
        <p:sp>
          <p:nvSpPr>
            <p:cNvPr id="123" name="Freeform 5"/>
            <p:cNvSpPr>
              <a:spLocks noEditPoints="1"/>
            </p:cNvSpPr>
            <p:nvPr/>
          </p:nvSpPr>
          <p:spPr bwMode="auto">
            <a:xfrm flipH="1">
              <a:off x="7831064" y="1925431"/>
              <a:ext cx="469335" cy="706657"/>
            </a:xfrm>
            <a:custGeom>
              <a:avLst/>
              <a:gdLst>
                <a:gd name="T0" fmla="*/ 299 w 299"/>
                <a:gd name="T1" fmla="*/ 151 h 450"/>
                <a:gd name="T2" fmla="*/ 150 w 299"/>
                <a:gd name="T3" fmla="*/ 1 h 450"/>
                <a:gd name="T4" fmla="*/ 0 w 299"/>
                <a:gd name="T5" fmla="*/ 150 h 450"/>
                <a:gd name="T6" fmla="*/ 20 w 299"/>
                <a:gd name="T7" fmla="*/ 225 h 450"/>
                <a:gd name="T8" fmla="*/ 20 w 299"/>
                <a:gd name="T9" fmla="*/ 225 h 450"/>
                <a:gd name="T10" fmla="*/ 149 w 299"/>
                <a:gd name="T11" fmla="*/ 450 h 450"/>
                <a:gd name="T12" fmla="*/ 279 w 299"/>
                <a:gd name="T13" fmla="*/ 226 h 450"/>
                <a:gd name="T14" fmla="*/ 278 w 299"/>
                <a:gd name="T15" fmla="*/ 226 h 450"/>
                <a:gd name="T16" fmla="*/ 299 w 299"/>
                <a:gd name="T17" fmla="*/ 151 h 450"/>
                <a:gd name="T18" fmla="*/ 149 w 299"/>
                <a:gd name="T19" fmla="*/ 275 h 450"/>
                <a:gd name="T20" fmla="*/ 25 w 299"/>
                <a:gd name="T21" fmla="*/ 150 h 450"/>
                <a:gd name="T22" fmla="*/ 150 w 299"/>
                <a:gd name="T23" fmla="*/ 26 h 450"/>
                <a:gd name="T24" fmla="*/ 274 w 299"/>
                <a:gd name="T25" fmla="*/ 151 h 450"/>
                <a:gd name="T26" fmla="*/ 149 w 299"/>
                <a:gd name="T27" fmla="*/ 275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9" h="450">
                  <a:moveTo>
                    <a:pt x="299" y="151"/>
                  </a:moveTo>
                  <a:cubicBezTo>
                    <a:pt x="299" y="68"/>
                    <a:pt x="232" y="1"/>
                    <a:pt x="150" y="1"/>
                  </a:cubicBezTo>
                  <a:cubicBezTo>
                    <a:pt x="67" y="0"/>
                    <a:pt x="0" y="67"/>
                    <a:pt x="0" y="150"/>
                  </a:cubicBezTo>
                  <a:cubicBezTo>
                    <a:pt x="0" y="177"/>
                    <a:pt x="7" y="203"/>
                    <a:pt x="20" y="225"/>
                  </a:cubicBezTo>
                  <a:cubicBezTo>
                    <a:pt x="20" y="225"/>
                    <a:pt x="20" y="225"/>
                    <a:pt x="20" y="225"/>
                  </a:cubicBezTo>
                  <a:cubicBezTo>
                    <a:pt x="149" y="450"/>
                    <a:pt x="149" y="450"/>
                    <a:pt x="149" y="450"/>
                  </a:cubicBezTo>
                  <a:cubicBezTo>
                    <a:pt x="279" y="226"/>
                    <a:pt x="279" y="226"/>
                    <a:pt x="279" y="226"/>
                  </a:cubicBezTo>
                  <a:cubicBezTo>
                    <a:pt x="278" y="226"/>
                    <a:pt x="278" y="226"/>
                    <a:pt x="278" y="226"/>
                  </a:cubicBezTo>
                  <a:cubicBezTo>
                    <a:pt x="291" y="203"/>
                    <a:pt x="299" y="178"/>
                    <a:pt x="299" y="151"/>
                  </a:cubicBezTo>
                  <a:close/>
                  <a:moveTo>
                    <a:pt x="149" y="275"/>
                  </a:moveTo>
                  <a:cubicBezTo>
                    <a:pt x="80" y="275"/>
                    <a:pt x="24" y="219"/>
                    <a:pt x="25" y="150"/>
                  </a:cubicBezTo>
                  <a:cubicBezTo>
                    <a:pt x="25" y="81"/>
                    <a:pt x="81" y="25"/>
                    <a:pt x="150" y="26"/>
                  </a:cubicBezTo>
                  <a:cubicBezTo>
                    <a:pt x="218" y="26"/>
                    <a:pt x="274" y="82"/>
                    <a:pt x="274" y="151"/>
                  </a:cubicBezTo>
                  <a:cubicBezTo>
                    <a:pt x="274" y="219"/>
                    <a:pt x="218" y="275"/>
                    <a:pt x="149" y="275"/>
                  </a:cubicBezTo>
                  <a:close/>
                </a:path>
              </a:pathLst>
            </a:custGeom>
            <a:solidFill>
              <a:schemeClr val="accent4"/>
            </a:solidFill>
            <a:ln>
              <a:noFill/>
            </a:ln>
            <a:effectLst>
              <a:outerShdw blurRad="152400" dist="317500" dir="5400000" sx="90000" sy="-19000" rotWithShape="0">
                <a:schemeClr val="tx1">
                  <a:alpha val="15000"/>
                </a:schemeClr>
              </a:outerShdw>
            </a:effectLs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38" name="Group 137"/>
            <p:cNvGrpSpPr/>
            <p:nvPr/>
          </p:nvGrpSpPr>
          <p:grpSpPr>
            <a:xfrm>
              <a:off x="7943934" y="2045668"/>
              <a:ext cx="232569" cy="232172"/>
              <a:chOff x="2581275" y="2582069"/>
              <a:chExt cx="465138" cy="464344"/>
            </a:xfrm>
            <a:solidFill>
              <a:schemeClr val="accent4"/>
            </a:solidFill>
          </p:grpSpPr>
          <p:sp>
            <p:nvSpPr>
              <p:cNvPr id="139" name="AutoShape 128"/>
              <p:cNvSpPr>
                <a:spLocks/>
              </p:cNvSpPr>
              <p:nvPr/>
            </p:nvSpPr>
            <p:spPr bwMode="auto">
              <a:xfrm>
                <a:off x="2581275" y="2582069"/>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140" name="AutoShape 129"/>
              <p:cNvSpPr>
                <a:spLocks/>
              </p:cNvSpPr>
              <p:nvPr/>
            </p:nvSpPr>
            <p:spPr bwMode="auto">
              <a:xfrm>
                <a:off x="2871788" y="2640013"/>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grpSp>
      <p:grpSp>
        <p:nvGrpSpPr>
          <p:cNvPr id="11" name="Group 10"/>
          <p:cNvGrpSpPr/>
          <p:nvPr/>
        </p:nvGrpSpPr>
        <p:grpSpPr>
          <a:xfrm>
            <a:off x="10196203" y="1921144"/>
            <a:ext cx="469335" cy="706657"/>
            <a:chOff x="10196203" y="1921144"/>
            <a:chExt cx="469335" cy="706657"/>
          </a:xfrm>
        </p:grpSpPr>
        <p:sp>
          <p:nvSpPr>
            <p:cNvPr id="124" name="Freeform 5"/>
            <p:cNvSpPr>
              <a:spLocks noEditPoints="1"/>
            </p:cNvSpPr>
            <p:nvPr/>
          </p:nvSpPr>
          <p:spPr bwMode="auto">
            <a:xfrm flipH="1">
              <a:off x="10196203" y="1921144"/>
              <a:ext cx="469335" cy="706657"/>
            </a:xfrm>
            <a:custGeom>
              <a:avLst/>
              <a:gdLst>
                <a:gd name="T0" fmla="*/ 299 w 299"/>
                <a:gd name="T1" fmla="*/ 151 h 450"/>
                <a:gd name="T2" fmla="*/ 150 w 299"/>
                <a:gd name="T3" fmla="*/ 1 h 450"/>
                <a:gd name="T4" fmla="*/ 0 w 299"/>
                <a:gd name="T5" fmla="*/ 150 h 450"/>
                <a:gd name="T6" fmla="*/ 20 w 299"/>
                <a:gd name="T7" fmla="*/ 225 h 450"/>
                <a:gd name="T8" fmla="*/ 20 w 299"/>
                <a:gd name="T9" fmla="*/ 225 h 450"/>
                <a:gd name="T10" fmla="*/ 149 w 299"/>
                <a:gd name="T11" fmla="*/ 450 h 450"/>
                <a:gd name="T12" fmla="*/ 279 w 299"/>
                <a:gd name="T13" fmla="*/ 226 h 450"/>
                <a:gd name="T14" fmla="*/ 278 w 299"/>
                <a:gd name="T15" fmla="*/ 226 h 450"/>
                <a:gd name="T16" fmla="*/ 299 w 299"/>
                <a:gd name="T17" fmla="*/ 151 h 450"/>
                <a:gd name="T18" fmla="*/ 149 w 299"/>
                <a:gd name="T19" fmla="*/ 275 h 450"/>
                <a:gd name="T20" fmla="*/ 25 w 299"/>
                <a:gd name="T21" fmla="*/ 150 h 450"/>
                <a:gd name="T22" fmla="*/ 150 w 299"/>
                <a:gd name="T23" fmla="*/ 26 h 450"/>
                <a:gd name="T24" fmla="*/ 274 w 299"/>
                <a:gd name="T25" fmla="*/ 151 h 450"/>
                <a:gd name="T26" fmla="*/ 149 w 299"/>
                <a:gd name="T27" fmla="*/ 275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9" h="450">
                  <a:moveTo>
                    <a:pt x="299" y="151"/>
                  </a:moveTo>
                  <a:cubicBezTo>
                    <a:pt x="299" y="68"/>
                    <a:pt x="232" y="1"/>
                    <a:pt x="150" y="1"/>
                  </a:cubicBezTo>
                  <a:cubicBezTo>
                    <a:pt x="67" y="0"/>
                    <a:pt x="0" y="67"/>
                    <a:pt x="0" y="150"/>
                  </a:cubicBezTo>
                  <a:cubicBezTo>
                    <a:pt x="0" y="177"/>
                    <a:pt x="7" y="203"/>
                    <a:pt x="20" y="225"/>
                  </a:cubicBezTo>
                  <a:cubicBezTo>
                    <a:pt x="20" y="225"/>
                    <a:pt x="20" y="225"/>
                    <a:pt x="20" y="225"/>
                  </a:cubicBezTo>
                  <a:cubicBezTo>
                    <a:pt x="149" y="450"/>
                    <a:pt x="149" y="450"/>
                    <a:pt x="149" y="450"/>
                  </a:cubicBezTo>
                  <a:cubicBezTo>
                    <a:pt x="279" y="226"/>
                    <a:pt x="279" y="226"/>
                    <a:pt x="279" y="226"/>
                  </a:cubicBezTo>
                  <a:cubicBezTo>
                    <a:pt x="278" y="226"/>
                    <a:pt x="278" y="226"/>
                    <a:pt x="278" y="226"/>
                  </a:cubicBezTo>
                  <a:cubicBezTo>
                    <a:pt x="291" y="203"/>
                    <a:pt x="299" y="178"/>
                    <a:pt x="299" y="151"/>
                  </a:cubicBezTo>
                  <a:close/>
                  <a:moveTo>
                    <a:pt x="149" y="275"/>
                  </a:moveTo>
                  <a:cubicBezTo>
                    <a:pt x="80" y="275"/>
                    <a:pt x="24" y="219"/>
                    <a:pt x="25" y="150"/>
                  </a:cubicBezTo>
                  <a:cubicBezTo>
                    <a:pt x="25" y="81"/>
                    <a:pt x="81" y="25"/>
                    <a:pt x="150" y="26"/>
                  </a:cubicBezTo>
                  <a:cubicBezTo>
                    <a:pt x="218" y="26"/>
                    <a:pt x="274" y="82"/>
                    <a:pt x="274" y="151"/>
                  </a:cubicBezTo>
                  <a:cubicBezTo>
                    <a:pt x="274" y="219"/>
                    <a:pt x="218" y="275"/>
                    <a:pt x="149" y="275"/>
                  </a:cubicBezTo>
                  <a:close/>
                </a:path>
              </a:pathLst>
            </a:custGeom>
            <a:solidFill>
              <a:schemeClr val="accent5"/>
            </a:solidFill>
            <a:ln>
              <a:noFill/>
            </a:ln>
            <a:effectLst>
              <a:outerShdw blurRad="152400" dist="317500" dir="5400000" sx="90000" sy="-19000" rotWithShape="0">
                <a:schemeClr val="tx1">
                  <a:alpha val="15000"/>
                </a:schemeClr>
              </a:outerShdw>
            </a:effectLs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1" name="AutoShape 117"/>
            <p:cNvSpPr>
              <a:spLocks/>
            </p:cNvSpPr>
            <p:nvPr/>
          </p:nvSpPr>
          <p:spPr bwMode="auto">
            <a:xfrm>
              <a:off x="10314785" y="2074942"/>
              <a:ext cx="232172" cy="174228"/>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accent5"/>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spTree>
    <p:extLst>
      <p:ext uri="{BB962C8B-B14F-4D97-AF65-F5344CB8AC3E}">
        <p14:creationId xmlns:p14="http://schemas.microsoft.com/office/powerpoint/2010/main" val="2743004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par>
                                <p:cTn id="14" presetID="47"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1000"/>
                                        <p:tgtEl>
                                          <p:spTgt spid="8"/>
                                        </p:tgtEl>
                                      </p:cBhvr>
                                    </p:animEffect>
                                    <p:anim calcmode="lin" valueType="num">
                                      <p:cBhvr>
                                        <p:cTn id="17" dur="1000" fill="hold"/>
                                        <p:tgtEl>
                                          <p:spTgt spid="8"/>
                                        </p:tgtEl>
                                        <p:attrNameLst>
                                          <p:attrName>ppt_x</p:attrName>
                                        </p:attrNameLst>
                                      </p:cBhvr>
                                      <p:tavLst>
                                        <p:tav tm="0">
                                          <p:val>
                                            <p:strVal val="#ppt_x"/>
                                          </p:val>
                                        </p:tav>
                                        <p:tav tm="100000">
                                          <p:val>
                                            <p:strVal val="#ppt_x"/>
                                          </p:val>
                                        </p:tav>
                                      </p:tavLst>
                                    </p:anim>
                                    <p:anim calcmode="lin" valueType="num">
                                      <p:cBhvr>
                                        <p:cTn id="18" dur="1000" fill="hold"/>
                                        <p:tgtEl>
                                          <p:spTgt spid="8"/>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anim calcmode="lin" valueType="num">
                                      <p:cBhvr>
                                        <p:cTn id="27" dur="1000" fill="hold"/>
                                        <p:tgtEl>
                                          <p:spTgt spid="10"/>
                                        </p:tgtEl>
                                        <p:attrNameLst>
                                          <p:attrName>ppt_x</p:attrName>
                                        </p:attrNameLst>
                                      </p:cBhvr>
                                      <p:tavLst>
                                        <p:tav tm="0">
                                          <p:val>
                                            <p:strVal val="#ppt_x"/>
                                          </p:val>
                                        </p:tav>
                                        <p:tav tm="100000">
                                          <p:val>
                                            <p:strVal val="#ppt_x"/>
                                          </p:val>
                                        </p:tav>
                                      </p:tavLst>
                                    </p:anim>
                                    <p:anim calcmode="lin" valueType="num">
                                      <p:cBhvr>
                                        <p:cTn id="28" dur="1000" fill="hold"/>
                                        <p:tgtEl>
                                          <p:spTgt spid="10"/>
                                        </p:tgtEl>
                                        <p:attrNameLst>
                                          <p:attrName>ppt_y</p:attrName>
                                        </p:attrNameLst>
                                      </p:cBhvr>
                                      <p:tavLst>
                                        <p:tav tm="0">
                                          <p:val>
                                            <p:strVal val="#ppt_y-.1"/>
                                          </p:val>
                                        </p:tav>
                                        <p:tav tm="100000">
                                          <p:val>
                                            <p:strVal val="#ppt_y"/>
                                          </p:val>
                                        </p:tav>
                                      </p:tavLst>
                                    </p:anim>
                                  </p:childTnLst>
                                </p:cTn>
                              </p:par>
                              <p:par>
                                <p:cTn id="29" presetID="47"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14" presetClass="entr" presetSubtype="10" fill="hold" grpId="0" nodeType="afterEffect">
                                  <p:stCondLst>
                                    <p:cond delay="0"/>
                                  </p:stCondLst>
                                  <p:childTnLst>
                                    <p:set>
                                      <p:cBhvr>
                                        <p:cTn id="36" dur="1" fill="hold">
                                          <p:stCondLst>
                                            <p:cond delay="0"/>
                                          </p:stCondLst>
                                        </p:cTn>
                                        <p:tgtEl>
                                          <p:spTgt spid="125"/>
                                        </p:tgtEl>
                                        <p:attrNameLst>
                                          <p:attrName>style.visibility</p:attrName>
                                        </p:attrNameLst>
                                      </p:cBhvr>
                                      <p:to>
                                        <p:strVal val="visible"/>
                                      </p:to>
                                    </p:set>
                                    <p:animEffect transition="in" filter="randombar(horizontal)">
                                      <p:cBhvr>
                                        <p:cTn id="37" dur="500"/>
                                        <p:tgtEl>
                                          <p:spTgt spid="125"/>
                                        </p:tgtEl>
                                      </p:cBhvr>
                                    </p:animEffect>
                                  </p:childTnLst>
                                </p:cTn>
                              </p:par>
                              <p:par>
                                <p:cTn id="38" presetID="14" presetClass="entr" presetSubtype="10" fill="hold" grpId="0" nodeType="withEffect">
                                  <p:stCondLst>
                                    <p:cond delay="0"/>
                                  </p:stCondLst>
                                  <p:childTnLst>
                                    <p:set>
                                      <p:cBhvr>
                                        <p:cTn id="39" dur="1" fill="hold">
                                          <p:stCondLst>
                                            <p:cond delay="0"/>
                                          </p:stCondLst>
                                        </p:cTn>
                                        <p:tgtEl>
                                          <p:spTgt spid="129"/>
                                        </p:tgtEl>
                                        <p:attrNameLst>
                                          <p:attrName>style.visibility</p:attrName>
                                        </p:attrNameLst>
                                      </p:cBhvr>
                                      <p:to>
                                        <p:strVal val="visible"/>
                                      </p:to>
                                    </p:set>
                                    <p:animEffect transition="in" filter="randombar(horizontal)">
                                      <p:cBhvr>
                                        <p:cTn id="40" dur="500"/>
                                        <p:tgtEl>
                                          <p:spTgt spid="129"/>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130"/>
                                        </p:tgtEl>
                                        <p:attrNameLst>
                                          <p:attrName>style.visibility</p:attrName>
                                        </p:attrNameLst>
                                      </p:cBhvr>
                                      <p:to>
                                        <p:strVal val="visible"/>
                                      </p:to>
                                    </p:set>
                                    <p:animEffect transition="in" filter="randombar(horizontal)">
                                      <p:cBhvr>
                                        <p:cTn id="43" dur="500"/>
                                        <p:tgtEl>
                                          <p:spTgt spid="130"/>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131"/>
                                        </p:tgtEl>
                                        <p:attrNameLst>
                                          <p:attrName>style.visibility</p:attrName>
                                        </p:attrNameLst>
                                      </p:cBhvr>
                                      <p:to>
                                        <p:strVal val="visible"/>
                                      </p:to>
                                    </p:set>
                                    <p:animEffect transition="in" filter="randombar(horizontal)">
                                      <p:cBhvr>
                                        <p:cTn id="46" dur="500"/>
                                        <p:tgtEl>
                                          <p:spTgt spid="131"/>
                                        </p:tgtEl>
                                      </p:cBhvr>
                                    </p:animEffect>
                                  </p:childTnLst>
                                </p:cTn>
                              </p:par>
                              <p:par>
                                <p:cTn id="47" presetID="14" presetClass="entr" presetSubtype="10" fill="hold" grpId="0" nodeType="withEffect">
                                  <p:stCondLst>
                                    <p:cond delay="0"/>
                                  </p:stCondLst>
                                  <p:childTnLst>
                                    <p:set>
                                      <p:cBhvr>
                                        <p:cTn id="48" dur="1" fill="hold">
                                          <p:stCondLst>
                                            <p:cond delay="0"/>
                                          </p:stCondLst>
                                        </p:cTn>
                                        <p:tgtEl>
                                          <p:spTgt spid="132"/>
                                        </p:tgtEl>
                                        <p:attrNameLst>
                                          <p:attrName>style.visibility</p:attrName>
                                        </p:attrNameLst>
                                      </p:cBhvr>
                                      <p:to>
                                        <p:strVal val="visible"/>
                                      </p:to>
                                    </p:set>
                                    <p:animEffect transition="in" filter="randombar(horizontal)">
                                      <p:cBhvr>
                                        <p:cTn id="49" dur="500"/>
                                        <p:tgtEl>
                                          <p:spTgt spid="132"/>
                                        </p:tgtEl>
                                      </p:cBhvr>
                                    </p:animEffect>
                                  </p:childTnLst>
                                </p:cTn>
                              </p:par>
                            </p:childTnLst>
                          </p:cTn>
                        </p:par>
                        <p:par>
                          <p:cTn id="50" fill="hold">
                            <p:stCondLst>
                              <p:cond delay="2000"/>
                            </p:stCondLst>
                            <p:childTnLst>
                              <p:par>
                                <p:cTn id="51" presetID="10" presetClass="entr" presetSubtype="0" fill="hold" grpId="0" nodeType="afterEffect">
                                  <p:stCondLst>
                                    <p:cond delay="0"/>
                                  </p:stCondLst>
                                  <p:childTnLst>
                                    <p:set>
                                      <p:cBhvr>
                                        <p:cTn id="52" dur="1" fill="hold">
                                          <p:stCondLst>
                                            <p:cond delay="0"/>
                                          </p:stCondLst>
                                        </p:cTn>
                                        <p:tgtEl>
                                          <p:spTgt spid="100"/>
                                        </p:tgtEl>
                                        <p:attrNameLst>
                                          <p:attrName>style.visibility</p:attrName>
                                        </p:attrNameLst>
                                      </p:cBhvr>
                                      <p:to>
                                        <p:strVal val="visible"/>
                                      </p:to>
                                    </p:set>
                                    <p:animEffect transition="in" filter="fade">
                                      <p:cBhvr>
                                        <p:cTn id="53" dur="500"/>
                                        <p:tgtEl>
                                          <p:spTgt spid="100"/>
                                        </p:tgtEl>
                                      </p:cBhvr>
                                    </p:animEffect>
                                  </p:childTnLst>
                                </p:cTn>
                              </p:par>
                            </p:childTnLst>
                          </p:cTn>
                        </p:par>
                        <p:par>
                          <p:cTn id="54" fill="hold">
                            <p:stCondLst>
                              <p:cond delay="2500"/>
                            </p:stCondLst>
                            <p:childTnLst>
                              <p:par>
                                <p:cTn id="55" presetID="22" presetClass="entr" presetSubtype="1" fill="hold" nodeType="after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wipe(up)">
                                      <p:cBhvr>
                                        <p:cTn id="57" dur="500"/>
                                        <p:tgtEl>
                                          <p:spTgt spid="13"/>
                                        </p:tgtEl>
                                      </p:cBhvr>
                                    </p:animEffect>
                                  </p:childTnLst>
                                </p:cTn>
                              </p:par>
                            </p:childTnLst>
                          </p:cTn>
                        </p:par>
                        <p:par>
                          <p:cTn id="58" fill="hold">
                            <p:stCondLst>
                              <p:cond delay="3000"/>
                            </p:stCondLst>
                            <p:childTnLst>
                              <p:par>
                                <p:cTn id="59" presetID="10" presetClass="entr" presetSubtype="0" fill="hold" grpId="0" nodeType="afterEffect">
                                  <p:stCondLst>
                                    <p:cond delay="0"/>
                                  </p:stCondLst>
                                  <p:childTnLst>
                                    <p:set>
                                      <p:cBhvr>
                                        <p:cTn id="60" dur="1" fill="hold">
                                          <p:stCondLst>
                                            <p:cond delay="0"/>
                                          </p:stCondLst>
                                        </p:cTn>
                                        <p:tgtEl>
                                          <p:spTgt spid="101"/>
                                        </p:tgtEl>
                                        <p:attrNameLst>
                                          <p:attrName>style.visibility</p:attrName>
                                        </p:attrNameLst>
                                      </p:cBhvr>
                                      <p:to>
                                        <p:strVal val="visible"/>
                                      </p:to>
                                    </p:set>
                                    <p:animEffect transition="in" filter="fade">
                                      <p:cBhvr>
                                        <p:cTn id="61" dur="500"/>
                                        <p:tgtEl>
                                          <p:spTgt spid="101"/>
                                        </p:tgtEl>
                                      </p:cBhvr>
                                    </p:animEffect>
                                  </p:childTnLst>
                                </p:cTn>
                              </p:par>
                            </p:childTnLst>
                          </p:cTn>
                        </p:par>
                        <p:par>
                          <p:cTn id="62" fill="hold">
                            <p:stCondLst>
                              <p:cond delay="3500"/>
                            </p:stCondLst>
                            <p:childTnLst>
                              <p:par>
                                <p:cTn id="63" presetID="22" presetClass="entr" presetSubtype="1" fill="hold"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wipe(up)">
                                      <p:cBhvr>
                                        <p:cTn id="65" dur="500"/>
                                        <p:tgtEl>
                                          <p:spTgt spid="18"/>
                                        </p:tgtEl>
                                      </p:cBhvr>
                                    </p:animEffect>
                                  </p:childTnLst>
                                </p:cTn>
                              </p:par>
                            </p:childTnLst>
                          </p:cTn>
                        </p:par>
                        <p:par>
                          <p:cTn id="66" fill="hold">
                            <p:stCondLst>
                              <p:cond delay="4000"/>
                            </p:stCondLst>
                            <p:childTnLst>
                              <p:par>
                                <p:cTn id="67" presetID="10" presetClass="entr" presetSubtype="0" fill="hold" grpId="0" nodeType="afterEffect">
                                  <p:stCondLst>
                                    <p:cond delay="0"/>
                                  </p:stCondLst>
                                  <p:childTnLst>
                                    <p:set>
                                      <p:cBhvr>
                                        <p:cTn id="68" dur="1" fill="hold">
                                          <p:stCondLst>
                                            <p:cond delay="0"/>
                                          </p:stCondLst>
                                        </p:cTn>
                                        <p:tgtEl>
                                          <p:spTgt spid="102"/>
                                        </p:tgtEl>
                                        <p:attrNameLst>
                                          <p:attrName>style.visibility</p:attrName>
                                        </p:attrNameLst>
                                      </p:cBhvr>
                                      <p:to>
                                        <p:strVal val="visible"/>
                                      </p:to>
                                    </p:set>
                                    <p:animEffect transition="in" filter="fade">
                                      <p:cBhvr>
                                        <p:cTn id="69" dur="500"/>
                                        <p:tgtEl>
                                          <p:spTgt spid="102"/>
                                        </p:tgtEl>
                                      </p:cBhvr>
                                    </p:animEffect>
                                  </p:childTnLst>
                                </p:cTn>
                              </p:par>
                            </p:childTnLst>
                          </p:cTn>
                        </p:par>
                        <p:par>
                          <p:cTn id="70" fill="hold">
                            <p:stCondLst>
                              <p:cond delay="4500"/>
                            </p:stCondLst>
                            <p:childTnLst>
                              <p:par>
                                <p:cTn id="71" presetID="22" presetClass="entr" presetSubtype="1" fill="hold" nodeType="after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wipe(up)">
                                      <p:cBhvr>
                                        <p:cTn id="73" dur="500"/>
                                        <p:tgtEl>
                                          <p:spTgt spid="20"/>
                                        </p:tgtEl>
                                      </p:cBhvr>
                                    </p:animEffect>
                                  </p:childTnLst>
                                </p:cTn>
                              </p:par>
                            </p:childTnLst>
                          </p:cTn>
                        </p:par>
                        <p:par>
                          <p:cTn id="74" fill="hold">
                            <p:stCondLst>
                              <p:cond delay="5000"/>
                            </p:stCondLst>
                            <p:childTnLst>
                              <p:par>
                                <p:cTn id="75" presetID="10" presetClass="entr" presetSubtype="0" fill="hold" grpId="0" nodeType="afterEffect">
                                  <p:stCondLst>
                                    <p:cond delay="0"/>
                                  </p:stCondLst>
                                  <p:childTnLst>
                                    <p:set>
                                      <p:cBhvr>
                                        <p:cTn id="76" dur="1" fill="hold">
                                          <p:stCondLst>
                                            <p:cond delay="0"/>
                                          </p:stCondLst>
                                        </p:cTn>
                                        <p:tgtEl>
                                          <p:spTgt spid="103"/>
                                        </p:tgtEl>
                                        <p:attrNameLst>
                                          <p:attrName>style.visibility</p:attrName>
                                        </p:attrNameLst>
                                      </p:cBhvr>
                                      <p:to>
                                        <p:strVal val="visible"/>
                                      </p:to>
                                    </p:set>
                                    <p:animEffect transition="in" filter="fade">
                                      <p:cBhvr>
                                        <p:cTn id="77" dur="500"/>
                                        <p:tgtEl>
                                          <p:spTgt spid="103"/>
                                        </p:tgtEl>
                                      </p:cBhvr>
                                    </p:animEffect>
                                  </p:childTnLst>
                                </p:cTn>
                              </p:par>
                            </p:childTnLst>
                          </p:cTn>
                        </p:par>
                        <p:par>
                          <p:cTn id="78" fill="hold">
                            <p:stCondLst>
                              <p:cond delay="5500"/>
                            </p:stCondLst>
                            <p:childTnLst>
                              <p:par>
                                <p:cTn id="79" presetID="22" presetClass="entr" presetSubtype="1" fill="hold" nodeType="afterEffect">
                                  <p:stCondLst>
                                    <p:cond delay="0"/>
                                  </p:stCondLst>
                                  <p:childTnLst>
                                    <p:set>
                                      <p:cBhvr>
                                        <p:cTn id="80" dur="1" fill="hold">
                                          <p:stCondLst>
                                            <p:cond delay="0"/>
                                          </p:stCondLst>
                                        </p:cTn>
                                        <p:tgtEl>
                                          <p:spTgt spid="33"/>
                                        </p:tgtEl>
                                        <p:attrNameLst>
                                          <p:attrName>style.visibility</p:attrName>
                                        </p:attrNameLst>
                                      </p:cBhvr>
                                      <p:to>
                                        <p:strVal val="visible"/>
                                      </p:to>
                                    </p:set>
                                    <p:animEffect transition="in" filter="wipe(up)">
                                      <p:cBhvr>
                                        <p:cTn id="81" dur="500"/>
                                        <p:tgtEl>
                                          <p:spTgt spid="33"/>
                                        </p:tgtEl>
                                      </p:cBhvr>
                                    </p:animEffect>
                                  </p:childTnLst>
                                </p:cTn>
                              </p:par>
                            </p:childTnLst>
                          </p:cTn>
                        </p:par>
                        <p:par>
                          <p:cTn id="82" fill="hold">
                            <p:stCondLst>
                              <p:cond delay="6000"/>
                            </p:stCondLst>
                            <p:childTnLst>
                              <p:par>
                                <p:cTn id="83" presetID="10" presetClass="entr" presetSubtype="0" fill="hold" grpId="0" nodeType="afterEffect">
                                  <p:stCondLst>
                                    <p:cond delay="0"/>
                                  </p:stCondLst>
                                  <p:childTnLst>
                                    <p:set>
                                      <p:cBhvr>
                                        <p:cTn id="84" dur="1" fill="hold">
                                          <p:stCondLst>
                                            <p:cond delay="0"/>
                                          </p:stCondLst>
                                        </p:cTn>
                                        <p:tgtEl>
                                          <p:spTgt spid="104"/>
                                        </p:tgtEl>
                                        <p:attrNameLst>
                                          <p:attrName>style.visibility</p:attrName>
                                        </p:attrNameLst>
                                      </p:cBhvr>
                                      <p:to>
                                        <p:strVal val="visible"/>
                                      </p:to>
                                    </p:set>
                                    <p:animEffect transition="in" filter="fade">
                                      <p:cBhvr>
                                        <p:cTn id="85" dur="500"/>
                                        <p:tgtEl>
                                          <p:spTgt spid="104"/>
                                        </p:tgtEl>
                                      </p:cBhvr>
                                    </p:animEffect>
                                  </p:childTnLst>
                                </p:cTn>
                              </p:par>
                            </p:childTnLst>
                          </p:cTn>
                        </p:par>
                        <p:par>
                          <p:cTn id="86" fill="hold">
                            <p:stCondLst>
                              <p:cond delay="6500"/>
                            </p:stCondLst>
                            <p:childTnLst>
                              <p:par>
                                <p:cTn id="87" presetID="22" presetClass="entr" presetSubtype="1" fill="hold" nodeType="after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wipe(up)">
                                      <p:cBhvr>
                                        <p:cTn id="8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1" grpId="0"/>
      <p:bldP spid="102" grpId="0"/>
      <p:bldP spid="103" grpId="0"/>
      <p:bldP spid="104" grpId="0"/>
      <p:bldP spid="125" grpId="0"/>
      <p:bldP spid="129" grpId="0"/>
      <p:bldP spid="130" grpId="0"/>
      <p:bldP spid="131" grpId="0"/>
      <p:bldP spid="13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5324" y="613452"/>
            <a:ext cx="10569132" cy="735541"/>
          </a:xfrm>
        </p:spPr>
        <p:txBody>
          <a:bodyPr/>
          <a:lstStyle/>
          <a:p>
            <a:r>
              <a:rPr lang="zh-CN" altLang="en-US" dirty="0">
                <a:solidFill>
                  <a:prstClr val="black">
                    <a:lumMod val="75000"/>
                    <a:lumOff val="25000"/>
                  </a:prstClr>
                </a:solidFill>
                <a:latin typeface="叶根友刀锋黑草" panose="02010601030101010101" pitchFamily="2" charset="-122"/>
                <a:ea typeface="叶根友刀锋黑草" panose="02010601030101010101" pitchFamily="2" charset="-122"/>
              </a:rPr>
              <a:t>点击添加标题</a:t>
            </a:r>
            <a:endParaRPr lang="vi-VN" dirty="0"/>
          </a:p>
        </p:txBody>
      </p:sp>
      <p:sp>
        <p:nvSpPr>
          <p:cNvPr id="3" name="Slide Number Placeholder 2"/>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C1A69C3-A417-4791-88FC-0E458BBACD37}" type="slidenum">
              <a:rPr kumimoji="0" lang="vi-VN" sz="1800" b="0" i="0" u="none" strike="noStrike" kern="1200" cap="none" spc="0" normalizeH="0" baseline="0" noProof="0" smtClean="0">
                <a:ln>
                  <a:noFill/>
                </a:ln>
                <a:solidFill>
                  <a:prstClr val="white"/>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36</a:t>
            </a:fld>
            <a:endParaRPr kumimoji="0" lang="vi-VN" sz="18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4" name="Group 3"/>
          <p:cNvGrpSpPr/>
          <p:nvPr/>
        </p:nvGrpSpPr>
        <p:grpSpPr>
          <a:xfrm>
            <a:off x="770175" y="4707743"/>
            <a:ext cx="7309596" cy="1241537"/>
            <a:chOff x="770175" y="4707743"/>
            <a:chExt cx="7309596" cy="1241537"/>
          </a:xfrm>
        </p:grpSpPr>
        <p:sp>
          <p:nvSpPr>
            <p:cNvPr id="5" name="矩形 15"/>
            <p:cNvSpPr/>
            <p:nvPr/>
          </p:nvSpPr>
          <p:spPr>
            <a:xfrm>
              <a:off x="770175" y="4712936"/>
              <a:ext cx="1830140" cy="1236344"/>
            </a:xfrm>
            <a:prstGeom prst="rect">
              <a:avLst/>
            </a:prstGeom>
            <a:solidFill>
              <a:schemeClr val="accent3"/>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6" name="矩形 84"/>
            <p:cNvSpPr/>
            <p:nvPr/>
          </p:nvSpPr>
          <p:spPr>
            <a:xfrm>
              <a:off x="2599962" y="4707743"/>
              <a:ext cx="1830521" cy="124153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Calibri" pitchFamily="34" charset="0"/>
                <a:ea typeface="宋体" pitchFamily="2" charset="-122"/>
                <a:cs typeface="+mn-cs"/>
              </a:endParaRPr>
            </a:p>
          </p:txBody>
        </p:sp>
        <p:sp>
          <p:nvSpPr>
            <p:cNvPr id="7" name="矩形 85"/>
            <p:cNvSpPr/>
            <p:nvPr/>
          </p:nvSpPr>
          <p:spPr>
            <a:xfrm>
              <a:off x="4430483" y="4707744"/>
              <a:ext cx="1830140" cy="1241536"/>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Calibri" pitchFamily="34" charset="0"/>
                <a:ea typeface="宋体" pitchFamily="2" charset="-122"/>
                <a:cs typeface="+mn-cs"/>
              </a:endParaRPr>
            </a:p>
          </p:txBody>
        </p:sp>
        <p:sp>
          <p:nvSpPr>
            <p:cNvPr id="8" name="矩形 86"/>
            <p:cNvSpPr/>
            <p:nvPr/>
          </p:nvSpPr>
          <p:spPr>
            <a:xfrm>
              <a:off x="6249631" y="4707743"/>
              <a:ext cx="1830140" cy="1241537"/>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Calibri" pitchFamily="34" charset="0"/>
                <a:ea typeface="宋体" pitchFamily="2" charset="-122"/>
                <a:cs typeface="+mn-cs"/>
              </a:endParaRPr>
            </a:p>
          </p:txBody>
        </p:sp>
      </p:grpSp>
      <p:grpSp>
        <p:nvGrpSpPr>
          <p:cNvPr id="9" name="Group 8"/>
          <p:cNvGrpSpPr/>
          <p:nvPr/>
        </p:nvGrpSpPr>
        <p:grpSpPr>
          <a:xfrm>
            <a:off x="767408" y="2545102"/>
            <a:ext cx="2868455" cy="2173918"/>
            <a:chOff x="767408" y="2545102"/>
            <a:chExt cx="2868455" cy="2173918"/>
          </a:xfrm>
        </p:grpSpPr>
        <p:sp>
          <p:nvSpPr>
            <p:cNvPr id="10" name="矩形 88"/>
            <p:cNvSpPr/>
            <p:nvPr/>
          </p:nvSpPr>
          <p:spPr>
            <a:xfrm>
              <a:off x="2851706" y="2545102"/>
              <a:ext cx="778703" cy="1146234"/>
            </a:xfrm>
            <a:prstGeom prst="rect">
              <a:avLst/>
            </a:prstGeom>
            <a:gradFill flip="none" rotWithShape="1">
              <a:gsLst>
                <a:gs pos="100000">
                  <a:schemeClr val="accent3"/>
                </a:gs>
                <a:gs pos="0">
                  <a:schemeClr val="accent3">
                    <a:lumMod val="75000"/>
                  </a:schemeClr>
                </a:gs>
              </a:gsLst>
              <a:lin ang="15600000" scaled="0"/>
              <a:tileRect/>
            </a:gra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11" name="矩形 94"/>
            <p:cNvSpPr/>
            <p:nvPr/>
          </p:nvSpPr>
          <p:spPr>
            <a:xfrm>
              <a:off x="767408" y="3691336"/>
              <a:ext cx="2868455" cy="1027684"/>
            </a:xfrm>
            <a:custGeom>
              <a:avLst/>
              <a:gdLst>
                <a:gd name="connsiteX0" fmla="*/ 0 w 750403"/>
                <a:gd name="connsiteY0" fmla="*/ 0 h 1014214"/>
                <a:gd name="connsiteX1" fmla="*/ 750403 w 750403"/>
                <a:gd name="connsiteY1" fmla="*/ 0 h 1014214"/>
                <a:gd name="connsiteX2" fmla="*/ 750403 w 750403"/>
                <a:gd name="connsiteY2" fmla="*/ 1014214 h 1014214"/>
                <a:gd name="connsiteX3" fmla="*/ 0 w 750403"/>
                <a:gd name="connsiteY3" fmla="*/ 1014214 h 1014214"/>
                <a:gd name="connsiteX4" fmla="*/ 0 w 750403"/>
                <a:gd name="connsiteY4" fmla="*/ 0 h 1014214"/>
                <a:gd name="connsiteX0" fmla="*/ 1619250 w 2369653"/>
                <a:gd name="connsiteY0" fmla="*/ 0 h 1014214"/>
                <a:gd name="connsiteX1" fmla="*/ 2369653 w 2369653"/>
                <a:gd name="connsiteY1" fmla="*/ 0 h 1014214"/>
                <a:gd name="connsiteX2" fmla="*/ 2369653 w 2369653"/>
                <a:gd name="connsiteY2" fmla="*/ 1014214 h 1014214"/>
                <a:gd name="connsiteX3" fmla="*/ 0 w 2369653"/>
                <a:gd name="connsiteY3" fmla="*/ 1014214 h 1014214"/>
                <a:gd name="connsiteX4" fmla="*/ 1619250 w 2369653"/>
                <a:gd name="connsiteY4" fmla="*/ 0 h 1014214"/>
                <a:gd name="connsiteX0" fmla="*/ 1619250 w 2369653"/>
                <a:gd name="connsiteY0" fmla="*/ 0 h 1014214"/>
                <a:gd name="connsiteX1" fmla="*/ 2369653 w 2369653"/>
                <a:gd name="connsiteY1" fmla="*/ 0 h 1014214"/>
                <a:gd name="connsiteX2" fmla="*/ 1598128 w 2369653"/>
                <a:gd name="connsiteY2" fmla="*/ 1004689 h 1014214"/>
                <a:gd name="connsiteX3" fmla="*/ 0 w 2369653"/>
                <a:gd name="connsiteY3" fmla="*/ 1014214 h 1014214"/>
                <a:gd name="connsiteX4" fmla="*/ 1619250 w 2369653"/>
                <a:gd name="connsiteY4" fmla="*/ 0 h 1014214"/>
                <a:gd name="connsiteX0" fmla="*/ 1619250 w 2369653"/>
                <a:gd name="connsiteY0" fmla="*/ 0 h 1014214"/>
                <a:gd name="connsiteX1" fmla="*/ 2369653 w 2369653"/>
                <a:gd name="connsiteY1" fmla="*/ 0 h 1014214"/>
                <a:gd name="connsiteX2" fmla="*/ 1583332 w 2369653"/>
                <a:gd name="connsiteY2" fmla="*/ 1004689 h 1014214"/>
                <a:gd name="connsiteX3" fmla="*/ 0 w 2369653"/>
                <a:gd name="connsiteY3" fmla="*/ 1014214 h 1014214"/>
                <a:gd name="connsiteX4" fmla="*/ 1619250 w 2369653"/>
                <a:gd name="connsiteY4" fmla="*/ 0 h 1014214"/>
                <a:gd name="connsiteX0" fmla="*/ 1619250 w 2369653"/>
                <a:gd name="connsiteY0" fmla="*/ 0 h 1014214"/>
                <a:gd name="connsiteX1" fmla="*/ 2369653 w 2369653"/>
                <a:gd name="connsiteY1" fmla="*/ 0 h 1014214"/>
                <a:gd name="connsiteX2" fmla="*/ 1586291 w 2369653"/>
                <a:gd name="connsiteY2" fmla="*/ 1013566 h 1014214"/>
                <a:gd name="connsiteX3" fmla="*/ 0 w 2369653"/>
                <a:gd name="connsiteY3" fmla="*/ 1014214 h 1014214"/>
                <a:gd name="connsiteX4" fmla="*/ 1619250 w 2369653"/>
                <a:gd name="connsiteY4" fmla="*/ 0 h 1014214"/>
                <a:gd name="connsiteX0" fmla="*/ 1588365 w 2338768"/>
                <a:gd name="connsiteY0" fmla="*/ 0 h 1014214"/>
                <a:gd name="connsiteX1" fmla="*/ 2338768 w 2338768"/>
                <a:gd name="connsiteY1" fmla="*/ 0 h 1014214"/>
                <a:gd name="connsiteX2" fmla="*/ 1555406 w 2338768"/>
                <a:gd name="connsiteY2" fmla="*/ 1013566 h 1014214"/>
                <a:gd name="connsiteX3" fmla="*/ 0 w 2338768"/>
                <a:gd name="connsiteY3" fmla="*/ 1014214 h 1014214"/>
                <a:gd name="connsiteX4" fmla="*/ 1588365 w 2338768"/>
                <a:gd name="connsiteY4" fmla="*/ 0 h 1014214"/>
                <a:gd name="connsiteX0" fmla="*/ 1588365 w 2338768"/>
                <a:gd name="connsiteY0" fmla="*/ 0 h 1022264"/>
                <a:gd name="connsiteX1" fmla="*/ 2338768 w 2338768"/>
                <a:gd name="connsiteY1" fmla="*/ 0 h 1022264"/>
                <a:gd name="connsiteX2" fmla="*/ 1555406 w 2338768"/>
                <a:gd name="connsiteY2" fmla="*/ 1013566 h 1022264"/>
                <a:gd name="connsiteX3" fmla="*/ 0 w 2338768"/>
                <a:gd name="connsiteY3" fmla="*/ 1022264 h 1022264"/>
                <a:gd name="connsiteX4" fmla="*/ 1588365 w 2338768"/>
                <a:gd name="connsiteY4" fmla="*/ 0 h 1022264"/>
                <a:gd name="connsiteX0" fmla="*/ 1588365 w 2414605"/>
                <a:gd name="connsiteY0" fmla="*/ 0 h 1022264"/>
                <a:gd name="connsiteX1" fmla="*/ 2414605 w 2414605"/>
                <a:gd name="connsiteY1" fmla="*/ 0 h 1022264"/>
                <a:gd name="connsiteX2" fmla="*/ 1555406 w 2414605"/>
                <a:gd name="connsiteY2" fmla="*/ 1013566 h 1022264"/>
                <a:gd name="connsiteX3" fmla="*/ 0 w 2414605"/>
                <a:gd name="connsiteY3" fmla="*/ 1022264 h 1022264"/>
                <a:gd name="connsiteX4" fmla="*/ 1588365 w 2414605"/>
                <a:gd name="connsiteY4" fmla="*/ 0 h 1022264"/>
                <a:gd name="connsiteX0" fmla="*/ 1588365 w 2417413"/>
                <a:gd name="connsiteY0" fmla="*/ 0 h 1022264"/>
                <a:gd name="connsiteX1" fmla="*/ 2417413 w 2417413"/>
                <a:gd name="connsiteY1" fmla="*/ 0 h 1022264"/>
                <a:gd name="connsiteX2" fmla="*/ 1555406 w 2417413"/>
                <a:gd name="connsiteY2" fmla="*/ 1013566 h 1022264"/>
                <a:gd name="connsiteX3" fmla="*/ 0 w 2417413"/>
                <a:gd name="connsiteY3" fmla="*/ 1022264 h 1022264"/>
                <a:gd name="connsiteX4" fmla="*/ 1588365 w 2417413"/>
                <a:gd name="connsiteY4" fmla="*/ 0 h 1022264"/>
                <a:gd name="connsiteX0" fmla="*/ 1740040 w 2417413"/>
                <a:gd name="connsiteY0" fmla="*/ 3322 h 1022264"/>
                <a:gd name="connsiteX1" fmla="*/ 2417413 w 2417413"/>
                <a:gd name="connsiteY1" fmla="*/ 0 h 1022264"/>
                <a:gd name="connsiteX2" fmla="*/ 1555406 w 2417413"/>
                <a:gd name="connsiteY2" fmla="*/ 1013566 h 1022264"/>
                <a:gd name="connsiteX3" fmla="*/ 0 w 2417413"/>
                <a:gd name="connsiteY3" fmla="*/ 1022264 h 1022264"/>
                <a:gd name="connsiteX4" fmla="*/ 1740040 w 2417413"/>
                <a:gd name="connsiteY4" fmla="*/ 3322 h 1022264"/>
                <a:gd name="connsiteX0" fmla="*/ 1751799 w 2417413"/>
                <a:gd name="connsiteY0" fmla="*/ 0 h 1023578"/>
                <a:gd name="connsiteX1" fmla="*/ 2417413 w 2417413"/>
                <a:gd name="connsiteY1" fmla="*/ 1314 h 1023578"/>
                <a:gd name="connsiteX2" fmla="*/ 1555406 w 2417413"/>
                <a:gd name="connsiteY2" fmla="*/ 1014880 h 1023578"/>
                <a:gd name="connsiteX3" fmla="*/ 0 w 2417413"/>
                <a:gd name="connsiteY3" fmla="*/ 1023578 h 1023578"/>
                <a:gd name="connsiteX4" fmla="*/ 1751799 w 2417413"/>
                <a:gd name="connsiteY4" fmla="*/ 0 h 1023578"/>
                <a:gd name="connsiteX0" fmla="*/ 1751799 w 2417413"/>
                <a:gd name="connsiteY0" fmla="*/ 0 h 1023578"/>
                <a:gd name="connsiteX1" fmla="*/ 2417413 w 2417413"/>
                <a:gd name="connsiteY1" fmla="*/ 1314 h 1023578"/>
                <a:gd name="connsiteX2" fmla="*/ 1547567 w 2417413"/>
                <a:gd name="connsiteY2" fmla="*/ 1014880 h 1023578"/>
                <a:gd name="connsiteX3" fmla="*/ 0 w 2417413"/>
                <a:gd name="connsiteY3" fmla="*/ 1023578 h 1023578"/>
                <a:gd name="connsiteX4" fmla="*/ 1751799 w 2417413"/>
                <a:gd name="connsiteY4" fmla="*/ 0 h 1023578"/>
                <a:gd name="connsiteX0" fmla="*/ 1751799 w 2417413"/>
                <a:gd name="connsiteY0" fmla="*/ 0 h 1023578"/>
                <a:gd name="connsiteX1" fmla="*/ 2417413 w 2417413"/>
                <a:gd name="connsiteY1" fmla="*/ 1314 h 1023578"/>
                <a:gd name="connsiteX2" fmla="*/ 1555406 w 2417413"/>
                <a:gd name="connsiteY2" fmla="*/ 1019517 h 1023578"/>
                <a:gd name="connsiteX3" fmla="*/ 0 w 2417413"/>
                <a:gd name="connsiteY3" fmla="*/ 1023578 h 1023578"/>
                <a:gd name="connsiteX4" fmla="*/ 1751799 w 2417413"/>
                <a:gd name="connsiteY4" fmla="*/ 0 h 1023578"/>
                <a:gd name="connsiteX0" fmla="*/ 1751799 w 2417413"/>
                <a:gd name="connsiteY0" fmla="*/ 0 h 1024154"/>
                <a:gd name="connsiteX1" fmla="*/ 2417413 w 2417413"/>
                <a:gd name="connsiteY1" fmla="*/ 1314 h 1024154"/>
                <a:gd name="connsiteX2" fmla="*/ 1543648 w 2417413"/>
                <a:gd name="connsiteY2" fmla="*/ 1024154 h 1024154"/>
                <a:gd name="connsiteX3" fmla="*/ 0 w 2417413"/>
                <a:gd name="connsiteY3" fmla="*/ 1023578 h 1024154"/>
                <a:gd name="connsiteX4" fmla="*/ 1751799 w 2417413"/>
                <a:gd name="connsiteY4" fmla="*/ 0 h 1024154"/>
                <a:gd name="connsiteX0" fmla="*/ 1759637 w 2425251"/>
                <a:gd name="connsiteY0" fmla="*/ 0 h 1024154"/>
                <a:gd name="connsiteX1" fmla="*/ 2425251 w 2425251"/>
                <a:gd name="connsiteY1" fmla="*/ 1314 h 1024154"/>
                <a:gd name="connsiteX2" fmla="*/ 1551486 w 2425251"/>
                <a:gd name="connsiteY2" fmla="*/ 1024154 h 1024154"/>
                <a:gd name="connsiteX3" fmla="*/ 0 w 2425251"/>
                <a:gd name="connsiteY3" fmla="*/ 1023578 h 1024154"/>
                <a:gd name="connsiteX4" fmla="*/ 1759637 w 2425251"/>
                <a:gd name="connsiteY4" fmla="*/ 0 h 1024154"/>
                <a:gd name="connsiteX0" fmla="*/ 1759637 w 2425251"/>
                <a:gd name="connsiteY0" fmla="*/ 0 h 1027895"/>
                <a:gd name="connsiteX1" fmla="*/ 2425251 w 2425251"/>
                <a:gd name="connsiteY1" fmla="*/ 1314 h 1027895"/>
                <a:gd name="connsiteX2" fmla="*/ 1551486 w 2425251"/>
                <a:gd name="connsiteY2" fmla="*/ 1027895 h 1027895"/>
                <a:gd name="connsiteX3" fmla="*/ 0 w 2425251"/>
                <a:gd name="connsiteY3" fmla="*/ 1023578 h 1027895"/>
                <a:gd name="connsiteX4" fmla="*/ 1759637 w 2425251"/>
                <a:gd name="connsiteY4" fmla="*/ 0 h 1027895"/>
                <a:gd name="connsiteX0" fmla="*/ 1759637 w 2425251"/>
                <a:gd name="connsiteY0" fmla="*/ 0 h 1027895"/>
                <a:gd name="connsiteX1" fmla="*/ 2425251 w 2425251"/>
                <a:gd name="connsiteY1" fmla="*/ 1314 h 1027895"/>
                <a:gd name="connsiteX2" fmla="*/ 1557811 w 2425251"/>
                <a:gd name="connsiteY2" fmla="*/ 1027895 h 1027895"/>
                <a:gd name="connsiteX3" fmla="*/ 0 w 2425251"/>
                <a:gd name="connsiteY3" fmla="*/ 1023578 h 1027895"/>
                <a:gd name="connsiteX4" fmla="*/ 1759637 w 2425251"/>
                <a:gd name="connsiteY4" fmla="*/ 0 h 10278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251" h="1027895">
                  <a:moveTo>
                    <a:pt x="1759637" y="0"/>
                  </a:moveTo>
                  <a:lnTo>
                    <a:pt x="2425251" y="1314"/>
                  </a:lnTo>
                  <a:lnTo>
                    <a:pt x="1557811" y="1027895"/>
                  </a:lnTo>
                  <a:lnTo>
                    <a:pt x="0" y="1023578"/>
                  </a:lnTo>
                  <a:lnTo>
                    <a:pt x="1759637" y="0"/>
                  </a:lnTo>
                  <a:close/>
                </a:path>
              </a:pathLst>
            </a:custGeom>
            <a:gradFill flip="none" rotWithShape="1">
              <a:gsLst>
                <a:gs pos="12000">
                  <a:schemeClr val="accent3">
                    <a:lumMod val="60000"/>
                    <a:lumOff val="40000"/>
                  </a:schemeClr>
                </a:gs>
                <a:gs pos="83000">
                  <a:schemeClr val="accent3">
                    <a:lumMod val="75000"/>
                  </a:schemeClr>
                </a:gs>
              </a:gsLst>
              <a:lin ang="6600000" scaled="0"/>
              <a:tileRect/>
            </a:gra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2" name="Group 11"/>
          <p:cNvGrpSpPr/>
          <p:nvPr/>
        </p:nvGrpSpPr>
        <p:grpSpPr>
          <a:xfrm>
            <a:off x="2604376" y="2284968"/>
            <a:ext cx="1826017" cy="2427968"/>
            <a:chOff x="2604376" y="2284968"/>
            <a:chExt cx="1826017" cy="2427968"/>
          </a:xfrm>
        </p:grpSpPr>
        <p:sp>
          <p:nvSpPr>
            <p:cNvPr id="13" name="矩形 89"/>
            <p:cNvSpPr/>
            <p:nvPr/>
          </p:nvSpPr>
          <p:spPr>
            <a:xfrm>
              <a:off x="3631631" y="2284968"/>
              <a:ext cx="797632" cy="1476746"/>
            </a:xfrm>
            <a:prstGeom prst="rect">
              <a:avLst/>
            </a:prstGeom>
            <a:gradFill flip="none" rotWithShape="1">
              <a:gsLst>
                <a:gs pos="0">
                  <a:schemeClr val="accent2">
                    <a:lumMod val="75000"/>
                  </a:schemeClr>
                </a:gs>
                <a:gs pos="100000">
                  <a:schemeClr val="accent2"/>
                </a:gs>
              </a:gsLst>
              <a:lin ang="18900000" scaled="1"/>
              <a:tileRect/>
            </a:gra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67" b="0" i="0" u="none" strike="noStrike" kern="1200" cap="none" spc="0" normalizeH="0" baseline="0" noProof="0">
                <a:ln>
                  <a:noFill/>
                </a:ln>
                <a:solidFill>
                  <a:prstClr val="white"/>
                </a:solidFill>
                <a:effectLst/>
                <a:uLnTx/>
                <a:uFillTx/>
                <a:latin typeface="Calibri"/>
                <a:ea typeface="+mn-ea"/>
                <a:cs typeface="+mn-cs"/>
              </a:endParaRPr>
            </a:p>
          </p:txBody>
        </p:sp>
        <p:sp>
          <p:nvSpPr>
            <p:cNvPr id="14" name="矩形 95"/>
            <p:cNvSpPr/>
            <p:nvPr/>
          </p:nvSpPr>
          <p:spPr>
            <a:xfrm>
              <a:off x="2604376" y="3689328"/>
              <a:ext cx="1826017" cy="1023608"/>
            </a:xfrm>
            <a:custGeom>
              <a:avLst/>
              <a:gdLst>
                <a:gd name="connsiteX0" fmla="*/ 0 w 750403"/>
                <a:gd name="connsiteY0" fmla="*/ 0 h 1014214"/>
                <a:gd name="connsiteX1" fmla="*/ 750403 w 750403"/>
                <a:gd name="connsiteY1" fmla="*/ 0 h 1014214"/>
                <a:gd name="connsiteX2" fmla="*/ 750403 w 750403"/>
                <a:gd name="connsiteY2" fmla="*/ 1014214 h 1014214"/>
                <a:gd name="connsiteX3" fmla="*/ 0 w 750403"/>
                <a:gd name="connsiteY3" fmla="*/ 1014214 h 1014214"/>
                <a:gd name="connsiteX4" fmla="*/ 0 w 750403"/>
                <a:gd name="connsiteY4" fmla="*/ 0 h 1014214"/>
                <a:gd name="connsiteX0" fmla="*/ 787153 w 1537556"/>
                <a:gd name="connsiteY0" fmla="*/ 0 h 1017173"/>
                <a:gd name="connsiteX1" fmla="*/ 1537556 w 1537556"/>
                <a:gd name="connsiteY1" fmla="*/ 0 h 1017173"/>
                <a:gd name="connsiteX2" fmla="*/ 1537556 w 1537556"/>
                <a:gd name="connsiteY2" fmla="*/ 1014214 h 1017173"/>
                <a:gd name="connsiteX3" fmla="*/ 0 w 1537556"/>
                <a:gd name="connsiteY3" fmla="*/ 1017173 h 1017173"/>
                <a:gd name="connsiteX4" fmla="*/ 787153 w 1537556"/>
                <a:gd name="connsiteY4" fmla="*/ 0 h 1017173"/>
                <a:gd name="connsiteX0" fmla="*/ 874225 w 1537556"/>
                <a:gd name="connsiteY0" fmla="*/ 0 h 1020496"/>
                <a:gd name="connsiteX1" fmla="*/ 1537556 w 1537556"/>
                <a:gd name="connsiteY1" fmla="*/ 3323 h 1020496"/>
                <a:gd name="connsiteX2" fmla="*/ 1537556 w 1537556"/>
                <a:gd name="connsiteY2" fmla="*/ 1017537 h 1020496"/>
                <a:gd name="connsiteX3" fmla="*/ 0 w 1537556"/>
                <a:gd name="connsiteY3" fmla="*/ 1020496 h 1020496"/>
                <a:gd name="connsiteX4" fmla="*/ 874225 w 1537556"/>
                <a:gd name="connsiteY4" fmla="*/ 0 h 1020496"/>
                <a:gd name="connsiteX0" fmla="*/ 865798 w 1537556"/>
                <a:gd name="connsiteY0" fmla="*/ 0 h 1020496"/>
                <a:gd name="connsiteX1" fmla="*/ 1537556 w 1537556"/>
                <a:gd name="connsiteY1" fmla="*/ 3323 h 1020496"/>
                <a:gd name="connsiteX2" fmla="*/ 1537556 w 1537556"/>
                <a:gd name="connsiteY2" fmla="*/ 1017537 h 1020496"/>
                <a:gd name="connsiteX3" fmla="*/ 0 w 1537556"/>
                <a:gd name="connsiteY3" fmla="*/ 1020496 h 1020496"/>
                <a:gd name="connsiteX4" fmla="*/ 865798 w 1537556"/>
                <a:gd name="connsiteY4" fmla="*/ 0 h 1020496"/>
                <a:gd name="connsiteX0" fmla="*/ 872122 w 1543880"/>
                <a:gd name="connsiteY0" fmla="*/ 0 h 1024237"/>
                <a:gd name="connsiteX1" fmla="*/ 1543880 w 1543880"/>
                <a:gd name="connsiteY1" fmla="*/ 3323 h 1024237"/>
                <a:gd name="connsiteX2" fmla="*/ 1543880 w 1543880"/>
                <a:gd name="connsiteY2" fmla="*/ 1017537 h 1024237"/>
                <a:gd name="connsiteX3" fmla="*/ 0 w 1543880"/>
                <a:gd name="connsiteY3" fmla="*/ 1024237 h 1024237"/>
                <a:gd name="connsiteX4" fmla="*/ 872122 w 1543880"/>
                <a:gd name="connsiteY4" fmla="*/ 0 h 1024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3880" h="1024237">
                  <a:moveTo>
                    <a:pt x="872122" y="0"/>
                  </a:moveTo>
                  <a:lnTo>
                    <a:pt x="1543880" y="3323"/>
                  </a:lnTo>
                  <a:lnTo>
                    <a:pt x="1543880" y="1017537"/>
                  </a:lnTo>
                  <a:lnTo>
                    <a:pt x="0" y="1024237"/>
                  </a:lnTo>
                  <a:lnTo>
                    <a:pt x="872122" y="0"/>
                  </a:lnTo>
                  <a:close/>
                </a:path>
              </a:pathLst>
            </a:custGeom>
            <a:gradFill flip="none" rotWithShape="1">
              <a:gsLst>
                <a:gs pos="0">
                  <a:schemeClr val="accent2"/>
                </a:gs>
                <a:gs pos="100000">
                  <a:schemeClr val="accent2">
                    <a:lumMod val="60000"/>
                    <a:lumOff val="40000"/>
                  </a:schemeClr>
                </a:gs>
              </a:gsLst>
              <a:lin ang="16800000" scaled="0"/>
              <a:tileRect/>
            </a:gradFill>
            <a:ln w="1270">
              <a:solidFill>
                <a:schemeClr val="bg1">
                  <a:lumMod val="85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67"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5" name="Group 14"/>
          <p:cNvGrpSpPr/>
          <p:nvPr/>
        </p:nvGrpSpPr>
        <p:grpSpPr>
          <a:xfrm>
            <a:off x="4429263" y="2782908"/>
            <a:ext cx="1816352" cy="1928382"/>
            <a:chOff x="4429263" y="2782908"/>
            <a:chExt cx="1816352" cy="1928382"/>
          </a:xfrm>
        </p:grpSpPr>
        <p:sp>
          <p:nvSpPr>
            <p:cNvPr id="16" name="矩形 90"/>
            <p:cNvSpPr/>
            <p:nvPr/>
          </p:nvSpPr>
          <p:spPr>
            <a:xfrm>
              <a:off x="4429263" y="2782908"/>
              <a:ext cx="798671" cy="909738"/>
            </a:xfrm>
            <a:prstGeom prst="rect">
              <a:avLst/>
            </a:prstGeom>
            <a:gradFill flip="none" rotWithShape="1">
              <a:gsLst>
                <a:gs pos="100000">
                  <a:schemeClr val="accent4"/>
                </a:gs>
                <a:gs pos="0">
                  <a:schemeClr val="accent4">
                    <a:lumMod val="75000"/>
                  </a:schemeClr>
                </a:gs>
              </a:gsLst>
              <a:lin ang="13500000" scaled="1"/>
              <a:tileRect/>
            </a:gra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17" name="矩形 96"/>
            <p:cNvSpPr/>
            <p:nvPr/>
          </p:nvSpPr>
          <p:spPr>
            <a:xfrm>
              <a:off x="4430392" y="3683378"/>
              <a:ext cx="1815223" cy="1027912"/>
            </a:xfrm>
            <a:custGeom>
              <a:avLst/>
              <a:gdLst>
                <a:gd name="connsiteX0" fmla="*/ 0 w 750403"/>
                <a:gd name="connsiteY0" fmla="*/ 0 h 1014214"/>
                <a:gd name="connsiteX1" fmla="*/ 750403 w 750403"/>
                <a:gd name="connsiteY1" fmla="*/ 0 h 1014214"/>
                <a:gd name="connsiteX2" fmla="*/ 750403 w 750403"/>
                <a:gd name="connsiteY2" fmla="*/ 1014214 h 1014214"/>
                <a:gd name="connsiteX3" fmla="*/ 0 w 750403"/>
                <a:gd name="connsiteY3" fmla="*/ 1014214 h 1014214"/>
                <a:gd name="connsiteX4" fmla="*/ 0 w 750403"/>
                <a:gd name="connsiteY4" fmla="*/ 0 h 1014214"/>
                <a:gd name="connsiteX0" fmla="*/ 0 w 1558271"/>
                <a:gd name="connsiteY0" fmla="*/ 0 h 1017173"/>
                <a:gd name="connsiteX1" fmla="*/ 750403 w 1558271"/>
                <a:gd name="connsiteY1" fmla="*/ 0 h 1017173"/>
                <a:gd name="connsiteX2" fmla="*/ 1558271 w 1558271"/>
                <a:gd name="connsiteY2" fmla="*/ 1017173 h 1017173"/>
                <a:gd name="connsiteX3" fmla="*/ 0 w 1558271"/>
                <a:gd name="connsiteY3" fmla="*/ 1014214 h 1017173"/>
                <a:gd name="connsiteX4" fmla="*/ 0 w 1558271"/>
                <a:gd name="connsiteY4" fmla="*/ 0 h 1017173"/>
                <a:gd name="connsiteX0" fmla="*/ 0 w 1558271"/>
                <a:gd name="connsiteY0" fmla="*/ 0 h 1018851"/>
                <a:gd name="connsiteX1" fmla="*/ 750403 w 1558271"/>
                <a:gd name="connsiteY1" fmla="*/ 0 h 1018851"/>
                <a:gd name="connsiteX2" fmla="*/ 1558271 w 1558271"/>
                <a:gd name="connsiteY2" fmla="*/ 1017173 h 1018851"/>
                <a:gd name="connsiteX3" fmla="*/ 11758 w 1558271"/>
                <a:gd name="connsiteY3" fmla="*/ 1018851 h 1018851"/>
                <a:gd name="connsiteX4" fmla="*/ 0 w 1558271"/>
                <a:gd name="connsiteY4" fmla="*/ 0 h 1018851"/>
                <a:gd name="connsiteX0" fmla="*/ 0 w 1558271"/>
                <a:gd name="connsiteY0" fmla="*/ 0 h 1018851"/>
                <a:gd name="connsiteX1" fmla="*/ 750403 w 1558271"/>
                <a:gd name="connsiteY1" fmla="*/ 0 h 1018851"/>
                <a:gd name="connsiteX2" fmla="*/ 1558271 w 1558271"/>
                <a:gd name="connsiteY2" fmla="*/ 1017173 h 1018851"/>
                <a:gd name="connsiteX3" fmla="*/ 0 w 1558271"/>
                <a:gd name="connsiteY3" fmla="*/ 1018851 h 1018851"/>
                <a:gd name="connsiteX4" fmla="*/ 0 w 1558271"/>
                <a:gd name="connsiteY4" fmla="*/ 0 h 1018851"/>
                <a:gd name="connsiteX0" fmla="*/ 0 w 1558271"/>
                <a:gd name="connsiteY0" fmla="*/ 9273 h 1028124"/>
                <a:gd name="connsiteX1" fmla="*/ 668094 w 1558271"/>
                <a:gd name="connsiteY1" fmla="*/ 0 h 1028124"/>
                <a:gd name="connsiteX2" fmla="*/ 1558271 w 1558271"/>
                <a:gd name="connsiteY2" fmla="*/ 1026446 h 1028124"/>
                <a:gd name="connsiteX3" fmla="*/ 0 w 1558271"/>
                <a:gd name="connsiteY3" fmla="*/ 1028124 h 1028124"/>
                <a:gd name="connsiteX4" fmla="*/ 0 w 1558271"/>
                <a:gd name="connsiteY4" fmla="*/ 9273 h 1028124"/>
                <a:gd name="connsiteX0" fmla="*/ 0 w 1534754"/>
                <a:gd name="connsiteY0" fmla="*/ 9273 h 1028124"/>
                <a:gd name="connsiteX1" fmla="*/ 668094 w 1534754"/>
                <a:gd name="connsiteY1" fmla="*/ 0 h 1028124"/>
                <a:gd name="connsiteX2" fmla="*/ 1534754 w 1534754"/>
                <a:gd name="connsiteY2" fmla="*/ 1026446 h 1028124"/>
                <a:gd name="connsiteX3" fmla="*/ 0 w 1534754"/>
                <a:gd name="connsiteY3" fmla="*/ 1028124 h 1028124"/>
                <a:gd name="connsiteX4" fmla="*/ 0 w 1534754"/>
                <a:gd name="connsiteY4" fmla="*/ 9273 h 1028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754" h="1028124">
                  <a:moveTo>
                    <a:pt x="0" y="9273"/>
                  </a:moveTo>
                  <a:lnTo>
                    <a:pt x="668094" y="0"/>
                  </a:lnTo>
                  <a:lnTo>
                    <a:pt x="1534754" y="1026446"/>
                  </a:lnTo>
                  <a:lnTo>
                    <a:pt x="0" y="1028124"/>
                  </a:lnTo>
                  <a:lnTo>
                    <a:pt x="0" y="9273"/>
                  </a:lnTo>
                  <a:close/>
                </a:path>
              </a:pathLst>
            </a:custGeom>
            <a:gradFill flip="none" rotWithShape="1">
              <a:gsLst>
                <a:gs pos="100000">
                  <a:schemeClr val="accent4">
                    <a:lumMod val="60000"/>
                    <a:lumOff val="40000"/>
                  </a:schemeClr>
                </a:gs>
                <a:gs pos="0">
                  <a:schemeClr val="accent4"/>
                </a:gs>
              </a:gsLst>
              <a:lin ang="7800000" scaled="0"/>
              <a:tileRect/>
            </a:gra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8" name="Group 17"/>
          <p:cNvGrpSpPr/>
          <p:nvPr/>
        </p:nvGrpSpPr>
        <p:grpSpPr>
          <a:xfrm>
            <a:off x="5222540" y="1399485"/>
            <a:ext cx="2856878" cy="3317248"/>
            <a:chOff x="5222540" y="1399485"/>
            <a:chExt cx="2856878" cy="3317248"/>
          </a:xfrm>
        </p:grpSpPr>
        <p:sp>
          <p:nvSpPr>
            <p:cNvPr id="19" name="矩形 91"/>
            <p:cNvSpPr/>
            <p:nvPr/>
          </p:nvSpPr>
          <p:spPr>
            <a:xfrm>
              <a:off x="5225047" y="1399485"/>
              <a:ext cx="780800" cy="2283669"/>
            </a:xfrm>
            <a:prstGeom prst="rect">
              <a:avLst/>
            </a:prstGeom>
            <a:gradFill flip="none" rotWithShape="1">
              <a:gsLst>
                <a:gs pos="0">
                  <a:schemeClr val="accent1"/>
                </a:gs>
                <a:gs pos="100000">
                  <a:schemeClr val="accent1">
                    <a:lumMod val="60000"/>
                    <a:lumOff val="40000"/>
                  </a:schemeClr>
                </a:gs>
              </a:gsLst>
              <a:lin ang="18000000" scaled="0"/>
              <a:tileRect/>
            </a:gra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67" b="0" i="0" u="none" strike="noStrike" kern="1200" cap="none" spc="0" normalizeH="0" baseline="0" noProof="0">
                <a:ln>
                  <a:noFill/>
                </a:ln>
                <a:solidFill>
                  <a:prstClr val="white"/>
                </a:solidFill>
                <a:effectLst/>
                <a:uLnTx/>
                <a:uFillTx/>
                <a:latin typeface="Calibri"/>
                <a:ea typeface="+mn-ea"/>
                <a:cs typeface="+mn-cs"/>
              </a:endParaRPr>
            </a:p>
          </p:txBody>
        </p:sp>
        <p:sp>
          <p:nvSpPr>
            <p:cNvPr id="20" name="矩形 97"/>
            <p:cNvSpPr/>
            <p:nvPr/>
          </p:nvSpPr>
          <p:spPr>
            <a:xfrm>
              <a:off x="5222540" y="3683378"/>
              <a:ext cx="2856878" cy="1033355"/>
            </a:xfrm>
            <a:custGeom>
              <a:avLst/>
              <a:gdLst>
                <a:gd name="connsiteX0" fmla="*/ 0 w 750403"/>
                <a:gd name="connsiteY0" fmla="*/ 0 h 1014214"/>
                <a:gd name="connsiteX1" fmla="*/ 750403 w 750403"/>
                <a:gd name="connsiteY1" fmla="*/ 0 h 1014214"/>
                <a:gd name="connsiteX2" fmla="*/ 750403 w 750403"/>
                <a:gd name="connsiteY2" fmla="*/ 1014214 h 1014214"/>
                <a:gd name="connsiteX3" fmla="*/ 0 w 750403"/>
                <a:gd name="connsiteY3" fmla="*/ 1014214 h 1014214"/>
                <a:gd name="connsiteX4" fmla="*/ 0 w 750403"/>
                <a:gd name="connsiteY4" fmla="*/ 0 h 1014214"/>
                <a:gd name="connsiteX0" fmla="*/ 0 w 2333588"/>
                <a:gd name="connsiteY0" fmla="*/ 0 h 1014214"/>
                <a:gd name="connsiteX1" fmla="*/ 750403 w 2333588"/>
                <a:gd name="connsiteY1" fmla="*/ 0 h 1014214"/>
                <a:gd name="connsiteX2" fmla="*/ 2333588 w 2333588"/>
                <a:gd name="connsiteY2" fmla="*/ 1014214 h 1014214"/>
                <a:gd name="connsiteX3" fmla="*/ 0 w 2333588"/>
                <a:gd name="connsiteY3" fmla="*/ 1014214 h 1014214"/>
                <a:gd name="connsiteX4" fmla="*/ 0 w 2333588"/>
                <a:gd name="connsiteY4" fmla="*/ 0 h 1014214"/>
                <a:gd name="connsiteX0" fmla="*/ 0 w 2333588"/>
                <a:gd name="connsiteY0" fmla="*/ 0 h 1020132"/>
                <a:gd name="connsiteX1" fmla="*/ 750403 w 2333588"/>
                <a:gd name="connsiteY1" fmla="*/ 0 h 1020132"/>
                <a:gd name="connsiteX2" fmla="*/ 2333588 w 2333588"/>
                <a:gd name="connsiteY2" fmla="*/ 1014214 h 1020132"/>
                <a:gd name="connsiteX3" fmla="*/ 801950 w 2333588"/>
                <a:gd name="connsiteY3" fmla="*/ 1020132 h 1020132"/>
                <a:gd name="connsiteX4" fmla="*/ 0 w 2333588"/>
                <a:gd name="connsiteY4" fmla="*/ 0 h 1020132"/>
                <a:gd name="connsiteX0" fmla="*/ 0 w 2333588"/>
                <a:gd name="connsiteY0" fmla="*/ 0 h 1014214"/>
                <a:gd name="connsiteX1" fmla="*/ 750403 w 2333588"/>
                <a:gd name="connsiteY1" fmla="*/ 0 h 1014214"/>
                <a:gd name="connsiteX2" fmla="*/ 2333588 w 2333588"/>
                <a:gd name="connsiteY2" fmla="*/ 1014214 h 1014214"/>
                <a:gd name="connsiteX3" fmla="*/ 801950 w 2333588"/>
                <a:gd name="connsiteY3" fmla="*/ 1011254 h 1014214"/>
                <a:gd name="connsiteX4" fmla="*/ 0 w 2333588"/>
                <a:gd name="connsiteY4" fmla="*/ 0 h 1014214"/>
                <a:gd name="connsiteX0" fmla="*/ 0 w 2345425"/>
                <a:gd name="connsiteY0" fmla="*/ 0 h 1011255"/>
                <a:gd name="connsiteX1" fmla="*/ 750403 w 2345425"/>
                <a:gd name="connsiteY1" fmla="*/ 0 h 1011255"/>
                <a:gd name="connsiteX2" fmla="*/ 2345425 w 2345425"/>
                <a:gd name="connsiteY2" fmla="*/ 1011255 h 1011255"/>
                <a:gd name="connsiteX3" fmla="*/ 801950 w 2345425"/>
                <a:gd name="connsiteY3" fmla="*/ 1011254 h 1011255"/>
                <a:gd name="connsiteX4" fmla="*/ 0 w 2345425"/>
                <a:gd name="connsiteY4" fmla="*/ 0 h 1011255"/>
                <a:gd name="connsiteX0" fmla="*/ 0 w 2415976"/>
                <a:gd name="connsiteY0" fmla="*/ 0 h 1011255"/>
                <a:gd name="connsiteX1" fmla="*/ 820954 w 2415976"/>
                <a:gd name="connsiteY1" fmla="*/ 0 h 1011255"/>
                <a:gd name="connsiteX2" fmla="*/ 2415976 w 2415976"/>
                <a:gd name="connsiteY2" fmla="*/ 1011255 h 1011255"/>
                <a:gd name="connsiteX3" fmla="*/ 872501 w 2415976"/>
                <a:gd name="connsiteY3" fmla="*/ 1011254 h 1011255"/>
                <a:gd name="connsiteX4" fmla="*/ 0 w 2415976"/>
                <a:gd name="connsiteY4" fmla="*/ 0 h 1011255"/>
                <a:gd name="connsiteX0" fmla="*/ 0 w 2415976"/>
                <a:gd name="connsiteY0" fmla="*/ 0 h 1011255"/>
                <a:gd name="connsiteX1" fmla="*/ 820954 w 2415976"/>
                <a:gd name="connsiteY1" fmla="*/ 0 h 1011255"/>
                <a:gd name="connsiteX2" fmla="*/ 2415976 w 2415976"/>
                <a:gd name="connsiteY2" fmla="*/ 1011255 h 1011255"/>
                <a:gd name="connsiteX3" fmla="*/ 856824 w 2415976"/>
                <a:gd name="connsiteY3" fmla="*/ 1011254 h 1011255"/>
                <a:gd name="connsiteX4" fmla="*/ 0 w 2415976"/>
                <a:gd name="connsiteY4" fmla="*/ 0 h 1011255"/>
                <a:gd name="connsiteX0" fmla="*/ 0 w 2415976"/>
                <a:gd name="connsiteY0" fmla="*/ 0 h 1011255"/>
                <a:gd name="connsiteX1" fmla="*/ 668094 w 2415976"/>
                <a:gd name="connsiteY1" fmla="*/ 0 h 1011255"/>
                <a:gd name="connsiteX2" fmla="*/ 2415976 w 2415976"/>
                <a:gd name="connsiteY2" fmla="*/ 1011255 h 1011255"/>
                <a:gd name="connsiteX3" fmla="*/ 856824 w 2415976"/>
                <a:gd name="connsiteY3" fmla="*/ 1011254 h 1011255"/>
                <a:gd name="connsiteX4" fmla="*/ 0 w 2415976"/>
                <a:gd name="connsiteY4" fmla="*/ 0 h 1011255"/>
                <a:gd name="connsiteX0" fmla="*/ 0 w 2415976"/>
                <a:gd name="connsiteY0" fmla="*/ 0 h 1020526"/>
                <a:gd name="connsiteX1" fmla="*/ 668094 w 2415976"/>
                <a:gd name="connsiteY1" fmla="*/ 0 h 1020526"/>
                <a:gd name="connsiteX2" fmla="*/ 2415976 w 2415976"/>
                <a:gd name="connsiteY2" fmla="*/ 1011255 h 1020526"/>
                <a:gd name="connsiteX3" fmla="*/ 856824 w 2415976"/>
                <a:gd name="connsiteY3" fmla="*/ 1020526 h 1020526"/>
                <a:gd name="connsiteX4" fmla="*/ 0 w 2415976"/>
                <a:gd name="connsiteY4" fmla="*/ 0 h 1020526"/>
                <a:gd name="connsiteX0" fmla="*/ 0 w 2419896"/>
                <a:gd name="connsiteY0" fmla="*/ 0 h 1020526"/>
                <a:gd name="connsiteX1" fmla="*/ 668094 w 2419896"/>
                <a:gd name="connsiteY1" fmla="*/ 0 h 1020526"/>
                <a:gd name="connsiteX2" fmla="*/ 2419896 w 2419896"/>
                <a:gd name="connsiteY2" fmla="*/ 1015892 h 1020526"/>
                <a:gd name="connsiteX3" fmla="*/ 856824 w 2419896"/>
                <a:gd name="connsiteY3" fmla="*/ 1020526 h 1020526"/>
                <a:gd name="connsiteX4" fmla="*/ 0 w 2419896"/>
                <a:gd name="connsiteY4" fmla="*/ 0 h 1020526"/>
                <a:gd name="connsiteX0" fmla="*/ 0 w 2423815"/>
                <a:gd name="connsiteY0" fmla="*/ 0 h 1020526"/>
                <a:gd name="connsiteX1" fmla="*/ 668094 w 2423815"/>
                <a:gd name="connsiteY1" fmla="*/ 0 h 1020526"/>
                <a:gd name="connsiteX2" fmla="*/ 2423815 w 2423815"/>
                <a:gd name="connsiteY2" fmla="*/ 1015892 h 1020526"/>
                <a:gd name="connsiteX3" fmla="*/ 856824 w 2423815"/>
                <a:gd name="connsiteY3" fmla="*/ 1020526 h 1020526"/>
                <a:gd name="connsiteX4" fmla="*/ 0 w 2423815"/>
                <a:gd name="connsiteY4" fmla="*/ 0 h 1020526"/>
                <a:gd name="connsiteX0" fmla="*/ 0 w 2412057"/>
                <a:gd name="connsiteY0" fmla="*/ 0 h 1020529"/>
                <a:gd name="connsiteX1" fmla="*/ 668094 w 2412057"/>
                <a:gd name="connsiteY1" fmla="*/ 0 h 1020529"/>
                <a:gd name="connsiteX2" fmla="*/ 2412057 w 2412057"/>
                <a:gd name="connsiteY2" fmla="*/ 1020529 h 1020529"/>
                <a:gd name="connsiteX3" fmla="*/ 856824 w 2412057"/>
                <a:gd name="connsiteY3" fmla="*/ 1020526 h 1020529"/>
                <a:gd name="connsiteX4" fmla="*/ 0 w 2412057"/>
                <a:gd name="connsiteY4" fmla="*/ 0 h 10205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2057" h="1020529">
                  <a:moveTo>
                    <a:pt x="0" y="0"/>
                  </a:moveTo>
                  <a:lnTo>
                    <a:pt x="668094" y="0"/>
                  </a:lnTo>
                  <a:lnTo>
                    <a:pt x="2412057" y="1020529"/>
                  </a:lnTo>
                  <a:lnTo>
                    <a:pt x="856824" y="1020526"/>
                  </a:lnTo>
                  <a:lnTo>
                    <a:pt x="0" y="0"/>
                  </a:lnTo>
                  <a:close/>
                </a:path>
              </a:pathLst>
            </a:custGeom>
            <a:gradFill flip="none" rotWithShape="1">
              <a:gsLst>
                <a:gs pos="0">
                  <a:schemeClr val="accent1"/>
                </a:gs>
                <a:gs pos="100000">
                  <a:schemeClr val="accent1">
                    <a:lumMod val="40000"/>
                    <a:lumOff val="60000"/>
                  </a:schemeClr>
                </a:gs>
              </a:gsLst>
              <a:lin ang="20400000" scaled="0"/>
              <a:tileRect/>
            </a:gra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67" b="0" i="0" u="none" strike="noStrike" kern="1200" cap="none" spc="0" normalizeH="0" baseline="0" noProof="0">
                <a:ln>
                  <a:noFill/>
                </a:ln>
                <a:solidFill>
                  <a:prstClr val="white"/>
                </a:solidFill>
                <a:effectLst/>
                <a:uLnTx/>
                <a:uFillTx/>
                <a:latin typeface="Calibri"/>
                <a:ea typeface="+mn-ea"/>
                <a:cs typeface="+mn-cs"/>
              </a:endParaRPr>
            </a:p>
          </p:txBody>
        </p:sp>
      </p:grpSp>
      <p:sp>
        <p:nvSpPr>
          <p:cNvPr id="21" name="TextBox 20"/>
          <p:cNvSpPr txBox="1"/>
          <p:nvPr/>
        </p:nvSpPr>
        <p:spPr>
          <a:xfrm>
            <a:off x="8393668" y="3752287"/>
            <a:ext cx="300042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65000"/>
                    <a:lumOff val="35000"/>
                  </a:prstClr>
                </a:solidFill>
                <a:effectLst/>
                <a:uLnTx/>
                <a:uFillTx/>
                <a:latin typeface="Roboto Medium"/>
                <a:ea typeface="+mn-ea"/>
                <a:cs typeface="Arial" panose="020B0604020202020204" pitchFamily="34" charset="0"/>
              </a:rPr>
              <a:t>Chart Analysis</a:t>
            </a:r>
            <a:endParaRPr kumimoji="0" lang="vi-VN" sz="2400" b="0" i="0" u="none" strike="noStrike" kern="1200" cap="none" spc="0" normalizeH="0" baseline="0" noProof="0" dirty="0">
              <a:ln>
                <a:noFill/>
              </a:ln>
              <a:solidFill>
                <a:prstClr val="black">
                  <a:lumMod val="65000"/>
                  <a:lumOff val="35000"/>
                </a:prstClr>
              </a:solidFill>
              <a:effectLst/>
              <a:uLnTx/>
              <a:uFillTx/>
              <a:latin typeface="Roboto Medium"/>
              <a:ea typeface="+mn-ea"/>
              <a:cs typeface="Arial" panose="020B0604020202020204" pitchFamily="34" charset="0"/>
            </a:endParaRPr>
          </a:p>
        </p:txBody>
      </p:sp>
      <p:sp>
        <p:nvSpPr>
          <p:cNvPr id="22" name="Rectangle 21"/>
          <p:cNvSpPr/>
          <p:nvPr/>
        </p:nvSpPr>
        <p:spPr>
          <a:xfrm>
            <a:off x="8394021" y="4133398"/>
            <a:ext cx="3009795" cy="181588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Lorem ipsum dolor sit </a:t>
            </a:r>
            <a:r>
              <a:rPr kumimoji="0" lang="en-US" sz="1400" b="0" i="0" u="none" strike="noStrike" kern="1200" cap="none" spc="0" normalizeH="0" baseline="0" noProof="0" dirty="0" err="1">
                <a:ln>
                  <a:noFill/>
                </a:ln>
                <a:solidFill>
                  <a:prstClr val="black">
                    <a:lumMod val="75000"/>
                    <a:lumOff val="2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75000"/>
                    <a:lumOff val="25000"/>
                  </a:prstClr>
                </a:solidFill>
                <a:effectLst/>
                <a:uLnTx/>
                <a:uFillTx/>
                <a:latin typeface="Calibri"/>
                <a:ea typeface="+mn-ea"/>
                <a:cs typeface="+mn-cs"/>
              </a:rPr>
              <a: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consectetur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adipiscing</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elit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Vestibulum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dignissim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nunc</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nisi, ac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scelerisque</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nulla</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malesuada</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id.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Nunc</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consequat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urna</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aliquam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Curabitur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est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aliquam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bibendum</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eros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quis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fringilla</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lacus.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Curabitur</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mattis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lorem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metus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sit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amet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laoreet</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dolor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ultrices</a:t>
            </a:r>
            <a:r>
              <a:rPr kumimoji="0" lang="en-US" sz="1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sed. </a:t>
            </a:r>
          </a:p>
        </p:txBody>
      </p:sp>
      <p:sp>
        <p:nvSpPr>
          <p:cNvPr id="23" name="TextBox 22"/>
          <p:cNvSpPr txBox="1"/>
          <p:nvPr/>
        </p:nvSpPr>
        <p:spPr>
          <a:xfrm>
            <a:off x="4415544" y="3292760"/>
            <a:ext cx="801556"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Roboto Medium"/>
                <a:ea typeface="+mn-ea"/>
                <a:cs typeface="+mn-cs"/>
              </a:rPr>
              <a:t>39%</a:t>
            </a:r>
            <a:endParaRPr kumimoji="0" lang="vi-VN" sz="2000" b="0" i="0" u="none" strike="noStrike" kern="1200" cap="none" spc="0" normalizeH="0" baseline="0" noProof="0">
              <a:ln>
                <a:noFill/>
              </a:ln>
              <a:solidFill>
                <a:prstClr val="white"/>
              </a:solidFill>
              <a:effectLst/>
              <a:uLnTx/>
              <a:uFillTx/>
              <a:latin typeface="Roboto Medium"/>
              <a:ea typeface="+mn-ea"/>
              <a:cs typeface="+mn-cs"/>
            </a:endParaRPr>
          </a:p>
        </p:txBody>
      </p:sp>
      <p:sp>
        <p:nvSpPr>
          <p:cNvPr id="24" name="TextBox 23"/>
          <p:cNvSpPr txBox="1"/>
          <p:nvPr/>
        </p:nvSpPr>
        <p:spPr>
          <a:xfrm>
            <a:off x="5229063" y="3284985"/>
            <a:ext cx="85550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Roboto Medium"/>
                <a:ea typeface="+mn-ea"/>
                <a:cs typeface="+mn-cs"/>
              </a:rPr>
              <a:t>86%</a:t>
            </a:r>
            <a:endParaRPr kumimoji="0" lang="vi-VN" sz="2000" b="0" i="0" u="none" strike="noStrike" kern="1200" cap="none" spc="0" normalizeH="0" baseline="0" noProof="0">
              <a:ln>
                <a:noFill/>
              </a:ln>
              <a:solidFill>
                <a:prstClr val="white"/>
              </a:solidFill>
              <a:effectLst/>
              <a:uLnTx/>
              <a:uFillTx/>
              <a:latin typeface="Roboto Medium"/>
              <a:ea typeface="+mn-ea"/>
              <a:cs typeface="+mn-cs"/>
            </a:endParaRPr>
          </a:p>
        </p:txBody>
      </p:sp>
      <p:sp>
        <p:nvSpPr>
          <p:cNvPr id="25" name="TextBox 24"/>
          <p:cNvSpPr txBox="1"/>
          <p:nvPr/>
        </p:nvSpPr>
        <p:spPr>
          <a:xfrm>
            <a:off x="3631941" y="3292109"/>
            <a:ext cx="798359"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Roboto Medium"/>
                <a:ea typeface="+mn-ea"/>
                <a:cs typeface="+mn-cs"/>
              </a:rPr>
              <a:t>79%</a:t>
            </a:r>
            <a:endParaRPr kumimoji="0" lang="vi-VN" sz="2000" b="0" i="0" u="none" strike="noStrike" kern="1200" cap="none" spc="0" normalizeH="0" baseline="0" noProof="0">
              <a:ln>
                <a:noFill/>
              </a:ln>
              <a:solidFill>
                <a:prstClr val="white"/>
              </a:solidFill>
              <a:effectLst/>
              <a:uLnTx/>
              <a:uFillTx/>
              <a:latin typeface="Roboto Medium"/>
              <a:ea typeface="+mn-ea"/>
              <a:cs typeface="+mn-cs"/>
            </a:endParaRPr>
          </a:p>
        </p:txBody>
      </p:sp>
      <p:sp>
        <p:nvSpPr>
          <p:cNvPr id="26" name="TextBox 25"/>
          <p:cNvSpPr txBox="1"/>
          <p:nvPr/>
        </p:nvSpPr>
        <p:spPr>
          <a:xfrm>
            <a:off x="2851706" y="3284984"/>
            <a:ext cx="797005"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Roboto Medium"/>
                <a:ea typeface="+mn-ea"/>
                <a:cs typeface="+mn-cs"/>
              </a:rPr>
              <a:t>68%</a:t>
            </a:r>
            <a:endParaRPr kumimoji="0" lang="vi-VN" sz="2000" b="0" i="0" u="none" strike="noStrike" kern="1200" cap="none" spc="0" normalizeH="0" baseline="0" noProof="0">
              <a:ln>
                <a:noFill/>
              </a:ln>
              <a:solidFill>
                <a:prstClr val="white"/>
              </a:solidFill>
              <a:effectLst/>
              <a:uLnTx/>
              <a:uFillTx/>
              <a:latin typeface="Roboto Medium"/>
              <a:ea typeface="+mn-ea"/>
              <a:cs typeface="+mn-cs"/>
            </a:endParaRPr>
          </a:p>
        </p:txBody>
      </p:sp>
      <p:sp>
        <p:nvSpPr>
          <p:cNvPr id="35" name="TextBox 34"/>
          <p:cNvSpPr txBox="1"/>
          <p:nvPr/>
        </p:nvSpPr>
        <p:spPr>
          <a:xfrm>
            <a:off x="1186594" y="5495029"/>
            <a:ext cx="9941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Roboto Medium"/>
                <a:ea typeface="+mn-ea"/>
                <a:cs typeface="+mn-cs"/>
              </a:rPr>
              <a:t>STEP 1 </a:t>
            </a:r>
            <a:endParaRPr kumimoji="0" lang="vi-VN" sz="1800" b="1" i="0" u="none" strike="noStrike" kern="1200" cap="none" spc="0" normalizeH="0" baseline="0" noProof="0" dirty="0">
              <a:ln>
                <a:noFill/>
              </a:ln>
              <a:solidFill>
                <a:prstClr val="white"/>
              </a:solidFill>
              <a:effectLst/>
              <a:uLnTx/>
              <a:uFillTx/>
              <a:latin typeface="Roboto Medium"/>
              <a:ea typeface="+mn-ea"/>
              <a:cs typeface="+mn-cs"/>
            </a:endParaRPr>
          </a:p>
        </p:txBody>
      </p:sp>
      <p:sp>
        <p:nvSpPr>
          <p:cNvPr id="36" name="TextBox 35"/>
          <p:cNvSpPr txBox="1"/>
          <p:nvPr/>
        </p:nvSpPr>
        <p:spPr>
          <a:xfrm>
            <a:off x="3038990" y="5495029"/>
            <a:ext cx="9941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Roboto Medium"/>
                <a:ea typeface="+mn-ea"/>
                <a:cs typeface="+mn-cs"/>
              </a:rPr>
              <a:t>STEP 2 </a:t>
            </a:r>
            <a:endParaRPr kumimoji="0" lang="vi-VN" sz="1800" b="1" i="0" u="none" strike="noStrike" kern="1200" cap="none" spc="0" normalizeH="0" baseline="0" noProof="0" dirty="0">
              <a:ln>
                <a:noFill/>
              </a:ln>
              <a:solidFill>
                <a:prstClr val="white"/>
              </a:solidFill>
              <a:effectLst/>
              <a:uLnTx/>
              <a:uFillTx/>
              <a:latin typeface="Roboto Medium"/>
              <a:ea typeface="+mn-ea"/>
              <a:cs typeface="+mn-cs"/>
            </a:endParaRPr>
          </a:p>
        </p:txBody>
      </p:sp>
      <p:sp>
        <p:nvSpPr>
          <p:cNvPr id="37" name="TextBox 36"/>
          <p:cNvSpPr txBox="1"/>
          <p:nvPr/>
        </p:nvSpPr>
        <p:spPr>
          <a:xfrm>
            <a:off x="4869158" y="5491685"/>
            <a:ext cx="9941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Roboto Medium"/>
                <a:ea typeface="+mn-ea"/>
                <a:cs typeface="+mn-cs"/>
              </a:rPr>
              <a:t>STEP 3 </a:t>
            </a:r>
            <a:endParaRPr kumimoji="0" lang="vi-VN" sz="1800" b="1" i="0" u="none" strike="noStrike" kern="1200" cap="none" spc="0" normalizeH="0" baseline="0" noProof="0" dirty="0">
              <a:ln>
                <a:noFill/>
              </a:ln>
              <a:solidFill>
                <a:prstClr val="white"/>
              </a:solidFill>
              <a:effectLst/>
              <a:uLnTx/>
              <a:uFillTx/>
              <a:latin typeface="Roboto Medium"/>
              <a:ea typeface="+mn-ea"/>
              <a:cs typeface="+mn-cs"/>
            </a:endParaRPr>
          </a:p>
        </p:txBody>
      </p:sp>
      <p:sp>
        <p:nvSpPr>
          <p:cNvPr id="38" name="TextBox 37"/>
          <p:cNvSpPr txBox="1"/>
          <p:nvPr/>
        </p:nvSpPr>
        <p:spPr>
          <a:xfrm>
            <a:off x="6704148" y="5491685"/>
            <a:ext cx="9941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Roboto Medium"/>
                <a:ea typeface="+mn-ea"/>
                <a:cs typeface="+mn-cs"/>
              </a:rPr>
              <a:t>STEP 4 </a:t>
            </a:r>
            <a:endParaRPr kumimoji="0" lang="vi-VN" sz="1800" b="1" i="0" u="none" strike="noStrike" kern="1200" cap="none" spc="0" normalizeH="0" baseline="0" noProof="0" dirty="0">
              <a:ln>
                <a:noFill/>
              </a:ln>
              <a:solidFill>
                <a:prstClr val="white"/>
              </a:solidFill>
              <a:effectLst/>
              <a:uLnTx/>
              <a:uFillTx/>
              <a:latin typeface="Roboto Medium"/>
              <a:ea typeface="+mn-ea"/>
              <a:cs typeface="+mn-cs"/>
            </a:endParaRPr>
          </a:p>
        </p:txBody>
      </p:sp>
      <p:sp>
        <p:nvSpPr>
          <p:cNvPr id="39" name="AutoShape 81"/>
          <p:cNvSpPr>
            <a:spLocks/>
          </p:cNvSpPr>
          <p:nvPr/>
        </p:nvSpPr>
        <p:spPr bwMode="auto">
          <a:xfrm>
            <a:off x="6969067" y="4921203"/>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40" name="AutoShape 112"/>
          <p:cNvSpPr>
            <a:spLocks/>
          </p:cNvSpPr>
          <p:nvPr/>
        </p:nvSpPr>
        <p:spPr bwMode="auto">
          <a:xfrm>
            <a:off x="3303909" y="4914693"/>
            <a:ext cx="464344" cy="465138"/>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nvGrpSpPr>
          <p:cNvPr id="41" name="Group 40"/>
          <p:cNvGrpSpPr/>
          <p:nvPr/>
        </p:nvGrpSpPr>
        <p:grpSpPr>
          <a:xfrm>
            <a:off x="1468684" y="4914693"/>
            <a:ext cx="348456" cy="465138"/>
            <a:chOff x="2639219" y="3510757"/>
            <a:chExt cx="348456" cy="465138"/>
          </a:xfrm>
          <a:solidFill>
            <a:schemeClr val="bg1"/>
          </a:solidFill>
        </p:grpSpPr>
        <p:sp>
          <p:nvSpPr>
            <p:cNvPr id="42" name="AutoShape 115"/>
            <p:cNvSpPr>
              <a:spLocks/>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43" name="AutoShape 116"/>
            <p:cNvSpPr>
              <a:spLocks/>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grpSp>
        <p:nvGrpSpPr>
          <p:cNvPr id="44" name="Group 43"/>
          <p:cNvGrpSpPr/>
          <p:nvPr/>
        </p:nvGrpSpPr>
        <p:grpSpPr>
          <a:xfrm>
            <a:off x="5092713" y="4915883"/>
            <a:ext cx="464344" cy="464344"/>
            <a:chOff x="4439444" y="1652588"/>
            <a:chExt cx="464344" cy="464344"/>
          </a:xfrm>
          <a:solidFill>
            <a:schemeClr val="bg1"/>
          </a:solidFill>
        </p:grpSpPr>
        <p:sp>
          <p:nvSpPr>
            <p:cNvPr id="45"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46"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47"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spTree>
    <p:extLst>
      <p:ext uri="{BB962C8B-B14F-4D97-AF65-F5344CB8AC3E}">
        <p14:creationId xmlns:p14="http://schemas.microsoft.com/office/powerpoint/2010/main" val="2679512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500"/>
                                        <p:tgtEl>
                                          <p:spTgt spid="9"/>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randombar(horizontal)">
                                      <p:cBhvr>
                                        <p:cTn id="15" dur="500"/>
                                        <p:tgtEl>
                                          <p:spTgt spid="26"/>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down)">
                                      <p:cBhvr>
                                        <p:cTn id="19" dur="500"/>
                                        <p:tgtEl>
                                          <p:spTgt spid="12"/>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randombar(horizontal)">
                                      <p:cBhvr>
                                        <p:cTn id="23" dur="500"/>
                                        <p:tgtEl>
                                          <p:spTgt spid="25"/>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down)">
                                      <p:cBhvr>
                                        <p:cTn id="27" dur="500"/>
                                        <p:tgtEl>
                                          <p:spTgt spid="15"/>
                                        </p:tgtEl>
                                      </p:cBhvr>
                                    </p:animEffect>
                                  </p:childTnLst>
                                </p:cTn>
                              </p:par>
                            </p:childTnLst>
                          </p:cTn>
                        </p:par>
                        <p:par>
                          <p:cTn id="28" fill="hold">
                            <p:stCondLst>
                              <p:cond delay="3000"/>
                            </p:stCondLst>
                            <p:childTnLst>
                              <p:par>
                                <p:cTn id="29" presetID="14" presetClass="entr" presetSubtype="1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randombar(horizontal)">
                                      <p:cBhvr>
                                        <p:cTn id="31" dur="500"/>
                                        <p:tgtEl>
                                          <p:spTgt spid="23"/>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ipe(down)">
                                      <p:cBhvr>
                                        <p:cTn id="35" dur="500"/>
                                        <p:tgtEl>
                                          <p:spTgt spid="18"/>
                                        </p:tgtEl>
                                      </p:cBhvr>
                                    </p:animEffect>
                                  </p:childTnLst>
                                </p:cTn>
                              </p:par>
                            </p:childTnLst>
                          </p:cTn>
                        </p:par>
                        <p:par>
                          <p:cTn id="36" fill="hold">
                            <p:stCondLst>
                              <p:cond delay="4000"/>
                            </p:stCondLst>
                            <p:childTnLst>
                              <p:par>
                                <p:cTn id="37" presetID="14" presetClass="entr" presetSubtype="10"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randombar(horizontal)">
                                      <p:cBhvr>
                                        <p:cTn id="39" dur="500"/>
                                        <p:tgtEl>
                                          <p:spTgt spid="24"/>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500"/>
                                        <p:tgtEl>
                                          <p:spTgt spid="21"/>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2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988"/>
        <p:cNvGrpSpPr/>
        <p:nvPr/>
      </p:nvGrpSpPr>
      <p:grpSpPr>
        <a:xfrm>
          <a:off x="0" y="0"/>
          <a:ext cx="0" cy="0"/>
          <a:chOff x="0" y="0"/>
          <a:chExt cx="0" cy="0"/>
        </a:xfrm>
      </p:grpSpPr>
      <p:sp>
        <p:nvSpPr>
          <p:cNvPr id="1989" name="Shape 1989"/>
          <p:cNvSpPr/>
          <p:nvPr/>
        </p:nvSpPr>
        <p:spPr>
          <a:xfrm>
            <a:off x="880858" y="2047995"/>
            <a:ext cx="279328" cy="279328"/>
          </a:xfrm>
          <a:custGeom>
            <a:avLst/>
            <a:gdLst/>
            <a:ahLst/>
            <a:cxnLst/>
            <a:rect l="0" t="0" r="0" b="0"/>
            <a:pathLst>
              <a:path w="120000" h="120000" extrusionOk="0">
                <a:moveTo>
                  <a:pt x="62727" y="98183"/>
                </a:moveTo>
                <a:cubicBezTo>
                  <a:pt x="64233" y="98183"/>
                  <a:pt x="65455" y="96961"/>
                  <a:pt x="65455" y="95455"/>
                </a:cubicBezTo>
                <a:cubicBezTo>
                  <a:pt x="65455" y="93950"/>
                  <a:pt x="64233" y="92727"/>
                  <a:pt x="62727" y="92727"/>
                </a:cubicBezTo>
                <a:cubicBezTo>
                  <a:pt x="61222" y="92727"/>
                  <a:pt x="60000" y="93950"/>
                  <a:pt x="60000" y="95455"/>
                </a:cubicBezTo>
                <a:cubicBezTo>
                  <a:pt x="60000" y="96961"/>
                  <a:pt x="61222" y="98183"/>
                  <a:pt x="62727" y="98183"/>
                </a:cubicBezTo>
                <a:moveTo>
                  <a:pt x="98183" y="103638"/>
                </a:moveTo>
                <a:lnTo>
                  <a:pt x="76361" y="103638"/>
                </a:lnTo>
                <a:lnTo>
                  <a:pt x="76361" y="68183"/>
                </a:lnTo>
                <a:cubicBezTo>
                  <a:pt x="76361" y="66677"/>
                  <a:pt x="75138" y="65455"/>
                  <a:pt x="73638" y="65455"/>
                </a:cubicBezTo>
                <a:lnTo>
                  <a:pt x="46361" y="65455"/>
                </a:lnTo>
                <a:cubicBezTo>
                  <a:pt x="44861" y="65455"/>
                  <a:pt x="43638" y="66677"/>
                  <a:pt x="43638" y="68183"/>
                </a:cubicBezTo>
                <a:lnTo>
                  <a:pt x="43638" y="103638"/>
                </a:lnTo>
                <a:lnTo>
                  <a:pt x="21816" y="103638"/>
                </a:lnTo>
                <a:lnTo>
                  <a:pt x="21816" y="44766"/>
                </a:lnTo>
                <a:lnTo>
                  <a:pt x="60000" y="6583"/>
                </a:lnTo>
                <a:lnTo>
                  <a:pt x="98183" y="44766"/>
                </a:lnTo>
                <a:cubicBezTo>
                  <a:pt x="98183" y="44766"/>
                  <a:pt x="98183" y="103638"/>
                  <a:pt x="98183" y="103638"/>
                </a:cubicBezTo>
                <a:close/>
                <a:moveTo>
                  <a:pt x="98183" y="114544"/>
                </a:moveTo>
                <a:lnTo>
                  <a:pt x="76361" y="114544"/>
                </a:lnTo>
                <a:lnTo>
                  <a:pt x="76361" y="109088"/>
                </a:lnTo>
                <a:lnTo>
                  <a:pt x="98183" y="109088"/>
                </a:lnTo>
                <a:cubicBezTo>
                  <a:pt x="98183" y="109088"/>
                  <a:pt x="98183" y="114544"/>
                  <a:pt x="98183" y="114544"/>
                </a:cubicBezTo>
                <a:close/>
                <a:moveTo>
                  <a:pt x="70911" y="114544"/>
                </a:moveTo>
                <a:lnTo>
                  <a:pt x="49088" y="114544"/>
                </a:lnTo>
                <a:lnTo>
                  <a:pt x="49088" y="70911"/>
                </a:lnTo>
                <a:lnTo>
                  <a:pt x="70911" y="70911"/>
                </a:lnTo>
                <a:cubicBezTo>
                  <a:pt x="70911" y="70911"/>
                  <a:pt x="70911" y="114544"/>
                  <a:pt x="70911" y="114544"/>
                </a:cubicBezTo>
                <a:close/>
                <a:moveTo>
                  <a:pt x="43638" y="114544"/>
                </a:moveTo>
                <a:lnTo>
                  <a:pt x="21816" y="114544"/>
                </a:lnTo>
                <a:lnTo>
                  <a:pt x="21816" y="109088"/>
                </a:lnTo>
                <a:lnTo>
                  <a:pt x="43638" y="109088"/>
                </a:lnTo>
                <a:cubicBezTo>
                  <a:pt x="43638" y="109088"/>
                  <a:pt x="43638" y="114544"/>
                  <a:pt x="43638" y="114544"/>
                </a:cubicBezTo>
                <a:close/>
                <a:moveTo>
                  <a:pt x="81816" y="10911"/>
                </a:moveTo>
                <a:lnTo>
                  <a:pt x="92727" y="10911"/>
                </a:lnTo>
                <a:lnTo>
                  <a:pt x="92727" y="31600"/>
                </a:lnTo>
                <a:lnTo>
                  <a:pt x="81816" y="20688"/>
                </a:lnTo>
                <a:cubicBezTo>
                  <a:pt x="81816" y="20688"/>
                  <a:pt x="81816" y="10911"/>
                  <a:pt x="81816" y="10911"/>
                </a:cubicBezTo>
                <a:close/>
                <a:moveTo>
                  <a:pt x="119200" y="58072"/>
                </a:moveTo>
                <a:lnTo>
                  <a:pt x="98183" y="37055"/>
                </a:lnTo>
                <a:lnTo>
                  <a:pt x="98183" y="8183"/>
                </a:lnTo>
                <a:cubicBezTo>
                  <a:pt x="98183" y="6677"/>
                  <a:pt x="96961" y="5455"/>
                  <a:pt x="95455" y="5455"/>
                </a:cubicBezTo>
                <a:lnTo>
                  <a:pt x="79088" y="5455"/>
                </a:lnTo>
                <a:cubicBezTo>
                  <a:pt x="77588" y="5455"/>
                  <a:pt x="76361" y="6677"/>
                  <a:pt x="76361" y="8183"/>
                </a:cubicBezTo>
                <a:lnTo>
                  <a:pt x="76361" y="15233"/>
                </a:lnTo>
                <a:lnTo>
                  <a:pt x="61927" y="800"/>
                </a:lnTo>
                <a:cubicBezTo>
                  <a:pt x="61433" y="305"/>
                  <a:pt x="60750" y="0"/>
                  <a:pt x="60000" y="0"/>
                </a:cubicBezTo>
                <a:cubicBezTo>
                  <a:pt x="59250" y="0"/>
                  <a:pt x="58566" y="305"/>
                  <a:pt x="58072" y="800"/>
                </a:cubicBezTo>
                <a:lnTo>
                  <a:pt x="800" y="58072"/>
                </a:lnTo>
                <a:cubicBezTo>
                  <a:pt x="305" y="58566"/>
                  <a:pt x="0" y="59250"/>
                  <a:pt x="0" y="60000"/>
                </a:cubicBezTo>
                <a:cubicBezTo>
                  <a:pt x="0" y="61511"/>
                  <a:pt x="1222" y="62727"/>
                  <a:pt x="2727" y="62727"/>
                </a:cubicBezTo>
                <a:cubicBezTo>
                  <a:pt x="3477" y="62727"/>
                  <a:pt x="4161" y="62422"/>
                  <a:pt x="4655" y="61927"/>
                </a:cubicBezTo>
                <a:lnTo>
                  <a:pt x="16361" y="50222"/>
                </a:lnTo>
                <a:lnTo>
                  <a:pt x="16361" y="117272"/>
                </a:lnTo>
                <a:cubicBezTo>
                  <a:pt x="16361" y="118783"/>
                  <a:pt x="17588" y="120000"/>
                  <a:pt x="19088" y="120000"/>
                </a:cubicBezTo>
                <a:lnTo>
                  <a:pt x="100911" y="120000"/>
                </a:lnTo>
                <a:cubicBezTo>
                  <a:pt x="102411" y="120000"/>
                  <a:pt x="103638" y="118783"/>
                  <a:pt x="103638" y="117272"/>
                </a:cubicBezTo>
                <a:lnTo>
                  <a:pt x="103638" y="50222"/>
                </a:lnTo>
                <a:lnTo>
                  <a:pt x="115344" y="61927"/>
                </a:lnTo>
                <a:cubicBezTo>
                  <a:pt x="115838" y="62422"/>
                  <a:pt x="116522" y="62727"/>
                  <a:pt x="117272" y="62727"/>
                </a:cubicBezTo>
                <a:cubicBezTo>
                  <a:pt x="118777" y="62727"/>
                  <a:pt x="120000" y="61511"/>
                  <a:pt x="120000" y="60000"/>
                </a:cubicBezTo>
                <a:cubicBezTo>
                  <a:pt x="120000" y="59250"/>
                  <a:pt x="119694" y="58566"/>
                  <a:pt x="119200" y="58072"/>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1990" name="Shape 1990"/>
          <p:cNvSpPr/>
          <p:nvPr/>
        </p:nvSpPr>
        <p:spPr>
          <a:xfrm>
            <a:off x="1414120" y="2047995"/>
            <a:ext cx="279328" cy="279328"/>
          </a:xfrm>
          <a:custGeom>
            <a:avLst/>
            <a:gdLst/>
            <a:ahLst/>
            <a:cxnLst/>
            <a:rect l="0" t="0" r="0" b="0"/>
            <a:pathLst>
              <a:path w="120000" h="120000" extrusionOk="0">
                <a:moveTo>
                  <a:pt x="60000" y="114544"/>
                </a:moveTo>
                <a:cubicBezTo>
                  <a:pt x="29872" y="114544"/>
                  <a:pt x="5455" y="90127"/>
                  <a:pt x="5455" y="60000"/>
                </a:cubicBezTo>
                <a:cubicBezTo>
                  <a:pt x="5455" y="29872"/>
                  <a:pt x="29872" y="5455"/>
                  <a:pt x="60000" y="5455"/>
                </a:cubicBezTo>
                <a:cubicBezTo>
                  <a:pt x="90127" y="5455"/>
                  <a:pt x="114544" y="29872"/>
                  <a:pt x="114544" y="60000"/>
                </a:cubicBezTo>
                <a:cubicBezTo>
                  <a:pt x="114544" y="90127"/>
                  <a:pt x="90127" y="114544"/>
                  <a:pt x="60000" y="114544"/>
                </a:cubicBezTo>
                <a:moveTo>
                  <a:pt x="60000" y="0"/>
                </a:moveTo>
                <a:cubicBezTo>
                  <a:pt x="26866" y="0"/>
                  <a:pt x="0" y="26866"/>
                  <a:pt x="0" y="60000"/>
                </a:cubicBezTo>
                <a:cubicBezTo>
                  <a:pt x="0" y="93138"/>
                  <a:pt x="26866" y="120000"/>
                  <a:pt x="60000" y="120000"/>
                </a:cubicBezTo>
                <a:cubicBezTo>
                  <a:pt x="93133" y="120000"/>
                  <a:pt x="120000" y="93138"/>
                  <a:pt x="120000" y="60000"/>
                </a:cubicBezTo>
                <a:cubicBezTo>
                  <a:pt x="120000" y="26866"/>
                  <a:pt x="93133" y="0"/>
                  <a:pt x="60000" y="0"/>
                </a:cubicBezTo>
                <a:moveTo>
                  <a:pt x="79088" y="93066"/>
                </a:moveTo>
                <a:cubicBezTo>
                  <a:pt x="77783" y="93816"/>
                  <a:pt x="77338" y="95488"/>
                  <a:pt x="78094" y="96788"/>
                </a:cubicBezTo>
                <a:cubicBezTo>
                  <a:pt x="78844" y="98100"/>
                  <a:pt x="80516" y="98544"/>
                  <a:pt x="81816" y="97788"/>
                </a:cubicBezTo>
                <a:cubicBezTo>
                  <a:pt x="83122" y="97038"/>
                  <a:pt x="83566" y="95372"/>
                  <a:pt x="82816" y="94066"/>
                </a:cubicBezTo>
                <a:cubicBezTo>
                  <a:pt x="82061" y="92761"/>
                  <a:pt x="80400" y="92316"/>
                  <a:pt x="79088" y="93066"/>
                </a:cubicBezTo>
                <a:moveTo>
                  <a:pt x="60000" y="65455"/>
                </a:moveTo>
                <a:cubicBezTo>
                  <a:pt x="56988" y="65455"/>
                  <a:pt x="54544" y="63011"/>
                  <a:pt x="54544" y="60000"/>
                </a:cubicBezTo>
                <a:cubicBezTo>
                  <a:pt x="54544" y="56988"/>
                  <a:pt x="56988" y="54544"/>
                  <a:pt x="60000" y="54544"/>
                </a:cubicBezTo>
                <a:cubicBezTo>
                  <a:pt x="63011" y="54544"/>
                  <a:pt x="65455" y="56988"/>
                  <a:pt x="65455" y="60000"/>
                </a:cubicBezTo>
                <a:cubicBezTo>
                  <a:pt x="65455" y="63011"/>
                  <a:pt x="63011" y="65455"/>
                  <a:pt x="60000" y="65455"/>
                </a:cubicBezTo>
                <a:moveTo>
                  <a:pt x="84544" y="57272"/>
                </a:moveTo>
                <a:lnTo>
                  <a:pt x="70522" y="57272"/>
                </a:lnTo>
                <a:cubicBezTo>
                  <a:pt x="69527" y="53466"/>
                  <a:pt x="66544" y="50466"/>
                  <a:pt x="62727" y="49477"/>
                </a:cubicBezTo>
                <a:lnTo>
                  <a:pt x="62727" y="19088"/>
                </a:lnTo>
                <a:cubicBezTo>
                  <a:pt x="62727" y="17588"/>
                  <a:pt x="61505" y="16361"/>
                  <a:pt x="60000" y="16361"/>
                </a:cubicBezTo>
                <a:cubicBezTo>
                  <a:pt x="58494" y="16361"/>
                  <a:pt x="57272" y="17588"/>
                  <a:pt x="57272" y="19088"/>
                </a:cubicBezTo>
                <a:lnTo>
                  <a:pt x="57272" y="49477"/>
                </a:lnTo>
                <a:cubicBezTo>
                  <a:pt x="52577" y="50694"/>
                  <a:pt x="49088" y="54922"/>
                  <a:pt x="49088" y="60000"/>
                </a:cubicBezTo>
                <a:cubicBezTo>
                  <a:pt x="49088" y="66027"/>
                  <a:pt x="53977" y="70911"/>
                  <a:pt x="60000" y="70911"/>
                </a:cubicBezTo>
                <a:cubicBezTo>
                  <a:pt x="65077" y="70911"/>
                  <a:pt x="69311" y="67427"/>
                  <a:pt x="70522" y="62727"/>
                </a:cubicBezTo>
                <a:lnTo>
                  <a:pt x="84544" y="62727"/>
                </a:lnTo>
                <a:cubicBezTo>
                  <a:pt x="86050" y="62727"/>
                  <a:pt x="87272" y="61511"/>
                  <a:pt x="87272" y="60000"/>
                </a:cubicBezTo>
                <a:cubicBezTo>
                  <a:pt x="87272" y="58494"/>
                  <a:pt x="86050" y="57272"/>
                  <a:pt x="84544" y="57272"/>
                </a:cubicBezTo>
                <a:moveTo>
                  <a:pt x="94066" y="37183"/>
                </a:moveTo>
                <a:cubicBezTo>
                  <a:pt x="92761" y="37938"/>
                  <a:pt x="92311" y="39605"/>
                  <a:pt x="93066" y="40911"/>
                </a:cubicBezTo>
                <a:cubicBezTo>
                  <a:pt x="93816" y="42216"/>
                  <a:pt x="95488" y="42661"/>
                  <a:pt x="96788" y="41905"/>
                </a:cubicBezTo>
                <a:cubicBezTo>
                  <a:pt x="98094" y="41155"/>
                  <a:pt x="98538" y="39488"/>
                  <a:pt x="97788" y="38183"/>
                </a:cubicBezTo>
                <a:cubicBezTo>
                  <a:pt x="97038" y="36877"/>
                  <a:pt x="95366" y="36427"/>
                  <a:pt x="94066" y="37183"/>
                </a:cubicBezTo>
                <a:moveTo>
                  <a:pt x="60000" y="98183"/>
                </a:moveTo>
                <a:cubicBezTo>
                  <a:pt x="58494" y="98183"/>
                  <a:pt x="57272" y="99405"/>
                  <a:pt x="57272" y="100911"/>
                </a:cubicBezTo>
                <a:cubicBezTo>
                  <a:pt x="57272" y="102416"/>
                  <a:pt x="58494" y="103638"/>
                  <a:pt x="60000" y="103638"/>
                </a:cubicBezTo>
                <a:cubicBezTo>
                  <a:pt x="61505" y="103638"/>
                  <a:pt x="62727" y="102416"/>
                  <a:pt x="62727" y="100911"/>
                </a:cubicBezTo>
                <a:cubicBezTo>
                  <a:pt x="62727" y="99405"/>
                  <a:pt x="61505" y="98183"/>
                  <a:pt x="60000" y="98183"/>
                </a:cubicBezTo>
                <a:moveTo>
                  <a:pt x="96788" y="78094"/>
                </a:moveTo>
                <a:cubicBezTo>
                  <a:pt x="95488" y="77338"/>
                  <a:pt x="93816" y="77783"/>
                  <a:pt x="93066" y="79088"/>
                </a:cubicBezTo>
                <a:cubicBezTo>
                  <a:pt x="92311" y="80400"/>
                  <a:pt x="92761" y="82066"/>
                  <a:pt x="94066" y="82816"/>
                </a:cubicBezTo>
                <a:cubicBezTo>
                  <a:pt x="95366" y="83572"/>
                  <a:pt x="97038" y="83122"/>
                  <a:pt x="97788" y="81816"/>
                </a:cubicBezTo>
                <a:cubicBezTo>
                  <a:pt x="98538" y="80511"/>
                  <a:pt x="98094" y="78844"/>
                  <a:pt x="96788" y="78094"/>
                </a:cubicBezTo>
                <a:moveTo>
                  <a:pt x="25933" y="37183"/>
                </a:moveTo>
                <a:cubicBezTo>
                  <a:pt x="24627" y="36427"/>
                  <a:pt x="22961" y="36877"/>
                  <a:pt x="22211" y="38183"/>
                </a:cubicBezTo>
                <a:cubicBezTo>
                  <a:pt x="21461" y="39488"/>
                  <a:pt x="21900" y="41155"/>
                  <a:pt x="23211" y="41905"/>
                </a:cubicBezTo>
                <a:cubicBezTo>
                  <a:pt x="24511" y="42661"/>
                  <a:pt x="26183" y="42216"/>
                  <a:pt x="26933" y="40911"/>
                </a:cubicBezTo>
                <a:cubicBezTo>
                  <a:pt x="27688" y="39605"/>
                  <a:pt x="27238" y="37938"/>
                  <a:pt x="25933" y="37183"/>
                </a:cubicBezTo>
                <a:moveTo>
                  <a:pt x="79088" y="26933"/>
                </a:moveTo>
                <a:cubicBezTo>
                  <a:pt x="80400" y="27688"/>
                  <a:pt x="82061" y="27238"/>
                  <a:pt x="82816" y="25938"/>
                </a:cubicBezTo>
                <a:cubicBezTo>
                  <a:pt x="83566" y="24633"/>
                  <a:pt x="83122" y="22966"/>
                  <a:pt x="81816" y="22211"/>
                </a:cubicBezTo>
                <a:cubicBezTo>
                  <a:pt x="80516" y="21461"/>
                  <a:pt x="78844" y="21905"/>
                  <a:pt x="78094" y="23211"/>
                </a:cubicBezTo>
                <a:cubicBezTo>
                  <a:pt x="77338" y="24511"/>
                  <a:pt x="77783" y="26183"/>
                  <a:pt x="79088" y="26933"/>
                </a:cubicBezTo>
                <a:moveTo>
                  <a:pt x="19088" y="57272"/>
                </a:moveTo>
                <a:cubicBezTo>
                  <a:pt x="17588" y="57272"/>
                  <a:pt x="16361" y="58494"/>
                  <a:pt x="16361" y="60000"/>
                </a:cubicBezTo>
                <a:cubicBezTo>
                  <a:pt x="16361" y="61511"/>
                  <a:pt x="17588" y="62727"/>
                  <a:pt x="19088" y="62727"/>
                </a:cubicBezTo>
                <a:cubicBezTo>
                  <a:pt x="20594" y="62727"/>
                  <a:pt x="21816" y="61511"/>
                  <a:pt x="21816" y="60000"/>
                </a:cubicBezTo>
                <a:cubicBezTo>
                  <a:pt x="21816" y="58494"/>
                  <a:pt x="20594" y="57272"/>
                  <a:pt x="19088" y="57272"/>
                </a:cubicBezTo>
                <a:moveTo>
                  <a:pt x="38183" y="22211"/>
                </a:moveTo>
                <a:cubicBezTo>
                  <a:pt x="36877" y="22966"/>
                  <a:pt x="36433" y="24633"/>
                  <a:pt x="37183" y="25938"/>
                </a:cubicBezTo>
                <a:cubicBezTo>
                  <a:pt x="37938" y="27238"/>
                  <a:pt x="39605" y="27688"/>
                  <a:pt x="40911" y="26933"/>
                </a:cubicBezTo>
                <a:cubicBezTo>
                  <a:pt x="42216" y="26183"/>
                  <a:pt x="42661" y="24511"/>
                  <a:pt x="41905" y="23211"/>
                </a:cubicBezTo>
                <a:cubicBezTo>
                  <a:pt x="41155" y="21905"/>
                  <a:pt x="39488" y="21461"/>
                  <a:pt x="38183" y="22211"/>
                </a:cubicBezTo>
                <a:moveTo>
                  <a:pt x="23211" y="78094"/>
                </a:moveTo>
                <a:cubicBezTo>
                  <a:pt x="21900" y="78844"/>
                  <a:pt x="21461" y="80511"/>
                  <a:pt x="22211" y="81816"/>
                </a:cubicBezTo>
                <a:cubicBezTo>
                  <a:pt x="22961" y="83122"/>
                  <a:pt x="24627" y="83572"/>
                  <a:pt x="25933" y="82816"/>
                </a:cubicBezTo>
                <a:cubicBezTo>
                  <a:pt x="27238" y="82066"/>
                  <a:pt x="27688" y="80400"/>
                  <a:pt x="26933" y="79088"/>
                </a:cubicBezTo>
                <a:cubicBezTo>
                  <a:pt x="26183" y="77783"/>
                  <a:pt x="24511" y="77338"/>
                  <a:pt x="23211" y="78094"/>
                </a:cubicBezTo>
                <a:moveTo>
                  <a:pt x="40911" y="93066"/>
                </a:moveTo>
                <a:cubicBezTo>
                  <a:pt x="39605" y="92316"/>
                  <a:pt x="37938" y="92761"/>
                  <a:pt x="37183" y="94066"/>
                </a:cubicBezTo>
                <a:cubicBezTo>
                  <a:pt x="36433" y="95372"/>
                  <a:pt x="36877" y="97038"/>
                  <a:pt x="38183" y="97788"/>
                </a:cubicBezTo>
                <a:cubicBezTo>
                  <a:pt x="39488" y="98544"/>
                  <a:pt x="41155" y="98100"/>
                  <a:pt x="41905" y="96788"/>
                </a:cubicBezTo>
                <a:cubicBezTo>
                  <a:pt x="42661" y="95488"/>
                  <a:pt x="42216" y="93816"/>
                  <a:pt x="40911" y="93066"/>
                </a:cubicBezTo>
                <a:moveTo>
                  <a:pt x="100911" y="57272"/>
                </a:moveTo>
                <a:cubicBezTo>
                  <a:pt x="99405" y="57272"/>
                  <a:pt x="98183" y="58494"/>
                  <a:pt x="98183" y="60000"/>
                </a:cubicBezTo>
                <a:cubicBezTo>
                  <a:pt x="98183" y="61511"/>
                  <a:pt x="99405" y="62727"/>
                  <a:pt x="100911" y="62727"/>
                </a:cubicBezTo>
                <a:cubicBezTo>
                  <a:pt x="102411" y="62727"/>
                  <a:pt x="103638" y="61511"/>
                  <a:pt x="103638" y="60000"/>
                </a:cubicBezTo>
                <a:cubicBezTo>
                  <a:pt x="103638" y="58494"/>
                  <a:pt x="102411" y="57272"/>
                  <a:pt x="100911" y="57272"/>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1991" name="Shape 1991"/>
          <p:cNvSpPr/>
          <p:nvPr/>
        </p:nvSpPr>
        <p:spPr>
          <a:xfrm>
            <a:off x="1947380" y="2047995"/>
            <a:ext cx="279328" cy="279328"/>
          </a:xfrm>
          <a:custGeom>
            <a:avLst/>
            <a:gdLst/>
            <a:ahLst/>
            <a:cxnLst/>
            <a:rect l="0" t="0" r="0" b="0"/>
            <a:pathLst>
              <a:path w="120000" h="120000" extrusionOk="0">
                <a:moveTo>
                  <a:pt x="60000" y="65455"/>
                </a:moveTo>
                <a:cubicBezTo>
                  <a:pt x="56988" y="65455"/>
                  <a:pt x="54544" y="63011"/>
                  <a:pt x="54544" y="60000"/>
                </a:cubicBezTo>
                <a:cubicBezTo>
                  <a:pt x="54544" y="56988"/>
                  <a:pt x="56988" y="54544"/>
                  <a:pt x="60000" y="54544"/>
                </a:cubicBezTo>
                <a:cubicBezTo>
                  <a:pt x="63011" y="54544"/>
                  <a:pt x="65455" y="56988"/>
                  <a:pt x="65455" y="60000"/>
                </a:cubicBezTo>
                <a:cubicBezTo>
                  <a:pt x="65455" y="63011"/>
                  <a:pt x="63011" y="65455"/>
                  <a:pt x="60000" y="65455"/>
                </a:cubicBezTo>
                <a:moveTo>
                  <a:pt x="79088" y="57272"/>
                </a:moveTo>
                <a:lnTo>
                  <a:pt x="70522" y="57272"/>
                </a:lnTo>
                <a:cubicBezTo>
                  <a:pt x="69533" y="53455"/>
                  <a:pt x="66550" y="50466"/>
                  <a:pt x="62727" y="49477"/>
                </a:cubicBezTo>
                <a:lnTo>
                  <a:pt x="62727" y="30000"/>
                </a:lnTo>
                <a:cubicBezTo>
                  <a:pt x="62727" y="28494"/>
                  <a:pt x="61505" y="27272"/>
                  <a:pt x="60000" y="27272"/>
                </a:cubicBezTo>
                <a:cubicBezTo>
                  <a:pt x="58494" y="27272"/>
                  <a:pt x="57272" y="28494"/>
                  <a:pt x="57272" y="30000"/>
                </a:cubicBezTo>
                <a:lnTo>
                  <a:pt x="57272" y="49477"/>
                </a:lnTo>
                <a:cubicBezTo>
                  <a:pt x="52577" y="50694"/>
                  <a:pt x="49088" y="54922"/>
                  <a:pt x="49088" y="60000"/>
                </a:cubicBezTo>
                <a:cubicBezTo>
                  <a:pt x="49088" y="66027"/>
                  <a:pt x="53977" y="70911"/>
                  <a:pt x="60000" y="70911"/>
                </a:cubicBezTo>
                <a:cubicBezTo>
                  <a:pt x="65077" y="70911"/>
                  <a:pt x="69311" y="67427"/>
                  <a:pt x="70522" y="62727"/>
                </a:cubicBezTo>
                <a:lnTo>
                  <a:pt x="79088" y="62727"/>
                </a:lnTo>
                <a:cubicBezTo>
                  <a:pt x="80594" y="62727"/>
                  <a:pt x="81816" y="61511"/>
                  <a:pt x="81816" y="60000"/>
                </a:cubicBezTo>
                <a:cubicBezTo>
                  <a:pt x="81816" y="58494"/>
                  <a:pt x="80594" y="57272"/>
                  <a:pt x="79088" y="57272"/>
                </a:cubicBezTo>
                <a:moveTo>
                  <a:pt x="60000" y="114544"/>
                </a:moveTo>
                <a:cubicBezTo>
                  <a:pt x="29872" y="114544"/>
                  <a:pt x="5455" y="90127"/>
                  <a:pt x="5455" y="60000"/>
                </a:cubicBezTo>
                <a:cubicBezTo>
                  <a:pt x="5455" y="29872"/>
                  <a:pt x="29872" y="5455"/>
                  <a:pt x="60000" y="5455"/>
                </a:cubicBezTo>
                <a:cubicBezTo>
                  <a:pt x="90127" y="5455"/>
                  <a:pt x="114544" y="29872"/>
                  <a:pt x="114544" y="60000"/>
                </a:cubicBezTo>
                <a:cubicBezTo>
                  <a:pt x="114544" y="90127"/>
                  <a:pt x="90127" y="114544"/>
                  <a:pt x="60000" y="114544"/>
                </a:cubicBezTo>
                <a:moveTo>
                  <a:pt x="60000" y="0"/>
                </a:moveTo>
                <a:cubicBezTo>
                  <a:pt x="26866" y="0"/>
                  <a:pt x="0" y="26866"/>
                  <a:pt x="0" y="60000"/>
                </a:cubicBezTo>
                <a:cubicBezTo>
                  <a:pt x="0" y="93138"/>
                  <a:pt x="26866" y="120000"/>
                  <a:pt x="60000" y="120000"/>
                </a:cubicBezTo>
                <a:cubicBezTo>
                  <a:pt x="93133" y="120000"/>
                  <a:pt x="120000" y="93138"/>
                  <a:pt x="120000" y="60000"/>
                </a:cubicBezTo>
                <a:cubicBezTo>
                  <a:pt x="120000" y="26866"/>
                  <a:pt x="93133" y="0"/>
                  <a:pt x="60000" y="0"/>
                </a:cubicBezTo>
                <a:moveTo>
                  <a:pt x="60000" y="103638"/>
                </a:moveTo>
                <a:cubicBezTo>
                  <a:pt x="35900" y="103638"/>
                  <a:pt x="16361" y="84100"/>
                  <a:pt x="16361" y="60000"/>
                </a:cubicBezTo>
                <a:cubicBezTo>
                  <a:pt x="16361" y="35900"/>
                  <a:pt x="35900" y="16361"/>
                  <a:pt x="60000" y="16361"/>
                </a:cubicBezTo>
                <a:cubicBezTo>
                  <a:pt x="84100" y="16361"/>
                  <a:pt x="103638" y="35900"/>
                  <a:pt x="103638" y="60000"/>
                </a:cubicBezTo>
                <a:cubicBezTo>
                  <a:pt x="103638" y="84100"/>
                  <a:pt x="84100" y="103638"/>
                  <a:pt x="60000" y="103638"/>
                </a:cubicBezTo>
                <a:moveTo>
                  <a:pt x="60000" y="10911"/>
                </a:moveTo>
                <a:cubicBezTo>
                  <a:pt x="32888" y="10911"/>
                  <a:pt x="10911" y="32888"/>
                  <a:pt x="10911" y="60000"/>
                </a:cubicBezTo>
                <a:cubicBezTo>
                  <a:pt x="10911" y="87111"/>
                  <a:pt x="32888" y="109088"/>
                  <a:pt x="60000" y="109088"/>
                </a:cubicBezTo>
                <a:cubicBezTo>
                  <a:pt x="87111" y="109088"/>
                  <a:pt x="109088" y="87111"/>
                  <a:pt x="109088" y="60000"/>
                </a:cubicBezTo>
                <a:cubicBezTo>
                  <a:pt x="109088" y="32888"/>
                  <a:pt x="87111" y="10911"/>
                  <a:pt x="60000" y="10911"/>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1992" name="Shape 1992"/>
          <p:cNvSpPr/>
          <p:nvPr/>
        </p:nvSpPr>
        <p:spPr>
          <a:xfrm>
            <a:off x="2518731" y="2047995"/>
            <a:ext cx="203147" cy="279328"/>
          </a:xfrm>
          <a:custGeom>
            <a:avLst/>
            <a:gdLst/>
            <a:ahLst/>
            <a:cxnLst/>
            <a:rect l="0" t="0" r="0" b="0"/>
            <a:pathLst>
              <a:path w="120000" h="120000" extrusionOk="0">
                <a:moveTo>
                  <a:pt x="112500" y="109088"/>
                </a:moveTo>
                <a:cubicBezTo>
                  <a:pt x="112500" y="112100"/>
                  <a:pt x="109138" y="114544"/>
                  <a:pt x="105000" y="114544"/>
                </a:cubicBezTo>
                <a:lnTo>
                  <a:pt x="15000" y="114544"/>
                </a:lnTo>
                <a:cubicBezTo>
                  <a:pt x="10861" y="114544"/>
                  <a:pt x="7500" y="112100"/>
                  <a:pt x="7500" y="109088"/>
                </a:cubicBezTo>
                <a:lnTo>
                  <a:pt x="7500" y="60000"/>
                </a:lnTo>
                <a:cubicBezTo>
                  <a:pt x="7500" y="56988"/>
                  <a:pt x="10861" y="54544"/>
                  <a:pt x="15000" y="54544"/>
                </a:cubicBezTo>
                <a:lnTo>
                  <a:pt x="105000" y="54544"/>
                </a:lnTo>
                <a:cubicBezTo>
                  <a:pt x="109138" y="54544"/>
                  <a:pt x="112500" y="56988"/>
                  <a:pt x="112500" y="60000"/>
                </a:cubicBezTo>
                <a:cubicBezTo>
                  <a:pt x="112500" y="60000"/>
                  <a:pt x="112500" y="109088"/>
                  <a:pt x="112500" y="109088"/>
                </a:cubicBezTo>
                <a:close/>
                <a:moveTo>
                  <a:pt x="22500" y="32727"/>
                </a:moveTo>
                <a:cubicBezTo>
                  <a:pt x="22500" y="17666"/>
                  <a:pt x="39288" y="5455"/>
                  <a:pt x="60000" y="5455"/>
                </a:cubicBezTo>
                <a:cubicBezTo>
                  <a:pt x="80711" y="5455"/>
                  <a:pt x="97500" y="17666"/>
                  <a:pt x="97500" y="32727"/>
                </a:cubicBezTo>
                <a:lnTo>
                  <a:pt x="97500" y="49088"/>
                </a:lnTo>
                <a:lnTo>
                  <a:pt x="22500" y="49088"/>
                </a:lnTo>
                <a:cubicBezTo>
                  <a:pt x="22500" y="49088"/>
                  <a:pt x="22500" y="32727"/>
                  <a:pt x="22500" y="32727"/>
                </a:cubicBezTo>
                <a:close/>
                <a:moveTo>
                  <a:pt x="105000" y="49088"/>
                </a:moveTo>
                <a:lnTo>
                  <a:pt x="105000" y="32727"/>
                </a:lnTo>
                <a:cubicBezTo>
                  <a:pt x="105000" y="14655"/>
                  <a:pt x="84850" y="0"/>
                  <a:pt x="60000" y="0"/>
                </a:cubicBezTo>
                <a:cubicBezTo>
                  <a:pt x="35150" y="0"/>
                  <a:pt x="15000" y="14655"/>
                  <a:pt x="15000" y="32727"/>
                </a:cubicBezTo>
                <a:lnTo>
                  <a:pt x="15000" y="49088"/>
                </a:lnTo>
                <a:cubicBezTo>
                  <a:pt x="6716" y="49088"/>
                  <a:pt x="0" y="53977"/>
                  <a:pt x="0" y="60000"/>
                </a:cubicBezTo>
                <a:lnTo>
                  <a:pt x="0" y="109088"/>
                </a:lnTo>
                <a:cubicBezTo>
                  <a:pt x="0" y="115116"/>
                  <a:pt x="6716" y="120000"/>
                  <a:pt x="15000" y="120000"/>
                </a:cubicBezTo>
                <a:lnTo>
                  <a:pt x="105000" y="120000"/>
                </a:lnTo>
                <a:cubicBezTo>
                  <a:pt x="113283" y="120000"/>
                  <a:pt x="120000" y="115116"/>
                  <a:pt x="120000" y="109088"/>
                </a:cubicBezTo>
                <a:lnTo>
                  <a:pt x="120000" y="60000"/>
                </a:lnTo>
                <a:cubicBezTo>
                  <a:pt x="120000" y="53977"/>
                  <a:pt x="113283" y="49088"/>
                  <a:pt x="105000" y="49088"/>
                </a:cubicBezTo>
                <a:moveTo>
                  <a:pt x="63750" y="86516"/>
                </a:moveTo>
                <a:lnTo>
                  <a:pt x="63750" y="90000"/>
                </a:lnTo>
                <a:cubicBezTo>
                  <a:pt x="63750" y="91511"/>
                  <a:pt x="62066" y="92727"/>
                  <a:pt x="60000" y="92727"/>
                </a:cubicBezTo>
                <a:cubicBezTo>
                  <a:pt x="57933" y="92727"/>
                  <a:pt x="56250" y="91511"/>
                  <a:pt x="56250" y="90000"/>
                </a:cubicBezTo>
                <a:lnTo>
                  <a:pt x="56250" y="86516"/>
                </a:lnTo>
                <a:cubicBezTo>
                  <a:pt x="54016" y="85572"/>
                  <a:pt x="52500" y="83833"/>
                  <a:pt x="52500" y="81816"/>
                </a:cubicBezTo>
                <a:cubicBezTo>
                  <a:pt x="52500" y="78811"/>
                  <a:pt x="55861" y="76361"/>
                  <a:pt x="60000" y="76361"/>
                </a:cubicBezTo>
                <a:cubicBezTo>
                  <a:pt x="64138" y="76361"/>
                  <a:pt x="67500" y="78811"/>
                  <a:pt x="67500" y="81816"/>
                </a:cubicBezTo>
                <a:cubicBezTo>
                  <a:pt x="67500" y="83833"/>
                  <a:pt x="65977" y="85572"/>
                  <a:pt x="63750" y="86516"/>
                </a:cubicBezTo>
                <a:moveTo>
                  <a:pt x="60000" y="70911"/>
                </a:moveTo>
                <a:cubicBezTo>
                  <a:pt x="51716" y="70911"/>
                  <a:pt x="45000" y="75794"/>
                  <a:pt x="45000" y="81816"/>
                </a:cubicBezTo>
                <a:cubicBezTo>
                  <a:pt x="45000" y="84622"/>
                  <a:pt x="46494" y="87150"/>
                  <a:pt x="48877" y="89077"/>
                </a:cubicBezTo>
                <a:cubicBezTo>
                  <a:pt x="48827" y="89383"/>
                  <a:pt x="48750" y="89688"/>
                  <a:pt x="48750" y="90000"/>
                </a:cubicBezTo>
                <a:cubicBezTo>
                  <a:pt x="48750" y="94522"/>
                  <a:pt x="53783" y="98183"/>
                  <a:pt x="60000" y="98183"/>
                </a:cubicBezTo>
                <a:cubicBezTo>
                  <a:pt x="66216" y="98183"/>
                  <a:pt x="71250" y="94522"/>
                  <a:pt x="71250" y="90000"/>
                </a:cubicBezTo>
                <a:cubicBezTo>
                  <a:pt x="71250" y="89688"/>
                  <a:pt x="71166" y="89383"/>
                  <a:pt x="71122" y="89077"/>
                </a:cubicBezTo>
                <a:cubicBezTo>
                  <a:pt x="73505" y="87144"/>
                  <a:pt x="75000" y="84622"/>
                  <a:pt x="75000" y="81816"/>
                </a:cubicBezTo>
                <a:cubicBezTo>
                  <a:pt x="75000" y="75794"/>
                  <a:pt x="68283" y="70911"/>
                  <a:pt x="60000" y="70911"/>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1993" name="Shape 1993"/>
          <p:cNvSpPr/>
          <p:nvPr/>
        </p:nvSpPr>
        <p:spPr>
          <a:xfrm>
            <a:off x="3051993" y="2047995"/>
            <a:ext cx="203147" cy="279328"/>
          </a:xfrm>
          <a:custGeom>
            <a:avLst/>
            <a:gdLst/>
            <a:ahLst/>
            <a:cxnLst/>
            <a:rect l="0" t="0" r="0" b="0"/>
            <a:pathLst>
              <a:path w="120000" h="120000" extrusionOk="0">
                <a:moveTo>
                  <a:pt x="63750" y="86516"/>
                </a:moveTo>
                <a:lnTo>
                  <a:pt x="63750" y="90000"/>
                </a:lnTo>
                <a:cubicBezTo>
                  <a:pt x="63750" y="91505"/>
                  <a:pt x="62066" y="92727"/>
                  <a:pt x="60000" y="92727"/>
                </a:cubicBezTo>
                <a:cubicBezTo>
                  <a:pt x="57933" y="92727"/>
                  <a:pt x="56250" y="91505"/>
                  <a:pt x="56250" y="90000"/>
                </a:cubicBezTo>
                <a:lnTo>
                  <a:pt x="56250" y="86516"/>
                </a:lnTo>
                <a:cubicBezTo>
                  <a:pt x="54016" y="85572"/>
                  <a:pt x="52500" y="83833"/>
                  <a:pt x="52500" y="81816"/>
                </a:cubicBezTo>
                <a:cubicBezTo>
                  <a:pt x="52500" y="78805"/>
                  <a:pt x="55861" y="76361"/>
                  <a:pt x="60000" y="76361"/>
                </a:cubicBezTo>
                <a:cubicBezTo>
                  <a:pt x="64138" y="76361"/>
                  <a:pt x="67500" y="78805"/>
                  <a:pt x="67500" y="81816"/>
                </a:cubicBezTo>
                <a:cubicBezTo>
                  <a:pt x="67500" y="83833"/>
                  <a:pt x="65977" y="85572"/>
                  <a:pt x="63750" y="86516"/>
                </a:cubicBezTo>
                <a:moveTo>
                  <a:pt x="60000" y="70911"/>
                </a:moveTo>
                <a:cubicBezTo>
                  <a:pt x="51716" y="70911"/>
                  <a:pt x="45000" y="75794"/>
                  <a:pt x="45000" y="81816"/>
                </a:cubicBezTo>
                <a:cubicBezTo>
                  <a:pt x="45000" y="84622"/>
                  <a:pt x="46494" y="87144"/>
                  <a:pt x="48877" y="89077"/>
                </a:cubicBezTo>
                <a:cubicBezTo>
                  <a:pt x="48827" y="89383"/>
                  <a:pt x="48750" y="89683"/>
                  <a:pt x="48750" y="90000"/>
                </a:cubicBezTo>
                <a:cubicBezTo>
                  <a:pt x="48750" y="94522"/>
                  <a:pt x="53783" y="98183"/>
                  <a:pt x="60000" y="98183"/>
                </a:cubicBezTo>
                <a:cubicBezTo>
                  <a:pt x="66216" y="98183"/>
                  <a:pt x="71250" y="94522"/>
                  <a:pt x="71250" y="90000"/>
                </a:cubicBezTo>
                <a:cubicBezTo>
                  <a:pt x="71250" y="89683"/>
                  <a:pt x="71166" y="89383"/>
                  <a:pt x="71122" y="89077"/>
                </a:cubicBezTo>
                <a:cubicBezTo>
                  <a:pt x="73505" y="87150"/>
                  <a:pt x="75000" y="84622"/>
                  <a:pt x="75000" y="81816"/>
                </a:cubicBezTo>
                <a:cubicBezTo>
                  <a:pt x="75000" y="75794"/>
                  <a:pt x="68283" y="70911"/>
                  <a:pt x="60000" y="70911"/>
                </a:cubicBezTo>
                <a:moveTo>
                  <a:pt x="112500" y="109088"/>
                </a:moveTo>
                <a:cubicBezTo>
                  <a:pt x="112500" y="112105"/>
                  <a:pt x="109138" y="114544"/>
                  <a:pt x="105000" y="114544"/>
                </a:cubicBezTo>
                <a:lnTo>
                  <a:pt x="15000" y="114544"/>
                </a:lnTo>
                <a:cubicBezTo>
                  <a:pt x="10861" y="114544"/>
                  <a:pt x="7500" y="112105"/>
                  <a:pt x="7500" y="109088"/>
                </a:cubicBezTo>
                <a:lnTo>
                  <a:pt x="7500" y="60000"/>
                </a:lnTo>
                <a:cubicBezTo>
                  <a:pt x="7500" y="56988"/>
                  <a:pt x="10861" y="54544"/>
                  <a:pt x="15000" y="54544"/>
                </a:cubicBezTo>
                <a:lnTo>
                  <a:pt x="105000" y="54544"/>
                </a:lnTo>
                <a:cubicBezTo>
                  <a:pt x="109138" y="54544"/>
                  <a:pt x="112500" y="56988"/>
                  <a:pt x="112500" y="60000"/>
                </a:cubicBezTo>
                <a:cubicBezTo>
                  <a:pt x="112500" y="60000"/>
                  <a:pt x="112500" y="109088"/>
                  <a:pt x="112500" y="109088"/>
                </a:cubicBezTo>
                <a:close/>
                <a:moveTo>
                  <a:pt x="105000" y="49088"/>
                </a:moveTo>
                <a:lnTo>
                  <a:pt x="105000" y="32727"/>
                </a:lnTo>
                <a:cubicBezTo>
                  <a:pt x="105000" y="14655"/>
                  <a:pt x="84850" y="0"/>
                  <a:pt x="60000" y="0"/>
                </a:cubicBezTo>
                <a:cubicBezTo>
                  <a:pt x="35150" y="0"/>
                  <a:pt x="15000" y="14655"/>
                  <a:pt x="15000" y="32727"/>
                </a:cubicBezTo>
                <a:cubicBezTo>
                  <a:pt x="15000" y="34233"/>
                  <a:pt x="16683" y="35455"/>
                  <a:pt x="18750" y="35455"/>
                </a:cubicBezTo>
                <a:cubicBezTo>
                  <a:pt x="20816" y="35455"/>
                  <a:pt x="22500" y="34233"/>
                  <a:pt x="22500" y="32727"/>
                </a:cubicBezTo>
                <a:cubicBezTo>
                  <a:pt x="22500" y="17666"/>
                  <a:pt x="39288" y="5455"/>
                  <a:pt x="60000" y="5455"/>
                </a:cubicBezTo>
                <a:cubicBezTo>
                  <a:pt x="80711" y="5455"/>
                  <a:pt x="97500" y="17666"/>
                  <a:pt x="97500" y="32727"/>
                </a:cubicBezTo>
                <a:lnTo>
                  <a:pt x="97500" y="49088"/>
                </a:lnTo>
                <a:lnTo>
                  <a:pt x="15000" y="49088"/>
                </a:lnTo>
                <a:cubicBezTo>
                  <a:pt x="6716" y="49088"/>
                  <a:pt x="0" y="53977"/>
                  <a:pt x="0" y="60000"/>
                </a:cubicBezTo>
                <a:lnTo>
                  <a:pt x="0" y="109088"/>
                </a:lnTo>
                <a:cubicBezTo>
                  <a:pt x="0" y="115116"/>
                  <a:pt x="6716" y="120000"/>
                  <a:pt x="15000" y="120000"/>
                </a:cubicBezTo>
                <a:lnTo>
                  <a:pt x="105000" y="120000"/>
                </a:lnTo>
                <a:cubicBezTo>
                  <a:pt x="113283" y="120000"/>
                  <a:pt x="120000" y="115116"/>
                  <a:pt x="120000" y="109088"/>
                </a:cubicBezTo>
                <a:lnTo>
                  <a:pt x="120000" y="60000"/>
                </a:lnTo>
                <a:cubicBezTo>
                  <a:pt x="120000" y="53977"/>
                  <a:pt x="113283" y="49088"/>
                  <a:pt x="105000" y="49088"/>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1994" name="Shape 1994"/>
          <p:cNvSpPr/>
          <p:nvPr/>
        </p:nvSpPr>
        <p:spPr>
          <a:xfrm>
            <a:off x="3572557" y="2047995"/>
            <a:ext cx="228541" cy="279337"/>
          </a:xfrm>
          <a:custGeom>
            <a:avLst/>
            <a:gdLst/>
            <a:ahLst/>
            <a:cxnLst/>
            <a:rect l="0" t="0" r="0" b="0"/>
            <a:pathLst>
              <a:path w="120000" h="120000" extrusionOk="0">
                <a:moveTo>
                  <a:pt x="113333" y="109088"/>
                </a:moveTo>
                <a:cubicBezTo>
                  <a:pt x="113333" y="112100"/>
                  <a:pt x="110344" y="114538"/>
                  <a:pt x="106666" y="114538"/>
                </a:cubicBezTo>
                <a:lnTo>
                  <a:pt x="33333" y="114538"/>
                </a:lnTo>
                <a:lnTo>
                  <a:pt x="33333" y="5455"/>
                </a:lnTo>
                <a:lnTo>
                  <a:pt x="73333" y="5455"/>
                </a:lnTo>
                <a:lnTo>
                  <a:pt x="73333" y="38177"/>
                </a:lnTo>
                <a:lnTo>
                  <a:pt x="86666" y="27272"/>
                </a:lnTo>
                <a:lnTo>
                  <a:pt x="100000" y="38177"/>
                </a:lnTo>
                <a:lnTo>
                  <a:pt x="100000" y="5455"/>
                </a:lnTo>
                <a:lnTo>
                  <a:pt x="106666" y="5455"/>
                </a:lnTo>
                <a:cubicBezTo>
                  <a:pt x="110344" y="5455"/>
                  <a:pt x="113333" y="7900"/>
                  <a:pt x="113333" y="10911"/>
                </a:cubicBezTo>
                <a:cubicBezTo>
                  <a:pt x="113333" y="10911"/>
                  <a:pt x="113333" y="109088"/>
                  <a:pt x="113333" y="109088"/>
                </a:cubicBezTo>
                <a:close/>
                <a:moveTo>
                  <a:pt x="26666" y="114538"/>
                </a:moveTo>
                <a:lnTo>
                  <a:pt x="13333" y="114538"/>
                </a:lnTo>
                <a:cubicBezTo>
                  <a:pt x="9655" y="114538"/>
                  <a:pt x="6666" y="112100"/>
                  <a:pt x="6666" y="109088"/>
                </a:cubicBezTo>
                <a:lnTo>
                  <a:pt x="6666" y="10911"/>
                </a:lnTo>
                <a:cubicBezTo>
                  <a:pt x="6666" y="7900"/>
                  <a:pt x="9655" y="5455"/>
                  <a:pt x="13333" y="5455"/>
                </a:cubicBezTo>
                <a:lnTo>
                  <a:pt x="26666" y="5455"/>
                </a:lnTo>
                <a:cubicBezTo>
                  <a:pt x="26666" y="5455"/>
                  <a:pt x="26666" y="114538"/>
                  <a:pt x="26666" y="114538"/>
                </a:cubicBezTo>
                <a:close/>
                <a:moveTo>
                  <a:pt x="80000" y="5455"/>
                </a:moveTo>
                <a:lnTo>
                  <a:pt x="93333" y="5455"/>
                </a:lnTo>
                <a:lnTo>
                  <a:pt x="93333" y="24544"/>
                </a:lnTo>
                <a:lnTo>
                  <a:pt x="86666" y="19088"/>
                </a:lnTo>
                <a:lnTo>
                  <a:pt x="80000" y="24544"/>
                </a:lnTo>
                <a:cubicBezTo>
                  <a:pt x="80000" y="24544"/>
                  <a:pt x="80000" y="5455"/>
                  <a:pt x="80000" y="5455"/>
                </a:cubicBezTo>
                <a:close/>
                <a:moveTo>
                  <a:pt x="106666" y="0"/>
                </a:moveTo>
                <a:lnTo>
                  <a:pt x="13333" y="0"/>
                </a:lnTo>
                <a:cubicBezTo>
                  <a:pt x="5972" y="0"/>
                  <a:pt x="0" y="4883"/>
                  <a:pt x="0" y="10911"/>
                </a:cubicBezTo>
                <a:lnTo>
                  <a:pt x="0" y="109088"/>
                </a:lnTo>
                <a:cubicBezTo>
                  <a:pt x="0" y="115111"/>
                  <a:pt x="5972" y="120000"/>
                  <a:pt x="13333" y="120000"/>
                </a:cubicBezTo>
                <a:lnTo>
                  <a:pt x="106666" y="120000"/>
                </a:lnTo>
                <a:cubicBezTo>
                  <a:pt x="114027" y="120000"/>
                  <a:pt x="120000" y="115111"/>
                  <a:pt x="120000" y="109088"/>
                </a:cubicBezTo>
                <a:lnTo>
                  <a:pt x="120000" y="10911"/>
                </a:lnTo>
                <a:cubicBezTo>
                  <a:pt x="120000" y="4883"/>
                  <a:pt x="114027" y="0"/>
                  <a:pt x="106666" y="0"/>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1995" name="Shape 1995"/>
          <p:cNvSpPr/>
          <p:nvPr/>
        </p:nvSpPr>
        <p:spPr>
          <a:xfrm>
            <a:off x="4105818" y="2047995"/>
            <a:ext cx="228541" cy="279328"/>
          </a:xfrm>
          <a:custGeom>
            <a:avLst/>
            <a:gdLst/>
            <a:ahLst/>
            <a:cxnLst/>
            <a:rect l="0" t="0" r="0" b="0"/>
            <a:pathLst>
              <a:path w="120000" h="120000" extrusionOk="0">
                <a:moveTo>
                  <a:pt x="113333" y="109088"/>
                </a:moveTo>
                <a:cubicBezTo>
                  <a:pt x="113333" y="112105"/>
                  <a:pt x="110344" y="114544"/>
                  <a:pt x="106666" y="114544"/>
                </a:cubicBezTo>
                <a:lnTo>
                  <a:pt x="40000" y="114544"/>
                </a:lnTo>
                <a:lnTo>
                  <a:pt x="40000" y="5455"/>
                </a:lnTo>
                <a:lnTo>
                  <a:pt x="106666" y="5455"/>
                </a:lnTo>
                <a:cubicBezTo>
                  <a:pt x="110344" y="5455"/>
                  <a:pt x="113333" y="7900"/>
                  <a:pt x="113333" y="10911"/>
                </a:cubicBezTo>
                <a:cubicBezTo>
                  <a:pt x="113333" y="10911"/>
                  <a:pt x="113333" y="109088"/>
                  <a:pt x="113333" y="109088"/>
                </a:cubicBezTo>
                <a:close/>
                <a:moveTo>
                  <a:pt x="33333" y="114544"/>
                </a:moveTo>
                <a:lnTo>
                  <a:pt x="20000" y="114544"/>
                </a:lnTo>
                <a:cubicBezTo>
                  <a:pt x="16316" y="114544"/>
                  <a:pt x="13333" y="112105"/>
                  <a:pt x="13333" y="109088"/>
                </a:cubicBezTo>
                <a:lnTo>
                  <a:pt x="13333" y="103638"/>
                </a:lnTo>
                <a:lnTo>
                  <a:pt x="16666" y="103638"/>
                </a:lnTo>
                <a:cubicBezTo>
                  <a:pt x="18511" y="103638"/>
                  <a:pt x="20000" y="102416"/>
                  <a:pt x="20000" y="100911"/>
                </a:cubicBezTo>
                <a:cubicBezTo>
                  <a:pt x="20000" y="99405"/>
                  <a:pt x="18511" y="98183"/>
                  <a:pt x="16666" y="98183"/>
                </a:cubicBezTo>
                <a:lnTo>
                  <a:pt x="13333" y="98183"/>
                </a:lnTo>
                <a:lnTo>
                  <a:pt x="13333" y="87272"/>
                </a:lnTo>
                <a:lnTo>
                  <a:pt x="16666" y="87272"/>
                </a:lnTo>
                <a:cubicBezTo>
                  <a:pt x="18511" y="87272"/>
                  <a:pt x="20000" y="86055"/>
                  <a:pt x="20000" y="84544"/>
                </a:cubicBezTo>
                <a:cubicBezTo>
                  <a:pt x="20000" y="83038"/>
                  <a:pt x="18511" y="81816"/>
                  <a:pt x="16666" y="81816"/>
                </a:cubicBezTo>
                <a:lnTo>
                  <a:pt x="13333" y="81816"/>
                </a:lnTo>
                <a:lnTo>
                  <a:pt x="13333" y="70911"/>
                </a:lnTo>
                <a:lnTo>
                  <a:pt x="16666" y="70911"/>
                </a:lnTo>
                <a:cubicBezTo>
                  <a:pt x="18511" y="70911"/>
                  <a:pt x="20000" y="69688"/>
                  <a:pt x="20000" y="68183"/>
                </a:cubicBezTo>
                <a:cubicBezTo>
                  <a:pt x="20000" y="66677"/>
                  <a:pt x="18511" y="65455"/>
                  <a:pt x="16666" y="65455"/>
                </a:cubicBezTo>
                <a:lnTo>
                  <a:pt x="13333" y="65455"/>
                </a:lnTo>
                <a:lnTo>
                  <a:pt x="13333" y="54544"/>
                </a:lnTo>
                <a:lnTo>
                  <a:pt x="16666" y="54544"/>
                </a:lnTo>
                <a:cubicBezTo>
                  <a:pt x="18511" y="54544"/>
                  <a:pt x="20000" y="53327"/>
                  <a:pt x="20000" y="51816"/>
                </a:cubicBezTo>
                <a:cubicBezTo>
                  <a:pt x="20000" y="50311"/>
                  <a:pt x="18511" y="49088"/>
                  <a:pt x="16666" y="49088"/>
                </a:cubicBezTo>
                <a:lnTo>
                  <a:pt x="13333" y="49088"/>
                </a:lnTo>
                <a:lnTo>
                  <a:pt x="13333" y="38183"/>
                </a:lnTo>
                <a:lnTo>
                  <a:pt x="16666" y="38183"/>
                </a:lnTo>
                <a:cubicBezTo>
                  <a:pt x="18511" y="38183"/>
                  <a:pt x="20000" y="36961"/>
                  <a:pt x="20000" y="35455"/>
                </a:cubicBezTo>
                <a:cubicBezTo>
                  <a:pt x="20000" y="33950"/>
                  <a:pt x="18511" y="32727"/>
                  <a:pt x="16666" y="32727"/>
                </a:cubicBezTo>
                <a:lnTo>
                  <a:pt x="13333" y="32727"/>
                </a:lnTo>
                <a:lnTo>
                  <a:pt x="13333" y="21816"/>
                </a:lnTo>
                <a:lnTo>
                  <a:pt x="16666" y="21816"/>
                </a:lnTo>
                <a:cubicBezTo>
                  <a:pt x="18511" y="21816"/>
                  <a:pt x="20000" y="20600"/>
                  <a:pt x="20000" y="19088"/>
                </a:cubicBezTo>
                <a:cubicBezTo>
                  <a:pt x="20000" y="17588"/>
                  <a:pt x="18511" y="16361"/>
                  <a:pt x="16666" y="16361"/>
                </a:cubicBezTo>
                <a:lnTo>
                  <a:pt x="13333" y="16361"/>
                </a:lnTo>
                <a:lnTo>
                  <a:pt x="13333" y="10911"/>
                </a:lnTo>
                <a:cubicBezTo>
                  <a:pt x="13333" y="7900"/>
                  <a:pt x="16316" y="5455"/>
                  <a:pt x="20000" y="5455"/>
                </a:cubicBezTo>
                <a:lnTo>
                  <a:pt x="33333" y="5455"/>
                </a:lnTo>
                <a:cubicBezTo>
                  <a:pt x="33333" y="5455"/>
                  <a:pt x="33333" y="114544"/>
                  <a:pt x="33333" y="114544"/>
                </a:cubicBezTo>
                <a:close/>
                <a:moveTo>
                  <a:pt x="106666" y="0"/>
                </a:moveTo>
                <a:lnTo>
                  <a:pt x="20000" y="0"/>
                </a:lnTo>
                <a:cubicBezTo>
                  <a:pt x="12638" y="0"/>
                  <a:pt x="6666" y="4883"/>
                  <a:pt x="6666" y="10911"/>
                </a:cubicBezTo>
                <a:lnTo>
                  <a:pt x="6666" y="16361"/>
                </a:lnTo>
                <a:lnTo>
                  <a:pt x="3333" y="16361"/>
                </a:lnTo>
                <a:cubicBezTo>
                  <a:pt x="1488" y="16361"/>
                  <a:pt x="0" y="17588"/>
                  <a:pt x="0" y="19088"/>
                </a:cubicBezTo>
                <a:cubicBezTo>
                  <a:pt x="0" y="20600"/>
                  <a:pt x="1488" y="21816"/>
                  <a:pt x="3333" y="21816"/>
                </a:cubicBezTo>
                <a:lnTo>
                  <a:pt x="6666" y="21816"/>
                </a:lnTo>
                <a:lnTo>
                  <a:pt x="6666" y="32727"/>
                </a:lnTo>
                <a:lnTo>
                  <a:pt x="3333" y="32727"/>
                </a:lnTo>
                <a:cubicBezTo>
                  <a:pt x="1488" y="32727"/>
                  <a:pt x="0" y="33950"/>
                  <a:pt x="0" y="35455"/>
                </a:cubicBezTo>
                <a:cubicBezTo>
                  <a:pt x="0" y="36961"/>
                  <a:pt x="1488" y="38183"/>
                  <a:pt x="3333" y="38183"/>
                </a:cubicBezTo>
                <a:lnTo>
                  <a:pt x="6666" y="38183"/>
                </a:lnTo>
                <a:lnTo>
                  <a:pt x="6666" y="49088"/>
                </a:lnTo>
                <a:lnTo>
                  <a:pt x="3333" y="49088"/>
                </a:lnTo>
                <a:cubicBezTo>
                  <a:pt x="1488" y="49088"/>
                  <a:pt x="0" y="50311"/>
                  <a:pt x="0" y="51816"/>
                </a:cubicBezTo>
                <a:cubicBezTo>
                  <a:pt x="0" y="53327"/>
                  <a:pt x="1488" y="54544"/>
                  <a:pt x="3333" y="54544"/>
                </a:cubicBezTo>
                <a:lnTo>
                  <a:pt x="6666" y="54544"/>
                </a:lnTo>
                <a:lnTo>
                  <a:pt x="6666" y="65455"/>
                </a:lnTo>
                <a:lnTo>
                  <a:pt x="3333" y="65455"/>
                </a:lnTo>
                <a:cubicBezTo>
                  <a:pt x="1488" y="65455"/>
                  <a:pt x="0" y="66677"/>
                  <a:pt x="0" y="68183"/>
                </a:cubicBezTo>
                <a:cubicBezTo>
                  <a:pt x="0" y="69688"/>
                  <a:pt x="1488" y="70911"/>
                  <a:pt x="3333" y="70911"/>
                </a:cubicBezTo>
                <a:lnTo>
                  <a:pt x="6666" y="70911"/>
                </a:lnTo>
                <a:lnTo>
                  <a:pt x="6666" y="81816"/>
                </a:lnTo>
                <a:lnTo>
                  <a:pt x="3333" y="81816"/>
                </a:lnTo>
                <a:cubicBezTo>
                  <a:pt x="1488" y="81816"/>
                  <a:pt x="0" y="83038"/>
                  <a:pt x="0" y="84544"/>
                </a:cubicBezTo>
                <a:cubicBezTo>
                  <a:pt x="0" y="86055"/>
                  <a:pt x="1488" y="87272"/>
                  <a:pt x="3333" y="87272"/>
                </a:cubicBezTo>
                <a:lnTo>
                  <a:pt x="6666" y="87272"/>
                </a:lnTo>
                <a:lnTo>
                  <a:pt x="6666" y="98183"/>
                </a:lnTo>
                <a:lnTo>
                  <a:pt x="3333" y="98183"/>
                </a:lnTo>
                <a:cubicBezTo>
                  <a:pt x="1488" y="98183"/>
                  <a:pt x="0" y="99405"/>
                  <a:pt x="0" y="100911"/>
                </a:cubicBezTo>
                <a:cubicBezTo>
                  <a:pt x="0" y="102416"/>
                  <a:pt x="1488" y="103638"/>
                  <a:pt x="3333" y="103638"/>
                </a:cubicBezTo>
                <a:lnTo>
                  <a:pt x="6666" y="103638"/>
                </a:lnTo>
                <a:lnTo>
                  <a:pt x="6666" y="109088"/>
                </a:lnTo>
                <a:cubicBezTo>
                  <a:pt x="6666" y="115116"/>
                  <a:pt x="12638" y="120000"/>
                  <a:pt x="20000" y="120000"/>
                </a:cubicBezTo>
                <a:lnTo>
                  <a:pt x="106666" y="120000"/>
                </a:lnTo>
                <a:cubicBezTo>
                  <a:pt x="114027" y="120000"/>
                  <a:pt x="120000" y="115116"/>
                  <a:pt x="120000" y="109088"/>
                </a:cubicBezTo>
                <a:lnTo>
                  <a:pt x="120000" y="10911"/>
                </a:lnTo>
                <a:cubicBezTo>
                  <a:pt x="120000" y="4883"/>
                  <a:pt x="114027" y="0"/>
                  <a:pt x="106666" y="0"/>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1996" name="Shape 1996"/>
          <p:cNvSpPr/>
          <p:nvPr/>
        </p:nvSpPr>
        <p:spPr>
          <a:xfrm>
            <a:off x="4639079" y="2047995"/>
            <a:ext cx="228541" cy="279328"/>
          </a:xfrm>
          <a:custGeom>
            <a:avLst/>
            <a:gdLst/>
            <a:ahLst/>
            <a:cxnLst/>
            <a:rect l="0" t="0" r="0" b="0"/>
            <a:pathLst>
              <a:path w="120000" h="120000" extrusionOk="0">
                <a:moveTo>
                  <a:pt x="80000" y="32727"/>
                </a:moveTo>
                <a:lnTo>
                  <a:pt x="80000" y="5455"/>
                </a:lnTo>
                <a:lnTo>
                  <a:pt x="83333" y="5455"/>
                </a:lnTo>
                <a:lnTo>
                  <a:pt x="113333" y="32727"/>
                </a:lnTo>
                <a:cubicBezTo>
                  <a:pt x="113333" y="32727"/>
                  <a:pt x="80000" y="32727"/>
                  <a:pt x="80000" y="32727"/>
                </a:cubicBezTo>
                <a:close/>
                <a:moveTo>
                  <a:pt x="113333" y="109088"/>
                </a:moveTo>
                <a:cubicBezTo>
                  <a:pt x="113333" y="112105"/>
                  <a:pt x="110344" y="114544"/>
                  <a:pt x="106666" y="114544"/>
                </a:cubicBezTo>
                <a:lnTo>
                  <a:pt x="13333" y="114544"/>
                </a:lnTo>
                <a:cubicBezTo>
                  <a:pt x="9650" y="114544"/>
                  <a:pt x="6666" y="112105"/>
                  <a:pt x="6666" y="109088"/>
                </a:cubicBezTo>
                <a:lnTo>
                  <a:pt x="6666" y="10911"/>
                </a:lnTo>
                <a:cubicBezTo>
                  <a:pt x="6666" y="7900"/>
                  <a:pt x="9650" y="5455"/>
                  <a:pt x="13333" y="5455"/>
                </a:cubicBezTo>
                <a:lnTo>
                  <a:pt x="73333" y="5455"/>
                </a:lnTo>
                <a:lnTo>
                  <a:pt x="73333" y="32727"/>
                </a:lnTo>
                <a:cubicBezTo>
                  <a:pt x="73333" y="35738"/>
                  <a:pt x="76322" y="38183"/>
                  <a:pt x="80000" y="38183"/>
                </a:cubicBezTo>
                <a:lnTo>
                  <a:pt x="113333" y="38183"/>
                </a:lnTo>
                <a:cubicBezTo>
                  <a:pt x="113333" y="38183"/>
                  <a:pt x="113333" y="109088"/>
                  <a:pt x="113333" y="109088"/>
                </a:cubicBezTo>
                <a:close/>
                <a:moveTo>
                  <a:pt x="86666" y="0"/>
                </a:moveTo>
                <a:lnTo>
                  <a:pt x="13333" y="0"/>
                </a:lnTo>
                <a:cubicBezTo>
                  <a:pt x="5972" y="0"/>
                  <a:pt x="0" y="4883"/>
                  <a:pt x="0" y="10911"/>
                </a:cubicBezTo>
                <a:lnTo>
                  <a:pt x="0" y="109088"/>
                </a:lnTo>
                <a:cubicBezTo>
                  <a:pt x="0" y="115116"/>
                  <a:pt x="5972" y="120000"/>
                  <a:pt x="13333" y="120000"/>
                </a:cubicBezTo>
                <a:lnTo>
                  <a:pt x="106666" y="120000"/>
                </a:lnTo>
                <a:cubicBezTo>
                  <a:pt x="114027" y="120000"/>
                  <a:pt x="120000" y="115116"/>
                  <a:pt x="120000" y="109088"/>
                </a:cubicBezTo>
                <a:lnTo>
                  <a:pt x="120000" y="30000"/>
                </a:lnTo>
                <a:cubicBezTo>
                  <a:pt x="120000" y="30000"/>
                  <a:pt x="86666" y="0"/>
                  <a:pt x="86666" y="0"/>
                </a:cubicBezTo>
                <a:close/>
                <a:moveTo>
                  <a:pt x="26666" y="49088"/>
                </a:moveTo>
                <a:cubicBezTo>
                  <a:pt x="26666" y="50600"/>
                  <a:pt x="28155" y="51816"/>
                  <a:pt x="30000" y="51816"/>
                </a:cubicBezTo>
                <a:lnTo>
                  <a:pt x="90000" y="51816"/>
                </a:lnTo>
                <a:cubicBezTo>
                  <a:pt x="91844" y="51816"/>
                  <a:pt x="93333" y="50600"/>
                  <a:pt x="93333" y="49088"/>
                </a:cubicBezTo>
                <a:cubicBezTo>
                  <a:pt x="93333" y="47588"/>
                  <a:pt x="91844" y="46361"/>
                  <a:pt x="90000" y="46361"/>
                </a:cubicBezTo>
                <a:lnTo>
                  <a:pt x="30000" y="46361"/>
                </a:lnTo>
                <a:cubicBezTo>
                  <a:pt x="28155" y="46361"/>
                  <a:pt x="26666" y="47588"/>
                  <a:pt x="26666" y="49088"/>
                </a:cubicBezTo>
                <a:moveTo>
                  <a:pt x="90000" y="68183"/>
                </a:moveTo>
                <a:lnTo>
                  <a:pt x="30000" y="68183"/>
                </a:lnTo>
                <a:cubicBezTo>
                  <a:pt x="28155" y="68183"/>
                  <a:pt x="26666" y="69405"/>
                  <a:pt x="26666" y="70911"/>
                </a:cubicBezTo>
                <a:cubicBezTo>
                  <a:pt x="26666" y="72416"/>
                  <a:pt x="28155" y="73638"/>
                  <a:pt x="30000" y="73638"/>
                </a:cubicBezTo>
                <a:lnTo>
                  <a:pt x="90000" y="73638"/>
                </a:lnTo>
                <a:cubicBezTo>
                  <a:pt x="91844" y="73638"/>
                  <a:pt x="93333" y="72416"/>
                  <a:pt x="93333" y="70911"/>
                </a:cubicBezTo>
                <a:cubicBezTo>
                  <a:pt x="93333" y="69405"/>
                  <a:pt x="91844" y="68183"/>
                  <a:pt x="90000" y="68183"/>
                </a:cubicBezTo>
                <a:moveTo>
                  <a:pt x="30000" y="30000"/>
                </a:moveTo>
                <a:lnTo>
                  <a:pt x="46666" y="30000"/>
                </a:lnTo>
                <a:cubicBezTo>
                  <a:pt x="48511" y="30000"/>
                  <a:pt x="50000" y="28783"/>
                  <a:pt x="50000" y="27272"/>
                </a:cubicBezTo>
                <a:cubicBezTo>
                  <a:pt x="50000" y="25766"/>
                  <a:pt x="48511" y="24544"/>
                  <a:pt x="46666" y="24544"/>
                </a:cubicBezTo>
                <a:lnTo>
                  <a:pt x="30000" y="24544"/>
                </a:lnTo>
                <a:cubicBezTo>
                  <a:pt x="28155" y="24544"/>
                  <a:pt x="26666" y="25766"/>
                  <a:pt x="26666" y="27272"/>
                </a:cubicBezTo>
                <a:cubicBezTo>
                  <a:pt x="26666" y="28783"/>
                  <a:pt x="28155" y="30000"/>
                  <a:pt x="30000" y="30000"/>
                </a:cubicBezTo>
                <a:moveTo>
                  <a:pt x="70000" y="90000"/>
                </a:moveTo>
                <a:lnTo>
                  <a:pt x="30000" y="90000"/>
                </a:lnTo>
                <a:cubicBezTo>
                  <a:pt x="28155" y="90000"/>
                  <a:pt x="26666" y="91222"/>
                  <a:pt x="26666" y="92727"/>
                </a:cubicBezTo>
                <a:cubicBezTo>
                  <a:pt x="26666" y="94233"/>
                  <a:pt x="28155" y="95455"/>
                  <a:pt x="30000" y="95455"/>
                </a:cubicBezTo>
                <a:lnTo>
                  <a:pt x="70000" y="95455"/>
                </a:lnTo>
                <a:cubicBezTo>
                  <a:pt x="71844" y="95455"/>
                  <a:pt x="73333" y="94233"/>
                  <a:pt x="73333" y="92727"/>
                </a:cubicBezTo>
                <a:cubicBezTo>
                  <a:pt x="73333" y="91222"/>
                  <a:pt x="71844" y="90000"/>
                  <a:pt x="70000" y="90000"/>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1997" name="Shape 1997"/>
          <p:cNvSpPr/>
          <p:nvPr/>
        </p:nvSpPr>
        <p:spPr>
          <a:xfrm>
            <a:off x="5172341" y="2047995"/>
            <a:ext cx="228541" cy="279328"/>
          </a:xfrm>
          <a:custGeom>
            <a:avLst/>
            <a:gdLst/>
            <a:ahLst/>
            <a:cxnLst/>
            <a:rect l="0" t="0" r="0" b="0"/>
            <a:pathLst>
              <a:path w="120000" h="120000" extrusionOk="0">
                <a:moveTo>
                  <a:pt x="60000" y="49088"/>
                </a:moveTo>
                <a:lnTo>
                  <a:pt x="60000" y="33150"/>
                </a:lnTo>
                <a:lnTo>
                  <a:pt x="77383" y="49088"/>
                </a:lnTo>
                <a:cubicBezTo>
                  <a:pt x="77383" y="49088"/>
                  <a:pt x="60000" y="49088"/>
                  <a:pt x="60000" y="49088"/>
                </a:cubicBezTo>
                <a:close/>
                <a:moveTo>
                  <a:pt x="80000" y="109088"/>
                </a:moveTo>
                <a:cubicBezTo>
                  <a:pt x="80000" y="112105"/>
                  <a:pt x="77011" y="114544"/>
                  <a:pt x="73333" y="114544"/>
                </a:cubicBezTo>
                <a:lnTo>
                  <a:pt x="13333" y="114544"/>
                </a:lnTo>
                <a:cubicBezTo>
                  <a:pt x="9655" y="114544"/>
                  <a:pt x="6666" y="112105"/>
                  <a:pt x="6666" y="109088"/>
                </a:cubicBezTo>
                <a:lnTo>
                  <a:pt x="6666" y="38183"/>
                </a:lnTo>
                <a:cubicBezTo>
                  <a:pt x="6666" y="35172"/>
                  <a:pt x="9655" y="32727"/>
                  <a:pt x="13333" y="32727"/>
                </a:cubicBezTo>
                <a:lnTo>
                  <a:pt x="53333" y="32727"/>
                </a:lnTo>
                <a:lnTo>
                  <a:pt x="53333" y="49088"/>
                </a:lnTo>
                <a:cubicBezTo>
                  <a:pt x="53333" y="52100"/>
                  <a:pt x="56322" y="54544"/>
                  <a:pt x="60000" y="54544"/>
                </a:cubicBezTo>
                <a:lnTo>
                  <a:pt x="80000" y="54544"/>
                </a:lnTo>
                <a:cubicBezTo>
                  <a:pt x="80000" y="54544"/>
                  <a:pt x="80000" y="109088"/>
                  <a:pt x="80000" y="109088"/>
                </a:cubicBezTo>
                <a:close/>
                <a:moveTo>
                  <a:pt x="13333" y="27272"/>
                </a:moveTo>
                <a:cubicBezTo>
                  <a:pt x="5972" y="27272"/>
                  <a:pt x="0" y="32155"/>
                  <a:pt x="0" y="38183"/>
                </a:cubicBezTo>
                <a:lnTo>
                  <a:pt x="0" y="109088"/>
                </a:lnTo>
                <a:cubicBezTo>
                  <a:pt x="0" y="115116"/>
                  <a:pt x="5972" y="120000"/>
                  <a:pt x="13333" y="120000"/>
                </a:cubicBezTo>
                <a:lnTo>
                  <a:pt x="73333" y="120000"/>
                </a:lnTo>
                <a:cubicBezTo>
                  <a:pt x="80694" y="120000"/>
                  <a:pt x="86666" y="115116"/>
                  <a:pt x="86666" y="109088"/>
                </a:cubicBezTo>
                <a:lnTo>
                  <a:pt x="86666" y="49088"/>
                </a:lnTo>
                <a:lnTo>
                  <a:pt x="63333" y="27272"/>
                </a:lnTo>
                <a:cubicBezTo>
                  <a:pt x="63333" y="27272"/>
                  <a:pt x="13333" y="27272"/>
                  <a:pt x="13333" y="27272"/>
                </a:cubicBezTo>
                <a:close/>
                <a:moveTo>
                  <a:pt x="93333" y="21816"/>
                </a:moveTo>
                <a:lnTo>
                  <a:pt x="93333" y="5877"/>
                </a:lnTo>
                <a:lnTo>
                  <a:pt x="110716" y="21816"/>
                </a:lnTo>
                <a:cubicBezTo>
                  <a:pt x="110716" y="21816"/>
                  <a:pt x="93333" y="21816"/>
                  <a:pt x="93333" y="21816"/>
                </a:cubicBezTo>
                <a:close/>
                <a:moveTo>
                  <a:pt x="96666" y="0"/>
                </a:moveTo>
                <a:lnTo>
                  <a:pt x="46666" y="0"/>
                </a:lnTo>
                <a:cubicBezTo>
                  <a:pt x="39305" y="0"/>
                  <a:pt x="33333" y="4883"/>
                  <a:pt x="33333" y="10911"/>
                </a:cubicBezTo>
                <a:lnTo>
                  <a:pt x="33333" y="19088"/>
                </a:lnTo>
                <a:cubicBezTo>
                  <a:pt x="33333" y="20600"/>
                  <a:pt x="34822" y="21816"/>
                  <a:pt x="36666" y="21816"/>
                </a:cubicBezTo>
                <a:cubicBezTo>
                  <a:pt x="38511" y="21816"/>
                  <a:pt x="40000" y="20600"/>
                  <a:pt x="40000" y="19088"/>
                </a:cubicBezTo>
                <a:lnTo>
                  <a:pt x="40000" y="10911"/>
                </a:lnTo>
                <a:cubicBezTo>
                  <a:pt x="40000" y="7900"/>
                  <a:pt x="42988" y="5455"/>
                  <a:pt x="46666" y="5455"/>
                </a:cubicBezTo>
                <a:lnTo>
                  <a:pt x="86666" y="5455"/>
                </a:lnTo>
                <a:lnTo>
                  <a:pt x="86666" y="21816"/>
                </a:lnTo>
                <a:cubicBezTo>
                  <a:pt x="86666" y="24827"/>
                  <a:pt x="89655" y="27272"/>
                  <a:pt x="93333" y="27272"/>
                </a:cubicBezTo>
                <a:lnTo>
                  <a:pt x="113333" y="27272"/>
                </a:lnTo>
                <a:lnTo>
                  <a:pt x="113333" y="81816"/>
                </a:lnTo>
                <a:cubicBezTo>
                  <a:pt x="113333" y="84827"/>
                  <a:pt x="110344" y="87272"/>
                  <a:pt x="106666" y="87272"/>
                </a:cubicBezTo>
                <a:lnTo>
                  <a:pt x="96666" y="87272"/>
                </a:lnTo>
                <a:cubicBezTo>
                  <a:pt x="94822" y="87272"/>
                  <a:pt x="93333" y="88494"/>
                  <a:pt x="93333" y="90000"/>
                </a:cubicBezTo>
                <a:cubicBezTo>
                  <a:pt x="93333" y="91511"/>
                  <a:pt x="94822" y="92727"/>
                  <a:pt x="96666" y="92727"/>
                </a:cubicBezTo>
                <a:lnTo>
                  <a:pt x="106666" y="92727"/>
                </a:lnTo>
                <a:cubicBezTo>
                  <a:pt x="114027" y="92727"/>
                  <a:pt x="120000" y="87844"/>
                  <a:pt x="120000" y="81816"/>
                </a:cubicBezTo>
                <a:lnTo>
                  <a:pt x="120000" y="21816"/>
                </a:lnTo>
                <a:cubicBezTo>
                  <a:pt x="120000" y="21816"/>
                  <a:pt x="96666" y="0"/>
                  <a:pt x="96666" y="0"/>
                </a:cubicBezTo>
                <a:close/>
                <a:moveTo>
                  <a:pt x="20000" y="68183"/>
                </a:moveTo>
                <a:cubicBezTo>
                  <a:pt x="20000" y="69688"/>
                  <a:pt x="21488" y="70911"/>
                  <a:pt x="23333" y="70911"/>
                </a:cubicBezTo>
                <a:lnTo>
                  <a:pt x="63333" y="70911"/>
                </a:lnTo>
                <a:cubicBezTo>
                  <a:pt x="65177" y="70911"/>
                  <a:pt x="66666" y="69688"/>
                  <a:pt x="66666" y="68183"/>
                </a:cubicBezTo>
                <a:cubicBezTo>
                  <a:pt x="66666" y="66677"/>
                  <a:pt x="65177" y="65455"/>
                  <a:pt x="63333" y="65455"/>
                </a:cubicBezTo>
                <a:lnTo>
                  <a:pt x="23333" y="65455"/>
                </a:lnTo>
                <a:cubicBezTo>
                  <a:pt x="21488" y="65455"/>
                  <a:pt x="20000" y="66677"/>
                  <a:pt x="20000" y="68183"/>
                </a:cubicBezTo>
                <a:moveTo>
                  <a:pt x="23333" y="54544"/>
                </a:moveTo>
                <a:lnTo>
                  <a:pt x="36666" y="54544"/>
                </a:lnTo>
                <a:cubicBezTo>
                  <a:pt x="38511" y="54544"/>
                  <a:pt x="40000" y="53327"/>
                  <a:pt x="40000" y="51816"/>
                </a:cubicBezTo>
                <a:cubicBezTo>
                  <a:pt x="40000" y="50311"/>
                  <a:pt x="38511" y="49088"/>
                  <a:pt x="36666" y="49088"/>
                </a:cubicBezTo>
                <a:lnTo>
                  <a:pt x="23333" y="49088"/>
                </a:lnTo>
                <a:cubicBezTo>
                  <a:pt x="21488" y="49088"/>
                  <a:pt x="20000" y="50311"/>
                  <a:pt x="20000" y="51816"/>
                </a:cubicBezTo>
                <a:cubicBezTo>
                  <a:pt x="20000" y="53327"/>
                  <a:pt x="21488" y="54544"/>
                  <a:pt x="23333" y="54544"/>
                </a:cubicBezTo>
                <a:moveTo>
                  <a:pt x="50000" y="98183"/>
                </a:moveTo>
                <a:lnTo>
                  <a:pt x="23333" y="98183"/>
                </a:lnTo>
                <a:cubicBezTo>
                  <a:pt x="21488" y="98183"/>
                  <a:pt x="20000" y="99405"/>
                  <a:pt x="20000" y="100911"/>
                </a:cubicBezTo>
                <a:cubicBezTo>
                  <a:pt x="20000" y="102416"/>
                  <a:pt x="21488" y="103638"/>
                  <a:pt x="23333" y="103638"/>
                </a:cubicBezTo>
                <a:lnTo>
                  <a:pt x="50000" y="103638"/>
                </a:lnTo>
                <a:cubicBezTo>
                  <a:pt x="51844" y="103638"/>
                  <a:pt x="53333" y="102416"/>
                  <a:pt x="53333" y="100911"/>
                </a:cubicBezTo>
                <a:cubicBezTo>
                  <a:pt x="53333" y="99405"/>
                  <a:pt x="51844" y="98183"/>
                  <a:pt x="50000" y="98183"/>
                </a:cubicBezTo>
                <a:moveTo>
                  <a:pt x="63333" y="81816"/>
                </a:moveTo>
                <a:lnTo>
                  <a:pt x="23333" y="81816"/>
                </a:lnTo>
                <a:cubicBezTo>
                  <a:pt x="21488" y="81816"/>
                  <a:pt x="20000" y="83038"/>
                  <a:pt x="20000" y="84544"/>
                </a:cubicBezTo>
                <a:cubicBezTo>
                  <a:pt x="20000" y="86055"/>
                  <a:pt x="21488" y="87272"/>
                  <a:pt x="23333" y="87272"/>
                </a:cubicBezTo>
                <a:lnTo>
                  <a:pt x="63333" y="87272"/>
                </a:lnTo>
                <a:cubicBezTo>
                  <a:pt x="65177" y="87272"/>
                  <a:pt x="66666" y="86055"/>
                  <a:pt x="66666" y="84544"/>
                </a:cubicBezTo>
                <a:cubicBezTo>
                  <a:pt x="66666" y="83038"/>
                  <a:pt x="65177" y="81816"/>
                  <a:pt x="63333" y="81816"/>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1998" name="Shape 1998"/>
          <p:cNvSpPr/>
          <p:nvPr/>
        </p:nvSpPr>
        <p:spPr>
          <a:xfrm>
            <a:off x="5705602" y="2047995"/>
            <a:ext cx="228541" cy="279337"/>
          </a:xfrm>
          <a:custGeom>
            <a:avLst/>
            <a:gdLst/>
            <a:ahLst/>
            <a:cxnLst/>
            <a:rect l="0" t="0" r="0" b="0"/>
            <a:pathLst>
              <a:path w="120000" h="120000" extrusionOk="0">
                <a:moveTo>
                  <a:pt x="80000" y="32727"/>
                </a:moveTo>
                <a:lnTo>
                  <a:pt x="80000" y="5455"/>
                </a:lnTo>
                <a:lnTo>
                  <a:pt x="83333" y="5455"/>
                </a:lnTo>
                <a:lnTo>
                  <a:pt x="113333" y="32727"/>
                </a:lnTo>
                <a:cubicBezTo>
                  <a:pt x="113333" y="32727"/>
                  <a:pt x="80000" y="32727"/>
                  <a:pt x="80000" y="32727"/>
                </a:cubicBezTo>
                <a:close/>
                <a:moveTo>
                  <a:pt x="113333" y="109088"/>
                </a:moveTo>
                <a:cubicBezTo>
                  <a:pt x="113333" y="112100"/>
                  <a:pt x="110344" y="114538"/>
                  <a:pt x="106666" y="114538"/>
                </a:cubicBezTo>
                <a:lnTo>
                  <a:pt x="13333" y="114538"/>
                </a:lnTo>
                <a:cubicBezTo>
                  <a:pt x="9655" y="114538"/>
                  <a:pt x="6666" y="112100"/>
                  <a:pt x="6666" y="109088"/>
                </a:cubicBezTo>
                <a:lnTo>
                  <a:pt x="6666" y="10911"/>
                </a:lnTo>
                <a:cubicBezTo>
                  <a:pt x="6666" y="7900"/>
                  <a:pt x="9655" y="5455"/>
                  <a:pt x="13333" y="5455"/>
                </a:cubicBezTo>
                <a:lnTo>
                  <a:pt x="73333" y="5455"/>
                </a:lnTo>
                <a:lnTo>
                  <a:pt x="73333" y="32727"/>
                </a:lnTo>
                <a:cubicBezTo>
                  <a:pt x="73333" y="35738"/>
                  <a:pt x="76322" y="38177"/>
                  <a:pt x="80000" y="38177"/>
                </a:cubicBezTo>
                <a:lnTo>
                  <a:pt x="113333" y="38177"/>
                </a:lnTo>
                <a:cubicBezTo>
                  <a:pt x="113333" y="38177"/>
                  <a:pt x="113333" y="109088"/>
                  <a:pt x="113333" y="109088"/>
                </a:cubicBezTo>
                <a:close/>
                <a:moveTo>
                  <a:pt x="86666" y="0"/>
                </a:moveTo>
                <a:lnTo>
                  <a:pt x="13333" y="0"/>
                </a:lnTo>
                <a:cubicBezTo>
                  <a:pt x="5972" y="0"/>
                  <a:pt x="0" y="4883"/>
                  <a:pt x="0" y="10911"/>
                </a:cubicBezTo>
                <a:lnTo>
                  <a:pt x="0" y="109088"/>
                </a:lnTo>
                <a:cubicBezTo>
                  <a:pt x="0" y="115111"/>
                  <a:pt x="5972" y="120000"/>
                  <a:pt x="13333" y="120000"/>
                </a:cubicBezTo>
                <a:lnTo>
                  <a:pt x="106666" y="120000"/>
                </a:lnTo>
                <a:cubicBezTo>
                  <a:pt x="114027" y="120000"/>
                  <a:pt x="120000" y="115111"/>
                  <a:pt x="120000" y="109088"/>
                </a:cubicBezTo>
                <a:lnTo>
                  <a:pt x="120000" y="30000"/>
                </a:lnTo>
                <a:cubicBezTo>
                  <a:pt x="120000" y="30000"/>
                  <a:pt x="86666" y="0"/>
                  <a:pt x="86666" y="0"/>
                </a:cubicBezTo>
                <a:close/>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1999" name="Shape 1999"/>
          <p:cNvSpPr/>
          <p:nvPr/>
        </p:nvSpPr>
        <p:spPr>
          <a:xfrm>
            <a:off x="906251" y="2581256"/>
            <a:ext cx="228541" cy="279337"/>
          </a:xfrm>
          <a:custGeom>
            <a:avLst/>
            <a:gdLst/>
            <a:ahLst/>
            <a:cxnLst/>
            <a:rect l="0" t="0" r="0" b="0"/>
            <a:pathLst>
              <a:path w="120000" h="120000" extrusionOk="0">
                <a:moveTo>
                  <a:pt x="60000" y="49088"/>
                </a:moveTo>
                <a:lnTo>
                  <a:pt x="60000" y="33144"/>
                </a:lnTo>
                <a:lnTo>
                  <a:pt x="77377" y="49088"/>
                </a:lnTo>
                <a:cubicBezTo>
                  <a:pt x="77377" y="49088"/>
                  <a:pt x="60000" y="49088"/>
                  <a:pt x="60000" y="49088"/>
                </a:cubicBezTo>
                <a:close/>
                <a:moveTo>
                  <a:pt x="80000" y="109088"/>
                </a:moveTo>
                <a:cubicBezTo>
                  <a:pt x="80000" y="112100"/>
                  <a:pt x="77011" y="114538"/>
                  <a:pt x="73333" y="114538"/>
                </a:cubicBezTo>
                <a:lnTo>
                  <a:pt x="13333" y="114538"/>
                </a:lnTo>
                <a:cubicBezTo>
                  <a:pt x="9655" y="114538"/>
                  <a:pt x="6666" y="112100"/>
                  <a:pt x="6666" y="109088"/>
                </a:cubicBezTo>
                <a:lnTo>
                  <a:pt x="6666" y="38177"/>
                </a:lnTo>
                <a:cubicBezTo>
                  <a:pt x="6666" y="35172"/>
                  <a:pt x="9655" y="32727"/>
                  <a:pt x="13333" y="32727"/>
                </a:cubicBezTo>
                <a:lnTo>
                  <a:pt x="53333" y="32727"/>
                </a:lnTo>
                <a:lnTo>
                  <a:pt x="53333" y="49088"/>
                </a:lnTo>
                <a:cubicBezTo>
                  <a:pt x="53333" y="52100"/>
                  <a:pt x="56322" y="54544"/>
                  <a:pt x="60000" y="54544"/>
                </a:cubicBezTo>
                <a:lnTo>
                  <a:pt x="80000" y="54544"/>
                </a:lnTo>
                <a:cubicBezTo>
                  <a:pt x="80000" y="54544"/>
                  <a:pt x="80000" y="109088"/>
                  <a:pt x="80000" y="109088"/>
                </a:cubicBezTo>
                <a:close/>
                <a:moveTo>
                  <a:pt x="13333" y="27272"/>
                </a:moveTo>
                <a:cubicBezTo>
                  <a:pt x="5972" y="27272"/>
                  <a:pt x="0" y="32155"/>
                  <a:pt x="0" y="38177"/>
                </a:cubicBezTo>
                <a:lnTo>
                  <a:pt x="0" y="109088"/>
                </a:lnTo>
                <a:cubicBezTo>
                  <a:pt x="0" y="115111"/>
                  <a:pt x="5972" y="120000"/>
                  <a:pt x="13333" y="120000"/>
                </a:cubicBezTo>
                <a:lnTo>
                  <a:pt x="73333" y="120000"/>
                </a:lnTo>
                <a:cubicBezTo>
                  <a:pt x="80694" y="120000"/>
                  <a:pt x="86666" y="115111"/>
                  <a:pt x="86666" y="109088"/>
                </a:cubicBezTo>
                <a:lnTo>
                  <a:pt x="86666" y="49088"/>
                </a:lnTo>
                <a:lnTo>
                  <a:pt x="63333" y="27272"/>
                </a:lnTo>
                <a:cubicBezTo>
                  <a:pt x="63333" y="27272"/>
                  <a:pt x="13333" y="27272"/>
                  <a:pt x="13333" y="27272"/>
                </a:cubicBezTo>
                <a:close/>
                <a:moveTo>
                  <a:pt x="93333" y="21816"/>
                </a:moveTo>
                <a:lnTo>
                  <a:pt x="93333" y="5877"/>
                </a:lnTo>
                <a:lnTo>
                  <a:pt x="110711" y="21816"/>
                </a:lnTo>
                <a:cubicBezTo>
                  <a:pt x="110711" y="21816"/>
                  <a:pt x="93333" y="21816"/>
                  <a:pt x="93333" y="21816"/>
                </a:cubicBezTo>
                <a:close/>
                <a:moveTo>
                  <a:pt x="96666" y="0"/>
                </a:moveTo>
                <a:lnTo>
                  <a:pt x="46666" y="0"/>
                </a:lnTo>
                <a:cubicBezTo>
                  <a:pt x="39305" y="0"/>
                  <a:pt x="33333" y="4883"/>
                  <a:pt x="33333" y="10911"/>
                </a:cubicBezTo>
                <a:lnTo>
                  <a:pt x="33333" y="19088"/>
                </a:lnTo>
                <a:cubicBezTo>
                  <a:pt x="33333" y="20600"/>
                  <a:pt x="34827" y="21816"/>
                  <a:pt x="36666" y="21816"/>
                </a:cubicBezTo>
                <a:cubicBezTo>
                  <a:pt x="38505" y="21816"/>
                  <a:pt x="40000" y="20600"/>
                  <a:pt x="40000" y="19088"/>
                </a:cubicBezTo>
                <a:lnTo>
                  <a:pt x="40000" y="10911"/>
                </a:lnTo>
                <a:cubicBezTo>
                  <a:pt x="40000" y="7900"/>
                  <a:pt x="42988" y="5455"/>
                  <a:pt x="46666" y="5455"/>
                </a:cubicBezTo>
                <a:lnTo>
                  <a:pt x="86666" y="5455"/>
                </a:lnTo>
                <a:lnTo>
                  <a:pt x="86666" y="21816"/>
                </a:lnTo>
                <a:cubicBezTo>
                  <a:pt x="86666" y="24827"/>
                  <a:pt x="89655" y="27272"/>
                  <a:pt x="93333" y="27272"/>
                </a:cubicBezTo>
                <a:lnTo>
                  <a:pt x="113333" y="27272"/>
                </a:lnTo>
                <a:lnTo>
                  <a:pt x="113333" y="81816"/>
                </a:lnTo>
                <a:cubicBezTo>
                  <a:pt x="113333" y="84827"/>
                  <a:pt x="110344" y="87272"/>
                  <a:pt x="106666" y="87272"/>
                </a:cubicBezTo>
                <a:lnTo>
                  <a:pt x="96666" y="87272"/>
                </a:lnTo>
                <a:cubicBezTo>
                  <a:pt x="94827" y="87272"/>
                  <a:pt x="93333" y="88494"/>
                  <a:pt x="93333" y="89994"/>
                </a:cubicBezTo>
                <a:cubicBezTo>
                  <a:pt x="93333" y="91505"/>
                  <a:pt x="94827" y="92722"/>
                  <a:pt x="96666" y="92722"/>
                </a:cubicBezTo>
                <a:lnTo>
                  <a:pt x="106666" y="92722"/>
                </a:lnTo>
                <a:cubicBezTo>
                  <a:pt x="114027" y="92722"/>
                  <a:pt x="120000" y="87838"/>
                  <a:pt x="120000" y="81816"/>
                </a:cubicBezTo>
                <a:lnTo>
                  <a:pt x="120000" y="21816"/>
                </a:lnTo>
                <a:cubicBezTo>
                  <a:pt x="120000" y="21816"/>
                  <a:pt x="96666" y="0"/>
                  <a:pt x="96666" y="0"/>
                </a:cubicBezTo>
                <a:close/>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00" name="Shape 2000"/>
          <p:cNvSpPr/>
          <p:nvPr/>
        </p:nvSpPr>
        <p:spPr>
          <a:xfrm>
            <a:off x="1414120" y="2581256"/>
            <a:ext cx="279328" cy="279328"/>
          </a:xfrm>
          <a:custGeom>
            <a:avLst/>
            <a:gdLst/>
            <a:ahLst/>
            <a:cxnLst/>
            <a:rect l="0" t="0" r="0" b="0"/>
            <a:pathLst>
              <a:path w="120000" h="120000" extrusionOk="0">
                <a:moveTo>
                  <a:pt x="24544" y="65455"/>
                </a:moveTo>
                <a:lnTo>
                  <a:pt x="79088" y="65455"/>
                </a:lnTo>
                <a:cubicBezTo>
                  <a:pt x="80594" y="65455"/>
                  <a:pt x="81816" y="64233"/>
                  <a:pt x="81816" y="62727"/>
                </a:cubicBezTo>
                <a:cubicBezTo>
                  <a:pt x="81816" y="61222"/>
                  <a:pt x="80594" y="60000"/>
                  <a:pt x="79088" y="60000"/>
                </a:cubicBezTo>
                <a:lnTo>
                  <a:pt x="24544" y="60000"/>
                </a:lnTo>
                <a:cubicBezTo>
                  <a:pt x="23038" y="60000"/>
                  <a:pt x="21816" y="61222"/>
                  <a:pt x="21816" y="62727"/>
                </a:cubicBezTo>
                <a:cubicBezTo>
                  <a:pt x="21816" y="64233"/>
                  <a:pt x="23038" y="65455"/>
                  <a:pt x="24544" y="65455"/>
                </a:cubicBezTo>
                <a:moveTo>
                  <a:pt x="114544" y="114544"/>
                </a:moveTo>
                <a:lnTo>
                  <a:pt x="32727" y="114544"/>
                </a:lnTo>
                <a:lnTo>
                  <a:pt x="32727" y="90000"/>
                </a:lnTo>
                <a:cubicBezTo>
                  <a:pt x="32727" y="88494"/>
                  <a:pt x="31505" y="87272"/>
                  <a:pt x="30000" y="87272"/>
                </a:cubicBezTo>
                <a:lnTo>
                  <a:pt x="5455" y="87272"/>
                </a:lnTo>
                <a:lnTo>
                  <a:pt x="5455" y="5455"/>
                </a:lnTo>
                <a:lnTo>
                  <a:pt x="114544" y="5455"/>
                </a:lnTo>
                <a:cubicBezTo>
                  <a:pt x="114544" y="5455"/>
                  <a:pt x="114544" y="114544"/>
                  <a:pt x="114544" y="114544"/>
                </a:cubicBezTo>
                <a:close/>
                <a:moveTo>
                  <a:pt x="27272" y="111816"/>
                </a:moveTo>
                <a:lnTo>
                  <a:pt x="8183" y="92727"/>
                </a:lnTo>
                <a:lnTo>
                  <a:pt x="27272" y="92727"/>
                </a:lnTo>
                <a:cubicBezTo>
                  <a:pt x="27272" y="92727"/>
                  <a:pt x="27272" y="111816"/>
                  <a:pt x="27272" y="111816"/>
                </a:cubicBezTo>
                <a:close/>
                <a:moveTo>
                  <a:pt x="114544" y="0"/>
                </a:moveTo>
                <a:lnTo>
                  <a:pt x="5455" y="0"/>
                </a:lnTo>
                <a:cubicBezTo>
                  <a:pt x="2444" y="0"/>
                  <a:pt x="0" y="2444"/>
                  <a:pt x="0" y="5455"/>
                </a:cubicBezTo>
                <a:lnTo>
                  <a:pt x="0" y="92727"/>
                </a:lnTo>
                <a:lnTo>
                  <a:pt x="27272" y="120000"/>
                </a:lnTo>
                <a:lnTo>
                  <a:pt x="114544" y="120000"/>
                </a:lnTo>
                <a:cubicBezTo>
                  <a:pt x="117555" y="120000"/>
                  <a:pt x="120000" y="117561"/>
                  <a:pt x="120000" y="114544"/>
                </a:cubicBezTo>
                <a:lnTo>
                  <a:pt x="120000" y="5455"/>
                </a:lnTo>
                <a:cubicBezTo>
                  <a:pt x="120000" y="2444"/>
                  <a:pt x="117555" y="0"/>
                  <a:pt x="114544" y="0"/>
                </a:cubicBezTo>
                <a:moveTo>
                  <a:pt x="24544" y="49088"/>
                </a:moveTo>
                <a:lnTo>
                  <a:pt x="95455" y="49088"/>
                </a:lnTo>
                <a:cubicBezTo>
                  <a:pt x="96961" y="49088"/>
                  <a:pt x="98183" y="47872"/>
                  <a:pt x="98183" y="46361"/>
                </a:cubicBezTo>
                <a:cubicBezTo>
                  <a:pt x="98183" y="44861"/>
                  <a:pt x="96961" y="43638"/>
                  <a:pt x="95455" y="43638"/>
                </a:cubicBezTo>
                <a:lnTo>
                  <a:pt x="24544" y="43638"/>
                </a:lnTo>
                <a:cubicBezTo>
                  <a:pt x="23038" y="43638"/>
                  <a:pt x="21816" y="44861"/>
                  <a:pt x="21816" y="46361"/>
                </a:cubicBezTo>
                <a:cubicBezTo>
                  <a:pt x="21816" y="47872"/>
                  <a:pt x="23038" y="49088"/>
                  <a:pt x="24544" y="49088"/>
                </a:cubicBezTo>
                <a:moveTo>
                  <a:pt x="24544" y="32727"/>
                </a:moveTo>
                <a:lnTo>
                  <a:pt x="57272" y="32727"/>
                </a:lnTo>
                <a:cubicBezTo>
                  <a:pt x="58777" y="32727"/>
                  <a:pt x="60000" y="31511"/>
                  <a:pt x="60000" y="30000"/>
                </a:cubicBezTo>
                <a:cubicBezTo>
                  <a:pt x="60000" y="28494"/>
                  <a:pt x="58777" y="27272"/>
                  <a:pt x="57272" y="27272"/>
                </a:cubicBezTo>
                <a:lnTo>
                  <a:pt x="24544" y="27272"/>
                </a:lnTo>
                <a:cubicBezTo>
                  <a:pt x="23038" y="27272"/>
                  <a:pt x="21816" y="28494"/>
                  <a:pt x="21816" y="30000"/>
                </a:cubicBezTo>
                <a:cubicBezTo>
                  <a:pt x="21816" y="31511"/>
                  <a:pt x="23038" y="32727"/>
                  <a:pt x="24544" y="32727"/>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01" name="Shape 2001"/>
          <p:cNvSpPr/>
          <p:nvPr/>
        </p:nvSpPr>
        <p:spPr>
          <a:xfrm>
            <a:off x="1972774" y="2581256"/>
            <a:ext cx="228541" cy="279328"/>
          </a:xfrm>
          <a:custGeom>
            <a:avLst/>
            <a:gdLst/>
            <a:ahLst/>
            <a:cxnLst/>
            <a:rect l="0" t="0" r="0" b="0"/>
            <a:pathLst>
              <a:path w="120000" h="120000" extrusionOk="0">
                <a:moveTo>
                  <a:pt x="80000" y="76361"/>
                </a:moveTo>
                <a:lnTo>
                  <a:pt x="20000" y="76361"/>
                </a:lnTo>
                <a:cubicBezTo>
                  <a:pt x="18161" y="76361"/>
                  <a:pt x="16666" y="77588"/>
                  <a:pt x="16666" y="79088"/>
                </a:cubicBezTo>
                <a:cubicBezTo>
                  <a:pt x="16666" y="80600"/>
                  <a:pt x="18161" y="81816"/>
                  <a:pt x="20000" y="81816"/>
                </a:cubicBezTo>
                <a:lnTo>
                  <a:pt x="80000" y="81816"/>
                </a:lnTo>
                <a:cubicBezTo>
                  <a:pt x="81838" y="81816"/>
                  <a:pt x="83333" y="80600"/>
                  <a:pt x="83333" y="79088"/>
                </a:cubicBezTo>
                <a:cubicBezTo>
                  <a:pt x="83333" y="77588"/>
                  <a:pt x="81838" y="76361"/>
                  <a:pt x="80000" y="76361"/>
                </a:cubicBezTo>
                <a:moveTo>
                  <a:pt x="16666" y="62727"/>
                </a:moveTo>
                <a:cubicBezTo>
                  <a:pt x="16666" y="64233"/>
                  <a:pt x="18161" y="65455"/>
                  <a:pt x="20000" y="65455"/>
                </a:cubicBezTo>
                <a:lnTo>
                  <a:pt x="100000" y="65455"/>
                </a:lnTo>
                <a:cubicBezTo>
                  <a:pt x="101838" y="65455"/>
                  <a:pt x="103333" y="64233"/>
                  <a:pt x="103333" y="62727"/>
                </a:cubicBezTo>
                <a:cubicBezTo>
                  <a:pt x="103333" y="61222"/>
                  <a:pt x="101838" y="60000"/>
                  <a:pt x="100000" y="60000"/>
                </a:cubicBezTo>
                <a:lnTo>
                  <a:pt x="20000" y="60000"/>
                </a:lnTo>
                <a:cubicBezTo>
                  <a:pt x="18161" y="60000"/>
                  <a:pt x="16666" y="61222"/>
                  <a:pt x="16666" y="62727"/>
                </a:cubicBezTo>
                <a:moveTo>
                  <a:pt x="113333" y="114544"/>
                </a:moveTo>
                <a:lnTo>
                  <a:pt x="36666" y="114544"/>
                </a:lnTo>
                <a:lnTo>
                  <a:pt x="6666" y="90000"/>
                </a:lnTo>
                <a:lnTo>
                  <a:pt x="6666" y="16361"/>
                </a:lnTo>
                <a:lnTo>
                  <a:pt x="23333" y="16361"/>
                </a:lnTo>
                <a:lnTo>
                  <a:pt x="23333" y="24544"/>
                </a:lnTo>
                <a:cubicBezTo>
                  <a:pt x="23333" y="26055"/>
                  <a:pt x="24827" y="27272"/>
                  <a:pt x="26666" y="27272"/>
                </a:cubicBezTo>
                <a:cubicBezTo>
                  <a:pt x="28505" y="27272"/>
                  <a:pt x="30000" y="26055"/>
                  <a:pt x="30000" y="24544"/>
                </a:cubicBezTo>
                <a:lnTo>
                  <a:pt x="30000" y="16361"/>
                </a:lnTo>
                <a:lnTo>
                  <a:pt x="36666" y="16361"/>
                </a:lnTo>
                <a:lnTo>
                  <a:pt x="36666" y="24544"/>
                </a:lnTo>
                <a:cubicBezTo>
                  <a:pt x="36666" y="26055"/>
                  <a:pt x="38161" y="27272"/>
                  <a:pt x="40000" y="27272"/>
                </a:cubicBezTo>
                <a:cubicBezTo>
                  <a:pt x="41838" y="27272"/>
                  <a:pt x="43333" y="26055"/>
                  <a:pt x="43333" y="24544"/>
                </a:cubicBezTo>
                <a:lnTo>
                  <a:pt x="43333" y="16361"/>
                </a:lnTo>
                <a:lnTo>
                  <a:pt x="50000" y="16361"/>
                </a:lnTo>
                <a:lnTo>
                  <a:pt x="50000" y="24544"/>
                </a:lnTo>
                <a:cubicBezTo>
                  <a:pt x="50000" y="26055"/>
                  <a:pt x="51494" y="27272"/>
                  <a:pt x="53333" y="27272"/>
                </a:cubicBezTo>
                <a:cubicBezTo>
                  <a:pt x="55172" y="27272"/>
                  <a:pt x="56666" y="26055"/>
                  <a:pt x="56666" y="24544"/>
                </a:cubicBezTo>
                <a:lnTo>
                  <a:pt x="56666" y="16361"/>
                </a:lnTo>
                <a:lnTo>
                  <a:pt x="63333" y="16361"/>
                </a:lnTo>
                <a:lnTo>
                  <a:pt x="63333" y="24544"/>
                </a:lnTo>
                <a:cubicBezTo>
                  <a:pt x="63333" y="26055"/>
                  <a:pt x="64827" y="27272"/>
                  <a:pt x="66666" y="27272"/>
                </a:cubicBezTo>
                <a:cubicBezTo>
                  <a:pt x="68505" y="27272"/>
                  <a:pt x="70000" y="26055"/>
                  <a:pt x="70000" y="24544"/>
                </a:cubicBezTo>
                <a:lnTo>
                  <a:pt x="70000" y="16361"/>
                </a:lnTo>
                <a:lnTo>
                  <a:pt x="76666" y="16361"/>
                </a:lnTo>
                <a:lnTo>
                  <a:pt x="76666" y="24544"/>
                </a:lnTo>
                <a:cubicBezTo>
                  <a:pt x="76666" y="26055"/>
                  <a:pt x="78161" y="27272"/>
                  <a:pt x="80000" y="27272"/>
                </a:cubicBezTo>
                <a:cubicBezTo>
                  <a:pt x="81838" y="27272"/>
                  <a:pt x="83333" y="26055"/>
                  <a:pt x="83333" y="24544"/>
                </a:cubicBezTo>
                <a:lnTo>
                  <a:pt x="83333" y="16361"/>
                </a:lnTo>
                <a:lnTo>
                  <a:pt x="90000" y="16361"/>
                </a:lnTo>
                <a:lnTo>
                  <a:pt x="90000" y="24544"/>
                </a:lnTo>
                <a:cubicBezTo>
                  <a:pt x="90000" y="26055"/>
                  <a:pt x="91494" y="27272"/>
                  <a:pt x="93333" y="27272"/>
                </a:cubicBezTo>
                <a:cubicBezTo>
                  <a:pt x="95172" y="27272"/>
                  <a:pt x="96666" y="26055"/>
                  <a:pt x="96666" y="24544"/>
                </a:cubicBezTo>
                <a:lnTo>
                  <a:pt x="96666" y="16361"/>
                </a:lnTo>
                <a:lnTo>
                  <a:pt x="113333" y="16361"/>
                </a:lnTo>
                <a:cubicBezTo>
                  <a:pt x="113333" y="16361"/>
                  <a:pt x="113333" y="114544"/>
                  <a:pt x="113333" y="114544"/>
                </a:cubicBezTo>
                <a:close/>
                <a:moveTo>
                  <a:pt x="6666" y="114544"/>
                </a:moveTo>
                <a:lnTo>
                  <a:pt x="6666" y="98183"/>
                </a:lnTo>
                <a:lnTo>
                  <a:pt x="26666" y="114544"/>
                </a:lnTo>
                <a:cubicBezTo>
                  <a:pt x="26666" y="114544"/>
                  <a:pt x="6666" y="114544"/>
                  <a:pt x="6666" y="114544"/>
                </a:cubicBezTo>
                <a:close/>
                <a:moveTo>
                  <a:pt x="113333" y="10911"/>
                </a:moveTo>
                <a:lnTo>
                  <a:pt x="96666" y="10911"/>
                </a:lnTo>
                <a:lnTo>
                  <a:pt x="96666" y="2727"/>
                </a:lnTo>
                <a:cubicBezTo>
                  <a:pt x="96666" y="1222"/>
                  <a:pt x="95172" y="0"/>
                  <a:pt x="93333" y="0"/>
                </a:cubicBezTo>
                <a:cubicBezTo>
                  <a:pt x="91494" y="0"/>
                  <a:pt x="90000" y="1222"/>
                  <a:pt x="90000" y="2727"/>
                </a:cubicBezTo>
                <a:lnTo>
                  <a:pt x="90000" y="10911"/>
                </a:lnTo>
                <a:lnTo>
                  <a:pt x="83333" y="10911"/>
                </a:lnTo>
                <a:lnTo>
                  <a:pt x="83333" y="2727"/>
                </a:lnTo>
                <a:cubicBezTo>
                  <a:pt x="83333" y="1222"/>
                  <a:pt x="81838" y="0"/>
                  <a:pt x="80000" y="0"/>
                </a:cubicBezTo>
                <a:cubicBezTo>
                  <a:pt x="78161" y="0"/>
                  <a:pt x="76666" y="1222"/>
                  <a:pt x="76666" y="2727"/>
                </a:cubicBezTo>
                <a:lnTo>
                  <a:pt x="76666" y="10911"/>
                </a:lnTo>
                <a:lnTo>
                  <a:pt x="70000" y="10911"/>
                </a:lnTo>
                <a:lnTo>
                  <a:pt x="70000" y="2727"/>
                </a:lnTo>
                <a:cubicBezTo>
                  <a:pt x="70000" y="1222"/>
                  <a:pt x="68505" y="0"/>
                  <a:pt x="66666" y="0"/>
                </a:cubicBezTo>
                <a:cubicBezTo>
                  <a:pt x="64827" y="0"/>
                  <a:pt x="63333" y="1222"/>
                  <a:pt x="63333" y="2727"/>
                </a:cubicBezTo>
                <a:lnTo>
                  <a:pt x="63333" y="10911"/>
                </a:lnTo>
                <a:lnTo>
                  <a:pt x="56666" y="10911"/>
                </a:lnTo>
                <a:lnTo>
                  <a:pt x="56666" y="2727"/>
                </a:lnTo>
                <a:cubicBezTo>
                  <a:pt x="56666" y="1222"/>
                  <a:pt x="55172" y="0"/>
                  <a:pt x="53333" y="0"/>
                </a:cubicBezTo>
                <a:cubicBezTo>
                  <a:pt x="51494" y="0"/>
                  <a:pt x="50000" y="1222"/>
                  <a:pt x="50000" y="2727"/>
                </a:cubicBezTo>
                <a:lnTo>
                  <a:pt x="50000" y="10911"/>
                </a:lnTo>
                <a:lnTo>
                  <a:pt x="43333" y="10911"/>
                </a:lnTo>
                <a:lnTo>
                  <a:pt x="43333" y="2727"/>
                </a:lnTo>
                <a:cubicBezTo>
                  <a:pt x="43333" y="1222"/>
                  <a:pt x="41838" y="0"/>
                  <a:pt x="40000" y="0"/>
                </a:cubicBezTo>
                <a:cubicBezTo>
                  <a:pt x="38161" y="0"/>
                  <a:pt x="36666" y="1222"/>
                  <a:pt x="36666" y="2727"/>
                </a:cubicBezTo>
                <a:lnTo>
                  <a:pt x="36666" y="10911"/>
                </a:lnTo>
                <a:lnTo>
                  <a:pt x="30000" y="10911"/>
                </a:lnTo>
                <a:lnTo>
                  <a:pt x="30000" y="2727"/>
                </a:lnTo>
                <a:cubicBezTo>
                  <a:pt x="30000" y="1222"/>
                  <a:pt x="28505" y="0"/>
                  <a:pt x="26666" y="0"/>
                </a:cubicBezTo>
                <a:cubicBezTo>
                  <a:pt x="24827" y="0"/>
                  <a:pt x="23333" y="1222"/>
                  <a:pt x="23333" y="2727"/>
                </a:cubicBezTo>
                <a:lnTo>
                  <a:pt x="23333" y="10911"/>
                </a:lnTo>
                <a:lnTo>
                  <a:pt x="6666" y="10911"/>
                </a:lnTo>
                <a:cubicBezTo>
                  <a:pt x="2988" y="10911"/>
                  <a:pt x="0" y="13355"/>
                  <a:pt x="0" y="16361"/>
                </a:cubicBezTo>
                <a:lnTo>
                  <a:pt x="0" y="114544"/>
                </a:lnTo>
                <a:cubicBezTo>
                  <a:pt x="0" y="117561"/>
                  <a:pt x="2988" y="120000"/>
                  <a:pt x="6666" y="120000"/>
                </a:cubicBezTo>
                <a:lnTo>
                  <a:pt x="113333" y="120000"/>
                </a:lnTo>
                <a:cubicBezTo>
                  <a:pt x="117011" y="120000"/>
                  <a:pt x="120000" y="117561"/>
                  <a:pt x="120000" y="114544"/>
                </a:cubicBezTo>
                <a:lnTo>
                  <a:pt x="120000" y="16361"/>
                </a:lnTo>
                <a:cubicBezTo>
                  <a:pt x="120000" y="13355"/>
                  <a:pt x="117011" y="10911"/>
                  <a:pt x="113333" y="10911"/>
                </a:cubicBezTo>
                <a:moveTo>
                  <a:pt x="20000" y="49088"/>
                </a:moveTo>
                <a:lnTo>
                  <a:pt x="60000" y="49088"/>
                </a:lnTo>
                <a:cubicBezTo>
                  <a:pt x="61838" y="49088"/>
                  <a:pt x="63333" y="47872"/>
                  <a:pt x="63333" y="46361"/>
                </a:cubicBezTo>
                <a:cubicBezTo>
                  <a:pt x="63333" y="44861"/>
                  <a:pt x="61838" y="43638"/>
                  <a:pt x="60000" y="43638"/>
                </a:cubicBezTo>
                <a:lnTo>
                  <a:pt x="20000" y="43638"/>
                </a:lnTo>
                <a:cubicBezTo>
                  <a:pt x="18161" y="43638"/>
                  <a:pt x="16666" y="44861"/>
                  <a:pt x="16666" y="46361"/>
                </a:cubicBezTo>
                <a:cubicBezTo>
                  <a:pt x="16666" y="47872"/>
                  <a:pt x="18161" y="49088"/>
                  <a:pt x="20000" y="49088"/>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02" name="Shape 2002"/>
          <p:cNvSpPr/>
          <p:nvPr/>
        </p:nvSpPr>
        <p:spPr>
          <a:xfrm>
            <a:off x="2506035" y="2581256"/>
            <a:ext cx="228541" cy="279328"/>
          </a:xfrm>
          <a:custGeom>
            <a:avLst/>
            <a:gdLst/>
            <a:ahLst/>
            <a:cxnLst/>
            <a:rect l="0" t="0" r="0" b="0"/>
            <a:pathLst>
              <a:path w="120000" h="120000" extrusionOk="0">
                <a:moveTo>
                  <a:pt x="113333" y="32727"/>
                </a:moveTo>
                <a:lnTo>
                  <a:pt x="6666" y="32727"/>
                </a:lnTo>
                <a:lnTo>
                  <a:pt x="6666" y="21816"/>
                </a:lnTo>
                <a:lnTo>
                  <a:pt x="33333" y="21816"/>
                </a:lnTo>
                <a:cubicBezTo>
                  <a:pt x="33333" y="24827"/>
                  <a:pt x="36322" y="27272"/>
                  <a:pt x="40000" y="27272"/>
                </a:cubicBezTo>
                <a:lnTo>
                  <a:pt x="80000" y="27272"/>
                </a:lnTo>
                <a:cubicBezTo>
                  <a:pt x="83677" y="27272"/>
                  <a:pt x="86666" y="24827"/>
                  <a:pt x="86666" y="21816"/>
                </a:cubicBezTo>
                <a:lnTo>
                  <a:pt x="113333" y="21816"/>
                </a:lnTo>
                <a:cubicBezTo>
                  <a:pt x="113333" y="21816"/>
                  <a:pt x="113333" y="32727"/>
                  <a:pt x="113333" y="32727"/>
                </a:cubicBezTo>
                <a:close/>
                <a:moveTo>
                  <a:pt x="113333" y="114544"/>
                </a:moveTo>
                <a:lnTo>
                  <a:pt x="6666" y="114544"/>
                </a:lnTo>
                <a:lnTo>
                  <a:pt x="6666" y="38183"/>
                </a:lnTo>
                <a:lnTo>
                  <a:pt x="113333" y="38183"/>
                </a:lnTo>
                <a:cubicBezTo>
                  <a:pt x="113333" y="38183"/>
                  <a:pt x="113333" y="114544"/>
                  <a:pt x="113333" y="114544"/>
                </a:cubicBezTo>
                <a:close/>
                <a:moveTo>
                  <a:pt x="40000" y="10911"/>
                </a:moveTo>
                <a:lnTo>
                  <a:pt x="80000" y="10911"/>
                </a:lnTo>
                <a:lnTo>
                  <a:pt x="80000" y="21816"/>
                </a:lnTo>
                <a:lnTo>
                  <a:pt x="40000" y="21816"/>
                </a:lnTo>
                <a:cubicBezTo>
                  <a:pt x="40000" y="21816"/>
                  <a:pt x="40000" y="10911"/>
                  <a:pt x="40000" y="10911"/>
                </a:cubicBezTo>
                <a:close/>
                <a:moveTo>
                  <a:pt x="113333" y="16361"/>
                </a:moveTo>
                <a:lnTo>
                  <a:pt x="86666" y="16361"/>
                </a:lnTo>
                <a:lnTo>
                  <a:pt x="86666" y="10911"/>
                </a:lnTo>
                <a:cubicBezTo>
                  <a:pt x="86666" y="7900"/>
                  <a:pt x="83677" y="5455"/>
                  <a:pt x="80000" y="5455"/>
                </a:cubicBezTo>
                <a:lnTo>
                  <a:pt x="66666" y="5455"/>
                </a:lnTo>
                <a:cubicBezTo>
                  <a:pt x="66666" y="2444"/>
                  <a:pt x="63677" y="0"/>
                  <a:pt x="60000" y="0"/>
                </a:cubicBezTo>
                <a:cubicBezTo>
                  <a:pt x="56322" y="0"/>
                  <a:pt x="53333" y="2444"/>
                  <a:pt x="53333" y="5455"/>
                </a:cubicBezTo>
                <a:lnTo>
                  <a:pt x="40000" y="5455"/>
                </a:lnTo>
                <a:cubicBezTo>
                  <a:pt x="36322" y="5455"/>
                  <a:pt x="33333" y="7900"/>
                  <a:pt x="33333" y="10911"/>
                </a:cubicBezTo>
                <a:lnTo>
                  <a:pt x="33333" y="16361"/>
                </a:lnTo>
                <a:lnTo>
                  <a:pt x="6666" y="16361"/>
                </a:lnTo>
                <a:cubicBezTo>
                  <a:pt x="2988" y="16361"/>
                  <a:pt x="0" y="18811"/>
                  <a:pt x="0" y="21816"/>
                </a:cubicBezTo>
                <a:lnTo>
                  <a:pt x="0" y="114544"/>
                </a:lnTo>
                <a:cubicBezTo>
                  <a:pt x="0" y="117555"/>
                  <a:pt x="2988" y="120000"/>
                  <a:pt x="6666" y="120000"/>
                </a:cubicBezTo>
                <a:lnTo>
                  <a:pt x="113333" y="120000"/>
                </a:lnTo>
                <a:cubicBezTo>
                  <a:pt x="117011" y="120000"/>
                  <a:pt x="120000" y="117555"/>
                  <a:pt x="120000" y="114544"/>
                </a:cubicBezTo>
                <a:lnTo>
                  <a:pt x="120000" y="21816"/>
                </a:lnTo>
                <a:cubicBezTo>
                  <a:pt x="120000" y="18811"/>
                  <a:pt x="117011" y="16361"/>
                  <a:pt x="113333" y="16361"/>
                </a:cubicBezTo>
                <a:moveTo>
                  <a:pt x="23333" y="92727"/>
                </a:moveTo>
                <a:lnTo>
                  <a:pt x="83333" y="92727"/>
                </a:lnTo>
                <a:cubicBezTo>
                  <a:pt x="85172" y="92727"/>
                  <a:pt x="86666" y="91511"/>
                  <a:pt x="86666" y="90000"/>
                </a:cubicBezTo>
                <a:cubicBezTo>
                  <a:pt x="86666" y="88494"/>
                  <a:pt x="85172" y="87272"/>
                  <a:pt x="83333" y="87272"/>
                </a:cubicBezTo>
                <a:lnTo>
                  <a:pt x="23333" y="87272"/>
                </a:lnTo>
                <a:cubicBezTo>
                  <a:pt x="21494" y="87272"/>
                  <a:pt x="20000" y="88494"/>
                  <a:pt x="20000" y="90000"/>
                </a:cubicBezTo>
                <a:cubicBezTo>
                  <a:pt x="20000" y="91511"/>
                  <a:pt x="21494" y="92727"/>
                  <a:pt x="23333" y="92727"/>
                </a:cubicBezTo>
                <a:moveTo>
                  <a:pt x="23333" y="76361"/>
                </a:moveTo>
                <a:lnTo>
                  <a:pt x="96666" y="76361"/>
                </a:lnTo>
                <a:cubicBezTo>
                  <a:pt x="98505" y="76361"/>
                  <a:pt x="100000" y="75144"/>
                  <a:pt x="100000" y="73638"/>
                </a:cubicBezTo>
                <a:cubicBezTo>
                  <a:pt x="100000" y="72133"/>
                  <a:pt x="98505" y="70911"/>
                  <a:pt x="96666" y="70911"/>
                </a:cubicBezTo>
                <a:lnTo>
                  <a:pt x="23333" y="70911"/>
                </a:lnTo>
                <a:cubicBezTo>
                  <a:pt x="21494" y="70911"/>
                  <a:pt x="20000" y="72133"/>
                  <a:pt x="20000" y="73638"/>
                </a:cubicBezTo>
                <a:cubicBezTo>
                  <a:pt x="20000" y="75144"/>
                  <a:pt x="21494" y="76361"/>
                  <a:pt x="23333" y="76361"/>
                </a:cubicBezTo>
                <a:moveTo>
                  <a:pt x="23333" y="60000"/>
                </a:moveTo>
                <a:lnTo>
                  <a:pt x="63333" y="60000"/>
                </a:lnTo>
                <a:cubicBezTo>
                  <a:pt x="65172" y="60000"/>
                  <a:pt x="66666" y="58783"/>
                  <a:pt x="66666" y="57272"/>
                </a:cubicBezTo>
                <a:cubicBezTo>
                  <a:pt x="66666" y="55766"/>
                  <a:pt x="65172" y="54544"/>
                  <a:pt x="63333" y="54544"/>
                </a:cubicBezTo>
                <a:lnTo>
                  <a:pt x="23333" y="54544"/>
                </a:lnTo>
                <a:cubicBezTo>
                  <a:pt x="21494" y="54544"/>
                  <a:pt x="20000" y="55766"/>
                  <a:pt x="20000" y="57272"/>
                </a:cubicBezTo>
                <a:cubicBezTo>
                  <a:pt x="20000" y="58783"/>
                  <a:pt x="21494" y="60000"/>
                  <a:pt x="23333" y="60000"/>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03" name="Shape 2003"/>
          <p:cNvSpPr/>
          <p:nvPr/>
        </p:nvSpPr>
        <p:spPr>
          <a:xfrm>
            <a:off x="3013903" y="2625695"/>
            <a:ext cx="279328" cy="190451"/>
          </a:xfrm>
          <a:custGeom>
            <a:avLst/>
            <a:gdLst/>
            <a:ahLst/>
            <a:cxnLst/>
            <a:rect l="0" t="0" r="0" b="0"/>
            <a:pathLst>
              <a:path w="120000" h="120000" extrusionOk="0">
                <a:moveTo>
                  <a:pt x="120000" y="4000"/>
                </a:moveTo>
                <a:cubicBezTo>
                  <a:pt x="120000" y="1794"/>
                  <a:pt x="118777" y="0"/>
                  <a:pt x="117272" y="0"/>
                </a:cubicBezTo>
                <a:cubicBezTo>
                  <a:pt x="116494" y="0"/>
                  <a:pt x="115805" y="488"/>
                  <a:pt x="115311" y="1255"/>
                </a:cubicBezTo>
                <a:lnTo>
                  <a:pt x="115300" y="1238"/>
                </a:lnTo>
                <a:lnTo>
                  <a:pt x="43600" y="110294"/>
                </a:lnTo>
                <a:lnTo>
                  <a:pt x="4655" y="53172"/>
                </a:lnTo>
                <a:cubicBezTo>
                  <a:pt x="4161" y="52450"/>
                  <a:pt x="3477" y="52000"/>
                  <a:pt x="2727" y="52000"/>
                </a:cubicBezTo>
                <a:cubicBezTo>
                  <a:pt x="1222" y="52000"/>
                  <a:pt x="0" y="53794"/>
                  <a:pt x="0" y="56000"/>
                </a:cubicBezTo>
                <a:cubicBezTo>
                  <a:pt x="0" y="57105"/>
                  <a:pt x="305" y="58105"/>
                  <a:pt x="800" y="58827"/>
                </a:cubicBezTo>
                <a:lnTo>
                  <a:pt x="41705" y="118833"/>
                </a:lnTo>
                <a:cubicBezTo>
                  <a:pt x="42200" y="119555"/>
                  <a:pt x="42883" y="120000"/>
                  <a:pt x="43638" y="120000"/>
                </a:cubicBezTo>
                <a:cubicBezTo>
                  <a:pt x="44416" y="120000"/>
                  <a:pt x="45105" y="119516"/>
                  <a:pt x="45600" y="118755"/>
                </a:cubicBezTo>
                <a:lnTo>
                  <a:pt x="45611" y="118761"/>
                </a:lnTo>
                <a:lnTo>
                  <a:pt x="119250" y="6761"/>
                </a:lnTo>
                <a:lnTo>
                  <a:pt x="119233" y="6750"/>
                </a:lnTo>
                <a:cubicBezTo>
                  <a:pt x="119705" y="6038"/>
                  <a:pt x="120000" y="5072"/>
                  <a:pt x="120000" y="4000"/>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04" name="Shape 2004"/>
          <p:cNvSpPr/>
          <p:nvPr/>
        </p:nvSpPr>
        <p:spPr>
          <a:xfrm>
            <a:off x="3547164" y="2581256"/>
            <a:ext cx="279328" cy="279328"/>
          </a:xfrm>
          <a:custGeom>
            <a:avLst/>
            <a:gdLst/>
            <a:ahLst/>
            <a:cxnLst/>
            <a:rect l="0" t="0" r="0" b="0"/>
            <a:pathLst>
              <a:path w="120000" h="120000" extrusionOk="0">
                <a:moveTo>
                  <a:pt x="115177" y="37005"/>
                </a:moveTo>
                <a:cubicBezTo>
                  <a:pt x="114111" y="35950"/>
                  <a:pt x="112377" y="35961"/>
                  <a:pt x="111322" y="37038"/>
                </a:cubicBezTo>
                <a:cubicBezTo>
                  <a:pt x="110572" y="37800"/>
                  <a:pt x="110388" y="38888"/>
                  <a:pt x="110716" y="39838"/>
                </a:cubicBezTo>
                <a:lnTo>
                  <a:pt x="110655" y="39861"/>
                </a:lnTo>
                <a:cubicBezTo>
                  <a:pt x="113138" y="46100"/>
                  <a:pt x="114544" y="52877"/>
                  <a:pt x="114544" y="60000"/>
                </a:cubicBezTo>
                <a:cubicBezTo>
                  <a:pt x="114544" y="90127"/>
                  <a:pt x="90127" y="114544"/>
                  <a:pt x="60000" y="114544"/>
                </a:cubicBezTo>
                <a:cubicBezTo>
                  <a:pt x="29877" y="114544"/>
                  <a:pt x="5455" y="90127"/>
                  <a:pt x="5455" y="60000"/>
                </a:cubicBezTo>
                <a:cubicBezTo>
                  <a:pt x="5455" y="29872"/>
                  <a:pt x="29877" y="5455"/>
                  <a:pt x="60000" y="5455"/>
                </a:cubicBezTo>
                <a:cubicBezTo>
                  <a:pt x="75416" y="5455"/>
                  <a:pt x="89316" y="11866"/>
                  <a:pt x="99233" y="22161"/>
                </a:cubicBezTo>
                <a:lnTo>
                  <a:pt x="99266" y="22122"/>
                </a:lnTo>
                <a:cubicBezTo>
                  <a:pt x="100344" y="23094"/>
                  <a:pt x="101994" y="23072"/>
                  <a:pt x="103022" y="22027"/>
                </a:cubicBezTo>
                <a:cubicBezTo>
                  <a:pt x="104077" y="20950"/>
                  <a:pt x="104066" y="19227"/>
                  <a:pt x="102994" y="18166"/>
                </a:cubicBezTo>
                <a:cubicBezTo>
                  <a:pt x="102888" y="18066"/>
                  <a:pt x="102755" y="18022"/>
                  <a:pt x="102644" y="17944"/>
                </a:cubicBezTo>
                <a:cubicBezTo>
                  <a:pt x="91783" y="6894"/>
                  <a:pt x="76722" y="0"/>
                  <a:pt x="60000" y="0"/>
                </a:cubicBezTo>
                <a:cubicBezTo>
                  <a:pt x="26861" y="0"/>
                  <a:pt x="0" y="26861"/>
                  <a:pt x="0" y="60000"/>
                </a:cubicBezTo>
                <a:cubicBezTo>
                  <a:pt x="0" y="93133"/>
                  <a:pt x="26861" y="120000"/>
                  <a:pt x="60000" y="120000"/>
                </a:cubicBezTo>
                <a:cubicBezTo>
                  <a:pt x="93138" y="120000"/>
                  <a:pt x="120000" y="93133"/>
                  <a:pt x="120000" y="60000"/>
                </a:cubicBezTo>
                <a:cubicBezTo>
                  <a:pt x="120000" y="52288"/>
                  <a:pt x="118494" y="44938"/>
                  <a:pt x="115838" y="38161"/>
                </a:cubicBezTo>
                <a:cubicBezTo>
                  <a:pt x="115711" y="37744"/>
                  <a:pt x="115516" y="37338"/>
                  <a:pt x="115177" y="37005"/>
                </a:cubicBezTo>
                <a:moveTo>
                  <a:pt x="59955" y="75188"/>
                </a:moveTo>
                <a:lnTo>
                  <a:pt x="34655" y="49888"/>
                </a:lnTo>
                <a:cubicBezTo>
                  <a:pt x="34161" y="49394"/>
                  <a:pt x="33483" y="49088"/>
                  <a:pt x="32727" y="49088"/>
                </a:cubicBezTo>
                <a:cubicBezTo>
                  <a:pt x="31222" y="49088"/>
                  <a:pt x="30000" y="50311"/>
                  <a:pt x="30000" y="51816"/>
                </a:cubicBezTo>
                <a:cubicBezTo>
                  <a:pt x="30000" y="52572"/>
                  <a:pt x="30305" y="53250"/>
                  <a:pt x="30800" y="53750"/>
                </a:cubicBezTo>
                <a:lnTo>
                  <a:pt x="58072" y="81016"/>
                </a:lnTo>
                <a:cubicBezTo>
                  <a:pt x="58566" y="81511"/>
                  <a:pt x="59244" y="81816"/>
                  <a:pt x="60000" y="81816"/>
                </a:cubicBezTo>
                <a:cubicBezTo>
                  <a:pt x="60777" y="81816"/>
                  <a:pt x="61466" y="81488"/>
                  <a:pt x="61966" y="80966"/>
                </a:cubicBezTo>
                <a:lnTo>
                  <a:pt x="61972" y="80977"/>
                </a:lnTo>
                <a:lnTo>
                  <a:pt x="107516" y="33266"/>
                </a:lnTo>
                <a:cubicBezTo>
                  <a:pt x="107516" y="33272"/>
                  <a:pt x="107522" y="33277"/>
                  <a:pt x="107522" y="33283"/>
                </a:cubicBezTo>
                <a:lnTo>
                  <a:pt x="111416" y="29194"/>
                </a:lnTo>
                <a:cubicBezTo>
                  <a:pt x="111416" y="29194"/>
                  <a:pt x="111411" y="29188"/>
                  <a:pt x="111411" y="29183"/>
                </a:cubicBezTo>
                <a:lnTo>
                  <a:pt x="119244" y="20972"/>
                </a:lnTo>
                <a:lnTo>
                  <a:pt x="119238" y="20966"/>
                </a:lnTo>
                <a:cubicBezTo>
                  <a:pt x="119705" y="20477"/>
                  <a:pt x="120000" y="19816"/>
                  <a:pt x="120000" y="19088"/>
                </a:cubicBezTo>
                <a:cubicBezTo>
                  <a:pt x="120000" y="17588"/>
                  <a:pt x="118777" y="16361"/>
                  <a:pt x="117272" y="16361"/>
                </a:cubicBezTo>
                <a:cubicBezTo>
                  <a:pt x="116494" y="16361"/>
                  <a:pt x="115800" y="16694"/>
                  <a:pt x="115305" y="17216"/>
                </a:cubicBezTo>
                <a:lnTo>
                  <a:pt x="115300" y="17205"/>
                </a:lnTo>
                <a:lnTo>
                  <a:pt x="108294" y="24550"/>
                </a:lnTo>
                <a:cubicBezTo>
                  <a:pt x="108288" y="24544"/>
                  <a:pt x="108283" y="24533"/>
                  <a:pt x="108277" y="24527"/>
                </a:cubicBezTo>
                <a:lnTo>
                  <a:pt x="104472" y="28516"/>
                </a:lnTo>
                <a:cubicBezTo>
                  <a:pt x="104477" y="28522"/>
                  <a:pt x="104483" y="28533"/>
                  <a:pt x="104483" y="28538"/>
                </a:cubicBezTo>
                <a:cubicBezTo>
                  <a:pt x="104483" y="28538"/>
                  <a:pt x="59955" y="75188"/>
                  <a:pt x="59955" y="75188"/>
                </a:cubicBezTo>
                <a:close/>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05" name="Shape 2005"/>
          <p:cNvSpPr/>
          <p:nvPr/>
        </p:nvSpPr>
        <p:spPr>
          <a:xfrm>
            <a:off x="4105818" y="2606649"/>
            <a:ext cx="228541" cy="228541"/>
          </a:xfrm>
          <a:custGeom>
            <a:avLst/>
            <a:gdLst/>
            <a:ahLst/>
            <a:cxnLst/>
            <a:rect l="0" t="0" r="0" b="0"/>
            <a:pathLst>
              <a:path w="120000" h="120000" extrusionOk="0">
                <a:moveTo>
                  <a:pt x="64711" y="60000"/>
                </a:moveTo>
                <a:lnTo>
                  <a:pt x="119022" y="5688"/>
                </a:lnTo>
                <a:cubicBezTo>
                  <a:pt x="119627" y="5088"/>
                  <a:pt x="120000" y="4255"/>
                  <a:pt x="120000" y="3333"/>
                </a:cubicBezTo>
                <a:cubicBezTo>
                  <a:pt x="120000" y="1494"/>
                  <a:pt x="118511" y="0"/>
                  <a:pt x="116666" y="0"/>
                </a:cubicBezTo>
                <a:cubicBezTo>
                  <a:pt x="115750" y="0"/>
                  <a:pt x="114916" y="372"/>
                  <a:pt x="114311" y="977"/>
                </a:cubicBezTo>
                <a:lnTo>
                  <a:pt x="60000" y="55288"/>
                </a:lnTo>
                <a:lnTo>
                  <a:pt x="5688" y="977"/>
                </a:lnTo>
                <a:cubicBezTo>
                  <a:pt x="5088" y="372"/>
                  <a:pt x="4255" y="0"/>
                  <a:pt x="3333" y="0"/>
                </a:cubicBezTo>
                <a:cubicBezTo>
                  <a:pt x="1488" y="0"/>
                  <a:pt x="0" y="1494"/>
                  <a:pt x="0" y="3333"/>
                </a:cubicBezTo>
                <a:cubicBezTo>
                  <a:pt x="0" y="4255"/>
                  <a:pt x="372" y="5088"/>
                  <a:pt x="977" y="5694"/>
                </a:cubicBezTo>
                <a:lnTo>
                  <a:pt x="55288" y="60000"/>
                </a:lnTo>
                <a:lnTo>
                  <a:pt x="977" y="114311"/>
                </a:lnTo>
                <a:cubicBezTo>
                  <a:pt x="372" y="114911"/>
                  <a:pt x="0" y="115744"/>
                  <a:pt x="0" y="116666"/>
                </a:cubicBezTo>
                <a:cubicBezTo>
                  <a:pt x="0" y="118511"/>
                  <a:pt x="1488" y="120000"/>
                  <a:pt x="3333" y="120000"/>
                </a:cubicBezTo>
                <a:cubicBezTo>
                  <a:pt x="4255" y="120000"/>
                  <a:pt x="5088" y="119627"/>
                  <a:pt x="5688" y="119022"/>
                </a:cubicBezTo>
                <a:lnTo>
                  <a:pt x="60000" y="64711"/>
                </a:lnTo>
                <a:lnTo>
                  <a:pt x="114311" y="119022"/>
                </a:lnTo>
                <a:cubicBezTo>
                  <a:pt x="114916" y="119627"/>
                  <a:pt x="115750" y="120000"/>
                  <a:pt x="116666" y="120000"/>
                </a:cubicBezTo>
                <a:cubicBezTo>
                  <a:pt x="118511" y="120000"/>
                  <a:pt x="120000" y="118511"/>
                  <a:pt x="120000" y="116666"/>
                </a:cubicBezTo>
                <a:cubicBezTo>
                  <a:pt x="120000" y="115744"/>
                  <a:pt x="119627" y="114911"/>
                  <a:pt x="119022" y="114311"/>
                </a:cubicBezTo>
                <a:cubicBezTo>
                  <a:pt x="119022" y="114311"/>
                  <a:pt x="64711" y="60000"/>
                  <a:pt x="64711" y="60000"/>
                </a:cubicBezTo>
                <a:close/>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06" name="Shape 2006"/>
          <p:cNvSpPr/>
          <p:nvPr/>
        </p:nvSpPr>
        <p:spPr>
          <a:xfrm>
            <a:off x="4613686" y="2581256"/>
            <a:ext cx="279328" cy="279328"/>
          </a:xfrm>
          <a:custGeom>
            <a:avLst/>
            <a:gdLst/>
            <a:ahLst/>
            <a:cxnLst/>
            <a:rect l="0" t="0" r="0" b="0"/>
            <a:pathLst>
              <a:path w="120000" h="120000" extrusionOk="0">
                <a:moveTo>
                  <a:pt x="103638" y="27272"/>
                </a:moveTo>
                <a:lnTo>
                  <a:pt x="109088" y="27272"/>
                </a:lnTo>
                <a:lnTo>
                  <a:pt x="109088" y="21816"/>
                </a:lnTo>
                <a:lnTo>
                  <a:pt x="103638" y="21816"/>
                </a:lnTo>
                <a:cubicBezTo>
                  <a:pt x="103638" y="21816"/>
                  <a:pt x="103638" y="27272"/>
                  <a:pt x="103638" y="27272"/>
                </a:cubicBezTo>
                <a:close/>
                <a:moveTo>
                  <a:pt x="109088" y="70911"/>
                </a:moveTo>
                <a:lnTo>
                  <a:pt x="103638" y="70911"/>
                </a:lnTo>
                <a:lnTo>
                  <a:pt x="103638" y="76361"/>
                </a:lnTo>
                <a:lnTo>
                  <a:pt x="109088" y="76361"/>
                </a:lnTo>
                <a:cubicBezTo>
                  <a:pt x="109088" y="76361"/>
                  <a:pt x="109088" y="70911"/>
                  <a:pt x="109088" y="70911"/>
                </a:cubicBezTo>
                <a:close/>
                <a:moveTo>
                  <a:pt x="103638" y="16361"/>
                </a:moveTo>
                <a:lnTo>
                  <a:pt x="109088" y="16361"/>
                </a:lnTo>
                <a:lnTo>
                  <a:pt x="109088" y="10911"/>
                </a:lnTo>
                <a:lnTo>
                  <a:pt x="103638" y="10911"/>
                </a:lnTo>
                <a:cubicBezTo>
                  <a:pt x="103638" y="10911"/>
                  <a:pt x="103638" y="16361"/>
                  <a:pt x="103638" y="16361"/>
                </a:cubicBezTo>
                <a:close/>
                <a:moveTo>
                  <a:pt x="114544" y="57272"/>
                </a:moveTo>
                <a:lnTo>
                  <a:pt x="98183" y="57272"/>
                </a:lnTo>
                <a:lnTo>
                  <a:pt x="98183" y="5455"/>
                </a:lnTo>
                <a:lnTo>
                  <a:pt x="109088" y="5455"/>
                </a:lnTo>
                <a:cubicBezTo>
                  <a:pt x="112100" y="5455"/>
                  <a:pt x="114544" y="7900"/>
                  <a:pt x="114544" y="10911"/>
                </a:cubicBezTo>
                <a:cubicBezTo>
                  <a:pt x="114544" y="10911"/>
                  <a:pt x="114544" y="57272"/>
                  <a:pt x="114544" y="57272"/>
                </a:cubicBezTo>
                <a:close/>
                <a:moveTo>
                  <a:pt x="114544" y="109088"/>
                </a:moveTo>
                <a:cubicBezTo>
                  <a:pt x="114544" y="112100"/>
                  <a:pt x="112100" y="114544"/>
                  <a:pt x="109088" y="114544"/>
                </a:cubicBezTo>
                <a:lnTo>
                  <a:pt x="98183" y="114544"/>
                </a:lnTo>
                <a:lnTo>
                  <a:pt x="98183" y="62727"/>
                </a:lnTo>
                <a:lnTo>
                  <a:pt x="114544" y="62727"/>
                </a:lnTo>
                <a:cubicBezTo>
                  <a:pt x="114544" y="62727"/>
                  <a:pt x="114544" y="109088"/>
                  <a:pt x="114544" y="109088"/>
                </a:cubicBezTo>
                <a:close/>
                <a:moveTo>
                  <a:pt x="92727" y="57272"/>
                </a:moveTo>
                <a:lnTo>
                  <a:pt x="27272" y="57272"/>
                </a:lnTo>
                <a:lnTo>
                  <a:pt x="27272" y="5455"/>
                </a:lnTo>
                <a:lnTo>
                  <a:pt x="92727" y="5455"/>
                </a:lnTo>
                <a:cubicBezTo>
                  <a:pt x="92727" y="5455"/>
                  <a:pt x="92727" y="57272"/>
                  <a:pt x="92727" y="57272"/>
                </a:cubicBezTo>
                <a:close/>
                <a:moveTo>
                  <a:pt x="92727" y="114544"/>
                </a:moveTo>
                <a:lnTo>
                  <a:pt x="27272" y="114544"/>
                </a:lnTo>
                <a:lnTo>
                  <a:pt x="27272" y="62727"/>
                </a:lnTo>
                <a:lnTo>
                  <a:pt x="92727" y="62727"/>
                </a:lnTo>
                <a:cubicBezTo>
                  <a:pt x="92727" y="62727"/>
                  <a:pt x="92727" y="114544"/>
                  <a:pt x="92727" y="114544"/>
                </a:cubicBezTo>
                <a:close/>
                <a:moveTo>
                  <a:pt x="21816" y="57272"/>
                </a:moveTo>
                <a:lnTo>
                  <a:pt x="5455" y="57272"/>
                </a:lnTo>
                <a:lnTo>
                  <a:pt x="5455" y="10911"/>
                </a:lnTo>
                <a:cubicBezTo>
                  <a:pt x="5455" y="7900"/>
                  <a:pt x="7894" y="5455"/>
                  <a:pt x="10911" y="5455"/>
                </a:cubicBezTo>
                <a:lnTo>
                  <a:pt x="21816" y="5455"/>
                </a:lnTo>
                <a:cubicBezTo>
                  <a:pt x="21816" y="5455"/>
                  <a:pt x="21816" y="57272"/>
                  <a:pt x="21816" y="57272"/>
                </a:cubicBezTo>
                <a:close/>
                <a:moveTo>
                  <a:pt x="21816" y="114544"/>
                </a:moveTo>
                <a:lnTo>
                  <a:pt x="10911" y="114544"/>
                </a:lnTo>
                <a:cubicBezTo>
                  <a:pt x="7894" y="114544"/>
                  <a:pt x="5455" y="112100"/>
                  <a:pt x="5455" y="109088"/>
                </a:cubicBezTo>
                <a:lnTo>
                  <a:pt x="5455" y="62727"/>
                </a:lnTo>
                <a:lnTo>
                  <a:pt x="21816" y="62727"/>
                </a:lnTo>
                <a:cubicBezTo>
                  <a:pt x="21816" y="62727"/>
                  <a:pt x="21816" y="114544"/>
                  <a:pt x="21816" y="114544"/>
                </a:cubicBezTo>
                <a:close/>
                <a:moveTo>
                  <a:pt x="109088" y="0"/>
                </a:moveTo>
                <a:lnTo>
                  <a:pt x="10911" y="0"/>
                </a:lnTo>
                <a:cubicBezTo>
                  <a:pt x="4883" y="0"/>
                  <a:pt x="0" y="4883"/>
                  <a:pt x="0" y="10911"/>
                </a:cubicBezTo>
                <a:lnTo>
                  <a:pt x="0" y="109088"/>
                </a:lnTo>
                <a:cubicBezTo>
                  <a:pt x="0" y="115116"/>
                  <a:pt x="4883" y="120000"/>
                  <a:pt x="10911" y="120000"/>
                </a:cubicBezTo>
                <a:lnTo>
                  <a:pt x="109088" y="120000"/>
                </a:lnTo>
                <a:cubicBezTo>
                  <a:pt x="115116" y="120000"/>
                  <a:pt x="120000" y="115116"/>
                  <a:pt x="120000" y="109088"/>
                </a:cubicBezTo>
                <a:lnTo>
                  <a:pt x="120000" y="10911"/>
                </a:lnTo>
                <a:cubicBezTo>
                  <a:pt x="120000" y="4883"/>
                  <a:pt x="115116" y="0"/>
                  <a:pt x="109088" y="0"/>
                </a:cubicBezTo>
                <a:moveTo>
                  <a:pt x="109088" y="81816"/>
                </a:moveTo>
                <a:lnTo>
                  <a:pt x="103638" y="81816"/>
                </a:lnTo>
                <a:lnTo>
                  <a:pt x="103638" y="87272"/>
                </a:lnTo>
                <a:lnTo>
                  <a:pt x="109088" y="87272"/>
                </a:lnTo>
                <a:cubicBezTo>
                  <a:pt x="109088" y="87272"/>
                  <a:pt x="109088" y="81816"/>
                  <a:pt x="109088" y="81816"/>
                </a:cubicBezTo>
                <a:close/>
                <a:moveTo>
                  <a:pt x="103638" y="38183"/>
                </a:moveTo>
                <a:lnTo>
                  <a:pt x="109088" y="38183"/>
                </a:lnTo>
                <a:lnTo>
                  <a:pt x="109088" y="32727"/>
                </a:lnTo>
                <a:lnTo>
                  <a:pt x="103638" y="32727"/>
                </a:lnTo>
                <a:cubicBezTo>
                  <a:pt x="103638" y="32727"/>
                  <a:pt x="103638" y="38183"/>
                  <a:pt x="103638" y="38183"/>
                </a:cubicBezTo>
                <a:close/>
                <a:moveTo>
                  <a:pt x="103638" y="49088"/>
                </a:moveTo>
                <a:lnTo>
                  <a:pt x="109088" y="49088"/>
                </a:lnTo>
                <a:lnTo>
                  <a:pt x="109088" y="43638"/>
                </a:lnTo>
                <a:lnTo>
                  <a:pt x="103638" y="43638"/>
                </a:lnTo>
                <a:cubicBezTo>
                  <a:pt x="103638" y="43638"/>
                  <a:pt x="103638" y="49088"/>
                  <a:pt x="103638" y="49088"/>
                </a:cubicBezTo>
                <a:close/>
                <a:moveTo>
                  <a:pt x="109088" y="92727"/>
                </a:moveTo>
                <a:lnTo>
                  <a:pt x="103638" y="92727"/>
                </a:lnTo>
                <a:lnTo>
                  <a:pt x="103638" y="98183"/>
                </a:lnTo>
                <a:lnTo>
                  <a:pt x="109088" y="98183"/>
                </a:lnTo>
                <a:cubicBezTo>
                  <a:pt x="109088" y="98183"/>
                  <a:pt x="109088" y="92727"/>
                  <a:pt x="109088" y="92727"/>
                </a:cubicBezTo>
                <a:close/>
                <a:moveTo>
                  <a:pt x="109088" y="103638"/>
                </a:moveTo>
                <a:lnTo>
                  <a:pt x="103638" y="103638"/>
                </a:lnTo>
                <a:lnTo>
                  <a:pt x="103638" y="109088"/>
                </a:lnTo>
                <a:lnTo>
                  <a:pt x="109088" y="109088"/>
                </a:lnTo>
                <a:cubicBezTo>
                  <a:pt x="109088" y="109088"/>
                  <a:pt x="109088" y="103638"/>
                  <a:pt x="109088" y="103638"/>
                </a:cubicBezTo>
                <a:close/>
                <a:moveTo>
                  <a:pt x="16361" y="103638"/>
                </a:moveTo>
                <a:lnTo>
                  <a:pt x="10911" y="103638"/>
                </a:lnTo>
                <a:lnTo>
                  <a:pt x="10911" y="109088"/>
                </a:lnTo>
                <a:lnTo>
                  <a:pt x="16361" y="109088"/>
                </a:lnTo>
                <a:cubicBezTo>
                  <a:pt x="16361" y="109088"/>
                  <a:pt x="16361" y="103638"/>
                  <a:pt x="16361" y="103638"/>
                </a:cubicBezTo>
                <a:close/>
                <a:moveTo>
                  <a:pt x="16361" y="92727"/>
                </a:moveTo>
                <a:lnTo>
                  <a:pt x="10911" y="92727"/>
                </a:lnTo>
                <a:lnTo>
                  <a:pt x="10911" y="98183"/>
                </a:lnTo>
                <a:lnTo>
                  <a:pt x="16361" y="98183"/>
                </a:lnTo>
                <a:cubicBezTo>
                  <a:pt x="16361" y="98183"/>
                  <a:pt x="16361" y="92727"/>
                  <a:pt x="16361" y="92727"/>
                </a:cubicBezTo>
                <a:close/>
                <a:moveTo>
                  <a:pt x="10911" y="16361"/>
                </a:moveTo>
                <a:lnTo>
                  <a:pt x="16361" y="16361"/>
                </a:lnTo>
                <a:lnTo>
                  <a:pt x="16361" y="10911"/>
                </a:lnTo>
                <a:lnTo>
                  <a:pt x="10911" y="10911"/>
                </a:lnTo>
                <a:cubicBezTo>
                  <a:pt x="10911" y="10911"/>
                  <a:pt x="10911" y="16361"/>
                  <a:pt x="10911" y="16361"/>
                </a:cubicBezTo>
                <a:close/>
                <a:moveTo>
                  <a:pt x="16361" y="81816"/>
                </a:moveTo>
                <a:lnTo>
                  <a:pt x="10911" y="81816"/>
                </a:lnTo>
                <a:lnTo>
                  <a:pt x="10911" y="87272"/>
                </a:lnTo>
                <a:lnTo>
                  <a:pt x="16361" y="87272"/>
                </a:lnTo>
                <a:cubicBezTo>
                  <a:pt x="16361" y="87272"/>
                  <a:pt x="16361" y="81816"/>
                  <a:pt x="16361" y="81816"/>
                </a:cubicBezTo>
                <a:close/>
                <a:moveTo>
                  <a:pt x="16361" y="70911"/>
                </a:moveTo>
                <a:lnTo>
                  <a:pt x="10911" y="70911"/>
                </a:lnTo>
                <a:lnTo>
                  <a:pt x="10911" y="76361"/>
                </a:lnTo>
                <a:lnTo>
                  <a:pt x="16361" y="76361"/>
                </a:lnTo>
                <a:cubicBezTo>
                  <a:pt x="16361" y="76361"/>
                  <a:pt x="16361" y="70911"/>
                  <a:pt x="16361" y="70911"/>
                </a:cubicBezTo>
                <a:close/>
                <a:moveTo>
                  <a:pt x="10911" y="38183"/>
                </a:moveTo>
                <a:lnTo>
                  <a:pt x="16361" y="38183"/>
                </a:lnTo>
                <a:lnTo>
                  <a:pt x="16361" y="32727"/>
                </a:lnTo>
                <a:lnTo>
                  <a:pt x="10911" y="32727"/>
                </a:lnTo>
                <a:cubicBezTo>
                  <a:pt x="10911" y="32727"/>
                  <a:pt x="10911" y="38183"/>
                  <a:pt x="10911" y="38183"/>
                </a:cubicBezTo>
                <a:close/>
                <a:moveTo>
                  <a:pt x="10911" y="27272"/>
                </a:moveTo>
                <a:lnTo>
                  <a:pt x="16361" y="27272"/>
                </a:lnTo>
                <a:lnTo>
                  <a:pt x="16361" y="21816"/>
                </a:lnTo>
                <a:lnTo>
                  <a:pt x="10911" y="21816"/>
                </a:lnTo>
                <a:cubicBezTo>
                  <a:pt x="10911" y="21816"/>
                  <a:pt x="10911" y="27272"/>
                  <a:pt x="10911" y="27272"/>
                </a:cubicBezTo>
                <a:close/>
                <a:moveTo>
                  <a:pt x="10911" y="49088"/>
                </a:moveTo>
                <a:lnTo>
                  <a:pt x="16361" y="49088"/>
                </a:lnTo>
                <a:lnTo>
                  <a:pt x="16361" y="43638"/>
                </a:lnTo>
                <a:lnTo>
                  <a:pt x="10911" y="43638"/>
                </a:lnTo>
                <a:cubicBezTo>
                  <a:pt x="10911" y="43638"/>
                  <a:pt x="10911" y="49088"/>
                  <a:pt x="10911" y="49088"/>
                </a:cubicBezTo>
                <a:close/>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07" name="Shape 2007"/>
          <p:cNvSpPr/>
          <p:nvPr/>
        </p:nvSpPr>
        <p:spPr>
          <a:xfrm>
            <a:off x="5146947" y="2581256"/>
            <a:ext cx="279328" cy="279328"/>
          </a:xfrm>
          <a:custGeom>
            <a:avLst/>
            <a:gdLst/>
            <a:ahLst/>
            <a:cxnLst/>
            <a:rect l="0" t="0" r="0" b="0"/>
            <a:pathLst>
              <a:path w="120000" h="120000" extrusionOk="0">
                <a:moveTo>
                  <a:pt x="87272" y="103638"/>
                </a:moveTo>
                <a:lnTo>
                  <a:pt x="81816" y="103638"/>
                </a:lnTo>
                <a:lnTo>
                  <a:pt x="81816" y="109088"/>
                </a:lnTo>
                <a:lnTo>
                  <a:pt x="87272" y="109088"/>
                </a:lnTo>
                <a:cubicBezTo>
                  <a:pt x="87272" y="109088"/>
                  <a:pt x="87272" y="103638"/>
                  <a:pt x="87272" y="103638"/>
                </a:cubicBezTo>
                <a:close/>
                <a:moveTo>
                  <a:pt x="87272" y="81816"/>
                </a:moveTo>
                <a:lnTo>
                  <a:pt x="81816" y="81816"/>
                </a:lnTo>
                <a:lnTo>
                  <a:pt x="81816" y="87272"/>
                </a:lnTo>
                <a:lnTo>
                  <a:pt x="87272" y="87272"/>
                </a:lnTo>
                <a:cubicBezTo>
                  <a:pt x="87272" y="87272"/>
                  <a:pt x="87272" y="81816"/>
                  <a:pt x="87272" y="81816"/>
                </a:cubicBezTo>
                <a:close/>
                <a:moveTo>
                  <a:pt x="81816" y="60000"/>
                </a:moveTo>
                <a:lnTo>
                  <a:pt x="87272" y="60000"/>
                </a:lnTo>
                <a:lnTo>
                  <a:pt x="87272" y="54544"/>
                </a:lnTo>
                <a:lnTo>
                  <a:pt x="81816" y="54544"/>
                </a:lnTo>
                <a:cubicBezTo>
                  <a:pt x="81816" y="54544"/>
                  <a:pt x="81816" y="60000"/>
                  <a:pt x="81816" y="60000"/>
                </a:cubicBezTo>
                <a:close/>
                <a:moveTo>
                  <a:pt x="87272" y="92727"/>
                </a:moveTo>
                <a:lnTo>
                  <a:pt x="81816" y="92727"/>
                </a:lnTo>
                <a:lnTo>
                  <a:pt x="81816" y="98183"/>
                </a:lnTo>
                <a:lnTo>
                  <a:pt x="87272" y="98183"/>
                </a:lnTo>
                <a:cubicBezTo>
                  <a:pt x="87272" y="98183"/>
                  <a:pt x="87272" y="92727"/>
                  <a:pt x="87272" y="92727"/>
                </a:cubicBezTo>
                <a:close/>
                <a:moveTo>
                  <a:pt x="81816" y="49088"/>
                </a:moveTo>
                <a:lnTo>
                  <a:pt x="87272" y="49088"/>
                </a:lnTo>
                <a:lnTo>
                  <a:pt x="87272" y="43638"/>
                </a:lnTo>
                <a:lnTo>
                  <a:pt x="81816" y="43638"/>
                </a:lnTo>
                <a:cubicBezTo>
                  <a:pt x="81816" y="43638"/>
                  <a:pt x="81816" y="49088"/>
                  <a:pt x="81816" y="49088"/>
                </a:cubicBezTo>
                <a:close/>
                <a:moveTo>
                  <a:pt x="109088" y="0"/>
                </a:moveTo>
                <a:lnTo>
                  <a:pt x="32727" y="0"/>
                </a:lnTo>
                <a:cubicBezTo>
                  <a:pt x="26700" y="0"/>
                  <a:pt x="21816" y="4883"/>
                  <a:pt x="21816" y="10911"/>
                </a:cubicBezTo>
                <a:lnTo>
                  <a:pt x="21816" y="13638"/>
                </a:lnTo>
                <a:cubicBezTo>
                  <a:pt x="21816" y="15144"/>
                  <a:pt x="23038" y="16361"/>
                  <a:pt x="24544" y="16361"/>
                </a:cubicBezTo>
                <a:cubicBezTo>
                  <a:pt x="26055" y="16361"/>
                  <a:pt x="27272" y="15144"/>
                  <a:pt x="27272" y="13638"/>
                </a:cubicBezTo>
                <a:lnTo>
                  <a:pt x="27272" y="10911"/>
                </a:lnTo>
                <a:cubicBezTo>
                  <a:pt x="27272" y="7900"/>
                  <a:pt x="29716" y="5455"/>
                  <a:pt x="32727" y="5455"/>
                </a:cubicBezTo>
                <a:lnTo>
                  <a:pt x="109088" y="5455"/>
                </a:lnTo>
                <a:cubicBezTo>
                  <a:pt x="112100" y="5455"/>
                  <a:pt x="114544" y="7900"/>
                  <a:pt x="114544" y="10911"/>
                </a:cubicBezTo>
                <a:lnTo>
                  <a:pt x="114544" y="87272"/>
                </a:lnTo>
                <a:cubicBezTo>
                  <a:pt x="114544" y="90283"/>
                  <a:pt x="112100" y="92727"/>
                  <a:pt x="109088" y="92727"/>
                </a:cubicBezTo>
                <a:lnTo>
                  <a:pt x="106361" y="92727"/>
                </a:lnTo>
                <a:cubicBezTo>
                  <a:pt x="104855" y="92727"/>
                  <a:pt x="103638" y="93950"/>
                  <a:pt x="103638" y="95455"/>
                </a:cubicBezTo>
                <a:cubicBezTo>
                  <a:pt x="103638" y="96961"/>
                  <a:pt x="104855" y="98183"/>
                  <a:pt x="106361" y="98183"/>
                </a:cubicBezTo>
                <a:lnTo>
                  <a:pt x="109088" y="98183"/>
                </a:lnTo>
                <a:cubicBezTo>
                  <a:pt x="115116" y="98183"/>
                  <a:pt x="120000" y="93300"/>
                  <a:pt x="120000" y="87272"/>
                </a:cubicBezTo>
                <a:lnTo>
                  <a:pt x="120000" y="10911"/>
                </a:lnTo>
                <a:cubicBezTo>
                  <a:pt x="120000" y="4883"/>
                  <a:pt x="115116" y="0"/>
                  <a:pt x="109088" y="0"/>
                </a:cubicBezTo>
                <a:moveTo>
                  <a:pt x="81816" y="38183"/>
                </a:moveTo>
                <a:lnTo>
                  <a:pt x="87272" y="38183"/>
                </a:lnTo>
                <a:lnTo>
                  <a:pt x="87272" y="32727"/>
                </a:lnTo>
                <a:lnTo>
                  <a:pt x="81816" y="32727"/>
                </a:lnTo>
                <a:cubicBezTo>
                  <a:pt x="81816" y="32727"/>
                  <a:pt x="81816" y="38183"/>
                  <a:pt x="81816" y="38183"/>
                </a:cubicBezTo>
                <a:close/>
                <a:moveTo>
                  <a:pt x="92727" y="68183"/>
                </a:moveTo>
                <a:lnTo>
                  <a:pt x="76361" y="68183"/>
                </a:lnTo>
                <a:lnTo>
                  <a:pt x="76361" y="27272"/>
                </a:lnTo>
                <a:lnTo>
                  <a:pt x="87272" y="27272"/>
                </a:lnTo>
                <a:cubicBezTo>
                  <a:pt x="90283" y="27272"/>
                  <a:pt x="92727" y="29716"/>
                  <a:pt x="92727" y="32727"/>
                </a:cubicBezTo>
                <a:cubicBezTo>
                  <a:pt x="92727" y="32727"/>
                  <a:pt x="92727" y="68183"/>
                  <a:pt x="92727" y="68183"/>
                </a:cubicBezTo>
                <a:close/>
                <a:moveTo>
                  <a:pt x="92727" y="109088"/>
                </a:moveTo>
                <a:cubicBezTo>
                  <a:pt x="92727" y="112100"/>
                  <a:pt x="90283" y="114544"/>
                  <a:pt x="87272" y="114544"/>
                </a:cubicBezTo>
                <a:lnTo>
                  <a:pt x="76361" y="114544"/>
                </a:lnTo>
                <a:lnTo>
                  <a:pt x="76361" y="73638"/>
                </a:lnTo>
                <a:lnTo>
                  <a:pt x="92727" y="73638"/>
                </a:lnTo>
                <a:cubicBezTo>
                  <a:pt x="92727" y="73638"/>
                  <a:pt x="92727" y="109088"/>
                  <a:pt x="92727" y="109088"/>
                </a:cubicBezTo>
                <a:close/>
                <a:moveTo>
                  <a:pt x="70911" y="68183"/>
                </a:moveTo>
                <a:lnTo>
                  <a:pt x="27272" y="68183"/>
                </a:lnTo>
                <a:lnTo>
                  <a:pt x="27272" y="27272"/>
                </a:lnTo>
                <a:lnTo>
                  <a:pt x="70911" y="27272"/>
                </a:lnTo>
                <a:cubicBezTo>
                  <a:pt x="70911" y="27272"/>
                  <a:pt x="70911" y="68183"/>
                  <a:pt x="70911" y="68183"/>
                </a:cubicBezTo>
                <a:close/>
                <a:moveTo>
                  <a:pt x="70911" y="114544"/>
                </a:moveTo>
                <a:lnTo>
                  <a:pt x="27272" y="114544"/>
                </a:lnTo>
                <a:lnTo>
                  <a:pt x="27272" y="73638"/>
                </a:lnTo>
                <a:lnTo>
                  <a:pt x="70911" y="73638"/>
                </a:lnTo>
                <a:cubicBezTo>
                  <a:pt x="70911" y="73638"/>
                  <a:pt x="70911" y="114544"/>
                  <a:pt x="70911" y="114544"/>
                </a:cubicBezTo>
                <a:close/>
                <a:moveTo>
                  <a:pt x="21816" y="68183"/>
                </a:moveTo>
                <a:lnTo>
                  <a:pt x="5455" y="68183"/>
                </a:lnTo>
                <a:lnTo>
                  <a:pt x="5455" y="32727"/>
                </a:lnTo>
                <a:cubicBezTo>
                  <a:pt x="5455" y="29716"/>
                  <a:pt x="7900" y="27272"/>
                  <a:pt x="10911" y="27272"/>
                </a:cubicBezTo>
                <a:lnTo>
                  <a:pt x="21816" y="27272"/>
                </a:lnTo>
                <a:cubicBezTo>
                  <a:pt x="21816" y="27272"/>
                  <a:pt x="21816" y="68183"/>
                  <a:pt x="21816" y="68183"/>
                </a:cubicBezTo>
                <a:close/>
                <a:moveTo>
                  <a:pt x="21816" y="114544"/>
                </a:moveTo>
                <a:lnTo>
                  <a:pt x="10911" y="114544"/>
                </a:lnTo>
                <a:cubicBezTo>
                  <a:pt x="7900" y="114544"/>
                  <a:pt x="5455" y="112100"/>
                  <a:pt x="5455" y="109088"/>
                </a:cubicBezTo>
                <a:lnTo>
                  <a:pt x="5455" y="73638"/>
                </a:lnTo>
                <a:lnTo>
                  <a:pt x="21816" y="73638"/>
                </a:lnTo>
                <a:cubicBezTo>
                  <a:pt x="21816" y="73638"/>
                  <a:pt x="21816" y="114544"/>
                  <a:pt x="21816" y="114544"/>
                </a:cubicBezTo>
                <a:close/>
                <a:moveTo>
                  <a:pt x="87272" y="21816"/>
                </a:moveTo>
                <a:lnTo>
                  <a:pt x="10911" y="21816"/>
                </a:lnTo>
                <a:cubicBezTo>
                  <a:pt x="4883" y="21816"/>
                  <a:pt x="0" y="26700"/>
                  <a:pt x="0" y="32727"/>
                </a:cubicBezTo>
                <a:lnTo>
                  <a:pt x="0" y="109088"/>
                </a:lnTo>
                <a:cubicBezTo>
                  <a:pt x="0" y="115116"/>
                  <a:pt x="4883" y="120000"/>
                  <a:pt x="10911" y="120000"/>
                </a:cubicBezTo>
                <a:lnTo>
                  <a:pt x="87272" y="120000"/>
                </a:lnTo>
                <a:cubicBezTo>
                  <a:pt x="93300" y="120000"/>
                  <a:pt x="98183" y="115116"/>
                  <a:pt x="98183" y="109088"/>
                </a:cubicBezTo>
                <a:lnTo>
                  <a:pt x="98183" y="32727"/>
                </a:lnTo>
                <a:cubicBezTo>
                  <a:pt x="98183" y="26700"/>
                  <a:pt x="93300" y="21816"/>
                  <a:pt x="87272" y="21816"/>
                </a:cubicBezTo>
                <a:moveTo>
                  <a:pt x="10911" y="49088"/>
                </a:moveTo>
                <a:lnTo>
                  <a:pt x="16361" y="49088"/>
                </a:lnTo>
                <a:lnTo>
                  <a:pt x="16361" y="43638"/>
                </a:lnTo>
                <a:lnTo>
                  <a:pt x="10911" y="43638"/>
                </a:lnTo>
                <a:cubicBezTo>
                  <a:pt x="10911" y="43638"/>
                  <a:pt x="10911" y="49088"/>
                  <a:pt x="10911" y="49088"/>
                </a:cubicBezTo>
                <a:close/>
                <a:moveTo>
                  <a:pt x="10911" y="60000"/>
                </a:moveTo>
                <a:lnTo>
                  <a:pt x="16361" y="60000"/>
                </a:lnTo>
                <a:lnTo>
                  <a:pt x="16361" y="54544"/>
                </a:lnTo>
                <a:lnTo>
                  <a:pt x="10911" y="54544"/>
                </a:lnTo>
                <a:cubicBezTo>
                  <a:pt x="10911" y="54544"/>
                  <a:pt x="10911" y="60000"/>
                  <a:pt x="10911" y="60000"/>
                </a:cubicBezTo>
                <a:close/>
                <a:moveTo>
                  <a:pt x="16361" y="92727"/>
                </a:moveTo>
                <a:lnTo>
                  <a:pt x="10911" y="92727"/>
                </a:lnTo>
                <a:lnTo>
                  <a:pt x="10911" y="98183"/>
                </a:lnTo>
                <a:lnTo>
                  <a:pt x="16361" y="98183"/>
                </a:lnTo>
                <a:cubicBezTo>
                  <a:pt x="16361" y="98183"/>
                  <a:pt x="16361" y="92727"/>
                  <a:pt x="16361" y="92727"/>
                </a:cubicBezTo>
                <a:close/>
                <a:moveTo>
                  <a:pt x="10911" y="38183"/>
                </a:moveTo>
                <a:lnTo>
                  <a:pt x="16361" y="38183"/>
                </a:lnTo>
                <a:lnTo>
                  <a:pt x="16361" y="32727"/>
                </a:lnTo>
                <a:lnTo>
                  <a:pt x="10911" y="32727"/>
                </a:lnTo>
                <a:cubicBezTo>
                  <a:pt x="10911" y="32727"/>
                  <a:pt x="10911" y="38183"/>
                  <a:pt x="10911" y="38183"/>
                </a:cubicBezTo>
                <a:close/>
                <a:moveTo>
                  <a:pt x="16361" y="81816"/>
                </a:moveTo>
                <a:lnTo>
                  <a:pt x="10911" y="81816"/>
                </a:lnTo>
                <a:lnTo>
                  <a:pt x="10911" y="87272"/>
                </a:lnTo>
                <a:lnTo>
                  <a:pt x="16361" y="87272"/>
                </a:lnTo>
                <a:cubicBezTo>
                  <a:pt x="16361" y="87272"/>
                  <a:pt x="16361" y="81816"/>
                  <a:pt x="16361" y="81816"/>
                </a:cubicBezTo>
                <a:close/>
                <a:moveTo>
                  <a:pt x="16361" y="103638"/>
                </a:moveTo>
                <a:lnTo>
                  <a:pt x="10911" y="103638"/>
                </a:lnTo>
                <a:lnTo>
                  <a:pt x="10911" y="109088"/>
                </a:lnTo>
                <a:lnTo>
                  <a:pt x="16361" y="109088"/>
                </a:lnTo>
                <a:cubicBezTo>
                  <a:pt x="16361" y="109088"/>
                  <a:pt x="16361" y="103638"/>
                  <a:pt x="16361" y="103638"/>
                </a:cubicBezTo>
                <a:close/>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08" name="Shape 2008"/>
          <p:cNvSpPr/>
          <p:nvPr/>
        </p:nvSpPr>
        <p:spPr>
          <a:xfrm>
            <a:off x="5680208" y="2581256"/>
            <a:ext cx="279328" cy="279328"/>
          </a:xfrm>
          <a:custGeom>
            <a:avLst/>
            <a:gdLst/>
            <a:ahLst/>
            <a:cxnLst/>
            <a:rect l="0" t="0" r="0" b="0"/>
            <a:pathLst>
              <a:path w="120000" h="120000" extrusionOk="0">
                <a:moveTo>
                  <a:pt x="49088" y="45861"/>
                </a:moveTo>
                <a:lnTo>
                  <a:pt x="71316" y="60000"/>
                </a:lnTo>
                <a:lnTo>
                  <a:pt x="49088" y="74138"/>
                </a:lnTo>
                <a:cubicBezTo>
                  <a:pt x="49088" y="74138"/>
                  <a:pt x="49088" y="45861"/>
                  <a:pt x="49088" y="45861"/>
                </a:cubicBezTo>
                <a:close/>
                <a:moveTo>
                  <a:pt x="46361" y="81816"/>
                </a:moveTo>
                <a:cubicBezTo>
                  <a:pt x="47005" y="81816"/>
                  <a:pt x="47577" y="81561"/>
                  <a:pt x="48038" y="81188"/>
                </a:cubicBezTo>
                <a:lnTo>
                  <a:pt x="48066" y="81222"/>
                </a:lnTo>
                <a:lnTo>
                  <a:pt x="78066" y="62133"/>
                </a:lnTo>
                <a:lnTo>
                  <a:pt x="78038" y="62100"/>
                </a:lnTo>
                <a:cubicBezTo>
                  <a:pt x="78666" y="61600"/>
                  <a:pt x="79088" y="60861"/>
                  <a:pt x="79088" y="60000"/>
                </a:cubicBezTo>
                <a:cubicBezTo>
                  <a:pt x="79088" y="59138"/>
                  <a:pt x="78666" y="58400"/>
                  <a:pt x="78038" y="57900"/>
                </a:cubicBezTo>
                <a:lnTo>
                  <a:pt x="78066" y="57872"/>
                </a:lnTo>
                <a:lnTo>
                  <a:pt x="48066" y="38777"/>
                </a:lnTo>
                <a:lnTo>
                  <a:pt x="48038" y="38811"/>
                </a:lnTo>
                <a:cubicBezTo>
                  <a:pt x="47577" y="38438"/>
                  <a:pt x="47005" y="38183"/>
                  <a:pt x="46361" y="38183"/>
                </a:cubicBezTo>
                <a:cubicBezTo>
                  <a:pt x="44855" y="38183"/>
                  <a:pt x="43638" y="39405"/>
                  <a:pt x="43638" y="40911"/>
                </a:cubicBezTo>
                <a:lnTo>
                  <a:pt x="43638" y="79088"/>
                </a:lnTo>
                <a:cubicBezTo>
                  <a:pt x="43638" y="80594"/>
                  <a:pt x="44855" y="81816"/>
                  <a:pt x="46361" y="81816"/>
                </a:cubicBezTo>
                <a:moveTo>
                  <a:pt x="109088" y="103638"/>
                </a:moveTo>
                <a:lnTo>
                  <a:pt x="103638" y="103638"/>
                </a:lnTo>
                <a:lnTo>
                  <a:pt x="103638" y="109088"/>
                </a:lnTo>
                <a:lnTo>
                  <a:pt x="109088" y="109088"/>
                </a:lnTo>
                <a:cubicBezTo>
                  <a:pt x="109088" y="109088"/>
                  <a:pt x="109088" y="103638"/>
                  <a:pt x="109088" y="103638"/>
                </a:cubicBezTo>
                <a:close/>
                <a:moveTo>
                  <a:pt x="109088" y="81816"/>
                </a:moveTo>
                <a:lnTo>
                  <a:pt x="103638" y="81816"/>
                </a:lnTo>
                <a:lnTo>
                  <a:pt x="103638" y="87272"/>
                </a:lnTo>
                <a:lnTo>
                  <a:pt x="109088" y="87272"/>
                </a:lnTo>
                <a:cubicBezTo>
                  <a:pt x="109088" y="87272"/>
                  <a:pt x="109088" y="81816"/>
                  <a:pt x="109088" y="81816"/>
                </a:cubicBezTo>
                <a:close/>
                <a:moveTo>
                  <a:pt x="109088" y="70911"/>
                </a:moveTo>
                <a:lnTo>
                  <a:pt x="103638" y="70911"/>
                </a:lnTo>
                <a:lnTo>
                  <a:pt x="103638" y="76361"/>
                </a:lnTo>
                <a:lnTo>
                  <a:pt x="109088" y="76361"/>
                </a:lnTo>
                <a:cubicBezTo>
                  <a:pt x="109088" y="76361"/>
                  <a:pt x="109088" y="70911"/>
                  <a:pt x="109088" y="70911"/>
                </a:cubicBezTo>
                <a:close/>
                <a:moveTo>
                  <a:pt x="109088" y="92727"/>
                </a:moveTo>
                <a:lnTo>
                  <a:pt x="103638" y="92727"/>
                </a:lnTo>
                <a:lnTo>
                  <a:pt x="103638" y="98183"/>
                </a:lnTo>
                <a:lnTo>
                  <a:pt x="109088" y="98183"/>
                </a:lnTo>
                <a:cubicBezTo>
                  <a:pt x="109088" y="98183"/>
                  <a:pt x="109088" y="92727"/>
                  <a:pt x="109088" y="92727"/>
                </a:cubicBezTo>
                <a:close/>
                <a:moveTo>
                  <a:pt x="103638" y="16361"/>
                </a:moveTo>
                <a:lnTo>
                  <a:pt x="109088" y="16361"/>
                </a:lnTo>
                <a:lnTo>
                  <a:pt x="109088" y="10911"/>
                </a:lnTo>
                <a:lnTo>
                  <a:pt x="103638" y="10911"/>
                </a:lnTo>
                <a:cubicBezTo>
                  <a:pt x="103638" y="10911"/>
                  <a:pt x="103638" y="16361"/>
                  <a:pt x="103638" y="16361"/>
                </a:cubicBezTo>
                <a:close/>
                <a:moveTo>
                  <a:pt x="114544" y="57272"/>
                </a:moveTo>
                <a:lnTo>
                  <a:pt x="98183" y="57272"/>
                </a:lnTo>
                <a:lnTo>
                  <a:pt x="98183" y="5455"/>
                </a:lnTo>
                <a:lnTo>
                  <a:pt x="109088" y="5455"/>
                </a:lnTo>
                <a:cubicBezTo>
                  <a:pt x="112100" y="5455"/>
                  <a:pt x="114544" y="7894"/>
                  <a:pt x="114544" y="10911"/>
                </a:cubicBezTo>
                <a:cubicBezTo>
                  <a:pt x="114544" y="10911"/>
                  <a:pt x="114544" y="57272"/>
                  <a:pt x="114544" y="57272"/>
                </a:cubicBezTo>
                <a:close/>
                <a:moveTo>
                  <a:pt x="114544" y="109088"/>
                </a:moveTo>
                <a:cubicBezTo>
                  <a:pt x="114544" y="112100"/>
                  <a:pt x="112100" y="114544"/>
                  <a:pt x="109088" y="114544"/>
                </a:cubicBezTo>
                <a:lnTo>
                  <a:pt x="98183" y="114544"/>
                </a:lnTo>
                <a:lnTo>
                  <a:pt x="98183" y="62727"/>
                </a:lnTo>
                <a:lnTo>
                  <a:pt x="114544" y="62727"/>
                </a:lnTo>
                <a:cubicBezTo>
                  <a:pt x="114544" y="62727"/>
                  <a:pt x="114544" y="109088"/>
                  <a:pt x="114544" y="109088"/>
                </a:cubicBezTo>
                <a:close/>
                <a:moveTo>
                  <a:pt x="92727" y="114544"/>
                </a:moveTo>
                <a:lnTo>
                  <a:pt x="27272" y="114544"/>
                </a:lnTo>
                <a:lnTo>
                  <a:pt x="27272" y="5455"/>
                </a:lnTo>
                <a:lnTo>
                  <a:pt x="92727" y="5455"/>
                </a:lnTo>
                <a:cubicBezTo>
                  <a:pt x="92727" y="5455"/>
                  <a:pt x="92727" y="114544"/>
                  <a:pt x="92727" y="114544"/>
                </a:cubicBezTo>
                <a:close/>
                <a:moveTo>
                  <a:pt x="21816" y="57272"/>
                </a:moveTo>
                <a:lnTo>
                  <a:pt x="5455" y="57272"/>
                </a:lnTo>
                <a:lnTo>
                  <a:pt x="5455" y="10911"/>
                </a:lnTo>
                <a:cubicBezTo>
                  <a:pt x="5455" y="7894"/>
                  <a:pt x="7900" y="5455"/>
                  <a:pt x="10911" y="5455"/>
                </a:cubicBezTo>
                <a:lnTo>
                  <a:pt x="21816" y="5455"/>
                </a:lnTo>
                <a:cubicBezTo>
                  <a:pt x="21816" y="5455"/>
                  <a:pt x="21816" y="57272"/>
                  <a:pt x="21816" y="57272"/>
                </a:cubicBezTo>
                <a:close/>
                <a:moveTo>
                  <a:pt x="21816" y="114544"/>
                </a:moveTo>
                <a:lnTo>
                  <a:pt x="10911" y="114544"/>
                </a:lnTo>
                <a:cubicBezTo>
                  <a:pt x="7900" y="114544"/>
                  <a:pt x="5455" y="112100"/>
                  <a:pt x="5455" y="109088"/>
                </a:cubicBezTo>
                <a:lnTo>
                  <a:pt x="5455" y="62727"/>
                </a:lnTo>
                <a:lnTo>
                  <a:pt x="21816" y="62727"/>
                </a:lnTo>
                <a:cubicBezTo>
                  <a:pt x="21816" y="62727"/>
                  <a:pt x="21816" y="114544"/>
                  <a:pt x="21816" y="114544"/>
                </a:cubicBezTo>
                <a:close/>
                <a:moveTo>
                  <a:pt x="109088" y="0"/>
                </a:moveTo>
                <a:lnTo>
                  <a:pt x="10911" y="0"/>
                </a:lnTo>
                <a:cubicBezTo>
                  <a:pt x="4883" y="0"/>
                  <a:pt x="0" y="4883"/>
                  <a:pt x="0" y="10911"/>
                </a:cubicBezTo>
                <a:lnTo>
                  <a:pt x="0" y="109088"/>
                </a:lnTo>
                <a:cubicBezTo>
                  <a:pt x="0" y="115116"/>
                  <a:pt x="4883" y="120000"/>
                  <a:pt x="10911" y="120000"/>
                </a:cubicBezTo>
                <a:lnTo>
                  <a:pt x="109088" y="120000"/>
                </a:lnTo>
                <a:cubicBezTo>
                  <a:pt x="115116" y="120000"/>
                  <a:pt x="120000" y="115116"/>
                  <a:pt x="120000" y="109088"/>
                </a:cubicBezTo>
                <a:lnTo>
                  <a:pt x="120000" y="10911"/>
                </a:lnTo>
                <a:cubicBezTo>
                  <a:pt x="120000" y="4883"/>
                  <a:pt x="115116" y="0"/>
                  <a:pt x="109088" y="0"/>
                </a:cubicBezTo>
                <a:moveTo>
                  <a:pt x="103638" y="49088"/>
                </a:moveTo>
                <a:lnTo>
                  <a:pt x="109088" y="49088"/>
                </a:lnTo>
                <a:lnTo>
                  <a:pt x="109088" y="43638"/>
                </a:lnTo>
                <a:lnTo>
                  <a:pt x="103638" y="43638"/>
                </a:lnTo>
                <a:cubicBezTo>
                  <a:pt x="103638" y="43638"/>
                  <a:pt x="103638" y="49088"/>
                  <a:pt x="103638" y="49088"/>
                </a:cubicBezTo>
                <a:close/>
                <a:moveTo>
                  <a:pt x="103638" y="38183"/>
                </a:moveTo>
                <a:lnTo>
                  <a:pt x="109088" y="38183"/>
                </a:lnTo>
                <a:lnTo>
                  <a:pt x="109088" y="32727"/>
                </a:lnTo>
                <a:lnTo>
                  <a:pt x="103638" y="32727"/>
                </a:lnTo>
                <a:cubicBezTo>
                  <a:pt x="103638" y="32727"/>
                  <a:pt x="103638" y="38183"/>
                  <a:pt x="103638" y="38183"/>
                </a:cubicBezTo>
                <a:close/>
                <a:moveTo>
                  <a:pt x="103638" y="27272"/>
                </a:moveTo>
                <a:lnTo>
                  <a:pt x="109088" y="27272"/>
                </a:lnTo>
                <a:lnTo>
                  <a:pt x="109088" y="21816"/>
                </a:lnTo>
                <a:lnTo>
                  <a:pt x="103638" y="21816"/>
                </a:lnTo>
                <a:cubicBezTo>
                  <a:pt x="103638" y="21816"/>
                  <a:pt x="103638" y="27272"/>
                  <a:pt x="103638" y="27272"/>
                </a:cubicBezTo>
                <a:close/>
                <a:moveTo>
                  <a:pt x="10911" y="16361"/>
                </a:moveTo>
                <a:lnTo>
                  <a:pt x="16361" y="16361"/>
                </a:lnTo>
                <a:lnTo>
                  <a:pt x="16361" y="10911"/>
                </a:lnTo>
                <a:lnTo>
                  <a:pt x="10911" y="10911"/>
                </a:lnTo>
                <a:cubicBezTo>
                  <a:pt x="10911" y="10911"/>
                  <a:pt x="10911" y="16361"/>
                  <a:pt x="10911" y="16361"/>
                </a:cubicBezTo>
                <a:close/>
                <a:moveTo>
                  <a:pt x="10911" y="49088"/>
                </a:moveTo>
                <a:lnTo>
                  <a:pt x="16361" y="49088"/>
                </a:lnTo>
                <a:lnTo>
                  <a:pt x="16361" y="43638"/>
                </a:lnTo>
                <a:lnTo>
                  <a:pt x="10911" y="43638"/>
                </a:lnTo>
                <a:cubicBezTo>
                  <a:pt x="10911" y="43638"/>
                  <a:pt x="10911" y="49088"/>
                  <a:pt x="10911" y="49088"/>
                </a:cubicBezTo>
                <a:close/>
                <a:moveTo>
                  <a:pt x="16361" y="92727"/>
                </a:moveTo>
                <a:lnTo>
                  <a:pt x="10911" y="92727"/>
                </a:lnTo>
                <a:lnTo>
                  <a:pt x="10911" y="98183"/>
                </a:lnTo>
                <a:lnTo>
                  <a:pt x="16361" y="98183"/>
                </a:lnTo>
                <a:cubicBezTo>
                  <a:pt x="16361" y="98183"/>
                  <a:pt x="16361" y="92727"/>
                  <a:pt x="16361" y="92727"/>
                </a:cubicBezTo>
                <a:close/>
                <a:moveTo>
                  <a:pt x="16361" y="70911"/>
                </a:moveTo>
                <a:lnTo>
                  <a:pt x="10911" y="70911"/>
                </a:lnTo>
                <a:lnTo>
                  <a:pt x="10911" y="76361"/>
                </a:lnTo>
                <a:lnTo>
                  <a:pt x="16361" y="76361"/>
                </a:lnTo>
                <a:cubicBezTo>
                  <a:pt x="16361" y="76361"/>
                  <a:pt x="16361" y="70911"/>
                  <a:pt x="16361" y="70911"/>
                </a:cubicBezTo>
                <a:close/>
                <a:moveTo>
                  <a:pt x="16361" y="81816"/>
                </a:moveTo>
                <a:lnTo>
                  <a:pt x="10911" y="81816"/>
                </a:lnTo>
                <a:lnTo>
                  <a:pt x="10911" y="87272"/>
                </a:lnTo>
                <a:lnTo>
                  <a:pt x="16361" y="87272"/>
                </a:lnTo>
                <a:cubicBezTo>
                  <a:pt x="16361" y="87272"/>
                  <a:pt x="16361" y="81816"/>
                  <a:pt x="16361" y="81816"/>
                </a:cubicBezTo>
                <a:close/>
                <a:moveTo>
                  <a:pt x="16361" y="103638"/>
                </a:moveTo>
                <a:lnTo>
                  <a:pt x="10911" y="103638"/>
                </a:lnTo>
                <a:lnTo>
                  <a:pt x="10911" y="109088"/>
                </a:lnTo>
                <a:lnTo>
                  <a:pt x="16361" y="109088"/>
                </a:lnTo>
                <a:cubicBezTo>
                  <a:pt x="16361" y="109088"/>
                  <a:pt x="16361" y="103638"/>
                  <a:pt x="16361" y="103638"/>
                </a:cubicBezTo>
                <a:close/>
                <a:moveTo>
                  <a:pt x="10911" y="38183"/>
                </a:moveTo>
                <a:lnTo>
                  <a:pt x="16361" y="38183"/>
                </a:lnTo>
                <a:lnTo>
                  <a:pt x="16361" y="32727"/>
                </a:lnTo>
                <a:lnTo>
                  <a:pt x="10911" y="32727"/>
                </a:lnTo>
                <a:cubicBezTo>
                  <a:pt x="10911" y="32727"/>
                  <a:pt x="10911" y="38183"/>
                  <a:pt x="10911" y="38183"/>
                </a:cubicBezTo>
                <a:close/>
                <a:moveTo>
                  <a:pt x="10911" y="27272"/>
                </a:moveTo>
                <a:lnTo>
                  <a:pt x="16361" y="27272"/>
                </a:lnTo>
                <a:lnTo>
                  <a:pt x="16361" y="21816"/>
                </a:lnTo>
                <a:lnTo>
                  <a:pt x="10911" y="21816"/>
                </a:lnTo>
                <a:cubicBezTo>
                  <a:pt x="10911" y="21816"/>
                  <a:pt x="10911" y="27272"/>
                  <a:pt x="10911" y="27272"/>
                </a:cubicBezTo>
                <a:close/>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09" name="Shape 2009"/>
          <p:cNvSpPr/>
          <p:nvPr/>
        </p:nvSpPr>
        <p:spPr>
          <a:xfrm>
            <a:off x="880858" y="3114517"/>
            <a:ext cx="279328" cy="279328"/>
          </a:xfrm>
          <a:custGeom>
            <a:avLst/>
            <a:gdLst/>
            <a:ahLst/>
            <a:cxnLst/>
            <a:rect l="0" t="0" r="0" b="0"/>
            <a:pathLst>
              <a:path w="120000" h="120000" extrusionOk="0">
                <a:moveTo>
                  <a:pt x="60000" y="114550"/>
                </a:moveTo>
                <a:cubicBezTo>
                  <a:pt x="29872" y="114550"/>
                  <a:pt x="5455" y="90127"/>
                  <a:pt x="5455" y="60000"/>
                </a:cubicBezTo>
                <a:cubicBezTo>
                  <a:pt x="5455" y="29877"/>
                  <a:pt x="29872" y="5455"/>
                  <a:pt x="60000" y="5455"/>
                </a:cubicBezTo>
                <a:cubicBezTo>
                  <a:pt x="74088" y="5455"/>
                  <a:pt x="86877" y="10833"/>
                  <a:pt x="96538" y="19605"/>
                </a:cubicBezTo>
                <a:lnTo>
                  <a:pt x="58072" y="58072"/>
                </a:lnTo>
                <a:cubicBezTo>
                  <a:pt x="57577" y="58566"/>
                  <a:pt x="57272" y="59250"/>
                  <a:pt x="57272" y="60000"/>
                </a:cubicBezTo>
                <a:cubicBezTo>
                  <a:pt x="57272" y="61511"/>
                  <a:pt x="58494" y="62727"/>
                  <a:pt x="60000" y="62727"/>
                </a:cubicBezTo>
                <a:lnTo>
                  <a:pt x="114411" y="62727"/>
                </a:lnTo>
                <a:cubicBezTo>
                  <a:pt x="112977" y="91577"/>
                  <a:pt x="89205" y="114550"/>
                  <a:pt x="60000" y="114550"/>
                </a:cubicBezTo>
                <a:moveTo>
                  <a:pt x="114411" y="57272"/>
                </a:moveTo>
                <a:lnTo>
                  <a:pt x="66583" y="57272"/>
                </a:lnTo>
                <a:lnTo>
                  <a:pt x="100394" y="23461"/>
                </a:lnTo>
                <a:cubicBezTo>
                  <a:pt x="108561" y="32511"/>
                  <a:pt x="113761" y="44283"/>
                  <a:pt x="114411" y="57272"/>
                </a:cubicBezTo>
                <a:moveTo>
                  <a:pt x="60000" y="0"/>
                </a:moveTo>
                <a:cubicBezTo>
                  <a:pt x="26866" y="0"/>
                  <a:pt x="0" y="26866"/>
                  <a:pt x="0" y="60000"/>
                </a:cubicBezTo>
                <a:cubicBezTo>
                  <a:pt x="0" y="93138"/>
                  <a:pt x="26866" y="120000"/>
                  <a:pt x="60000" y="120000"/>
                </a:cubicBezTo>
                <a:cubicBezTo>
                  <a:pt x="93133" y="120000"/>
                  <a:pt x="120000" y="93138"/>
                  <a:pt x="120000" y="60000"/>
                </a:cubicBezTo>
                <a:cubicBezTo>
                  <a:pt x="120000" y="26866"/>
                  <a:pt x="93133" y="0"/>
                  <a:pt x="60000" y="0"/>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10" name="Shape 2010"/>
          <p:cNvSpPr/>
          <p:nvPr/>
        </p:nvSpPr>
        <p:spPr>
          <a:xfrm>
            <a:off x="1414120" y="3139911"/>
            <a:ext cx="279328" cy="228541"/>
          </a:xfrm>
          <a:custGeom>
            <a:avLst/>
            <a:gdLst/>
            <a:ahLst/>
            <a:cxnLst/>
            <a:rect l="0" t="0" r="0" b="0"/>
            <a:pathLst>
              <a:path w="120000" h="120000" extrusionOk="0">
                <a:moveTo>
                  <a:pt x="114544" y="113333"/>
                </a:moveTo>
                <a:lnTo>
                  <a:pt x="103638" y="113333"/>
                </a:lnTo>
                <a:lnTo>
                  <a:pt x="103638" y="6666"/>
                </a:lnTo>
                <a:lnTo>
                  <a:pt x="114544" y="6666"/>
                </a:lnTo>
                <a:cubicBezTo>
                  <a:pt x="114544" y="6666"/>
                  <a:pt x="114544" y="113333"/>
                  <a:pt x="114544" y="113333"/>
                </a:cubicBezTo>
                <a:close/>
                <a:moveTo>
                  <a:pt x="117272" y="0"/>
                </a:moveTo>
                <a:lnTo>
                  <a:pt x="100911" y="0"/>
                </a:lnTo>
                <a:cubicBezTo>
                  <a:pt x="99405" y="0"/>
                  <a:pt x="98183" y="1494"/>
                  <a:pt x="98183" y="3333"/>
                </a:cubicBezTo>
                <a:lnTo>
                  <a:pt x="98183" y="116666"/>
                </a:lnTo>
                <a:cubicBezTo>
                  <a:pt x="98183" y="118511"/>
                  <a:pt x="99405" y="120000"/>
                  <a:pt x="100911" y="120000"/>
                </a:cubicBezTo>
                <a:lnTo>
                  <a:pt x="117272" y="120000"/>
                </a:lnTo>
                <a:cubicBezTo>
                  <a:pt x="118777" y="120000"/>
                  <a:pt x="120000" y="118511"/>
                  <a:pt x="120000" y="116666"/>
                </a:cubicBezTo>
                <a:lnTo>
                  <a:pt x="120000" y="3333"/>
                </a:lnTo>
                <a:cubicBezTo>
                  <a:pt x="120000" y="1494"/>
                  <a:pt x="118777" y="0"/>
                  <a:pt x="117272" y="0"/>
                </a:cubicBezTo>
                <a:moveTo>
                  <a:pt x="49088" y="113333"/>
                </a:moveTo>
                <a:lnTo>
                  <a:pt x="38183" y="113333"/>
                </a:lnTo>
                <a:lnTo>
                  <a:pt x="38183" y="20000"/>
                </a:lnTo>
                <a:lnTo>
                  <a:pt x="49088" y="20000"/>
                </a:lnTo>
                <a:cubicBezTo>
                  <a:pt x="49088" y="20000"/>
                  <a:pt x="49088" y="113333"/>
                  <a:pt x="49088" y="113333"/>
                </a:cubicBezTo>
                <a:close/>
                <a:moveTo>
                  <a:pt x="51816" y="13333"/>
                </a:moveTo>
                <a:lnTo>
                  <a:pt x="35455" y="13333"/>
                </a:lnTo>
                <a:cubicBezTo>
                  <a:pt x="33950" y="13333"/>
                  <a:pt x="32727" y="14827"/>
                  <a:pt x="32727" y="16666"/>
                </a:cubicBezTo>
                <a:lnTo>
                  <a:pt x="32727" y="116666"/>
                </a:lnTo>
                <a:cubicBezTo>
                  <a:pt x="32727" y="118511"/>
                  <a:pt x="33950" y="120000"/>
                  <a:pt x="35455" y="120000"/>
                </a:cubicBezTo>
                <a:lnTo>
                  <a:pt x="51816" y="120000"/>
                </a:lnTo>
                <a:cubicBezTo>
                  <a:pt x="53322" y="120000"/>
                  <a:pt x="54544" y="118511"/>
                  <a:pt x="54544" y="116666"/>
                </a:cubicBezTo>
                <a:lnTo>
                  <a:pt x="54544" y="16666"/>
                </a:lnTo>
                <a:cubicBezTo>
                  <a:pt x="54544" y="14827"/>
                  <a:pt x="53322" y="13333"/>
                  <a:pt x="51816" y="13333"/>
                </a:cubicBezTo>
                <a:moveTo>
                  <a:pt x="81816" y="113333"/>
                </a:moveTo>
                <a:lnTo>
                  <a:pt x="70911" y="113333"/>
                </a:lnTo>
                <a:lnTo>
                  <a:pt x="70911" y="60000"/>
                </a:lnTo>
                <a:lnTo>
                  <a:pt x="81816" y="60000"/>
                </a:lnTo>
                <a:cubicBezTo>
                  <a:pt x="81816" y="60000"/>
                  <a:pt x="81816" y="113333"/>
                  <a:pt x="81816" y="113333"/>
                </a:cubicBezTo>
                <a:close/>
                <a:moveTo>
                  <a:pt x="84544" y="53333"/>
                </a:moveTo>
                <a:lnTo>
                  <a:pt x="68183" y="53333"/>
                </a:lnTo>
                <a:cubicBezTo>
                  <a:pt x="66677" y="53333"/>
                  <a:pt x="65455" y="54827"/>
                  <a:pt x="65455" y="56666"/>
                </a:cubicBezTo>
                <a:lnTo>
                  <a:pt x="65455" y="116666"/>
                </a:lnTo>
                <a:cubicBezTo>
                  <a:pt x="65455" y="118511"/>
                  <a:pt x="66677" y="120000"/>
                  <a:pt x="68183" y="120000"/>
                </a:cubicBezTo>
                <a:lnTo>
                  <a:pt x="84544" y="120000"/>
                </a:lnTo>
                <a:cubicBezTo>
                  <a:pt x="86050" y="120000"/>
                  <a:pt x="87272" y="118511"/>
                  <a:pt x="87272" y="116666"/>
                </a:cubicBezTo>
                <a:lnTo>
                  <a:pt x="87272" y="56666"/>
                </a:lnTo>
                <a:cubicBezTo>
                  <a:pt x="87272" y="54827"/>
                  <a:pt x="86050" y="53333"/>
                  <a:pt x="84544" y="53333"/>
                </a:cubicBezTo>
                <a:moveTo>
                  <a:pt x="16361" y="113333"/>
                </a:moveTo>
                <a:lnTo>
                  <a:pt x="5455" y="113333"/>
                </a:lnTo>
                <a:lnTo>
                  <a:pt x="5455" y="80000"/>
                </a:lnTo>
                <a:lnTo>
                  <a:pt x="16361" y="80000"/>
                </a:lnTo>
                <a:cubicBezTo>
                  <a:pt x="16361" y="80000"/>
                  <a:pt x="16361" y="113333"/>
                  <a:pt x="16361" y="113333"/>
                </a:cubicBezTo>
                <a:close/>
                <a:moveTo>
                  <a:pt x="19088" y="73333"/>
                </a:moveTo>
                <a:lnTo>
                  <a:pt x="2727" y="73333"/>
                </a:lnTo>
                <a:cubicBezTo>
                  <a:pt x="1222" y="73333"/>
                  <a:pt x="0" y="74827"/>
                  <a:pt x="0" y="76666"/>
                </a:cubicBezTo>
                <a:lnTo>
                  <a:pt x="0" y="116666"/>
                </a:lnTo>
                <a:cubicBezTo>
                  <a:pt x="0" y="118511"/>
                  <a:pt x="1222" y="120000"/>
                  <a:pt x="2727" y="120000"/>
                </a:cubicBezTo>
                <a:lnTo>
                  <a:pt x="19088" y="120000"/>
                </a:lnTo>
                <a:cubicBezTo>
                  <a:pt x="20594" y="120000"/>
                  <a:pt x="21816" y="118511"/>
                  <a:pt x="21816" y="116666"/>
                </a:cubicBezTo>
                <a:lnTo>
                  <a:pt x="21816" y="76666"/>
                </a:lnTo>
                <a:cubicBezTo>
                  <a:pt x="21816" y="74827"/>
                  <a:pt x="20594" y="73333"/>
                  <a:pt x="19088" y="73333"/>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11" name="Shape 2011"/>
          <p:cNvSpPr/>
          <p:nvPr/>
        </p:nvSpPr>
        <p:spPr>
          <a:xfrm>
            <a:off x="1947380" y="3114517"/>
            <a:ext cx="279328" cy="279328"/>
          </a:xfrm>
          <a:custGeom>
            <a:avLst/>
            <a:gdLst/>
            <a:ahLst/>
            <a:cxnLst/>
            <a:rect l="0" t="0" r="0" b="0"/>
            <a:pathLst>
              <a:path w="120000" h="120000" extrusionOk="0">
                <a:moveTo>
                  <a:pt x="100405" y="96550"/>
                </a:moveTo>
                <a:lnTo>
                  <a:pt x="86905" y="83050"/>
                </a:lnTo>
                <a:cubicBezTo>
                  <a:pt x="92222" y="76844"/>
                  <a:pt x="95455" y="68811"/>
                  <a:pt x="95455" y="60000"/>
                </a:cubicBezTo>
                <a:cubicBezTo>
                  <a:pt x="95455" y="51188"/>
                  <a:pt x="92222" y="43150"/>
                  <a:pt x="86905" y="36950"/>
                </a:cubicBezTo>
                <a:lnTo>
                  <a:pt x="100405" y="23450"/>
                </a:lnTo>
                <a:cubicBezTo>
                  <a:pt x="109161" y="33127"/>
                  <a:pt x="114544" y="45922"/>
                  <a:pt x="114544" y="60000"/>
                </a:cubicBezTo>
                <a:cubicBezTo>
                  <a:pt x="114544" y="74083"/>
                  <a:pt x="109161" y="86872"/>
                  <a:pt x="100405" y="96550"/>
                </a:cubicBezTo>
                <a:moveTo>
                  <a:pt x="60000" y="114550"/>
                </a:moveTo>
                <a:cubicBezTo>
                  <a:pt x="45916" y="114550"/>
                  <a:pt x="33127" y="109166"/>
                  <a:pt x="23450" y="100405"/>
                </a:cubicBezTo>
                <a:lnTo>
                  <a:pt x="36950" y="86905"/>
                </a:lnTo>
                <a:cubicBezTo>
                  <a:pt x="43150" y="92222"/>
                  <a:pt x="51188" y="95455"/>
                  <a:pt x="60000" y="95455"/>
                </a:cubicBezTo>
                <a:cubicBezTo>
                  <a:pt x="68811" y="95455"/>
                  <a:pt x="76850" y="92222"/>
                  <a:pt x="83050" y="86905"/>
                </a:cubicBezTo>
                <a:lnTo>
                  <a:pt x="96550" y="100405"/>
                </a:lnTo>
                <a:cubicBezTo>
                  <a:pt x="86872" y="109166"/>
                  <a:pt x="74077" y="114550"/>
                  <a:pt x="60000" y="114550"/>
                </a:cubicBezTo>
                <a:moveTo>
                  <a:pt x="5455" y="60000"/>
                </a:moveTo>
                <a:cubicBezTo>
                  <a:pt x="5455" y="45922"/>
                  <a:pt x="10833" y="33127"/>
                  <a:pt x="19594" y="23450"/>
                </a:cubicBezTo>
                <a:lnTo>
                  <a:pt x="33094" y="36950"/>
                </a:lnTo>
                <a:cubicBezTo>
                  <a:pt x="27772" y="43150"/>
                  <a:pt x="24544" y="51188"/>
                  <a:pt x="24544" y="60000"/>
                </a:cubicBezTo>
                <a:cubicBezTo>
                  <a:pt x="24544" y="68811"/>
                  <a:pt x="27772" y="76844"/>
                  <a:pt x="33094" y="83050"/>
                </a:cubicBezTo>
                <a:lnTo>
                  <a:pt x="19594" y="96550"/>
                </a:lnTo>
                <a:cubicBezTo>
                  <a:pt x="10833" y="86872"/>
                  <a:pt x="5455" y="74083"/>
                  <a:pt x="5455" y="60000"/>
                </a:cubicBezTo>
                <a:moveTo>
                  <a:pt x="90000" y="60000"/>
                </a:moveTo>
                <a:cubicBezTo>
                  <a:pt x="90000" y="76566"/>
                  <a:pt x="76566" y="90000"/>
                  <a:pt x="60000" y="90000"/>
                </a:cubicBezTo>
                <a:cubicBezTo>
                  <a:pt x="43427" y="90000"/>
                  <a:pt x="30000" y="76566"/>
                  <a:pt x="30000" y="60000"/>
                </a:cubicBezTo>
                <a:cubicBezTo>
                  <a:pt x="30000" y="43427"/>
                  <a:pt x="43427" y="30000"/>
                  <a:pt x="60000" y="30000"/>
                </a:cubicBezTo>
                <a:cubicBezTo>
                  <a:pt x="76566" y="30000"/>
                  <a:pt x="90000" y="43427"/>
                  <a:pt x="90000" y="60000"/>
                </a:cubicBezTo>
                <a:moveTo>
                  <a:pt x="60000" y="5455"/>
                </a:moveTo>
                <a:cubicBezTo>
                  <a:pt x="74077" y="5455"/>
                  <a:pt x="86872" y="10833"/>
                  <a:pt x="96550" y="19594"/>
                </a:cubicBezTo>
                <a:lnTo>
                  <a:pt x="83050" y="33094"/>
                </a:lnTo>
                <a:cubicBezTo>
                  <a:pt x="76844" y="27772"/>
                  <a:pt x="68811" y="24544"/>
                  <a:pt x="60000" y="24544"/>
                </a:cubicBezTo>
                <a:cubicBezTo>
                  <a:pt x="51188" y="24544"/>
                  <a:pt x="43150" y="27772"/>
                  <a:pt x="36950" y="33094"/>
                </a:cubicBezTo>
                <a:lnTo>
                  <a:pt x="23450" y="19594"/>
                </a:lnTo>
                <a:cubicBezTo>
                  <a:pt x="33127" y="10833"/>
                  <a:pt x="45916" y="5455"/>
                  <a:pt x="60000" y="5455"/>
                </a:cubicBezTo>
                <a:moveTo>
                  <a:pt x="60000" y="0"/>
                </a:moveTo>
                <a:cubicBezTo>
                  <a:pt x="26861" y="0"/>
                  <a:pt x="0" y="26861"/>
                  <a:pt x="0" y="60000"/>
                </a:cubicBezTo>
                <a:cubicBezTo>
                  <a:pt x="0" y="93133"/>
                  <a:pt x="26861" y="120000"/>
                  <a:pt x="60000" y="120000"/>
                </a:cubicBezTo>
                <a:cubicBezTo>
                  <a:pt x="93133" y="120000"/>
                  <a:pt x="120000" y="93133"/>
                  <a:pt x="120000" y="60000"/>
                </a:cubicBezTo>
                <a:cubicBezTo>
                  <a:pt x="120000" y="26861"/>
                  <a:pt x="93133" y="0"/>
                  <a:pt x="60000" y="0"/>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12" name="Shape 2012"/>
          <p:cNvSpPr/>
          <p:nvPr/>
        </p:nvSpPr>
        <p:spPr>
          <a:xfrm>
            <a:off x="2480641" y="3222439"/>
            <a:ext cx="279328" cy="63484"/>
          </a:xfrm>
          <a:custGeom>
            <a:avLst/>
            <a:gdLst/>
            <a:ahLst/>
            <a:cxnLst/>
            <a:rect l="0" t="0" r="0" b="0"/>
            <a:pathLst>
              <a:path w="120000" h="120000" extrusionOk="0">
                <a:moveTo>
                  <a:pt x="106361" y="96000"/>
                </a:moveTo>
                <a:cubicBezTo>
                  <a:pt x="101844" y="96000"/>
                  <a:pt x="98183" y="79888"/>
                  <a:pt x="98183" y="60000"/>
                </a:cubicBezTo>
                <a:cubicBezTo>
                  <a:pt x="98183" y="40133"/>
                  <a:pt x="101844" y="24000"/>
                  <a:pt x="106361" y="24000"/>
                </a:cubicBezTo>
                <a:cubicBezTo>
                  <a:pt x="110883" y="24000"/>
                  <a:pt x="114544" y="40133"/>
                  <a:pt x="114544" y="60000"/>
                </a:cubicBezTo>
                <a:cubicBezTo>
                  <a:pt x="114544" y="79888"/>
                  <a:pt x="110883" y="96000"/>
                  <a:pt x="106361" y="96000"/>
                </a:cubicBezTo>
                <a:moveTo>
                  <a:pt x="106361" y="0"/>
                </a:moveTo>
                <a:cubicBezTo>
                  <a:pt x="98833" y="0"/>
                  <a:pt x="92727" y="26872"/>
                  <a:pt x="92727" y="60000"/>
                </a:cubicBezTo>
                <a:cubicBezTo>
                  <a:pt x="92727" y="93144"/>
                  <a:pt x="98833" y="120000"/>
                  <a:pt x="106361" y="120000"/>
                </a:cubicBezTo>
                <a:cubicBezTo>
                  <a:pt x="113894" y="120000"/>
                  <a:pt x="120000" y="93144"/>
                  <a:pt x="120000" y="60000"/>
                </a:cubicBezTo>
                <a:cubicBezTo>
                  <a:pt x="120000" y="26872"/>
                  <a:pt x="113894" y="0"/>
                  <a:pt x="106361" y="0"/>
                </a:cubicBezTo>
                <a:moveTo>
                  <a:pt x="60000" y="96000"/>
                </a:moveTo>
                <a:cubicBezTo>
                  <a:pt x="55477" y="96000"/>
                  <a:pt x="51816" y="79888"/>
                  <a:pt x="51816" y="60000"/>
                </a:cubicBezTo>
                <a:cubicBezTo>
                  <a:pt x="51816" y="40133"/>
                  <a:pt x="55477" y="24000"/>
                  <a:pt x="60000" y="24000"/>
                </a:cubicBezTo>
                <a:cubicBezTo>
                  <a:pt x="64522" y="24000"/>
                  <a:pt x="68183" y="40133"/>
                  <a:pt x="68183" y="60000"/>
                </a:cubicBezTo>
                <a:cubicBezTo>
                  <a:pt x="68183" y="79888"/>
                  <a:pt x="64522" y="96000"/>
                  <a:pt x="60000" y="96000"/>
                </a:cubicBezTo>
                <a:moveTo>
                  <a:pt x="60000" y="0"/>
                </a:moveTo>
                <a:cubicBezTo>
                  <a:pt x="52466" y="0"/>
                  <a:pt x="46361" y="26872"/>
                  <a:pt x="46361" y="60000"/>
                </a:cubicBezTo>
                <a:cubicBezTo>
                  <a:pt x="46361" y="93144"/>
                  <a:pt x="52466" y="120000"/>
                  <a:pt x="60000" y="120000"/>
                </a:cubicBezTo>
                <a:cubicBezTo>
                  <a:pt x="67533" y="120000"/>
                  <a:pt x="73638" y="93144"/>
                  <a:pt x="73638" y="60000"/>
                </a:cubicBezTo>
                <a:cubicBezTo>
                  <a:pt x="73638" y="26872"/>
                  <a:pt x="67533" y="0"/>
                  <a:pt x="60000" y="0"/>
                </a:cubicBezTo>
                <a:moveTo>
                  <a:pt x="13638" y="96000"/>
                </a:moveTo>
                <a:cubicBezTo>
                  <a:pt x="9116" y="96000"/>
                  <a:pt x="5455" y="79888"/>
                  <a:pt x="5455" y="60000"/>
                </a:cubicBezTo>
                <a:cubicBezTo>
                  <a:pt x="5455" y="40133"/>
                  <a:pt x="9116" y="24000"/>
                  <a:pt x="13638" y="24000"/>
                </a:cubicBezTo>
                <a:cubicBezTo>
                  <a:pt x="18155" y="24000"/>
                  <a:pt x="21816" y="40133"/>
                  <a:pt x="21816" y="60000"/>
                </a:cubicBezTo>
                <a:cubicBezTo>
                  <a:pt x="21816" y="79888"/>
                  <a:pt x="18155" y="96000"/>
                  <a:pt x="13638" y="96000"/>
                </a:cubicBezTo>
                <a:moveTo>
                  <a:pt x="13638" y="0"/>
                </a:moveTo>
                <a:cubicBezTo>
                  <a:pt x="6105" y="0"/>
                  <a:pt x="0" y="26872"/>
                  <a:pt x="0" y="60000"/>
                </a:cubicBezTo>
                <a:cubicBezTo>
                  <a:pt x="0" y="93144"/>
                  <a:pt x="6105" y="120000"/>
                  <a:pt x="13638" y="120000"/>
                </a:cubicBezTo>
                <a:cubicBezTo>
                  <a:pt x="21172" y="120000"/>
                  <a:pt x="27272" y="93144"/>
                  <a:pt x="27272" y="60000"/>
                </a:cubicBezTo>
                <a:cubicBezTo>
                  <a:pt x="27272" y="26872"/>
                  <a:pt x="21172" y="0"/>
                  <a:pt x="13638" y="0"/>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13" name="Shape 2013"/>
          <p:cNvSpPr/>
          <p:nvPr/>
        </p:nvSpPr>
        <p:spPr>
          <a:xfrm>
            <a:off x="3013903" y="3114517"/>
            <a:ext cx="279328" cy="279328"/>
          </a:xfrm>
          <a:custGeom>
            <a:avLst/>
            <a:gdLst/>
            <a:ahLst/>
            <a:cxnLst/>
            <a:rect l="0" t="0" r="0" b="0"/>
            <a:pathLst>
              <a:path w="120000" h="120000" extrusionOk="0">
                <a:moveTo>
                  <a:pt x="60000" y="114544"/>
                </a:moveTo>
                <a:cubicBezTo>
                  <a:pt x="29872" y="114544"/>
                  <a:pt x="5455" y="90127"/>
                  <a:pt x="5455" y="60000"/>
                </a:cubicBezTo>
                <a:cubicBezTo>
                  <a:pt x="5455" y="29877"/>
                  <a:pt x="29872" y="5455"/>
                  <a:pt x="60000" y="5455"/>
                </a:cubicBezTo>
                <a:cubicBezTo>
                  <a:pt x="90127" y="5455"/>
                  <a:pt x="114544" y="29877"/>
                  <a:pt x="114544" y="60000"/>
                </a:cubicBezTo>
                <a:cubicBezTo>
                  <a:pt x="114544" y="90127"/>
                  <a:pt x="90127" y="114544"/>
                  <a:pt x="60000" y="114544"/>
                </a:cubicBezTo>
                <a:moveTo>
                  <a:pt x="60000" y="0"/>
                </a:moveTo>
                <a:cubicBezTo>
                  <a:pt x="26866" y="0"/>
                  <a:pt x="0" y="26866"/>
                  <a:pt x="0" y="60000"/>
                </a:cubicBezTo>
                <a:cubicBezTo>
                  <a:pt x="0" y="93138"/>
                  <a:pt x="26866" y="120000"/>
                  <a:pt x="60000" y="120000"/>
                </a:cubicBezTo>
                <a:cubicBezTo>
                  <a:pt x="93133" y="120000"/>
                  <a:pt x="120000" y="93138"/>
                  <a:pt x="120000" y="60000"/>
                </a:cubicBezTo>
                <a:cubicBezTo>
                  <a:pt x="120000" y="26866"/>
                  <a:pt x="93133" y="0"/>
                  <a:pt x="60000" y="0"/>
                </a:cubicBezTo>
                <a:moveTo>
                  <a:pt x="60000" y="62727"/>
                </a:moveTo>
                <a:cubicBezTo>
                  <a:pt x="58494" y="62727"/>
                  <a:pt x="57272" y="61511"/>
                  <a:pt x="57272" y="60000"/>
                </a:cubicBezTo>
                <a:cubicBezTo>
                  <a:pt x="57272" y="58494"/>
                  <a:pt x="58494" y="57272"/>
                  <a:pt x="60000" y="57272"/>
                </a:cubicBezTo>
                <a:cubicBezTo>
                  <a:pt x="61505" y="57272"/>
                  <a:pt x="62727" y="58494"/>
                  <a:pt x="62727" y="60000"/>
                </a:cubicBezTo>
                <a:cubicBezTo>
                  <a:pt x="62727" y="61511"/>
                  <a:pt x="61505" y="62727"/>
                  <a:pt x="60000" y="62727"/>
                </a:cubicBezTo>
                <a:moveTo>
                  <a:pt x="60000" y="51816"/>
                </a:moveTo>
                <a:cubicBezTo>
                  <a:pt x="55477" y="51816"/>
                  <a:pt x="51816" y="55483"/>
                  <a:pt x="51816" y="60000"/>
                </a:cubicBezTo>
                <a:cubicBezTo>
                  <a:pt x="51816" y="64522"/>
                  <a:pt x="55477" y="68183"/>
                  <a:pt x="60000" y="68183"/>
                </a:cubicBezTo>
                <a:cubicBezTo>
                  <a:pt x="64522" y="68183"/>
                  <a:pt x="68183" y="64522"/>
                  <a:pt x="68183" y="60000"/>
                </a:cubicBezTo>
                <a:cubicBezTo>
                  <a:pt x="68183" y="55483"/>
                  <a:pt x="64522" y="51816"/>
                  <a:pt x="60000" y="51816"/>
                </a:cubicBezTo>
                <a:moveTo>
                  <a:pt x="30000" y="62727"/>
                </a:moveTo>
                <a:cubicBezTo>
                  <a:pt x="28494" y="62727"/>
                  <a:pt x="27272" y="61511"/>
                  <a:pt x="27272" y="60000"/>
                </a:cubicBezTo>
                <a:cubicBezTo>
                  <a:pt x="27272" y="58494"/>
                  <a:pt x="28494" y="57272"/>
                  <a:pt x="30000" y="57272"/>
                </a:cubicBezTo>
                <a:cubicBezTo>
                  <a:pt x="31505" y="57272"/>
                  <a:pt x="32727" y="58494"/>
                  <a:pt x="32727" y="60000"/>
                </a:cubicBezTo>
                <a:cubicBezTo>
                  <a:pt x="32727" y="61511"/>
                  <a:pt x="31505" y="62727"/>
                  <a:pt x="30000" y="62727"/>
                </a:cubicBezTo>
                <a:moveTo>
                  <a:pt x="30000" y="51816"/>
                </a:moveTo>
                <a:cubicBezTo>
                  <a:pt x="25477" y="51816"/>
                  <a:pt x="21816" y="55483"/>
                  <a:pt x="21816" y="60000"/>
                </a:cubicBezTo>
                <a:cubicBezTo>
                  <a:pt x="21816" y="64522"/>
                  <a:pt x="25477" y="68183"/>
                  <a:pt x="30000" y="68183"/>
                </a:cubicBezTo>
                <a:cubicBezTo>
                  <a:pt x="34522" y="68183"/>
                  <a:pt x="38183" y="64522"/>
                  <a:pt x="38183" y="60000"/>
                </a:cubicBezTo>
                <a:cubicBezTo>
                  <a:pt x="38183" y="55483"/>
                  <a:pt x="34522" y="51816"/>
                  <a:pt x="30000" y="51816"/>
                </a:cubicBezTo>
                <a:moveTo>
                  <a:pt x="90000" y="62727"/>
                </a:moveTo>
                <a:cubicBezTo>
                  <a:pt x="88494" y="62727"/>
                  <a:pt x="87272" y="61511"/>
                  <a:pt x="87272" y="60000"/>
                </a:cubicBezTo>
                <a:cubicBezTo>
                  <a:pt x="87272" y="58494"/>
                  <a:pt x="88494" y="57272"/>
                  <a:pt x="90000" y="57272"/>
                </a:cubicBezTo>
                <a:cubicBezTo>
                  <a:pt x="91505" y="57272"/>
                  <a:pt x="92727" y="58494"/>
                  <a:pt x="92727" y="60000"/>
                </a:cubicBezTo>
                <a:cubicBezTo>
                  <a:pt x="92727" y="61511"/>
                  <a:pt x="91505" y="62727"/>
                  <a:pt x="90000" y="62727"/>
                </a:cubicBezTo>
                <a:moveTo>
                  <a:pt x="90000" y="51816"/>
                </a:moveTo>
                <a:cubicBezTo>
                  <a:pt x="85477" y="51816"/>
                  <a:pt x="81816" y="55483"/>
                  <a:pt x="81816" y="60000"/>
                </a:cubicBezTo>
                <a:cubicBezTo>
                  <a:pt x="81816" y="64522"/>
                  <a:pt x="85477" y="68183"/>
                  <a:pt x="90000" y="68183"/>
                </a:cubicBezTo>
                <a:cubicBezTo>
                  <a:pt x="94522" y="68183"/>
                  <a:pt x="98183" y="64522"/>
                  <a:pt x="98183" y="60000"/>
                </a:cubicBezTo>
                <a:cubicBezTo>
                  <a:pt x="98183" y="55483"/>
                  <a:pt x="94522" y="51816"/>
                  <a:pt x="90000" y="51816"/>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14" name="Shape 2014"/>
          <p:cNvSpPr/>
          <p:nvPr/>
        </p:nvSpPr>
        <p:spPr>
          <a:xfrm>
            <a:off x="3547164" y="3114517"/>
            <a:ext cx="279328" cy="279328"/>
          </a:xfrm>
          <a:custGeom>
            <a:avLst/>
            <a:gdLst/>
            <a:ahLst/>
            <a:cxnLst/>
            <a:rect l="0" t="0" r="0" b="0"/>
            <a:pathLst>
              <a:path w="120000" h="120000" extrusionOk="0">
                <a:moveTo>
                  <a:pt x="117272" y="40911"/>
                </a:moveTo>
                <a:cubicBezTo>
                  <a:pt x="115766" y="40911"/>
                  <a:pt x="114544" y="42133"/>
                  <a:pt x="114544" y="43638"/>
                </a:cubicBezTo>
                <a:lnTo>
                  <a:pt x="114544" y="103638"/>
                </a:lnTo>
                <a:cubicBezTo>
                  <a:pt x="114544" y="109661"/>
                  <a:pt x="109661" y="114544"/>
                  <a:pt x="103638" y="114544"/>
                </a:cubicBezTo>
                <a:lnTo>
                  <a:pt x="16361" y="114544"/>
                </a:lnTo>
                <a:cubicBezTo>
                  <a:pt x="10338" y="114544"/>
                  <a:pt x="5455" y="109661"/>
                  <a:pt x="5455" y="103638"/>
                </a:cubicBezTo>
                <a:lnTo>
                  <a:pt x="5455" y="16361"/>
                </a:lnTo>
                <a:cubicBezTo>
                  <a:pt x="5455" y="10338"/>
                  <a:pt x="10338" y="5455"/>
                  <a:pt x="16361" y="5455"/>
                </a:cubicBezTo>
                <a:lnTo>
                  <a:pt x="76361" y="5455"/>
                </a:lnTo>
                <a:cubicBezTo>
                  <a:pt x="77872" y="5455"/>
                  <a:pt x="79088" y="4233"/>
                  <a:pt x="79088" y="2727"/>
                </a:cubicBezTo>
                <a:cubicBezTo>
                  <a:pt x="79088" y="1222"/>
                  <a:pt x="77872" y="0"/>
                  <a:pt x="76361" y="0"/>
                </a:cubicBezTo>
                <a:lnTo>
                  <a:pt x="16361" y="0"/>
                </a:lnTo>
                <a:cubicBezTo>
                  <a:pt x="7322" y="0"/>
                  <a:pt x="0" y="7327"/>
                  <a:pt x="0" y="16361"/>
                </a:cubicBezTo>
                <a:lnTo>
                  <a:pt x="0" y="103638"/>
                </a:lnTo>
                <a:cubicBezTo>
                  <a:pt x="0" y="112677"/>
                  <a:pt x="7322" y="120000"/>
                  <a:pt x="16361" y="120000"/>
                </a:cubicBezTo>
                <a:lnTo>
                  <a:pt x="103638" y="120000"/>
                </a:lnTo>
                <a:cubicBezTo>
                  <a:pt x="112677" y="120000"/>
                  <a:pt x="120000" y="112677"/>
                  <a:pt x="120000" y="103638"/>
                </a:cubicBezTo>
                <a:lnTo>
                  <a:pt x="120000" y="43638"/>
                </a:lnTo>
                <a:cubicBezTo>
                  <a:pt x="120000" y="42133"/>
                  <a:pt x="118777" y="40911"/>
                  <a:pt x="117272" y="40911"/>
                </a:cubicBezTo>
                <a:moveTo>
                  <a:pt x="38922" y="70911"/>
                </a:moveTo>
                <a:lnTo>
                  <a:pt x="49088" y="70911"/>
                </a:lnTo>
                <a:lnTo>
                  <a:pt x="49088" y="81077"/>
                </a:lnTo>
                <a:lnTo>
                  <a:pt x="36816" y="83183"/>
                </a:lnTo>
                <a:cubicBezTo>
                  <a:pt x="36816" y="83183"/>
                  <a:pt x="38922" y="70911"/>
                  <a:pt x="38922" y="70911"/>
                </a:cubicBezTo>
                <a:close/>
                <a:moveTo>
                  <a:pt x="93194" y="15233"/>
                </a:moveTo>
                <a:lnTo>
                  <a:pt x="104766" y="26805"/>
                </a:lnTo>
                <a:lnTo>
                  <a:pt x="54544" y="77027"/>
                </a:lnTo>
                <a:lnTo>
                  <a:pt x="54544" y="65455"/>
                </a:lnTo>
                <a:lnTo>
                  <a:pt x="42977" y="65455"/>
                </a:lnTo>
                <a:cubicBezTo>
                  <a:pt x="42977" y="65455"/>
                  <a:pt x="93194" y="15233"/>
                  <a:pt x="93194" y="15233"/>
                </a:cubicBezTo>
                <a:close/>
                <a:moveTo>
                  <a:pt x="100577" y="7855"/>
                </a:moveTo>
                <a:cubicBezTo>
                  <a:pt x="102061" y="6372"/>
                  <a:pt x="104105" y="5455"/>
                  <a:pt x="106361" y="5455"/>
                </a:cubicBezTo>
                <a:cubicBezTo>
                  <a:pt x="110883" y="5455"/>
                  <a:pt x="114544" y="9122"/>
                  <a:pt x="114544" y="13638"/>
                </a:cubicBezTo>
                <a:cubicBezTo>
                  <a:pt x="114544" y="15894"/>
                  <a:pt x="113627" y="17944"/>
                  <a:pt x="112150" y="19422"/>
                </a:cubicBezTo>
                <a:lnTo>
                  <a:pt x="108622" y="22950"/>
                </a:lnTo>
                <a:lnTo>
                  <a:pt x="97050" y="11377"/>
                </a:lnTo>
                <a:cubicBezTo>
                  <a:pt x="97050" y="11377"/>
                  <a:pt x="100577" y="7855"/>
                  <a:pt x="100577" y="7855"/>
                </a:cubicBezTo>
                <a:close/>
                <a:moveTo>
                  <a:pt x="30000" y="90000"/>
                </a:moveTo>
                <a:lnTo>
                  <a:pt x="53277" y="86005"/>
                </a:lnTo>
                <a:lnTo>
                  <a:pt x="116005" y="23277"/>
                </a:lnTo>
                <a:cubicBezTo>
                  <a:pt x="118472" y="20811"/>
                  <a:pt x="120000" y="17405"/>
                  <a:pt x="120000" y="13638"/>
                </a:cubicBezTo>
                <a:cubicBezTo>
                  <a:pt x="120000" y="6105"/>
                  <a:pt x="113894" y="0"/>
                  <a:pt x="106361" y="0"/>
                </a:cubicBezTo>
                <a:cubicBezTo>
                  <a:pt x="102600" y="0"/>
                  <a:pt x="99188" y="1527"/>
                  <a:pt x="96722" y="3994"/>
                </a:cubicBezTo>
                <a:lnTo>
                  <a:pt x="33994" y="66722"/>
                </a:lnTo>
                <a:cubicBezTo>
                  <a:pt x="33994" y="66722"/>
                  <a:pt x="30000" y="90000"/>
                  <a:pt x="30000" y="90000"/>
                </a:cubicBezTo>
                <a:close/>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15" name="Shape 2015"/>
          <p:cNvSpPr/>
          <p:nvPr/>
        </p:nvSpPr>
        <p:spPr>
          <a:xfrm>
            <a:off x="4080425" y="3114517"/>
            <a:ext cx="279328" cy="279328"/>
          </a:xfrm>
          <a:custGeom>
            <a:avLst/>
            <a:gdLst/>
            <a:ahLst/>
            <a:cxnLst/>
            <a:rect l="0" t="0" r="0" b="0"/>
            <a:pathLst>
              <a:path w="120000" h="120000" extrusionOk="0">
                <a:moveTo>
                  <a:pt x="109750" y="33388"/>
                </a:moveTo>
                <a:lnTo>
                  <a:pt x="103500" y="39644"/>
                </a:lnTo>
                <a:lnTo>
                  <a:pt x="80361" y="16500"/>
                </a:lnTo>
                <a:lnTo>
                  <a:pt x="86611" y="10250"/>
                </a:lnTo>
                <a:cubicBezTo>
                  <a:pt x="86611" y="10250"/>
                  <a:pt x="91061" y="5455"/>
                  <a:pt x="98183" y="5455"/>
                </a:cubicBezTo>
                <a:cubicBezTo>
                  <a:pt x="107222" y="5455"/>
                  <a:pt x="114544" y="12777"/>
                  <a:pt x="114544" y="21816"/>
                </a:cubicBezTo>
                <a:cubicBezTo>
                  <a:pt x="114544" y="26338"/>
                  <a:pt x="112711" y="30427"/>
                  <a:pt x="109750" y="33388"/>
                </a:cubicBezTo>
                <a:moveTo>
                  <a:pt x="40911" y="102233"/>
                </a:moveTo>
                <a:lnTo>
                  <a:pt x="40911" y="81816"/>
                </a:lnTo>
                <a:cubicBezTo>
                  <a:pt x="40911" y="80311"/>
                  <a:pt x="39688" y="79088"/>
                  <a:pt x="38183" y="79088"/>
                </a:cubicBezTo>
                <a:lnTo>
                  <a:pt x="17766" y="79088"/>
                </a:lnTo>
                <a:lnTo>
                  <a:pt x="76500" y="20361"/>
                </a:lnTo>
                <a:lnTo>
                  <a:pt x="99638" y="43500"/>
                </a:lnTo>
                <a:cubicBezTo>
                  <a:pt x="99638" y="43500"/>
                  <a:pt x="40911" y="102233"/>
                  <a:pt x="40911" y="102233"/>
                </a:cubicBezTo>
                <a:close/>
                <a:moveTo>
                  <a:pt x="35455" y="105788"/>
                </a:moveTo>
                <a:lnTo>
                  <a:pt x="16361" y="110250"/>
                </a:lnTo>
                <a:lnTo>
                  <a:pt x="16361" y="103638"/>
                </a:lnTo>
                <a:lnTo>
                  <a:pt x="9750" y="103638"/>
                </a:lnTo>
                <a:lnTo>
                  <a:pt x="14211" y="84544"/>
                </a:lnTo>
                <a:lnTo>
                  <a:pt x="35455" y="84544"/>
                </a:lnTo>
                <a:cubicBezTo>
                  <a:pt x="35455" y="84544"/>
                  <a:pt x="35455" y="105788"/>
                  <a:pt x="35455" y="105788"/>
                </a:cubicBezTo>
                <a:close/>
                <a:moveTo>
                  <a:pt x="98183" y="0"/>
                </a:moveTo>
                <a:cubicBezTo>
                  <a:pt x="92155" y="0"/>
                  <a:pt x="86700" y="2438"/>
                  <a:pt x="82755" y="6394"/>
                </a:cubicBezTo>
                <a:lnTo>
                  <a:pt x="9116" y="80027"/>
                </a:lnTo>
                <a:lnTo>
                  <a:pt x="0" y="120000"/>
                </a:lnTo>
                <a:lnTo>
                  <a:pt x="39972" y="110883"/>
                </a:lnTo>
                <a:lnTo>
                  <a:pt x="113605" y="37244"/>
                </a:lnTo>
                <a:cubicBezTo>
                  <a:pt x="117555" y="33300"/>
                  <a:pt x="120000" y="27844"/>
                  <a:pt x="120000" y="21816"/>
                </a:cubicBezTo>
                <a:cubicBezTo>
                  <a:pt x="120000" y="9766"/>
                  <a:pt x="110233" y="0"/>
                  <a:pt x="98183" y="0"/>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16" name="Shape 2016"/>
          <p:cNvSpPr/>
          <p:nvPr/>
        </p:nvSpPr>
        <p:spPr>
          <a:xfrm>
            <a:off x="4613686" y="3127213"/>
            <a:ext cx="279328" cy="253934"/>
          </a:xfrm>
          <a:custGeom>
            <a:avLst/>
            <a:gdLst/>
            <a:ahLst/>
            <a:cxnLst/>
            <a:rect l="0" t="0" r="0" b="0"/>
            <a:pathLst>
              <a:path w="120000" h="120000" extrusionOk="0">
                <a:moveTo>
                  <a:pt x="60000" y="102000"/>
                </a:moveTo>
                <a:cubicBezTo>
                  <a:pt x="54800" y="102000"/>
                  <a:pt x="49566" y="101316"/>
                  <a:pt x="44433" y="99972"/>
                </a:cubicBezTo>
                <a:cubicBezTo>
                  <a:pt x="44016" y="99861"/>
                  <a:pt x="43588" y="99805"/>
                  <a:pt x="43166" y="99805"/>
                </a:cubicBezTo>
                <a:cubicBezTo>
                  <a:pt x="42477" y="99805"/>
                  <a:pt x="41788" y="99950"/>
                  <a:pt x="41144" y="100238"/>
                </a:cubicBezTo>
                <a:lnTo>
                  <a:pt x="18622" y="110144"/>
                </a:lnTo>
                <a:lnTo>
                  <a:pt x="22294" y="92972"/>
                </a:lnTo>
                <a:cubicBezTo>
                  <a:pt x="22766" y="90772"/>
                  <a:pt x="22066" y="88466"/>
                  <a:pt x="20494" y="87011"/>
                </a:cubicBezTo>
                <a:cubicBezTo>
                  <a:pt x="10800" y="78027"/>
                  <a:pt x="5455" y="66300"/>
                  <a:pt x="5455" y="54000"/>
                </a:cubicBezTo>
                <a:cubicBezTo>
                  <a:pt x="5455" y="27533"/>
                  <a:pt x="29927" y="6000"/>
                  <a:pt x="60000" y="6000"/>
                </a:cubicBezTo>
                <a:cubicBezTo>
                  <a:pt x="90077" y="6000"/>
                  <a:pt x="114544" y="27533"/>
                  <a:pt x="114544" y="54000"/>
                </a:cubicBezTo>
                <a:cubicBezTo>
                  <a:pt x="114544" y="80466"/>
                  <a:pt x="90077" y="102000"/>
                  <a:pt x="60000" y="102000"/>
                </a:cubicBezTo>
                <a:moveTo>
                  <a:pt x="60000" y="0"/>
                </a:moveTo>
                <a:cubicBezTo>
                  <a:pt x="26861" y="0"/>
                  <a:pt x="0" y="24177"/>
                  <a:pt x="0" y="54000"/>
                </a:cubicBezTo>
                <a:cubicBezTo>
                  <a:pt x="0" y="68627"/>
                  <a:pt x="6488" y="81877"/>
                  <a:pt x="16983" y="91600"/>
                </a:cubicBezTo>
                <a:lnTo>
                  <a:pt x="10911" y="120000"/>
                </a:lnTo>
                <a:lnTo>
                  <a:pt x="43166" y="105811"/>
                </a:lnTo>
                <a:cubicBezTo>
                  <a:pt x="48511" y="107211"/>
                  <a:pt x="54150" y="108000"/>
                  <a:pt x="60000" y="108000"/>
                </a:cubicBezTo>
                <a:cubicBezTo>
                  <a:pt x="93138" y="108000"/>
                  <a:pt x="120000" y="83827"/>
                  <a:pt x="120000" y="54000"/>
                </a:cubicBezTo>
                <a:cubicBezTo>
                  <a:pt x="120000" y="24177"/>
                  <a:pt x="93138" y="0"/>
                  <a:pt x="60000" y="0"/>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17" name="Shape 2017"/>
          <p:cNvSpPr/>
          <p:nvPr/>
        </p:nvSpPr>
        <p:spPr>
          <a:xfrm>
            <a:off x="5146947" y="3127213"/>
            <a:ext cx="279328" cy="253934"/>
          </a:xfrm>
          <a:custGeom>
            <a:avLst/>
            <a:gdLst/>
            <a:ahLst/>
            <a:cxnLst/>
            <a:rect l="0" t="0" r="0" b="0"/>
            <a:pathLst>
              <a:path w="120000" h="120000" extrusionOk="0">
                <a:moveTo>
                  <a:pt x="87272" y="45000"/>
                </a:moveTo>
                <a:cubicBezTo>
                  <a:pt x="82755" y="45000"/>
                  <a:pt x="79088" y="49033"/>
                  <a:pt x="79088" y="54000"/>
                </a:cubicBezTo>
                <a:cubicBezTo>
                  <a:pt x="79088" y="58972"/>
                  <a:pt x="82755" y="63000"/>
                  <a:pt x="87272" y="63000"/>
                </a:cubicBezTo>
                <a:cubicBezTo>
                  <a:pt x="91788" y="63000"/>
                  <a:pt x="95455" y="58972"/>
                  <a:pt x="95455" y="54000"/>
                </a:cubicBezTo>
                <a:cubicBezTo>
                  <a:pt x="95455" y="49033"/>
                  <a:pt x="91788" y="45000"/>
                  <a:pt x="87272" y="45000"/>
                </a:cubicBezTo>
                <a:moveTo>
                  <a:pt x="60000" y="102000"/>
                </a:moveTo>
                <a:cubicBezTo>
                  <a:pt x="54800" y="102000"/>
                  <a:pt x="49566" y="101316"/>
                  <a:pt x="44433" y="99972"/>
                </a:cubicBezTo>
                <a:cubicBezTo>
                  <a:pt x="44016" y="99861"/>
                  <a:pt x="43588" y="99805"/>
                  <a:pt x="43166" y="99805"/>
                </a:cubicBezTo>
                <a:cubicBezTo>
                  <a:pt x="42477" y="99805"/>
                  <a:pt x="41788" y="99950"/>
                  <a:pt x="41144" y="100238"/>
                </a:cubicBezTo>
                <a:lnTo>
                  <a:pt x="18622" y="110144"/>
                </a:lnTo>
                <a:lnTo>
                  <a:pt x="22294" y="92972"/>
                </a:lnTo>
                <a:cubicBezTo>
                  <a:pt x="22766" y="90772"/>
                  <a:pt x="22066" y="88466"/>
                  <a:pt x="20494" y="87011"/>
                </a:cubicBezTo>
                <a:cubicBezTo>
                  <a:pt x="10800" y="78027"/>
                  <a:pt x="5455" y="66300"/>
                  <a:pt x="5455" y="54000"/>
                </a:cubicBezTo>
                <a:cubicBezTo>
                  <a:pt x="5455" y="27533"/>
                  <a:pt x="29927" y="6000"/>
                  <a:pt x="60000" y="6000"/>
                </a:cubicBezTo>
                <a:cubicBezTo>
                  <a:pt x="90077" y="6000"/>
                  <a:pt x="114544" y="27533"/>
                  <a:pt x="114544" y="54000"/>
                </a:cubicBezTo>
                <a:cubicBezTo>
                  <a:pt x="114544" y="80466"/>
                  <a:pt x="90077" y="102000"/>
                  <a:pt x="60000" y="102000"/>
                </a:cubicBezTo>
                <a:moveTo>
                  <a:pt x="60000" y="0"/>
                </a:moveTo>
                <a:cubicBezTo>
                  <a:pt x="26861" y="0"/>
                  <a:pt x="0" y="24177"/>
                  <a:pt x="0" y="54000"/>
                </a:cubicBezTo>
                <a:cubicBezTo>
                  <a:pt x="0" y="68627"/>
                  <a:pt x="6488" y="81877"/>
                  <a:pt x="16983" y="91600"/>
                </a:cubicBezTo>
                <a:lnTo>
                  <a:pt x="10911" y="120000"/>
                </a:lnTo>
                <a:lnTo>
                  <a:pt x="43166" y="105811"/>
                </a:lnTo>
                <a:cubicBezTo>
                  <a:pt x="48511" y="107211"/>
                  <a:pt x="54150" y="108000"/>
                  <a:pt x="60000" y="108000"/>
                </a:cubicBezTo>
                <a:cubicBezTo>
                  <a:pt x="93138" y="108000"/>
                  <a:pt x="120000" y="83827"/>
                  <a:pt x="120000" y="54000"/>
                </a:cubicBezTo>
                <a:cubicBezTo>
                  <a:pt x="120000" y="24177"/>
                  <a:pt x="93138" y="0"/>
                  <a:pt x="60000" y="0"/>
                </a:cubicBezTo>
                <a:moveTo>
                  <a:pt x="60000" y="45000"/>
                </a:moveTo>
                <a:cubicBezTo>
                  <a:pt x="55483" y="45000"/>
                  <a:pt x="51816" y="49033"/>
                  <a:pt x="51816" y="54000"/>
                </a:cubicBezTo>
                <a:cubicBezTo>
                  <a:pt x="51816" y="58972"/>
                  <a:pt x="55483" y="63000"/>
                  <a:pt x="60000" y="63000"/>
                </a:cubicBezTo>
                <a:cubicBezTo>
                  <a:pt x="64516" y="63000"/>
                  <a:pt x="68183" y="58972"/>
                  <a:pt x="68183" y="54000"/>
                </a:cubicBezTo>
                <a:cubicBezTo>
                  <a:pt x="68183" y="49033"/>
                  <a:pt x="64516" y="45000"/>
                  <a:pt x="60000" y="45000"/>
                </a:cubicBezTo>
                <a:moveTo>
                  <a:pt x="32727" y="45000"/>
                </a:moveTo>
                <a:cubicBezTo>
                  <a:pt x="28211" y="45000"/>
                  <a:pt x="24544" y="49033"/>
                  <a:pt x="24544" y="54000"/>
                </a:cubicBezTo>
                <a:cubicBezTo>
                  <a:pt x="24544" y="58972"/>
                  <a:pt x="28211" y="63000"/>
                  <a:pt x="32727" y="63000"/>
                </a:cubicBezTo>
                <a:cubicBezTo>
                  <a:pt x="37244" y="63000"/>
                  <a:pt x="40911" y="58972"/>
                  <a:pt x="40911" y="54000"/>
                </a:cubicBezTo>
                <a:cubicBezTo>
                  <a:pt x="40911" y="49033"/>
                  <a:pt x="37244" y="45000"/>
                  <a:pt x="32727" y="45000"/>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18" name="Shape 2018"/>
          <p:cNvSpPr/>
          <p:nvPr/>
        </p:nvSpPr>
        <p:spPr>
          <a:xfrm>
            <a:off x="5680208" y="3127213"/>
            <a:ext cx="279328" cy="253934"/>
          </a:xfrm>
          <a:custGeom>
            <a:avLst/>
            <a:gdLst/>
            <a:ahLst/>
            <a:cxnLst/>
            <a:rect l="0" t="0" r="0" b="0"/>
            <a:pathLst>
              <a:path w="120000" h="120000" extrusionOk="0">
                <a:moveTo>
                  <a:pt x="43638" y="105000"/>
                </a:moveTo>
                <a:cubicBezTo>
                  <a:pt x="40438" y="105000"/>
                  <a:pt x="37133" y="104594"/>
                  <a:pt x="33811" y="103794"/>
                </a:cubicBezTo>
                <a:cubicBezTo>
                  <a:pt x="33427" y="103700"/>
                  <a:pt x="33033" y="103655"/>
                  <a:pt x="32644" y="103655"/>
                </a:cubicBezTo>
                <a:cubicBezTo>
                  <a:pt x="31977" y="103655"/>
                  <a:pt x="31311" y="103788"/>
                  <a:pt x="30683" y="104050"/>
                </a:cubicBezTo>
                <a:lnTo>
                  <a:pt x="16427" y="110083"/>
                </a:lnTo>
                <a:lnTo>
                  <a:pt x="18694" y="101350"/>
                </a:lnTo>
                <a:cubicBezTo>
                  <a:pt x="19300" y="99038"/>
                  <a:pt x="18583" y="96555"/>
                  <a:pt x="16883" y="95044"/>
                </a:cubicBezTo>
                <a:cubicBezTo>
                  <a:pt x="9511" y="88477"/>
                  <a:pt x="5455" y="79766"/>
                  <a:pt x="5455" y="70500"/>
                </a:cubicBezTo>
                <a:cubicBezTo>
                  <a:pt x="5455" y="51477"/>
                  <a:pt x="22583" y="36000"/>
                  <a:pt x="43638" y="36000"/>
                </a:cubicBezTo>
                <a:cubicBezTo>
                  <a:pt x="64688" y="36000"/>
                  <a:pt x="81816" y="51477"/>
                  <a:pt x="81816" y="70500"/>
                </a:cubicBezTo>
                <a:cubicBezTo>
                  <a:pt x="81816" y="89522"/>
                  <a:pt x="64688" y="105000"/>
                  <a:pt x="43638" y="105000"/>
                </a:cubicBezTo>
                <a:moveTo>
                  <a:pt x="43638" y="30000"/>
                </a:moveTo>
                <a:cubicBezTo>
                  <a:pt x="19538" y="30000"/>
                  <a:pt x="0" y="48133"/>
                  <a:pt x="0" y="70500"/>
                </a:cubicBezTo>
                <a:cubicBezTo>
                  <a:pt x="0" y="81988"/>
                  <a:pt x="5177" y="92333"/>
                  <a:pt x="13455" y="99705"/>
                </a:cubicBezTo>
                <a:lnTo>
                  <a:pt x="8183" y="120000"/>
                </a:lnTo>
                <a:lnTo>
                  <a:pt x="32644" y="109655"/>
                </a:lnTo>
                <a:cubicBezTo>
                  <a:pt x="36161" y="110505"/>
                  <a:pt x="39827" y="111000"/>
                  <a:pt x="43638" y="111000"/>
                </a:cubicBezTo>
                <a:cubicBezTo>
                  <a:pt x="67733" y="111000"/>
                  <a:pt x="87272" y="92866"/>
                  <a:pt x="87272" y="70500"/>
                </a:cubicBezTo>
                <a:cubicBezTo>
                  <a:pt x="87272" y="48133"/>
                  <a:pt x="67733" y="30000"/>
                  <a:pt x="43638" y="30000"/>
                </a:cubicBezTo>
                <a:moveTo>
                  <a:pt x="120000" y="40500"/>
                </a:moveTo>
                <a:cubicBezTo>
                  <a:pt x="120000" y="18133"/>
                  <a:pt x="100466" y="0"/>
                  <a:pt x="76361" y="0"/>
                </a:cubicBezTo>
                <a:cubicBezTo>
                  <a:pt x="58366" y="0"/>
                  <a:pt x="42916" y="10116"/>
                  <a:pt x="36250" y="24566"/>
                </a:cubicBezTo>
                <a:cubicBezTo>
                  <a:pt x="38400" y="24261"/>
                  <a:pt x="40588" y="24066"/>
                  <a:pt x="42822" y="24033"/>
                </a:cubicBezTo>
                <a:cubicBezTo>
                  <a:pt x="49305" y="13300"/>
                  <a:pt x="61905" y="6000"/>
                  <a:pt x="76361" y="6000"/>
                </a:cubicBezTo>
                <a:cubicBezTo>
                  <a:pt x="97416" y="6000"/>
                  <a:pt x="114544" y="21477"/>
                  <a:pt x="114544" y="40500"/>
                </a:cubicBezTo>
                <a:cubicBezTo>
                  <a:pt x="114544" y="49766"/>
                  <a:pt x="110488" y="58477"/>
                  <a:pt x="103116" y="65038"/>
                </a:cubicBezTo>
                <a:cubicBezTo>
                  <a:pt x="101416" y="66555"/>
                  <a:pt x="100700" y="69044"/>
                  <a:pt x="101300" y="71350"/>
                </a:cubicBezTo>
                <a:lnTo>
                  <a:pt x="103572" y="80083"/>
                </a:lnTo>
                <a:lnTo>
                  <a:pt x="92294" y="75311"/>
                </a:lnTo>
                <a:cubicBezTo>
                  <a:pt x="92072" y="77344"/>
                  <a:pt x="91666" y="79322"/>
                  <a:pt x="91172" y="81266"/>
                </a:cubicBezTo>
                <a:lnTo>
                  <a:pt x="111816" y="90000"/>
                </a:lnTo>
                <a:lnTo>
                  <a:pt x="106544" y="69705"/>
                </a:lnTo>
                <a:cubicBezTo>
                  <a:pt x="114827" y="62333"/>
                  <a:pt x="120000" y="51988"/>
                  <a:pt x="120000" y="40500"/>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19" name="Shape 2019"/>
          <p:cNvSpPr/>
          <p:nvPr/>
        </p:nvSpPr>
        <p:spPr>
          <a:xfrm>
            <a:off x="880858" y="3647779"/>
            <a:ext cx="279328" cy="279328"/>
          </a:xfrm>
          <a:custGeom>
            <a:avLst/>
            <a:gdLst/>
            <a:ahLst/>
            <a:cxnLst/>
            <a:rect l="0" t="0" r="0" b="0"/>
            <a:pathLst>
              <a:path w="120000" h="120000" extrusionOk="0">
                <a:moveTo>
                  <a:pt x="100405" y="96550"/>
                </a:moveTo>
                <a:lnTo>
                  <a:pt x="23450" y="19594"/>
                </a:lnTo>
                <a:cubicBezTo>
                  <a:pt x="33127" y="10833"/>
                  <a:pt x="45916" y="5455"/>
                  <a:pt x="60000" y="5455"/>
                </a:cubicBezTo>
                <a:cubicBezTo>
                  <a:pt x="90127" y="5455"/>
                  <a:pt x="114544" y="29872"/>
                  <a:pt x="114544" y="60000"/>
                </a:cubicBezTo>
                <a:cubicBezTo>
                  <a:pt x="114544" y="74083"/>
                  <a:pt x="109166" y="86872"/>
                  <a:pt x="100405" y="96550"/>
                </a:cubicBezTo>
                <a:moveTo>
                  <a:pt x="60000" y="114544"/>
                </a:moveTo>
                <a:cubicBezTo>
                  <a:pt x="29872" y="114544"/>
                  <a:pt x="5455" y="90127"/>
                  <a:pt x="5455" y="60000"/>
                </a:cubicBezTo>
                <a:cubicBezTo>
                  <a:pt x="5455" y="45922"/>
                  <a:pt x="10833" y="33127"/>
                  <a:pt x="19594" y="23450"/>
                </a:cubicBezTo>
                <a:lnTo>
                  <a:pt x="96550" y="100405"/>
                </a:lnTo>
                <a:cubicBezTo>
                  <a:pt x="86872" y="109166"/>
                  <a:pt x="74077" y="114544"/>
                  <a:pt x="60000" y="114544"/>
                </a:cubicBezTo>
                <a:moveTo>
                  <a:pt x="60000" y="0"/>
                </a:moveTo>
                <a:cubicBezTo>
                  <a:pt x="26861" y="0"/>
                  <a:pt x="0" y="26866"/>
                  <a:pt x="0" y="60000"/>
                </a:cubicBezTo>
                <a:cubicBezTo>
                  <a:pt x="0" y="93133"/>
                  <a:pt x="26861" y="120000"/>
                  <a:pt x="60000" y="120000"/>
                </a:cubicBezTo>
                <a:cubicBezTo>
                  <a:pt x="93133" y="120000"/>
                  <a:pt x="120000" y="93133"/>
                  <a:pt x="120000" y="60000"/>
                </a:cubicBezTo>
                <a:cubicBezTo>
                  <a:pt x="120000" y="26866"/>
                  <a:pt x="93133" y="0"/>
                  <a:pt x="60000" y="0"/>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20" name="Shape 2020"/>
          <p:cNvSpPr/>
          <p:nvPr/>
        </p:nvSpPr>
        <p:spPr>
          <a:xfrm>
            <a:off x="1414120" y="3647779"/>
            <a:ext cx="279328" cy="279328"/>
          </a:xfrm>
          <a:custGeom>
            <a:avLst/>
            <a:gdLst/>
            <a:ahLst/>
            <a:cxnLst/>
            <a:rect l="0" t="0" r="0" b="0"/>
            <a:pathLst>
              <a:path w="120000" h="120000" extrusionOk="0">
                <a:moveTo>
                  <a:pt x="60000" y="114544"/>
                </a:moveTo>
                <a:cubicBezTo>
                  <a:pt x="29872" y="114544"/>
                  <a:pt x="5455" y="90127"/>
                  <a:pt x="5455" y="60000"/>
                </a:cubicBezTo>
                <a:cubicBezTo>
                  <a:pt x="5455" y="29872"/>
                  <a:pt x="29872" y="5455"/>
                  <a:pt x="60000" y="5455"/>
                </a:cubicBezTo>
                <a:cubicBezTo>
                  <a:pt x="90127" y="5455"/>
                  <a:pt x="114544" y="29872"/>
                  <a:pt x="114544" y="60000"/>
                </a:cubicBezTo>
                <a:cubicBezTo>
                  <a:pt x="114544" y="90127"/>
                  <a:pt x="90127" y="114544"/>
                  <a:pt x="60000" y="114544"/>
                </a:cubicBezTo>
                <a:moveTo>
                  <a:pt x="60000" y="0"/>
                </a:moveTo>
                <a:cubicBezTo>
                  <a:pt x="26866" y="0"/>
                  <a:pt x="0" y="26866"/>
                  <a:pt x="0" y="60000"/>
                </a:cubicBezTo>
                <a:cubicBezTo>
                  <a:pt x="0" y="93138"/>
                  <a:pt x="26866" y="120000"/>
                  <a:pt x="60000" y="120000"/>
                </a:cubicBezTo>
                <a:cubicBezTo>
                  <a:pt x="93133" y="120000"/>
                  <a:pt x="120000" y="93138"/>
                  <a:pt x="120000" y="60000"/>
                </a:cubicBezTo>
                <a:cubicBezTo>
                  <a:pt x="120000" y="26866"/>
                  <a:pt x="93133" y="0"/>
                  <a:pt x="60000" y="0"/>
                </a:cubicBezTo>
                <a:moveTo>
                  <a:pt x="65966" y="29977"/>
                </a:moveTo>
                <a:cubicBezTo>
                  <a:pt x="63850" y="29977"/>
                  <a:pt x="62033" y="30661"/>
                  <a:pt x="60522" y="32033"/>
                </a:cubicBezTo>
                <a:cubicBezTo>
                  <a:pt x="59005" y="33405"/>
                  <a:pt x="58244" y="35055"/>
                  <a:pt x="58244" y="36988"/>
                </a:cubicBezTo>
                <a:cubicBezTo>
                  <a:pt x="58244" y="38916"/>
                  <a:pt x="59005" y="40561"/>
                  <a:pt x="60522" y="41916"/>
                </a:cubicBezTo>
                <a:cubicBezTo>
                  <a:pt x="62033" y="43277"/>
                  <a:pt x="63850" y="43955"/>
                  <a:pt x="65966" y="43955"/>
                </a:cubicBezTo>
                <a:cubicBezTo>
                  <a:pt x="68083" y="43955"/>
                  <a:pt x="69894" y="43277"/>
                  <a:pt x="71400" y="41916"/>
                </a:cubicBezTo>
                <a:cubicBezTo>
                  <a:pt x="72900" y="40561"/>
                  <a:pt x="73650" y="38916"/>
                  <a:pt x="73650" y="36988"/>
                </a:cubicBezTo>
                <a:cubicBezTo>
                  <a:pt x="73650" y="35055"/>
                  <a:pt x="72900" y="33405"/>
                  <a:pt x="71400" y="32033"/>
                </a:cubicBezTo>
                <a:cubicBezTo>
                  <a:pt x="69894" y="30661"/>
                  <a:pt x="68083" y="29977"/>
                  <a:pt x="65966" y="29977"/>
                </a:cubicBezTo>
                <a:moveTo>
                  <a:pt x="68011" y="84600"/>
                </a:moveTo>
                <a:cubicBezTo>
                  <a:pt x="66344" y="84600"/>
                  <a:pt x="65166" y="84333"/>
                  <a:pt x="64488" y="83794"/>
                </a:cubicBezTo>
                <a:cubicBezTo>
                  <a:pt x="63811" y="83261"/>
                  <a:pt x="63472" y="82261"/>
                  <a:pt x="63472" y="80788"/>
                </a:cubicBezTo>
                <a:cubicBezTo>
                  <a:pt x="63472" y="80200"/>
                  <a:pt x="63577" y="79338"/>
                  <a:pt x="63788" y="78200"/>
                </a:cubicBezTo>
                <a:cubicBezTo>
                  <a:pt x="63994" y="77055"/>
                  <a:pt x="64233" y="76038"/>
                  <a:pt x="64494" y="75150"/>
                </a:cubicBezTo>
                <a:lnTo>
                  <a:pt x="67716" y="64066"/>
                </a:lnTo>
                <a:cubicBezTo>
                  <a:pt x="68033" y="63050"/>
                  <a:pt x="68244" y="61933"/>
                  <a:pt x="68366" y="60716"/>
                </a:cubicBezTo>
                <a:cubicBezTo>
                  <a:pt x="68483" y="59494"/>
                  <a:pt x="68538" y="58650"/>
                  <a:pt x="68538" y="58161"/>
                </a:cubicBezTo>
                <a:cubicBezTo>
                  <a:pt x="68538" y="55827"/>
                  <a:pt x="67694" y="53927"/>
                  <a:pt x="66011" y="52466"/>
                </a:cubicBezTo>
                <a:cubicBezTo>
                  <a:pt x="64322" y="51011"/>
                  <a:pt x="61922" y="50277"/>
                  <a:pt x="58811" y="50277"/>
                </a:cubicBezTo>
                <a:cubicBezTo>
                  <a:pt x="57083" y="50277"/>
                  <a:pt x="55250" y="50577"/>
                  <a:pt x="53316" y="51172"/>
                </a:cubicBezTo>
                <a:cubicBezTo>
                  <a:pt x="51377" y="51772"/>
                  <a:pt x="49355" y="52488"/>
                  <a:pt x="47233" y="53327"/>
                </a:cubicBezTo>
                <a:lnTo>
                  <a:pt x="46372" y="56755"/>
                </a:lnTo>
                <a:cubicBezTo>
                  <a:pt x="47000" y="56527"/>
                  <a:pt x="47750" y="56283"/>
                  <a:pt x="48627" y="56027"/>
                </a:cubicBezTo>
                <a:cubicBezTo>
                  <a:pt x="49505" y="55777"/>
                  <a:pt x="50366" y="55650"/>
                  <a:pt x="51205" y="55650"/>
                </a:cubicBezTo>
                <a:cubicBezTo>
                  <a:pt x="52911" y="55650"/>
                  <a:pt x="54061" y="55933"/>
                  <a:pt x="54661" y="56488"/>
                </a:cubicBezTo>
                <a:cubicBezTo>
                  <a:pt x="55266" y="57050"/>
                  <a:pt x="55566" y="58038"/>
                  <a:pt x="55566" y="59461"/>
                </a:cubicBezTo>
                <a:cubicBezTo>
                  <a:pt x="55566" y="60244"/>
                  <a:pt x="55472" y="61116"/>
                  <a:pt x="55272" y="62066"/>
                </a:cubicBezTo>
                <a:cubicBezTo>
                  <a:pt x="55077" y="63016"/>
                  <a:pt x="54833" y="64033"/>
                  <a:pt x="54544" y="65094"/>
                </a:cubicBezTo>
                <a:lnTo>
                  <a:pt x="51305" y="76216"/>
                </a:lnTo>
                <a:cubicBezTo>
                  <a:pt x="51022" y="77383"/>
                  <a:pt x="50811" y="78433"/>
                  <a:pt x="50683" y="79361"/>
                </a:cubicBezTo>
                <a:cubicBezTo>
                  <a:pt x="50555" y="80283"/>
                  <a:pt x="50488" y="81194"/>
                  <a:pt x="50488" y="82083"/>
                </a:cubicBezTo>
                <a:cubicBezTo>
                  <a:pt x="50488" y="84366"/>
                  <a:pt x="51355" y="86255"/>
                  <a:pt x="53088" y="87738"/>
                </a:cubicBezTo>
                <a:cubicBezTo>
                  <a:pt x="54827" y="89222"/>
                  <a:pt x="57266" y="89966"/>
                  <a:pt x="60400" y="89966"/>
                </a:cubicBezTo>
                <a:cubicBezTo>
                  <a:pt x="62438" y="89966"/>
                  <a:pt x="64227" y="89705"/>
                  <a:pt x="65772" y="89183"/>
                </a:cubicBezTo>
                <a:cubicBezTo>
                  <a:pt x="67316" y="88666"/>
                  <a:pt x="69377" y="87911"/>
                  <a:pt x="71966" y="86916"/>
                </a:cubicBezTo>
                <a:lnTo>
                  <a:pt x="72827" y="83488"/>
                </a:lnTo>
                <a:cubicBezTo>
                  <a:pt x="72383" y="83694"/>
                  <a:pt x="71666" y="83927"/>
                  <a:pt x="70672" y="84194"/>
                </a:cubicBezTo>
                <a:cubicBezTo>
                  <a:pt x="69683" y="84466"/>
                  <a:pt x="68794" y="84600"/>
                  <a:pt x="68011" y="84600"/>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21" name="Shape 2021"/>
          <p:cNvSpPr/>
          <p:nvPr/>
        </p:nvSpPr>
        <p:spPr>
          <a:xfrm>
            <a:off x="1947380" y="3647779"/>
            <a:ext cx="279328" cy="279328"/>
          </a:xfrm>
          <a:custGeom>
            <a:avLst/>
            <a:gdLst/>
            <a:ahLst/>
            <a:cxnLst/>
            <a:rect l="0" t="0" r="0" b="0"/>
            <a:pathLst>
              <a:path w="120000" h="120000" extrusionOk="0">
                <a:moveTo>
                  <a:pt x="72172" y="36438"/>
                </a:moveTo>
                <a:cubicBezTo>
                  <a:pt x="70705" y="35227"/>
                  <a:pt x="69000" y="34288"/>
                  <a:pt x="67100" y="33655"/>
                </a:cubicBezTo>
                <a:cubicBezTo>
                  <a:pt x="65205" y="33033"/>
                  <a:pt x="63150" y="32716"/>
                  <a:pt x="60988" y="32716"/>
                </a:cubicBezTo>
                <a:cubicBezTo>
                  <a:pt x="58205" y="32716"/>
                  <a:pt x="55694" y="33150"/>
                  <a:pt x="53516" y="34000"/>
                </a:cubicBezTo>
                <a:cubicBezTo>
                  <a:pt x="51327" y="34861"/>
                  <a:pt x="49444" y="36077"/>
                  <a:pt x="47905" y="37616"/>
                </a:cubicBezTo>
                <a:cubicBezTo>
                  <a:pt x="46366" y="39161"/>
                  <a:pt x="45183" y="41066"/>
                  <a:pt x="44400" y="43266"/>
                </a:cubicBezTo>
                <a:cubicBezTo>
                  <a:pt x="43627" y="45444"/>
                  <a:pt x="43233" y="47888"/>
                  <a:pt x="43233" y="50533"/>
                </a:cubicBezTo>
                <a:lnTo>
                  <a:pt x="43233" y="51205"/>
                </a:lnTo>
                <a:lnTo>
                  <a:pt x="49333" y="51205"/>
                </a:lnTo>
                <a:lnTo>
                  <a:pt x="49316" y="50516"/>
                </a:lnTo>
                <a:cubicBezTo>
                  <a:pt x="49266" y="48705"/>
                  <a:pt x="49488" y="47005"/>
                  <a:pt x="49961" y="45483"/>
                </a:cubicBezTo>
                <a:cubicBezTo>
                  <a:pt x="50438" y="43966"/>
                  <a:pt x="51150" y="42638"/>
                  <a:pt x="52094" y="41516"/>
                </a:cubicBezTo>
                <a:cubicBezTo>
                  <a:pt x="53027" y="40411"/>
                  <a:pt x="54233" y="39527"/>
                  <a:pt x="55688" y="38888"/>
                </a:cubicBezTo>
                <a:cubicBezTo>
                  <a:pt x="57150" y="38244"/>
                  <a:pt x="58855" y="37927"/>
                  <a:pt x="60761" y="37927"/>
                </a:cubicBezTo>
                <a:cubicBezTo>
                  <a:pt x="62122" y="37927"/>
                  <a:pt x="63433" y="38155"/>
                  <a:pt x="64661" y="38611"/>
                </a:cubicBezTo>
                <a:cubicBezTo>
                  <a:pt x="65877" y="39066"/>
                  <a:pt x="66961" y="39700"/>
                  <a:pt x="67877" y="40494"/>
                </a:cubicBezTo>
                <a:cubicBezTo>
                  <a:pt x="68783" y="41283"/>
                  <a:pt x="69511" y="42250"/>
                  <a:pt x="70050" y="43377"/>
                </a:cubicBezTo>
                <a:cubicBezTo>
                  <a:pt x="70577" y="44505"/>
                  <a:pt x="70844" y="45755"/>
                  <a:pt x="70844" y="47100"/>
                </a:cubicBezTo>
                <a:cubicBezTo>
                  <a:pt x="70844" y="48872"/>
                  <a:pt x="70411" y="50494"/>
                  <a:pt x="69550" y="51944"/>
                </a:cubicBezTo>
                <a:cubicBezTo>
                  <a:pt x="68661" y="53433"/>
                  <a:pt x="67522" y="54805"/>
                  <a:pt x="66183" y="56011"/>
                </a:cubicBezTo>
                <a:cubicBezTo>
                  <a:pt x="64577" y="57427"/>
                  <a:pt x="63188" y="58711"/>
                  <a:pt x="62055" y="59838"/>
                </a:cubicBezTo>
                <a:cubicBezTo>
                  <a:pt x="60883" y="60994"/>
                  <a:pt x="59938" y="62222"/>
                  <a:pt x="59233" y="63488"/>
                </a:cubicBezTo>
                <a:cubicBezTo>
                  <a:pt x="58522" y="64761"/>
                  <a:pt x="58005" y="66200"/>
                  <a:pt x="57694" y="67772"/>
                </a:cubicBezTo>
                <a:cubicBezTo>
                  <a:pt x="57383" y="69322"/>
                  <a:pt x="57250" y="71261"/>
                  <a:pt x="57305" y="73538"/>
                </a:cubicBezTo>
                <a:lnTo>
                  <a:pt x="57322" y="74194"/>
                </a:lnTo>
                <a:lnTo>
                  <a:pt x="63372" y="74194"/>
                </a:lnTo>
                <a:lnTo>
                  <a:pt x="63388" y="73538"/>
                </a:lnTo>
                <a:cubicBezTo>
                  <a:pt x="63433" y="71322"/>
                  <a:pt x="63533" y="69616"/>
                  <a:pt x="63683" y="68455"/>
                </a:cubicBezTo>
                <a:cubicBezTo>
                  <a:pt x="63822" y="67361"/>
                  <a:pt x="64100" y="66422"/>
                  <a:pt x="64505" y="65672"/>
                </a:cubicBezTo>
                <a:cubicBezTo>
                  <a:pt x="64927" y="64911"/>
                  <a:pt x="65572" y="64116"/>
                  <a:pt x="66438" y="63327"/>
                </a:cubicBezTo>
                <a:cubicBezTo>
                  <a:pt x="67372" y="62472"/>
                  <a:pt x="68616" y="61283"/>
                  <a:pt x="70166" y="59788"/>
                </a:cubicBezTo>
                <a:cubicBezTo>
                  <a:pt x="72105" y="58005"/>
                  <a:pt x="73722" y="56122"/>
                  <a:pt x="74972" y="54183"/>
                </a:cubicBezTo>
                <a:cubicBezTo>
                  <a:pt x="76272" y="52183"/>
                  <a:pt x="76927" y="49733"/>
                  <a:pt x="76927" y="46883"/>
                </a:cubicBezTo>
                <a:cubicBezTo>
                  <a:pt x="76927" y="44655"/>
                  <a:pt x="76500" y="42638"/>
                  <a:pt x="75655" y="40900"/>
                </a:cubicBezTo>
                <a:cubicBezTo>
                  <a:pt x="74816" y="39166"/>
                  <a:pt x="73644" y="37666"/>
                  <a:pt x="72172" y="36438"/>
                </a:cubicBezTo>
                <a:moveTo>
                  <a:pt x="56550" y="87255"/>
                </a:moveTo>
                <a:lnTo>
                  <a:pt x="64211" y="87255"/>
                </a:lnTo>
                <a:lnTo>
                  <a:pt x="64211" y="78177"/>
                </a:lnTo>
                <a:lnTo>
                  <a:pt x="56550" y="78177"/>
                </a:lnTo>
                <a:cubicBezTo>
                  <a:pt x="56550" y="78177"/>
                  <a:pt x="56550" y="87255"/>
                  <a:pt x="56550" y="87255"/>
                </a:cubicBezTo>
                <a:close/>
                <a:moveTo>
                  <a:pt x="60000" y="114544"/>
                </a:moveTo>
                <a:cubicBezTo>
                  <a:pt x="29872" y="114544"/>
                  <a:pt x="5455" y="90127"/>
                  <a:pt x="5455" y="60000"/>
                </a:cubicBezTo>
                <a:cubicBezTo>
                  <a:pt x="5455" y="29872"/>
                  <a:pt x="29872" y="5455"/>
                  <a:pt x="60000" y="5455"/>
                </a:cubicBezTo>
                <a:cubicBezTo>
                  <a:pt x="90127" y="5455"/>
                  <a:pt x="114544" y="29872"/>
                  <a:pt x="114544" y="60000"/>
                </a:cubicBezTo>
                <a:cubicBezTo>
                  <a:pt x="114544" y="90127"/>
                  <a:pt x="90127" y="114544"/>
                  <a:pt x="60000" y="114544"/>
                </a:cubicBezTo>
                <a:moveTo>
                  <a:pt x="60000" y="0"/>
                </a:moveTo>
                <a:cubicBezTo>
                  <a:pt x="26861" y="0"/>
                  <a:pt x="0" y="26866"/>
                  <a:pt x="0" y="60000"/>
                </a:cubicBezTo>
                <a:cubicBezTo>
                  <a:pt x="0" y="93133"/>
                  <a:pt x="26861" y="120000"/>
                  <a:pt x="60000" y="120000"/>
                </a:cubicBezTo>
                <a:cubicBezTo>
                  <a:pt x="93133" y="120000"/>
                  <a:pt x="120000" y="93133"/>
                  <a:pt x="120000" y="60000"/>
                </a:cubicBezTo>
                <a:cubicBezTo>
                  <a:pt x="120000" y="26866"/>
                  <a:pt x="93133" y="0"/>
                  <a:pt x="60000" y="0"/>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22" name="Shape 2022"/>
          <p:cNvSpPr/>
          <p:nvPr/>
        </p:nvSpPr>
        <p:spPr>
          <a:xfrm>
            <a:off x="2480641" y="3647779"/>
            <a:ext cx="279328" cy="279328"/>
          </a:xfrm>
          <a:custGeom>
            <a:avLst/>
            <a:gdLst/>
            <a:ahLst/>
            <a:cxnLst/>
            <a:rect l="0" t="0" r="0" b="0"/>
            <a:pathLst>
              <a:path w="120000" h="120000" extrusionOk="0">
                <a:moveTo>
                  <a:pt x="60000" y="114544"/>
                </a:moveTo>
                <a:cubicBezTo>
                  <a:pt x="29872" y="114544"/>
                  <a:pt x="5455" y="90127"/>
                  <a:pt x="5455" y="60000"/>
                </a:cubicBezTo>
                <a:cubicBezTo>
                  <a:pt x="5455" y="29872"/>
                  <a:pt x="29872" y="5455"/>
                  <a:pt x="60000" y="5455"/>
                </a:cubicBezTo>
                <a:cubicBezTo>
                  <a:pt x="90127" y="5455"/>
                  <a:pt x="114544" y="29872"/>
                  <a:pt x="114544" y="60000"/>
                </a:cubicBezTo>
                <a:cubicBezTo>
                  <a:pt x="114544" y="90127"/>
                  <a:pt x="90127" y="114544"/>
                  <a:pt x="60000" y="114544"/>
                </a:cubicBezTo>
                <a:moveTo>
                  <a:pt x="60000" y="0"/>
                </a:moveTo>
                <a:cubicBezTo>
                  <a:pt x="26866" y="0"/>
                  <a:pt x="0" y="26866"/>
                  <a:pt x="0" y="60000"/>
                </a:cubicBezTo>
                <a:cubicBezTo>
                  <a:pt x="0" y="93138"/>
                  <a:pt x="26866" y="120000"/>
                  <a:pt x="60000" y="120000"/>
                </a:cubicBezTo>
                <a:cubicBezTo>
                  <a:pt x="93133" y="120000"/>
                  <a:pt x="120000" y="93138"/>
                  <a:pt x="120000" y="60000"/>
                </a:cubicBezTo>
                <a:cubicBezTo>
                  <a:pt x="120000" y="26866"/>
                  <a:pt x="93133" y="0"/>
                  <a:pt x="60000" y="0"/>
                </a:cubicBezTo>
                <a:moveTo>
                  <a:pt x="65455" y="32727"/>
                </a:moveTo>
                <a:lnTo>
                  <a:pt x="54544" y="32727"/>
                </a:lnTo>
                <a:cubicBezTo>
                  <a:pt x="53038" y="32727"/>
                  <a:pt x="51816" y="33950"/>
                  <a:pt x="51816" y="35455"/>
                </a:cubicBezTo>
                <a:cubicBezTo>
                  <a:pt x="51816" y="35522"/>
                  <a:pt x="51855" y="35583"/>
                  <a:pt x="51855" y="35650"/>
                </a:cubicBezTo>
                <a:lnTo>
                  <a:pt x="51822" y="35650"/>
                </a:lnTo>
                <a:lnTo>
                  <a:pt x="54550" y="68377"/>
                </a:lnTo>
                <a:lnTo>
                  <a:pt x="54583" y="68372"/>
                </a:lnTo>
                <a:cubicBezTo>
                  <a:pt x="54688" y="69788"/>
                  <a:pt x="55833" y="70911"/>
                  <a:pt x="57272" y="70911"/>
                </a:cubicBezTo>
                <a:lnTo>
                  <a:pt x="62727" y="70911"/>
                </a:lnTo>
                <a:cubicBezTo>
                  <a:pt x="64166" y="70911"/>
                  <a:pt x="65311" y="69788"/>
                  <a:pt x="65416" y="68372"/>
                </a:cubicBezTo>
                <a:lnTo>
                  <a:pt x="65450" y="68377"/>
                </a:lnTo>
                <a:lnTo>
                  <a:pt x="68177" y="35650"/>
                </a:lnTo>
                <a:lnTo>
                  <a:pt x="68144" y="35650"/>
                </a:lnTo>
                <a:cubicBezTo>
                  <a:pt x="68150" y="35583"/>
                  <a:pt x="68183" y="35522"/>
                  <a:pt x="68183" y="35455"/>
                </a:cubicBezTo>
                <a:cubicBezTo>
                  <a:pt x="68183" y="33950"/>
                  <a:pt x="66961" y="32727"/>
                  <a:pt x="65455" y="32727"/>
                </a:cubicBezTo>
                <a:moveTo>
                  <a:pt x="60000" y="76361"/>
                </a:moveTo>
                <a:cubicBezTo>
                  <a:pt x="56988" y="76361"/>
                  <a:pt x="54544" y="78811"/>
                  <a:pt x="54544" y="81816"/>
                </a:cubicBezTo>
                <a:cubicBezTo>
                  <a:pt x="54544" y="84827"/>
                  <a:pt x="56988" y="87272"/>
                  <a:pt x="60000" y="87272"/>
                </a:cubicBezTo>
                <a:cubicBezTo>
                  <a:pt x="63011" y="87272"/>
                  <a:pt x="65455" y="84827"/>
                  <a:pt x="65455" y="81816"/>
                </a:cubicBezTo>
                <a:cubicBezTo>
                  <a:pt x="65455" y="78811"/>
                  <a:pt x="63011" y="76361"/>
                  <a:pt x="60000" y="76361"/>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23" name="Shape 2023"/>
          <p:cNvSpPr/>
          <p:nvPr/>
        </p:nvSpPr>
        <p:spPr>
          <a:xfrm>
            <a:off x="3013903" y="3673171"/>
            <a:ext cx="279328" cy="228541"/>
          </a:xfrm>
          <a:custGeom>
            <a:avLst/>
            <a:gdLst/>
            <a:ahLst/>
            <a:cxnLst/>
            <a:rect l="0" t="0" r="0" b="0"/>
            <a:pathLst>
              <a:path w="120000" h="120000" extrusionOk="0">
                <a:moveTo>
                  <a:pt x="13638" y="86666"/>
                </a:moveTo>
                <a:lnTo>
                  <a:pt x="5455" y="86666"/>
                </a:lnTo>
                <a:lnTo>
                  <a:pt x="5455" y="6666"/>
                </a:lnTo>
                <a:lnTo>
                  <a:pt x="92727" y="6666"/>
                </a:lnTo>
                <a:lnTo>
                  <a:pt x="92727" y="16666"/>
                </a:lnTo>
                <a:cubicBezTo>
                  <a:pt x="92727" y="18511"/>
                  <a:pt x="93950" y="20000"/>
                  <a:pt x="95455" y="20000"/>
                </a:cubicBezTo>
                <a:cubicBezTo>
                  <a:pt x="96961" y="20000"/>
                  <a:pt x="98183" y="18511"/>
                  <a:pt x="98183" y="16666"/>
                </a:cubicBezTo>
                <a:lnTo>
                  <a:pt x="98183" y="6666"/>
                </a:lnTo>
                <a:cubicBezTo>
                  <a:pt x="98183" y="2988"/>
                  <a:pt x="95738" y="0"/>
                  <a:pt x="92727" y="0"/>
                </a:cubicBezTo>
                <a:lnTo>
                  <a:pt x="5455" y="0"/>
                </a:lnTo>
                <a:cubicBezTo>
                  <a:pt x="2444" y="0"/>
                  <a:pt x="0" y="2988"/>
                  <a:pt x="0" y="6666"/>
                </a:cubicBezTo>
                <a:lnTo>
                  <a:pt x="0" y="86666"/>
                </a:lnTo>
                <a:cubicBezTo>
                  <a:pt x="0" y="90344"/>
                  <a:pt x="2444" y="93333"/>
                  <a:pt x="5455" y="93333"/>
                </a:cubicBezTo>
                <a:lnTo>
                  <a:pt x="13638" y="93333"/>
                </a:lnTo>
                <a:cubicBezTo>
                  <a:pt x="15138" y="93333"/>
                  <a:pt x="16361" y="91844"/>
                  <a:pt x="16361" y="90000"/>
                </a:cubicBezTo>
                <a:cubicBezTo>
                  <a:pt x="16361" y="88161"/>
                  <a:pt x="15138" y="86666"/>
                  <a:pt x="13638" y="86666"/>
                </a:cubicBezTo>
                <a:moveTo>
                  <a:pt x="114544" y="113333"/>
                </a:moveTo>
                <a:lnTo>
                  <a:pt x="27272" y="113333"/>
                </a:lnTo>
                <a:lnTo>
                  <a:pt x="27272" y="33333"/>
                </a:lnTo>
                <a:lnTo>
                  <a:pt x="114544" y="33333"/>
                </a:lnTo>
                <a:cubicBezTo>
                  <a:pt x="114544" y="33333"/>
                  <a:pt x="114544" y="113333"/>
                  <a:pt x="114544" y="113333"/>
                </a:cubicBezTo>
                <a:close/>
                <a:moveTo>
                  <a:pt x="114544" y="26666"/>
                </a:moveTo>
                <a:lnTo>
                  <a:pt x="27272" y="26666"/>
                </a:lnTo>
                <a:cubicBezTo>
                  <a:pt x="24261" y="26666"/>
                  <a:pt x="21816" y="29655"/>
                  <a:pt x="21816" y="33333"/>
                </a:cubicBezTo>
                <a:lnTo>
                  <a:pt x="21816" y="113333"/>
                </a:lnTo>
                <a:cubicBezTo>
                  <a:pt x="21816" y="117011"/>
                  <a:pt x="24261" y="120000"/>
                  <a:pt x="27272" y="120000"/>
                </a:cubicBezTo>
                <a:lnTo>
                  <a:pt x="114544" y="120000"/>
                </a:lnTo>
                <a:cubicBezTo>
                  <a:pt x="117555" y="120000"/>
                  <a:pt x="120000" y="117011"/>
                  <a:pt x="120000" y="113333"/>
                </a:cubicBezTo>
                <a:lnTo>
                  <a:pt x="120000" y="33333"/>
                </a:lnTo>
                <a:cubicBezTo>
                  <a:pt x="120000" y="29655"/>
                  <a:pt x="117555" y="26666"/>
                  <a:pt x="114544" y="26666"/>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24" name="Shape 2024"/>
          <p:cNvSpPr/>
          <p:nvPr/>
        </p:nvSpPr>
        <p:spPr>
          <a:xfrm>
            <a:off x="3547164" y="3647779"/>
            <a:ext cx="279328" cy="279328"/>
          </a:xfrm>
          <a:custGeom>
            <a:avLst/>
            <a:gdLst/>
            <a:ahLst/>
            <a:cxnLst/>
            <a:rect l="0" t="0" r="0" b="0"/>
            <a:pathLst>
              <a:path w="120000" h="120000" extrusionOk="0">
                <a:moveTo>
                  <a:pt x="13638" y="76361"/>
                </a:moveTo>
                <a:cubicBezTo>
                  <a:pt x="15144" y="76361"/>
                  <a:pt x="16361" y="75144"/>
                  <a:pt x="16361" y="73638"/>
                </a:cubicBezTo>
                <a:cubicBezTo>
                  <a:pt x="16361" y="72133"/>
                  <a:pt x="15144" y="70911"/>
                  <a:pt x="13638" y="70911"/>
                </a:cubicBezTo>
                <a:lnTo>
                  <a:pt x="5455" y="70911"/>
                </a:lnTo>
                <a:lnTo>
                  <a:pt x="5455" y="5455"/>
                </a:lnTo>
                <a:lnTo>
                  <a:pt x="92727" y="5455"/>
                </a:lnTo>
                <a:lnTo>
                  <a:pt x="92727" y="13638"/>
                </a:lnTo>
                <a:cubicBezTo>
                  <a:pt x="92727" y="15144"/>
                  <a:pt x="93944" y="16361"/>
                  <a:pt x="95455" y="16361"/>
                </a:cubicBezTo>
                <a:cubicBezTo>
                  <a:pt x="96961" y="16361"/>
                  <a:pt x="98183" y="15144"/>
                  <a:pt x="98183" y="13638"/>
                </a:cubicBezTo>
                <a:lnTo>
                  <a:pt x="98183" y="5455"/>
                </a:lnTo>
                <a:cubicBezTo>
                  <a:pt x="98183" y="2444"/>
                  <a:pt x="95738" y="0"/>
                  <a:pt x="92727" y="0"/>
                </a:cubicBezTo>
                <a:lnTo>
                  <a:pt x="5455" y="0"/>
                </a:lnTo>
                <a:cubicBezTo>
                  <a:pt x="2444" y="0"/>
                  <a:pt x="0" y="2444"/>
                  <a:pt x="0" y="5455"/>
                </a:cubicBezTo>
                <a:lnTo>
                  <a:pt x="0" y="92727"/>
                </a:lnTo>
                <a:cubicBezTo>
                  <a:pt x="0" y="95738"/>
                  <a:pt x="2444" y="98183"/>
                  <a:pt x="5455" y="98183"/>
                </a:cubicBezTo>
                <a:lnTo>
                  <a:pt x="13638" y="98183"/>
                </a:lnTo>
                <a:cubicBezTo>
                  <a:pt x="15144" y="98183"/>
                  <a:pt x="16361" y="96961"/>
                  <a:pt x="16361" y="95455"/>
                </a:cubicBezTo>
                <a:cubicBezTo>
                  <a:pt x="16361" y="93950"/>
                  <a:pt x="15144" y="92727"/>
                  <a:pt x="13638" y="92727"/>
                </a:cubicBezTo>
                <a:lnTo>
                  <a:pt x="5455" y="92727"/>
                </a:lnTo>
                <a:lnTo>
                  <a:pt x="5455" y="76361"/>
                </a:lnTo>
                <a:cubicBezTo>
                  <a:pt x="5455" y="76361"/>
                  <a:pt x="13638" y="76361"/>
                  <a:pt x="13638" y="76361"/>
                </a:cubicBezTo>
                <a:close/>
                <a:moveTo>
                  <a:pt x="114544" y="92727"/>
                </a:moveTo>
                <a:lnTo>
                  <a:pt x="27272" y="92727"/>
                </a:lnTo>
                <a:lnTo>
                  <a:pt x="27272" y="27272"/>
                </a:lnTo>
                <a:lnTo>
                  <a:pt x="114544" y="27272"/>
                </a:lnTo>
                <a:cubicBezTo>
                  <a:pt x="114544" y="27272"/>
                  <a:pt x="114544" y="92727"/>
                  <a:pt x="114544" y="92727"/>
                </a:cubicBezTo>
                <a:close/>
                <a:moveTo>
                  <a:pt x="114544" y="114544"/>
                </a:moveTo>
                <a:lnTo>
                  <a:pt x="27272" y="114544"/>
                </a:lnTo>
                <a:lnTo>
                  <a:pt x="27272" y="98183"/>
                </a:lnTo>
                <a:lnTo>
                  <a:pt x="114544" y="98183"/>
                </a:lnTo>
                <a:cubicBezTo>
                  <a:pt x="114544" y="98183"/>
                  <a:pt x="114544" y="114544"/>
                  <a:pt x="114544" y="114544"/>
                </a:cubicBezTo>
                <a:close/>
                <a:moveTo>
                  <a:pt x="114544" y="21816"/>
                </a:moveTo>
                <a:lnTo>
                  <a:pt x="27272" y="21816"/>
                </a:lnTo>
                <a:cubicBezTo>
                  <a:pt x="24261" y="21816"/>
                  <a:pt x="21816" y="24261"/>
                  <a:pt x="21816" y="27272"/>
                </a:cubicBezTo>
                <a:lnTo>
                  <a:pt x="21816" y="114544"/>
                </a:lnTo>
                <a:cubicBezTo>
                  <a:pt x="21816" y="117555"/>
                  <a:pt x="24261" y="120000"/>
                  <a:pt x="27272" y="120000"/>
                </a:cubicBezTo>
                <a:lnTo>
                  <a:pt x="114544" y="120000"/>
                </a:lnTo>
                <a:cubicBezTo>
                  <a:pt x="117555" y="120000"/>
                  <a:pt x="120000" y="117555"/>
                  <a:pt x="120000" y="114544"/>
                </a:cubicBezTo>
                <a:lnTo>
                  <a:pt x="120000" y="27272"/>
                </a:lnTo>
                <a:cubicBezTo>
                  <a:pt x="120000" y="24261"/>
                  <a:pt x="117555" y="21816"/>
                  <a:pt x="114544" y="21816"/>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25" name="Shape 2025"/>
          <p:cNvSpPr/>
          <p:nvPr/>
        </p:nvSpPr>
        <p:spPr>
          <a:xfrm>
            <a:off x="4080425" y="3673171"/>
            <a:ext cx="279328" cy="228541"/>
          </a:xfrm>
          <a:custGeom>
            <a:avLst/>
            <a:gdLst/>
            <a:ahLst/>
            <a:cxnLst/>
            <a:rect l="0" t="0" r="0" b="0"/>
            <a:pathLst>
              <a:path w="120000" h="120000" extrusionOk="0">
                <a:moveTo>
                  <a:pt x="13638" y="20000"/>
                </a:moveTo>
                <a:lnTo>
                  <a:pt x="106361" y="20000"/>
                </a:lnTo>
                <a:cubicBezTo>
                  <a:pt x="107872" y="20000"/>
                  <a:pt x="109088" y="18511"/>
                  <a:pt x="109088" y="16666"/>
                </a:cubicBezTo>
                <a:cubicBezTo>
                  <a:pt x="109088" y="14827"/>
                  <a:pt x="107872" y="13333"/>
                  <a:pt x="106361" y="13333"/>
                </a:cubicBezTo>
                <a:lnTo>
                  <a:pt x="13638" y="13333"/>
                </a:lnTo>
                <a:cubicBezTo>
                  <a:pt x="12127" y="13333"/>
                  <a:pt x="10911" y="14827"/>
                  <a:pt x="10911" y="16666"/>
                </a:cubicBezTo>
                <a:cubicBezTo>
                  <a:pt x="10911" y="18511"/>
                  <a:pt x="12127" y="20000"/>
                  <a:pt x="13638" y="20000"/>
                </a:cubicBezTo>
                <a:moveTo>
                  <a:pt x="114544" y="113333"/>
                </a:moveTo>
                <a:lnTo>
                  <a:pt x="5455" y="113333"/>
                </a:lnTo>
                <a:lnTo>
                  <a:pt x="5455" y="33333"/>
                </a:lnTo>
                <a:lnTo>
                  <a:pt x="114544" y="33333"/>
                </a:lnTo>
                <a:cubicBezTo>
                  <a:pt x="114544" y="33333"/>
                  <a:pt x="114544" y="113333"/>
                  <a:pt x="114544" y="113333"/>
                </a:cubicBezTo>
                <a:close/>
                <a:moveTo>
                  <a:pt x="114544" y="26666"/>
                </a:moveTo>
                <a:lnTo>
                  <a:pt x="5455" y="26666"/>
                </a:lnTo>
                <a:cubicBezTo>
                  <a:pt x="2438" y="26666"/>
                  <a:pt x="0" y="29655"/>
                  <a:pt x="0" y="33333"/>
                </a:cubicBezTo>
                <a:lnTo>
                  <a:pt x="0" y="113333"/>
                </a:lnTo>
                <a:cubicBezTo>
                  <a:pt x="0" y="117011"/>
                  <a:pt x="2438" y="120000"/>
                  <a:pt x="5455" y="120000"/>
                </a:cubicBezTo>
                <a:lnTo>
                  <a:pt x="114544" y="120000"/>
                </a:lnTo>
                <a:cubicBezTo>
                  <a:pt x="117555" y="120000"/>
                  <a:pt x="120000" y="117011"/>
                  <a:pt x="120000" y="113333"/>
                </a:cubicBezTo>
                <a:lnTo>
                  <a:pt x="120000" y="33333"/>
                </a:lnTo>
                <a:cubicBezTo>
                  <a:pt x="120000" y="29655"/>
                  <a:pt x="117555" y="26666"/>
                  <a:pt x="114544" y="26666"/>
                </a:cubicBezTo>
                <a:moveTo>
                  <a:pt x="24544" y="6666"/>
                </a:moveTo>
                <a:lnTo>
                  <a:pt x="95455" y="6666"/>
                </a:lnTo>
                <a:cubicBezTo>
                  <a:pt x="96961" y="6666"/>
                  <a:pt x="98183" y="5177"/>
                  <a:pt x="98183" y="3333"/>
                </a:cubicBezTo>
                <a:cubicBezTo>
                  <a:pt x="98183" y="1494"/>
                  <a:pt x="96961" y="0"/>
                  <a:pt x="95455" y="0"/>
                </a:cubicBezTo>
                <a:lnTo>
                  <a:pt x="24544" y="0"/>
                </a:lnTo>
                <a:cubicBezTo>
                  <a:pt x="23038" y="0"/>
                  <a:pt x="21816" y="1494"/>
                  <a:pt x="21816" y="3333"/>
                </a:cubicBezTo>
                <a:cubicBezTo>
                  <a:pt x="21816" y="5177"/>
                  <a:pt x="23038" y="6666"/>
                  <a:pt x="24544" y="6666"/>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26" name="Shape 2026"/>
          <p:cNvSpPr/>
          <p:nvPr/>
        </p:nvSpPr>
        <p:spPr>
          <a:xfrm>
            <a:off x="4613686" y="3647779"/>
            <a:ext cx="279328" cy="279328"/>
          </a:xfrm>
          <a:custGeom>
            <a:avLst/>
            <a:gdLst/>
            <a:ahLst/>
            <a:cxnLst/>
            <a:rect l="0" t="0" r="0" b="0"/>
            <a:pathLst>
              <a:path w="120000" h="120000" extrusionOk="0">
                <a:moveTo>
                  <a:pt x="114544" y="109088"/>
                </a:moveTo>
                <a:cubicBezTo>
                  <a:pt x="114544" y="112105"/>
                  <a:pt x="112100" y="114550"/>
                  <a:pt x="109088" y="114550"/>
                </a:cubicBezTo>
                <a:lnTo>
                  <a:pt x="10911" y="114550"/>
                </a:lnTo>
                <a:cubicBezTo>
                  <a:pt x="7894" y="114550"/>
                  <a:pt x="5455" y="112105"/>
                  <a:pt x="5455" y="109088"/>
                </a:cubicBezTo>
                <a:lnTo>
                  <a:pt x="5455" y="10911"/>
                </a:lnTo>
                <a:cubicBezTo>
                  <a:pt x="5455" y="7900"/>
                  <a:pt x="7894" y="5455"/>
                  <a:pt x="10911" y="5455"/>
                </a:cubicBezTo>
                <a:lnTo>
                  <a:pt x="109088" y="5455"/>
                </a:lnTo>
                <a:cubicBezTo>
                  <a:pt x="112100" y="5455"/>
                  <a:pt x="114544" y="7900"/>
                  <a:pt x="114544" y="10911"/>
                </a:cubicBezTo>
                <a:cubicBezTo>
                  <a:pt x="114544" y="10911"/>
                  <a:pt x="114544" y="109088"/>
                  <a:pt x="114544" y="109088"/>
                </a:cubicBezTo>
                <a:close/>
                <a:moveTo>
                  <a:pt x="109088" y="0"/>
                </a:moveTo>
                <a:lnTo>
                  <a:pt x="10911" y="0"/>
                </a:lnTo>
                <a:cubicBezTo>
                  <a:pt x="4883" y="0"/>
                  <a:pt x="0" y="4883"/>
                  <a:pt x="0" y="10911"/>
                </a:cubicBezTo>
                <a:lnTo>
                  <a:pt x="0" y="109088"/>
                </a:lnTo>
                <a:cubicBezTo>
                  <a:pt x="0" y="115116"/>
                  <a:pt x="4883" y="120000"/>
                  <a:pt x="10911" y="120000"/>
                </a:cubicBezTo>
                <a:lnTo>
                  <a:pt x="109088" y="120000"/>
                </a:lnTo>
                <a:cubicBezTo>
                  <a:pt x="115116" y="120000"/>
                  <a:pt x="120000" y="115116"/>
                  <a:pt x="120000" y="109088"/>
                </a:cubicBezTo>
                <a:lnTo>
                  <a:pt x="120000" y="10911"/>
                </a:lnTo>
                <a:cubicBezTo>
                  <a:pt x="120000" y="4883"/>
                  <a:pt x="115116" y="0"/>
                  <a:pt x="109088" y="0"/>
                </a:cubicBezTo>
                <a:moveTo>
                  <a:pt x="23855" y="98183"/>
                </a:moveTo>
                <a:lnTo>
                  <a:pt x="46533" y="59622"/>
                </a:lnTo>
                <a:lnTo>
                  <a:pt x="60211" y="80138"/>
                </a:lnTo>
                <a:cubicBezTo>
                  <a:pt x="60344" y="80466"/>
                  <a:pt x="60544" y="80755"/>
                  <a:pt x="60788" y="81005"/>
                </a:cubicBezTo>
                <a:lnTo>
                  <a:pt x="60800" y="81016"/>
                </a:lnTo>
                <a:cubicBezTo>
                  <a:pt x="61294" y="81516"/>
                  <a:pt x="61972" y="81816"/>
                  <a:pt x="62727" y="81816"/>
                </a:cubicBezTo>
                <a:cubicBezTo>
                  <a:pt x="63483" y="81816"/>
                  <a:pt x="64161" y="81516"/>
                  <a:pt x="64655" y="81016"/>
                </a:cubicBezTo>
                <a:lnTo>
                  <a:pt x="76033" y="69644"/>
                </a:lnTo>
                <a:lnTo>
                  <a:pt x="95788" y="98183"/>
                </a:lnTo>
                <a:cubicBezTo>
                  <a:pt x="95788" y="98183"/>
                  <a:pt x="23855" y="98183"/>
                  <a:pt x="23855" y="98183"/>
                </a:cubicBezTo>
                <a:close/>
                <a:moveTo>
                  <a:pt x="103444" y="99900"/>
                </a:moveTo>
                <a:lnTo>
                  <a:pt x="103427" y="99877"/>
                </a:lnTo>
                <a:cubicBezTo>
                  <a:pt x="103277" y="99516"/>
                  <a:pt x="103061" y="99211"/>
                  <a:pt x="102783" y="98944"/>
                </a:cubicBezTo>
                <a:lnTo>
                  <a:pt x="78894" y="64444"/>
                </a:lnTo>
                <a:lnTo>
                  <a:pt x="78888" y="64450"/>
                </a:lnTo>
                <a:cubicBezTo>
                  <a:pt x="78483" y="63444"/>
                  <a:pt x="77511" y="62727"/>
                  <a:pt x="76361" y="62727"/>
                </a:cubicBezTo>
                <a:cubicBezTo>
                  <a:pt x="75611" y="62727"/>
                  <a:pt x="74933" y="63033"/>
                  <a:pt x="74433" y="63527"/>
                </a:cubicBezTo>
                <a:lnTo>
                  <a:pt x="63111" y="74850"/>
                </a:lnTo>
                <a:lnTo>
                  <a:pt x="48877" y="53500"/>
                </a:lnTo>
                <a:cubicBezTo>
                  <a:pt x="48466" y="52516"/>
                  <a:pt x="47500" y="51816"/>
                  <a:pt x="46361" y="51816"/>
                </a:cubicBezTo>
                <a:cubicBezTo>
                  <a:pt x="45416" y="51816"/>
                  <a:pt x="44627" y="52333"/>
                  <a:pt x="44138" y="53061"/>
                </a:cubicBezTo>
                <a:lnTo>
                  <a:pt x="44094" y="53033"/>
                </a:lnTo>
                <a:lnTo>
                  <a:pt x="16822" y="99394"/>
                </a:lnTo>
                <a:lnTo>
                  <a:pt x="16866" y="99427"/>
                </a:lnTo>
                <a:cubicBezTo>
                  <a:pt x="16572" y="99855"/>
                  <a:pt x="16361" y="100350"/>
                  <a:pt x="16361" y="100911"/>
                </a:cubicBezTo>
                <a:cubicBezTo>
                  <a:pt x="16361" y="102416"/>
                  <a:pt x="17583" y="103638"/>
                  <a:pt x="19088" y="103638"/>
                </a:cubicBezTo>
                <a:lnTo>
                  <a:pt x="100911" y="103638"/>
                </a:lnTo>
                <a:cubicBezTo>
                  <a:pt x="102416" y="103638"/>
                  <a:pt x="103638" y="102416"/>
                  <a:pt x="103638" y="100911"/>
                </a:cubicBezTo>
                <a:cubicBezTo>
                  <a:pt x="103638" y="100550"/>
                  <a:pt x="103555" y="100216"/>
                  <a:pt x="103433" y="99905"/>
                </a:cubicBezTo>
                <a:cubicBezTo>
                  <a:pt x="103433" y="99905"/>
                  <a:pt x="103444" y="99900"/>
                  <a:pt x="103444" y="99900"/>
                </a:cubicBezTo>
                <a:close/>
                <a:moveTo>
                  <a:pt x="30000" y="21816"/>
                </a:moveTo>
                <a:cubicBezTo>
                  <a:pt x="34516" y="21816"/>
                  <a:pt x="38183" y="25483"/>
                  <a:pt x="38183" y="30000"/>
                </a:cubicBezTo>
                <a:cubicBezTo>
                  <a:pt x="38183" y="34522"/>
                  <a:pt x="34516" y="38183"/>
                  <a:pt x="30000" y="38183"/>
                </a:cubicBezTo>
                <a:cubicBezTo>
                  <a:pt x="25483" y="38183"/>
                  <a:pt x="21816" y="34522"/>
                  <a:pt x="21816" y="30000"/>
                </a:cubicBezTo>
                <a:cubicBezTo>
                  <a:pt x="21816" y="25483"/>
                  <a:pt x="25483" y="21816"/>
                  <a:pt x="30000" y="21816"/>
                </a:cubicBezTo>
                <a:moveTo>
                  <a:pt x="30000" y="43638"/>
                </a:moveTo>
                <a:cubicBezTo>
                  <a:pt x="37533" y="43638"/>
                  <a:pt x="43638" y="37533"/>
                  <a:pt x="43638" y="30000"/>
                </a:cubicBezTo>
                <a:cubicBezTo>
                  <a:pt x="43638" y="22472"/>
                  <a:pt x="37533" y="16361"/>
                  <a:pt x="30000" y="16361"/>
                </a:cubicBezTo>
                <a:cubicBezTo>
                  <a:pt x="22466" y="16361"/>
                  <a:pt x="16361" y="22472"/>
                  <a:pt x="16361" y="30000"/>
                </a:cubicBezTo>
                <a:cubicBezTo>
                  <a:pt x="16361" y="37533"/>
                  <a:pt x="22466" y="43638"/>
                  <a:pt x="30000" y="43638"/>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27" name="Shape 2027"/>
          <p:cNvSpPr/>
          <p:nvPr/>
        </p:nvSpPr>
        <p:spPr>
          <a:xfrm>
            <a:off x="5146947" y="3647779"/>
            <a:ext cx="279328" cy="279328"/>
          </a:xfrm>
          <a:custGeom>
            <a:avLst/>
            <a:gdLst/>
            <a:ahLst/>
            <a:cxnLst/>
            <a:rect l="0" t="0" r="0" b="0"/>
            <a:pathLst>
              <a:path w="120000" h="120000" extrusionOk="0">
                <a:moveTo>
                  <a:pt x="109088" y="0"/>
                </a:moveTo>
                <a:lnTo>
                  <a:pt x="32727" y="0"/>
                </a:lnTo>
                <a:cubicBezTo>
                  <a:pt x="26700" y="0"/>
                  <a:pt x="21816" y="4883"/>
                  <a:pt x="21816" y="10911"/>
                </a:cubicBezTo>
                <a:lnTo>
                  <a:pt x="21816" y="13638"/>
                </a:lnTo>
                <a:cubicBezTo>
                  <a:pt x="21816" y="15144"/>
                  <a:pt x="23038" y="16361"/>
                  <a:pt x="24544" y="16361"/>
                </a:cubicBezTo>
                <a:cubicBezTo>
                  <a:pt x="26055" y="16361"/>
                  <a:pt x="27272" y="15144"/>
                  <a:pt x="27272" y="13638"/>
                </a:cubicBezTo>
                <a:lnTo>
                  <a:pt x="27272" y="10911"/>
                </a:lnTo>
                <a:cubicBezTo>
                  <a:pt x="27272" y="7900"/>
                  <a:pt x="29716" y="5455"/>
                  <a:pt x="32727" y="5455"/>
                </a:cubicBezTo>
                <a:lnTo>
                  <a:pt x="109088" y="5455"/>
                </a:lnTo>
                <a:cubicBezTo>
                  <a:pt x="112100" y="5455"/>
                  <a:pt x="114544" y="7900"/>
                  <a:pt x="114544" y="10911"/>
                </a:cubicBezTo>
                <a:lnTo>
                  <a:pt x="114544" y="87272"/>
                </a:lnTo>
                <a:cubicBezTo>
                  <a:pt x="114544" y="90288"/>
                  <a:pt x="112100" y="92727"/>
                  <a:pt x="109088" y="92727"/>
                </a:cubicBezTo>
                <a:lnTo>
                  <a:pt x="106361" y="92727"/>
                </a:lnTo>
                <a:cubicBezTo>
                  <a:pt x="104855" y="92727"/>
                  <a:pt x="103638" y="93950"/>
                  <a:pt x="103638" y="95455"/>
                </a:cubicBezTo>
                <a:cubicBezTo>
                  <a:pt x="103638" y="96961"/>
                  <a:pt x="104855" y="98183"/>
                  <a:pt x="106361" y="98183"/>
                </a:cubicBezTo>
                <a:lnTo>
                  <a:pt x="109088" y="98183"/>
                </a:lnTo>
                <a:cubicBezTo>
                  <a:pt x="115116" y="98183"/>
                  <a:pt x="120000" y="93300"/>
                  <a:pt x="120000" y="87272"/>
                </a:cubicBezTo>
                <a:lnTo>
                  <a:pt x="120000" y="10911"/>
                </a:lnTo>
                <a:cubicBezTo>
                  <a:pt x="120000" y="4883"/>
                  <a:pt x="115116" y="0"/>
                  <a:pt x="109088" y="0"/>
                </a:cubicBezTo>
                <a:moveTo>
                  <a:pt x="24188" y="98183"/>
                </a:moveTo>
                <a:lnTo>
                  <a:pt x="40938" y="73050"/>
                </a:lnTo>
                <a:lnTo>
                  <a:pt x="49305" y="85594"/>
                </a:lnTo>
                <a:cubicBezTo>
                  <a:pt x="49716" y="86577"/>
                  <a:pt x="50683" y="87272"/>
                  <a:pt x="51816" y="87272"/>
                </a:cubicBezTo>
                <a:cubicBezTo>
                  <a:pt x="52572" y="87272"/>
                  <a:pt x="53255" y="86972"/>
                  <a:pt x="53744" y="86472"/>
                </a:cubicBezTo>
                <a:lnTo>
                  <a:pt x="62211" y="78011"/>
                </a:lnTo>
                <a:lnTo>
                  <a:pt x="74311" y="98183"/>
                </a:lnTo>
                <a:cubicBezTo>
                  <a:pt x="74311" y="98183"/>
                  <a:pt x="24188" y="98183"/>
                  <a:pt x="24188" y="98183"/>
                </a:cubicBezTo>
                <a:close/>
                <a:moveTo>
                  <a:pt x="81622" y="99900"/>
                </a:moveTo>
                <a:lnTo>
                  <a:pt x="81611" y="99872"/>
                </a:lnTo>
                <a:cubicBezTo>
                  <a:pt x="81583" y="99816"/>
                  <a:pt x="81538" y="99772"/>
                  <a:pt x="81516" y="99716"/>
                </a:cubicBezTo>
                <a:lnTo>
                  <a:pt x="65261" y="72627"/>
                </a:lnTo>
                <a:lnTo>
                  <a:pt x="65250" y="72627"/>
                </a:lnTo>
                <a:cubicBezTo>
                  <a:pt x="64850" y="71622"/>
                  <a:pt x="63877" y="70911"/>
                  <a:pt x="62727" y="70911"/>
                </a:cubicBezTo>
                <a:cubicBezTo>
                  <a:pt x="61972" y="70911"/>
                  <a:pt x="61294" y="71216"/>
                  <a:pt x="60800" y="71711"/>
                </a:cubicBezTo>
                <a:lnTo>
                  <a:pt x="52205" y="80300"/>
                </a:lnTo>
                <a:lnTo>
                  <a:pt x="43422" y="67133"/>
                </a:lnTo>
                <a:cubicBezTo>
                  <a:pt x="43011" y="66150"/>
                  <a:pt x="42044" y="65455"/>
                  <a:pt x="40911" y="65455"/>
                </a:cubicBezTo>
                <a:cubicBezTo>
                  <a:pt x="39961" y="65455"/>
                  <a:pt x="39172" y="65966"/>
                  <a:pt x="38683" y="66700"/>
                </a:cubicBezTo>
                <a:lnTo>
                  <a:pt x="38638" y="66666"/>
                </a:lnTo>
                <a:lnTo>
                  <a:pt x="16822" y="99394"/>
                </a:lnTo>
                <a:lnTo>
                  <a:pt x="16866" y="99427"/>
                </a:lnTo>
                <a:cubicBezTo>
                  <a:pt x="16572" y="99855"/>
                  <a:pt x="16361" y="100350"/>
                  <a:pt x="16361" y="100911"/>
                </a:cubicBezTo>
                <a:cubicBezTo>
                  <a:pt x="16361" y="102416"/>
                  <a:pt x="17583" y="103638"/>
                  <a:pt x="19088" y="103638"/>
                </a:cubicBezTo>
                <a:lnTo>
                  <a:pt x="79088" y="103638"/>
                </a:lnTo>
                <a:cubicBezTo>
                  <a:pt x="80600" y="103638"/>
                  <a:pt x="81816" y="102416"/>
                  <a:pt x="81816" y="100911"/>
                </a:cubicBezTo>
                <a:cubicBezTo>
                  <a:pt x="81816" y="100550"/>
                  <a:pt x="81738" y="100216"/>
                  <a:pt x="81616" y="99905"/>
                </a:cubicBezTo>
                <a:cubicBezTo>
                  <a:pt x="81616" y="99905"/>
                  <a:pt x="81622" y="99900"/>
                  <a:pt x="81622" y="99900"/>
                </a:cubicBezTo>
                <a:close/>
                <a:moveTo>
                  <a:pt x="27272" y="43638"/>
                </a:moveTo>
                <a:cubicBezTo>
                  <a:pt x="30283" y="43638"/>
                  <a:pt x="32727" y="46083"/>
                  <a:pt x="32727" y="49088"/>
                </a:cubicBezTo>
                <a:cubicBezTo>
                  <a:pt x="32727" y="52105"/>
                  <a:pt x="30283" y="54544"/>
                  <a:pt x="27272" y="54544"/>
                </a:cubicBezTo>
                <a:cubicBezTo>
                  <a:pt x="24261" y="54544"/>
                  <a:pt x="21816" y="52105"/>
                  <a:pt x="21816" y="49088"/>
                </a:cubicBezTo>
                <a:cubicBezTo>
                  <a:pt x="21816" y="46083"/>
                  <a:pt x="24261" y="43638"/>
                  <a:pt x="27272" y="43638"/>
                </a:cubicBezTo>
                <a:moveTo>
                  <a:pt x="27272" y="60000"/>
                </a:moveTo>
                <a:cubicBezTo>
                  <a:pt x="33300" y="60000"/>
                  <a:pt x="38183" y="55116"/>
                  <a:pt x="38183" y="49088"/>
                </a:cubicBezTo>
                <a:cubicBezTo>
                  <a:pt x="38183" y="43066"/>
                  <a:pt x="33300" y="38183"/>
                  <a:pt x="27272" y="38183"/>
                </a:cubicBezTo>
                <a:cubicBezTo>
                  <a:pt x="21250" y="38183"/>
                  <a:pt x="16361" y="43066"/>
                  <a:pt x="16361" y="49088"/>
                </a:cubicBezTo>
                <a:cubicBezTo>
                  <a:pt x="16361" y="55116"/>
                  <a:pt x="21250" y="60000"/>
                  <a:pt x="27272" y="60000"/>
                </a:cubicBezTo>
                <a:moveTo>
                  <a:pt x="92727" y="109088"/>
                </a:moveTo>
                <a:cubicBezTo>
                  <a:pt x="92727" y="112105"/>
                  <a:pt x="90283" y="114550"/>
                  <a:pt x="87272" y="114550"/>
                </a:cubicBezTo>
                <a:lnTo>
                  <a:pt x="10911" y="114550"/>
                </a:lnTo>
                <a:cubicBezTo>
                  <a:pt x="7900" y="114550"/>
                  <a:pt x="5455" y="112105"/>
                  <a:pt x="5455" y="109088"/>
                </a:cubicBezTo>
                <a:lnTo>
                  <a:pt x="5455" y="32727"/>
                </a:lnTo>
                <a:cubicBezTo>
                  <a:pt x="5455" y="29716"/>
                  <a:pt x="7900" y="27272"/>
                  <a:pt x="10911" y="27272"/>
                </a:cubicBezTo>
                <a:lnTo>
                  <a:pt x="87272" y="27272"/>
                </a:lnTo>
                <a:cubicBezTo>
                  <a:pt x="90283" y="27272"/>
                  <a:pt x="92727" y="29716"/>
                  <a:pt x="92727" y="32727"/>
                </a:cubicBezTo>
                <a:cubicBezTo>
                  <a:pt x="92727" y="32727"/>
                  <a:pt x="92727" y="109088"/>
                  <a:pt x="92727" y="109088"/>
                </a:cubicBezTo>
                <a:close/>
                <a:moveTo>
                  <a:pt x="87272" y="21816"/>
                </a:moveTo>
                <a:lnTo>
                  <a:pt x="10911" y="21816"/>
                </a:lnTo>
                <a:cubicBezTo>
                  <a:pt x="4883" y="21816"/>
                  <a:pt x="0" y="26700"/>
                  <a:pt x="0" y="32727"/>
                </a:cubicBezTo>
                <a:lnTo>
                  <a:pt x="0" y="109088"/>
                </a:lnTo>
                <a:cubicBezTo>
                  <a:pt x="0" y="115116"/>
                  <a:pt x="4883" y="120000"/>
                  <a:pt x="10911" y="120000"/>
                </a:cubicBezTo>
                <a:lnTo>
                  <a:pt x="87272" y="120000"/>
                </a:lnTo>
                <a:cubicBezTo>
                  <a:pt x="93300" y="120000"/>
                  <a:pt x="98183" y="115116"/>
                  <a:pt x="98183" y="109088"/>
                </a:cubicBezTo>
                <a:lnTo>
                  <a:pt x="98183" y="32727"/>
                </a:lnTo>
                <a:cubicBezTo>
                  <a:pt x="98183" y="26700"/>
                  <a:pt x="93300" y="21816"/>
                  <a:pt x="87272" y="21816"/>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28" name="Shape 2028"/>
          <p:cNvSpPr/>
          <p:nvPr/>
        </p:nvSpPr>
        <p:spPr>
          <a:xfrm>
            <a:off x="5680208" y="3647779"/>
            <a:ext cx="279328" cy="279328"/>
          </a:xfrm>
          <a:custGeom>
            <a:avLst/>
            <a:gdLst/>
            <a:ahLst/>
            <a:cxnLst/>
            <a:rect l="0" t="0" r="0" b="0"/>
            <a:pathLst>
              <a:path w="120000" h="120000" extrusionOk="0">
                <a:moveTo>
                  <a:pt x="54544" y="60000"/>
                </a:moveTo>
                <a:lnTo>
                  <a:pt x="65455" y="60000"/>
                </a:lnTo>
                <a:lnTo>
                  <a:pt x="65455" y="70911"/>
                </a:lnTo>
                <a:lnTo>
                  <a:pt x="54544" y="70911"/>
                </a:lnTo>
                <a:cubicBezTo>
                  <a:pt x="54544" y="70911"/>
                  <a:pt x="54544" y="60000"/>
                  <a:pt x="54544" y="60000"/>
                </a:cubicBezTo>
                <a:close/>
                <a:moveTo>
                  <a:pt x="51816" y="76361"/>
                </a:moveTo>
                <a:lnTo>
                  <a:pt x="68183" y="76361"/>
                </a:lnTo>
                <a:cubicBezTo>
                  <a:pt x="69688" y="76361"/>
                  <a:pt x="70911" y="75144"/>
                  <a:pt x="70911" y="73638"/>
                </a:cubicBezTo>
                <a:lnTo>
                  <a:pt x="70911" y="57272"/>
                </a:lnTo>
                <a:cubicBezTo>
                  <a:pt x="70911" y="55766"/>
                  <a:pt x="69688" y="54544"/>
                  <a:pt x="68183" y="54544"/>
                </a:cubicBezTo>
                <a:lnTo>
                  <a:pt x="51816" y="54544"/>
                </a:lnTo>
                <a:cubicBezTo>
                  <a:pt x="50311" y="54544"/>
                  <a:pt x="49088" y="55766"/>
                  <a:pt x="49088" y="57272"/>
                </a:cubicBezTo>
                <a:lnTo>
                  <a:pt x="49088" y="73638"/>
                </a:lnTo>
                <a:cubicBezTo>
                  <a:pt x="49088" y="75144"/>
                  <a:pt x="50311" y="76361"/>
                  <a:pt x="51816" y="76361"/>
                </a:cubicBezTo>
                <a:moveTo>
                  <a:pt x="81816" y="87272"/>
                </a:moveTo>
                <a:lnTo>
                  <a:pt x="92727" y="87272"/>
                </a:lnTo>
                <a:lnTo>
                  <a:pt x="92727" y="98183"/>
                </a:lnTo>
                <a:lnTo>
                  <a:pt x="81816" y="98183"/>
                </a:lnTo>
                <a:cubicBezTo>
                  <a:pt x="81816" y="98183"/>
                  <a:pt x="81816" y="87272"/>
                  <a:pt x="81816" y="87272"/>
                </a:cubicBezTo>
                <a:close/>
                <a:moveTo>
                  <a:pt x="79088" y="103638"/>
                </a:moveTo>
                <a:lnTo>
                  <a:pt x="95455" y="103638"/>
                </a:lnTo>
                <a:cubicBezTo>
                  <a:pt x="96961" y="103638"/>
                  <a:pt x="98183" y="102416"/>
                  <a:pt x="98183" y="100911"/>
                </a:cubicBezTo>
                <a:lnTo>
                  <a:pt x="98183" y="84544"/>
                </a:lnTo>
                <a:cubicBezTo>
                  <a:pt x="98183" y="83038"/>
                  <a:pt x="96961" y="81816"/>
                  <a:pt x="95455" y="81816"/>
                </a:cubicBezTo>
                <a:lnTo>
                  <a:pt x="79088" y="81816"/>
                </a:lnTo>
                <a:cubicBezTo>
                  <a:pt x="77583" y="81816"/>
                  <a:pt x="76361" y="83038"/>
                  <a:pt x="76361" y="84544"/>
                </a:cubicBezTo>
                <a:lnTo>
                  <a:pt x="76361" y="100911"/>
                </a:lnTo>
                <a:cubicBezTo>
                  <a:pt x="76361" y="102416"/>
                  <a:pt x="77583" y="103638"/>
                  <a:pt x="79088" y="103638"/>
                </a:cubicBezTo>
                <a:moveTo>
                  <a:pt x="54544" y="32727"/>
                </a:moveTo>
                <a:lnTo>
                  <a:pt x="65455" y="32727"/>
                </a:lnTo>
                <a:lnTo>
                  <a:pt x="65455" y="43638"/>
                </a:lnTo>
                <a:lnTo>
                  <a:pt x="54544" y="43638"/>
                </a:lnTo>
                <a:cubicBezTo>
                  <a:pt x="54544" y="43638"/>
                  <a:pt x="54544" y="32727"/>
                  <a:pt x="54544" y="32727"/>
                </a:cubicBezTo>
                <a:close/>
                <a:moveTo>
                  <a:pt x="51816" y="49088"/>
                </a:moveTo>
                <a:lnTo>
                  <a:pt x="68183" y="49088"/>
                </a:lnTo>
                <a:cubicBezTo>
                  <a:pt x="69688" y="49088"/>
                  <a:pt x="70911" y="47872"/>
                  <a:pt x="70911" y="46361"/>
                </a:cubicBezTo>
                <a:lnTo>
                  <a:pt x="70911" y="30000"/>
                </a:lnTo>
                <a:cubicBezTo>
                  <a:pt x="70911" y="28494"/>
                  <a:pt x="69688" y="27272"/>
                  <a:pt x="68183" y="27272"/>
                </a:cubicBezTo>
                <a:lnTo>
                  <a:pt x="51816" y="27272"/>
                </a:lnTo>
                <a:cubicBezTo>
                  <a:pt x="50311" y="27272"/>
                  <a:pt x="49088" y="28494"/>
                  <a:pt x="49088" y="30000"/>
                </a:cubicBezTo>
                <a:lnTo>
                  <a:pt x="49088" y="46361"/>
                </a:lnTo>
                <a:cubicBezTo>
                  <a:pt x="49088" y="47872"/>
                  <a:pt x="50311" y="49088"/>
                  <a:pt x="51816" y="49088"/>
                </a:cubicBezTo>
                <a:moveTo>
                  <a:pt x="27272" y="87272"/>
                </a:moveTo>
                <a:lnTo>
                  <a:pt x="38183" y="87272"/>
                </a:lnTo>
                <a:lnTo>
                  <a:pt x="38183" y="98183"/>
                </a:lnTo>
                <a:lnTo>
                  <a:pt x="27272" y="98183"/>
                </a:lnTo>
                <a:cubicBezTo>
                  <a:pt x="27272" y="98183"/>
                  <a:pt x="27272" y="87272"/>
                  <a:pt x="27272" y="87272"/>
                </a:cubicBezTo>
                <a:close/>
                <a:moveTo>
                  <a:pt x="24544" y="103638"/>
                </a:moveTo>
                <a:lnTo>
                  <a:pt x="40911" y="103638"/>
                </a:lnTo>
                <a:cubicBezTo>
                  <a:pt x="42416" y="103638"/>
                  <a:pt x="43638" y="102416"/>
                  <a:pt x="43638" y="100911"/>
                </a:cubicBezTo>
                <a:lnTo>
                  <a:pt x="43638" y="84544"/>
                </a:lnTo>
                <a:cubicBezTo>
                  <a:pt x="43638" y="83038"/>
                  <a:pt x="42416" y="81816"/>
                  <a:pt x="40911" y="81816"/>
                </a:cubicBezTo>
                <a:lnTo>
                  <a:pt x="24544" y="81816"/>
                </a:lnTo>
                <a:cubicBezTo>
                  <a:pt x="23038" y="81816"/>
                  <a:pt x="21816" y="83038"/>
                  <a:pt x="21816" y="84544"/>
                </a:cubicBezTo>
                <a:lnTo>
                  <a:pt x="21816" y="100911"/>
                </a:lnTo>
                <a:cubicBezTo>
                  <a:pt x="21816" y="102416"/>
                  <a:pt x="23038" y="103638"/>
                  <a:pt x="24544" y="103638"/>
                </a:cubicBezTo>
                <a:moveTo>
                  <a:pt x="81816" y="60000"/>
                </a:moveTo>
                <a:lnTo>
                  <a:pt x="92727" y="60000"/>
                </a:lnTo>
                <a:lnTo>
                  <a:pt x="92727" y="70911"/>
                </a:lnTo>
                <a:lnTo>
                  <a:pt x="81816" y="70911"/>
                </a:lnTo>
                <a:cubicBezTo>
                  <a:pt x="81816" y="70911"/>
                  <a:pt x="81816" y="60000"/>
                  <a:pt x="81816" y="60000"/>
                </a:cubicBezTo>
                <a:close/>
                <a:moveTo>
                  <a:pt x="79088" y="76361"/>
                </a:moveTo>
                <a:lnTo>
                  <a:pt x="95455" y="76361"/>
                </a:lnTo>
                <a:cubicBezTo>
                  <a:pt x="96961" y="76361"/>
                  <a:pt x="98183" y="75144"/>
                  <a:pt x="98183" y="73638"/>
                </a:cubicBezTo>
                <a:lnTo>
                  <a:pt x="98183" y="57272"/>
                </a:lnTo>
                <a:cubicBezTo>
                  <a:pt x="98183" y="55766"/>
                  <a:pt x="96961" y="54544"/>
                  <a:pt x="95455" y="54544"/>
                </a:cubicBezTo>
                <a:lnTo>
                  <a:pt x="79088" y="54544"/>
                </a:lnTo>
                <a:cubicBezTo>
                  <a:pt x="77583" y="54544"/>
                  <a:pt x="76361" y="55766"/>
                  <a:pt x="76361" y="57272"/>
                </a:cubicBezTo>
                <a:lnTo>
                  <a:pt x="76361" y="73638"/>
                </a:lnTo>
                <a:cubicBezTo>
                  <a:pt x="76361" y="75144"/>
                  <a:pt x="77583" y="76361"/>
                  <a:pt x="79088" y="76361"/>
                </a:cubicBezTo>
                <a:moveTo>
                  <a:pt x="27272" y="60000"/>
                </a:moveTo>
                <a:lnTo>
                  <a:pt x="38183" y="60000"/>
                </a:lnTo>
                <a:lnTo>
                  <a:pt x="38183" y="70911"/>
                </a:lnTo>
                <a:lnTo>
                  <a:pt x="27272" y="70911"/>
                </a:lnTo>
                <a:cubicBezTo>
                  <a:pt x="27272" y="70911"/>
                  <a:pt x="27272" y="60000"/>
                  <a:pt x="27272" y="60000"/>
                </a:cubicBezTo>
                <a:close/>
                <a:moveTo>
                  <a:pt x="24544" y="76361"/>
                </a:moveTo>
                <a:lnTo>
                  <a:pt x="40911" y="76361"/>
                </a:lnTo>
                <a:cubicBezTo>
                  <a:pt x="42416" y="76361"/>
                  <a:pt x="43638" y="75144"/>
                  <a:pt x="43638" y="73638"/>
                </a:cubicBezTo>
                <a:lnTo>
                  <a:pt x="43638" y="57272"/>
                </a:lnTo>
                <a:cubicBezTo>
                  <a:pt x="43638" y="55766"/>
                  <a:pt x="42416" y="54544"/>
                  <a:pt x="40911" y="54544"/>
                </a:cubicBezTo>
                <a:lnTo>
                  <a:pt x="24544" y="54544"/>
                </a:lnTo>
                <a:cubicBezTo>
                  <a:pt x="23038" y="54544"/>
                  <a:pt x="21816" y="55766"/>
                  <a:pt x="21816" y="57272"/>
                </a:cubicBezTo>
                <a:lnTo>
                  <a:pt x="21816" y="73638"/>
                </a:lnTo>
                <a:cubicBezTo>
                  <a:pt x="21816" y="75144"/>
                  <a:pt x="23038" y="76361"/>
                  <a:pt x="24544" y="76361"/>
                </a:cubicBezTo>
                <a:moveTo>
                  <a:pt x="27272" y="32727"/>
                </a:moveTo>
                <a:lnTo>
                  <a:pt x="38183" y="32727"/>
                </a:lnTo>
                <a:lnTo>
                  <a:pt x="38183" y="43638"/>
                </a:lnTo>
                <a:lnTo>
                  <a:pt x="27272" y="43638"/>
                </a:lnTo>
                <a:cubicBezTo>
                  <a:pt x="27272" y="43638"/>
                  <a:pt x="27272" y="32727"/>
                  <a:pt x="27272" y="32727"/>
                </a:cubicBezTo>
                <a:close/>
                <a:moveTo>
                  <a:pt x="24544" y="49088"/>
                </a:moveTo>
                <a:lnTo>
                  <a:pt x="40911" y="49088"/>
                </a:lnTo>
                <a:cubicBezTo>
                  <a:pt x="42416" y="49088"/>
                  <a:pt x="43638" y="47872"/>
                  <a:pt x="43638" y="46361"/>
                </a:cubicBezTo>
                <a:lnTo>
                  <a:pt x="43638" y="30000"/>
                </a:lnTo>
                <a:cubicBezTo>
                  <a:pt x="43638" y="28494"/>
                  <a:pt x="42416" y="27272"/>
                  <a:pt x="40911" y="27272"/>
                </a:cubicBezTo>
                <a:lnTo>
                  <a:pt x="24544" y="27272"/>
                </a:lnTo>
                <a:cubicBezTo>
                  <a:pt x="23038" y="27272"/>
                  <a:pt x="21816" y="28494"/>
                  <a:pt x="21816" y="30000"/>
                </a:cubicBezTo>
                <a:lnTo>
                  <a:pt x="21816" y="46361"/>
                </a:lnTo>
                <a:cubicBezTo>
                  <a:pt x="21816" y="47872"/>
                  <a:pt x="23038" y="49088"/>
                  <a:pt x="24544" y="49088"/>
                </a:cubicBezTo>
                <a:moveTo>
                  <a:pt x="81816" y="32727"/>
                </a:moveTo>
                <a:lnTo>
                  <a:pt x="92727" y="32727"/>
                </a:lnTo>
                <a:lnTo>
                  <a:pt x="92727" y="43638"/>
                </a:lnTo>
                <a:lnTo>
                  <a:pt x="81816" y="43638"/>
                </a:lnTo>
                <a:cubicBezTo>
                  <a:pt x="81816" y="43638"/>
                  <a:pt x="81816" y="32727"/>
                  <a:pt x="81816" y="32727"/>
                </a:cubicBezTo>
                <a:close/>
                <a:moveTo>
                  <a:pt x="79088" y="49088"/>
                </a:moveTo>
                <a:lnTo>
                  <a:pt x="95455" y="49088"/>
                </a:lnTo>
                <a:cubicBezTo>
                  <a:pt x="96961" y="49088"/>
                  <a:pt x="98183" y="47872"/>
                  <a:pt x="98183" y="46361"/>
                </a:cubicBezTo>
                <a:lnTo>
                  <a:pt x="98183" y="30000"/>
                </a:lnTo>
                <a:cubicBezTo>
                  <a:pt x="98183" y="28494"/>
                  <a:pt x="96961" y="27272"/>
                  <a:pt x="95455" y="27272"/>
                </a:cubicBezTo>
                <a:lnTo>
                  <a:pt x="79088" y="27272"/>
                </a:lnTo>
                <a:cubicBezTo>
                  <a:pt x="77583" y="27272"/>
                  <a:pt x="76361" y="28494"/>
                  <a:pt x="76361" y="30000"/>
                </a:cubicBezTo>
                <a:lnTo>
                  <a:pt x="76361" y="46361"/>
                </a:lnTo>
                <a:cubicBezTo>
                  <a:pt x="76361" y="47872"/>
                  <a:pt x="77583" y="49088"/>
                  <a:pt x="79088" y="49088"/>
                </a:cubicBezTo>
                <a:moveTo>
                  <a:pt x="109088" y="10911"/>
                </a:moveTo>
                <a:lnTo>
                  <a:pt x="10911" y="10911"/>
                </a:lnTo>
                <a:lnTo>
                  <a:pt x="10911" y="5455"/>
                </a:lnTo>
                <a:lnTo>
                  <a:pt x="109088" y="5455"/>
                </a:lnTo>
                <a:cubicBezTo>
                  <a:pt x="109088" y="5455"/>
                  <a:pt x="109088" y="10911"/>
                  <a:pt x="109088" y="10911"/>
                </a:cubicBezTo>
                <a:close/>
                <a:moveTo>
                  <a:pt x="109088" y="114544"/>
                </a:moveTo>
                <a:lnTo>
                  <a:pt x="70911" y="114544"/>
                </a:lnTo>
                <a:lnTo>
                  <a:pt x="70911" y="84544"/>
                </a:lnTo>
                <a:cubicBezTo>
                  <a:pt x="70911" y="83038"/>
                  <a:pt x="69688" y="81816"/>
                  <a:pt x="68183" y="81816"/>
                </a:cubicBezTo>
                <a:lnTo>
                  <a:pt x="51816" y="81816"/>
                </a:lnTo>
                <a:cubicBezTo>
                  <a:pt x="50311" y="81816"/>
                  <a:pt x="49088" y="83038"/>
                  <a:pt x="49088" y="84544"/>
                </a:cubicBezTo>
                <a:lnTo>
                  <a:pt x="49088" y="114544"/>
                </a:lnTo>
                <a:lnTo>
                  <a:pt x="10911" y="114544"/>
                </a:lnTo>
                <a:lnTo>
                  <a:pt x="10911" y="16361"/>
                </a:lnTo>
                <a:lnTo>
                  <a:pt x="109088" y="16361"/>
                </a:lnTo>
                <a:cubicBezTo>
                  <a:pt x="109088" y="16361"/>
                  <a:pt x="109088" y="114544"/>
                  <a:pt x="109088" y="114544"/>
                </a:cubicBezTo>
                <a:close/>
                <a:moveTo>
                  <a:pt x="65455" y="114544"/>
                </a:moveTo>
                <a:lnTo>
                  <a:pt x="54544" y="114544"/>
                </a:lnTo>
                <a:lnTo>
                  <a:pt x="54544" y="87272"/>
                </a:lnTo>
                <a:lnTo>
                  <a:pt x="65455" y="87272"/>
                </a:lnTo>
                <a:cubicBezTo>
                  <a:pt x="65455" y="87272"/>
                  <a:pt x="65455" y="114544"/>
                  <a:pt x="65455" y="114544"/>
                </a:cubicBezTo>
                <a:close/>
                <a:moveTo>
                  <a:pt x="117272" y="10911"/>
                </a:moveTo>
                <a:lnTo>
                  <a:pt x="114544" y="10911"/>
                </a:lnTo>
                <a:lnTo>
                  <a:pt x="114544" y="2727"/>
                </a:lnTo>
                <a:cubicBezTo>
                  <a:pt x="114544" y="1222"/>
                  <a:pt x="113327" y="0"/>
                  <a:pt x="111816" y="0"/>
                </a:cubicBezTo>
                <a:lnTo>
                  <a:pt x="8183" y="0"/>
                </a:lnTo>
                <a:cubicBezTo>
                  <a:pt x="6672" y="0"/>
                  <a:pt x="5455" y="1222"/>
                  <a:pt x="5455" y="2727"/>
                </a:cubicBezTo>
                <a:lnTo>
                  <a:pt x="5455" y="10911"/>
                </a:lnTo>
                <a:lnTo>
                  <a:pt x="2727" y="10911"/>
                </a:lnTo>
                <a:cubicBezTo>
                  <a:pt x="1222" y="10911"/>
                  <a:pt x="0" y="12133"/>
                  <a:pt x="0" y="13638"/>
                </a:cubicBezTo>
                <a:cubicBezTo>
                  <a:pt x="0" y="15144"/>
                  <a:pt x="1222" y="16361"/>
                  <a:pt x="2727" y="16361"/>
                </a:cubicBezTo>
                <a:lnTo>
                  <a:pt x="5455" y="16361"/>
                </a:lnTo>
                <a:lnTo>
                  <a:pt x="5455" y="117272"/>
                </a:lnTo>
                <a:cubicBezTo>
                  <a:pt x="5455" y="118783"/>
                  <a:pt x="6672" y="120000"/>
                  <a:pt x="8183" y="120000"/>
                </a:cubicBezTo>
                <a:lnTo>
                  <a:pt x="111816" y="120000"/>
                </a:lnTo>
                <a:cubicBezTo>
                  <a:pt x="113327" y="120000"/>
                  <a:pt x="114544" y="118783"/>
                  <a:pt x="114544" y="117272"/>
                </a:cubicBezTo>
                <a:lnTo>
                  <a:pt x="114544" y="16361"/>
                </a:lnTo>
                <a:lnTo>
                  <a:pt x="117272" y="16361"/>
                </a:lnTo>
                <a:cubicBezTo>
                  <a:pt x="118777" y="16361"/>
                  <a:pt x="120000" y="15144"/>
                  <a:pt x="120000" y="13638"/>
                </a:cubicBezTo>
                <a:cubicBezTo>
                  <a:pt x="120000" y="12133"/>
                  <a:pt x="118777" y="10911"/>
                  <a:pt x="117272" y="10911"/>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29" name="Shape 2029"/>
          <p:cNvSpPr/>
          <p:nvPr/>
        </p:nvSpPr>
        <p:spPr>
          <a:xfrm>
            <a:off x="880858" y="4206432"/>
            <a:ext cx="279328" cy="228547"/>
          </a:xfrm>
          <a:custGeom>
            <a:avLst/>
            <a:gdLst/>
            <a:ahLst/>
            <a:cxnLst/>
            <a:rect l="0" t="0" r="0" b="0"/>
            <a:pathLst>
              <a:path w="120000" h="120000" extrusionOk="0">
                <a:moveTo>
                  <a:pt x="43638" y="46666"/>
                </a:moveTo>
                <a:lnTo>
                  <a:pt x="76361" y="46666"/>
                </a:lnTo>
                <a:lnTo>
                  <a:pt x="76361" y="53333"/>
                </a:lnTo>
                <a:lnTo>
                  <a:pt x="43638" y="53333"/>
                </a:lnTo>
                <a:cubicBezTo>
                  <a:pt x="43638" y="53333"/>
                  <a:pt x="43638" y="46666"/>
                  <a:pt x="43638" y="46666"/>
                </a:cubicBezTo>
                <a:close/>
                <a:moveTo>
                  <a:pt x="43638" y="60000"/>
                </a:moveTo>
                <a:lnTo>
                  <a:pt x="76361" y="60000"/>
                </a:lnTo>
                <a:cubicBezTo>
                  <a:pt x="79372" y="60000"/>
                  <a:pt x="81816" y="57011"/>
                  <a:pt x="81816" y="53333"/>
                </a:cubicBezTo>
                <a:lnTo>
                  <a:pt x="81816" y="46666"/>
                </a:lnTo>
                <a:cubicBezTo>
                  <a:pt x="81816" y="42983"/>
                  <a:pt x="79372" y="40000"/>
                  <a:pt x="76361" y="40000"/>
                </a:cubicBezTo>
                <a:lnTo>
                  <a:pt x="43638" y="40000"/>
                </a:lnTo>
                <a:cubicBezTo>
                  <a:pt x="40627" y="40000"/>
                  <a:pt x="38183" y="42983"/>
                  <a:pt x="38183" y="46666"/>
                </a:cubicBezTo>
                <a:lnTo>
                  <a:pt x="38183" y="53333"/>
                </a:lnTo>
                <a:cubicBezTo>
                  <a:pt x="38183" y="57011"/>
                  <a:pt x="40627" y="60000"/>
                  <a:pt x="43638" y="60000"/>
                </a:cubicBezTo>
                <a:moveTo>
                  <a:pt x="114544" y="20000"/>
                </a:moveTo>
                <a:lnTo>
                  <a:pt x="5455" y="20000"/>
                </a:lnTo>
                <a:lnTo>
                  <a:pt x="5455" y="6666"/>
                </a:lnTo>
                <a:lnTo>
                  <a:pt x="114544" y="6666"/>
                </a:lnTo>
                <a:cubicBezTo>
                  <a:pt x="114544" y="6666"/>
                  <a:pt x="114544" y="20000"/>
                  <a:pt x="114544" y="20000"/>
                </a:cubicBezTo>
                <a:close/>
                <a:moveTo>
                  <a:pt x="103638" y="113327"/>
                </a:moveTo>
                <a:lnTo>
                  <a:pt x="16361" y="113327"/>
                </a:lnTo>
                <a:lnTo>
                  <a:pt x="16361" y="26666"/>
                </a:lnTo>
                <a:lnTo>
                  <a:pt x="103638" y="26666"/>
                </a:lnTo>
                <a:cubicBezTo>
                  <a:pt x="103638" y="26666"/>
                  <a:pt x="103638" y="113327"/>
                  <a:pt x="103638" y="113327"/>
                </a:cubicBezTo>
                <a:close/>
                <a:moveTo>
                  <a:pt x="114544" y="0"/>
                </a:moveTo>
                <a:lnTo>
                  <a:pt x="5455" y="0"/>
                </a:lnTo>
                <a:cubicBezTo>
                  <a:pt x="2444" y="0"/>
                  <a:pt x="0" y="2988"/>
                  <a:pt x="0" y="6666"/>
                </a:cubicBezTo>
                <a:lnTo>
                  <a:pt x="0" y="20000"/>
                </a:lnTo>
                <a:cubicBezTo>
                  <a:pt x="0" y="23683"/>
                  <a:pt x="2444" y="26666"/>
                  <a:pt x="5455" y="26666"/>
                </a:cubicBezTo>
                <a:lnTo>
                  <a:pt x="10911" y="26666"/>
                </a:lnTo>
                <a:lnTo>
                  <a:pt x="10911" y="113327"/>
                </a:lnTo>
                <a:cubicBezTo>
                  <a:pt x="10911" y="117011"/>
                  <a:pt x="13350" y="120000"/>
                  <a:pt x="16361" y="120000"/>
                </a:cubicBezTo>
                <a:lnTo>
                  <a:pt x="103638" y="120000"/>
                </a:lnTo>
                <a:cubicBezTo>
                  <a:pt x="106650" y="120000"/>
                  <a:pt x="109088" y="117011"/>
                  <a:pt x="109088" y="113327"/>
                </a:cubicBezTo>
                <a:lnTo>
                  <a:pt x="109088" y="26666"/>
                </a:lnTo>
                <a:lnTo>
                  <a:pt x="114544" y="26666"/>
                </a:lnTo>
                <a:cubicBezTo>
                  <a:pt x="117555" y="26666"/>
                  <a:pt x="120000" y="23683"/>
                  <a:pt x="120000" y="20000"/>
                </a:cubicBezTo>
                <a:lnTo>
                  <a:pt x="120000" y="6666"/>
                </a:lnTo>
                <a:cubicBezTo>
                  <a:pt x="120000" y="2988"/>
                  <a:pt x="117555" y="0"/>
                  <a:pt x="114544" y="0"/>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30" name="Shape 2030"/>
          <p:cNvSpPr/>
          <p:nvPr/>
        </p:nvSpPr>
        <p:spPr>
          <a:xfrm>
            <a:off x="1414120" y="4206432"/>
            <a:ext cx="279328" cy="228550"/>
          </a:xfrm>
          <a:custGeom>
            <a:avLst/>
            <a:gdLst/>
            <a:ahLst/>
            <a:cxnLst/>
            <a:rect l="0" t="0" r="0" b="0"/>
            <a:pathLst>
              <a:path w="120000" h="120000" extrusionOk="0">
                <a:moveTo>
                  <a:pt x="35455" y="66666"/>
                </a:moveTo>
                <a:cubicBezTo>
                  <a:pt x="36961" y="66666"/>
                  <a:pt x="38183" y="68155"/>
                  <a:pt x="38183" y="69994"/>
                </a:cubicBezTo>
                <a:cubicBezTo>
                  <a:pt x="38183" y="71838"/>
                  <a:pt x="36961" y="73327"/>
                  <a:pt x="35455" y="73327"/>
                </a:cubicBezTo>
                <a:cubicBezTo>
                  <a:pt x="33950" y="73327"/>
                  <a:pt x="32727" y="71838"/>
                  <a:pt x="32727" y="69994"/>
                </a:cubicBezTo>
                <a:cubicBezTo>
                  <a:pt x="32727" y="68155"/>
                  <a:pt x="33950" y="66666"/>
                  <a:pt x="35455" y="66666"/>
                </a:cubicBezTo>
                <a:moveTo>
                  <a:pt x="35455" y="79994"/>
                </a:moveTo>
                <a:cubicBezTo>
                  <a:pt x="39972" y="79994"/>
                  <a:pt x="43638" y="75522"/>
                  <a:pt x="43638" y="69994"/>
                </a:cubicBezTo>
                <a:cubicBezTo>
                  <a:pt x="43638" y="64477"/>
                  <a:pt x="39972" y="60000"/>
                  <a:pt x="35455" y="60000"/>
                </a:cubicBezTo>
                <a:cubicBezTo>
                  <a:pt x="30933" y="60000"/>
                  <a:pt x="27272" y="64477"/>
                  <a:pt x="27272" y="69994"/>
                </a:cubicBezTo>
                <a:cubicBezTo>
                  <a:pt x="27272" y="75522"/>
                  <a:pt x="30933" y="79994"/>
                  <a:pt x="35455" y="79994"/>
                </a:cubicBezTo>
                <a:moveTo>
                  <a:pt x="114544" y="20000"/>
                </a:moveTo>
                <a:lnTo>
                  <a:pt x="5455" y="20000"/>
                </a:lnTo>
                <a:lnTo>
                  <a:pt x="5455" y="6666"/>
                </a:lnTo>
                <a:lnTo>
                  <a:pt x="114544" y="6666"/>
                </a:lnTo>
                <a:cubicBezTo>
                  <a:pt x="114544" y="6666"/>
                  <a:pt x="114544" y="20000"/>
                  <a:pt x="114544" y="20000"/>
                </a:cubicBezTo>
                <a:close/>
                <a:moveTo>
                  <a:pt x="103638" y="113327"/>
                </a:moveTo>
                <a:lnTo>
                  <a:pt x="16361" y="113327"/>
                </a:lnTo>
                <a:lnTo>
                  <a:pt x="16361" y="26666"/>
                </a:lnTo>
                <a:lnTo>
                  <a:pt x="103638" y="26666"/>
                </a:lnTo>
                <a:cubicBezTo>
                  <a:pt x="103638" y="26666"/>
                  <a:pt x="103638" y="113327"/>
                  <a:pt x="103638" y="113327"/>
                </a:cubicBezTo>
                <a:close/>
                <a:moveTo>
                  <a:pt x="114544" y="0"/>
                </a:moveTo>
                <a:lnTo>
                  <a:pt x="5455" y="0"/>
                </a:lnTo>
                <a:cubicBezTo>
                  <a:pt x="2444" y="0"/>
                  <a:pt x="0" y="2988"/>
                  <a:pt x="0" y="6666"/>
                </a:cubicBezTo>
                <a:lnTo>
                  <a:pt x="0" y="20000"/>
                </a:lnTo>
                <a:cubicBezTo>
                  <a:pt x="0" y="23683"/>
                  <a:pt x="2444" y="26666"/>
                  <a:pt x="5455" y="26666"/>
                </a:cubicBezTo>
                <a:lnTo>
                  <a:pt x="10911" y="26666"/>
                </a:lnTo>
                <a:lnTo>
                  <a:pt x="10911" y="113327"/>
                </a:lnTo>
                <a:cubicBezTo>
                  <a:pt x="10911" y="117011"/>
                  <a:pt x="13350" y="120000"/>
                  <a:pt x="16361" y="120000"/>
                </a:cubicBezTo>
                <a:lnTo>
                  <a:pt x="103638" y="120000"/>
                </a:lnTo>
                <a:cubicBezTo>
                  <a:pt x="106650" y="120000"/>
                  <a:pt x="109088" y="117011"/>
                  <a:pt x="109088" y="113327"/>
                </a:cubicBezTo>
                <a:lnTo>
                  <a:pt x="109088" y="26666"/>
                </a:lnTo>
                <a:lnTo>
                  <a:pt x="114544" y="26666"/>
                </a:lnTo>
                <a:cubicBezTo>
                  <a:pt x="117555" y="26666"/>
                  <a:pt x="120000" y="23683"/>
                  <a:pt x="120000" y="20000"/>
                </a:cubicBezTo>
                <a:lnTo>
                  <a:pt x="120000" y="6666"/>
                </a:lnTo>
                <a:cubicBezTo>
                  <a:pt x="120000" y="2988"/>
                  <a:pt x="117555" y="0"/>
                  <a:pt x="114544" y="0"/>
                </a:cubicBezTo>
                <a:moveTo>
                  <a:pt x="60000" y="66666"/>
                </a:moveTo>
                <a:cubicBezTo>
                  <a:pt x="61505" y="66666"/>
                  <a:pt x="62727" y="68155"/>
                  <a:pt x="62727" y="69994"/>
                </a:cubicBezTo>
                <a:cubicBezTo>
                  <a:pt x="62727" y="71838"/>
                  <a:pt x="61505" y="73327"/>
                  <a:pt x="60000" y="73327"/>
                </a:cubicBezTo>
                <a:cubicBezTo>
                  <a:pt x="58494" y="73327"/>
                  <a:pt x="57272" y="71838"/>
                  <a:pt x="57272" y="69994"/>
                </a:cubicBezTo>
                <a:cubicBezTo>
                  <a:pt x="57272" y="68155"/>
                  <a:pt x="58494" y="66666"/>
                  <a:pt x="60000" y="66666"/>
                </a:cubicBezTo>
                <a:moveTo>
                  <a:pt x="60000" y="79994"/>
                </a:moveTo>
                <a:cubicBezTo>
                  <a:pt x="64522" y="79994"/>
                  <a:pt x="68183" y="75522"/>
                  <a:pt x="68183" y="69994"/>
                </a:cubicBezTo>
                <a:cubicBezTo>
                  <a:pt x="68183" y="64477"/>
                  <a:pt x="64522" y="60000"/>
                  <a:pt x="60000" y="60000"/>
                </a:cubicBezTo>
                <a:cubicBezTo>
                  <a:pt x="55477" y="60000"/>
                  <a:pt x="51816" y="64477"/>
                  <a:pt x="51816" y="69994"/>
                </a:cubicBezTo>
                <a:cubicBezTo>
                  <a:pt x="51816" y="75522"/>
                  <a:pt x="55477" y="79994"/>
                  <a:pt x="60000" y="79994"/>
                </a:cubicBezTo>
                <a:moveTo>
                  <a:pt x="84544" y="66666"/>
                </a:moveTo>
                <a:cubicBezTo>
                  <a:pt x="86050" y="66666"/>
                  <a:pt x="87272" y="68155"/>
                  <a:pt x="87272" y="69994"/>
                </a:cubicBezTo>
                <a:cubicBezTo>
                  <a:pt x="87272" y="71838"/>
                  <a:pt x="86050" y="73327"/>
                  <a:pt x="84544" y="73327"/>
                </a:cubicBezTo>
                <a:cubicBezTo>
                  <a:pt x="83038" y="73327"/>
                  <a:pt x="81816" y="71838"/>
                  <a:pt x="81816" y="69994"/>
                </a:cubicBezTo>
                <a:cubicBezTo>
                  <a:pt x="81816" y="68155"/>
                  <a:pt x="83038" y="66666"/>
                  <a:pt x="84544" y="66666"/>
                </a:cubicBezTo>
                <a:moveTo>
                  <a:pt x="84544" y="79994"/>
                </a:moveTo>
                <a:cubicBezTo>
                  <a:pt x="89066" y="79994"/>
                  <a:pt x="92727" y="75522"/>
                  <a:pt x="92727" y="69994"/>
                </a:cubicBezTo>
                <a:cubicBezTo>
                  <a:pt x="92727" y="64477"/>
                  <a:pt x="89066" y="60000"/>
                  <a:pt x="84544" y="60000"/>
                </a:cubicBezTo>
                <a:cubicBezTo>
                  <a:pt x="80027" y="60000"/>
                  <a:pt x="76361" y="64477"/>
                  <a:pt x="76361" y="69994"/>
                </a:cubicBezTo>
                <a:cubicBezTo>
                  <a:pt x="76361" y="75522"/>
                  <a:pt x="80027" y="79994"/>
                  <a:pt x="84544" y="79994"/>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31" name="Shape 2031"/>
          <p:cNvSpPr/>
          <p:nvPr/>
        </p:nvSpPr>
        <p:spPr>
          <a:xfrm>
            <a:off x="1947380" y="4181039"/>
            <a:ext cx="279328" cy="279337"/>
          </a:xfrm>
          <a:custGeom>
            <a:avLst/>
            <a:gdLst/>
            <a:ahLst/>
            <a:cxnLst/>
            <a:rect l="0" t="0" r="0" b="0"/>
            <a:pathLst>
              <a:path w="120000" h="120000" extrusionOk="0">
                <a:moveTo>
                  <a:pt x="114544" y="27272"/>
                </a:moveTo>
                <a:lnTo>
                  <a:pt x="70911" y="27272"/>
                </a:lnTo>
                <a:cubicBezTo>
                  <a:pt x="69405" y="27272"/>
                  <a:pt x="68183" y="28494"/>
                  <a:pt x="68183" y="30000"/>
                </a:cubicBezTo>
                <a:cubicBezTo>
                  <a:pt x="68183" y="31505"/>
                  <a:pt x="69405" y="32727"/>
                  <a:pt x="70911" y="32727"/>
                </a:cubicBezTo>
                <a:lnTo>
                  <a:pt x="114544" y="32727"/>
                </a:lnTo>
                <a:lnTo>
                  <a:pt x="114544" y="43633"/>
                </a:lnTo>
                <a:lnTo>
                  <a:pt x="70911" y="43633"/>
                </a:lnTo>
                <a:cubicBezTo>
                  <a:pt x="69405" y="43633"/>
                  <a:pt x="68183" y="44855"/>
                  <a:pt x="68183" y="46361"/>
                </a:cubicBezTo>
                <a:cubicBezTo>
                  <a:pt x="68183" y="47872"/>
                  <a:pt x="69405" y="49088"/>
                  <a:pt x="70911" y="49088"/>
                </a:cubicBezTo>
                <a:lnTo>
                  <a:pt x="103638" y="49088"/>
                </a:lnTo>
                <a:lnTo>
                  <a:pt x="103638" y="114538"/>
                </a:lnTo>
                <a:lnTo>
                  <a:pt x="16361" y="114538"/>
                </a:lnTo>
                <a:lnTo>
                  <a:pt x="16361" y="49088"/>
                </a:lnTo>
                <a:lnTo>
                  <a:pt x="49088" y="49088"/>
                </a:lnTo>
                <a:cubicBezTo>
                  <a:pt x="50594" y="49088"/>
                  <a:pt x="51816" y="47872"/>
                  <a:pt x="51816" y="46361"/>
                </a:cubicBezTo>
                <a:cubicBezTo>
                  <a:pt x="51816" y="44855"/>
                  <a:pt x="50594" y="43633"/>
                  <a:pt x="49088" y="43633"/>
                </a:cubicBezTo>
                <a:lnTo>
                  <a:pt x="5455" y="43633"/>
                </a:lnTo>
                <a:lnTo>
                  <a:pt x="5455" y="32727"/>
                </a:lnTo>
                <a:lnTo>
                  <a:pt x="49088" y="32727"/>
                </a:lnTo>
                <a:cubicBezTo>
                  <a:pt x="50594" y="32727"/>
                  <a:pt x="51816" y="31505"/>
                  <a:pt x="51816" y="30000"/>
                </a:cubicBezTo>
                <a:cubicBezTo>
                  <a:pt x="51816" y="28494"/>
                  <a:pt x="50594" y="27272"/>
                  <a:pt x="49088" y="27272"/>
                </a:cubicBezTo>
                <a:lnTo>
                  <a:pt x="5455" y="27272"/>
                </a:lnTo>
                <a:cubicBezTo>
                  <a:pt x="2444" y="27272"/>
                  <a:pt x="0" y="29716"/>
                  <a:pt x="0" y="32727"/>
                </a:cubicBezTo>
                <a:lnTo>
                  <a:pt x="0" y="43633"/>
                </a:lnTo>
                <a:cubicBezTo>
                  <a:pt x="0" y="46644"/>
                  <a:pt x="2444" y="49088"/>
                  <a:pt x="5455" y="49088"/>
                </a:cubicBezTo>
                <a:lnTo>
                  <a:pt x="10911" y="49088"/>
                </a:lnTo>
                <a:lnTo>
                  <a:pt x="10911" y="114538"/>
                </a:lnTo>
                <a:cubicBezTo>
                  <a:pt x="10911" y="117550"/>
                  <a:pt x="13350" y="120000"/>
                  <a:pt x="16361" y="120000"/>
                </a:cubicBezTo>
                <a:lnTo>
                  <a:pt x="103638" y="120000"/>
                </a:lnTo>
                <a:cubicBezTo>
                  <a:pt x="106650" y="120000"/>
                  <a:pt x="109088" y="117550"/>
                  <a:pt x="109088" y="114538"/>
                </a:cubicBezTo>
                <a:lnTo>
                  <a:pt x="109088" y="49088"/>
                </a:lnTo>
                <a:lnTo>
                  <a:pt x="114544" y="49088"/>
                </a:lnTo>
                <a:cubicBezTo>
                  <a:pt x="117555" y="49088"/>
                  <a:pt x="120000" y="46644"/>
                  <a:pt x="120000" y="43633"/>
                </a:cubicBezTo>
                <a:lnTo>
                  <a:pt x="120000" y="32727"/>
                </a:lnTo>
                <a:cubicBezTo>
                  <a:pt x="120000" y="29716"/>
                  <a:pt x="117555" y="27272"/>
                  <a:pt x="114544" y="27272"/>
                </a:cubicBezTo>
                <a:moveTo>
                  <a:pt x="43638" y="65455"/>
                </a:moveTo>
                <a:cubicBezTo>
                  <a:pt x="42133" y="65455"/>
                  <a:pt x="40911" y="66672"/>
                  <a:pt x="40911" y="68177"/>
                </a:cubicBezTo>
                <a:cubicBezTo>
                  <a:pt x="40911" y="68933"/>
                  <a:pt x="41216" y="69616"/>
                  <a:pt x="41705" y="70105"/>
                </a:cubicBezTo>
                <a:lnTo>
                  <a:pt x="58072" y="86472"/>
                </a:lnTo>
                <a:cubicBezTo>
                  <a:pt x="58566" y="86966"/>
                  <a:pt x="59250" y="87272"/>
                  <a:pt x="60000" y="87272"/>
                </a:cubicBezTo>
                <a:cubicBezTo>
                  <a:pt x="60750" y="87272"/>
                  <a:pt x="61433" y="86966"/>
                  <a:pt x="61927" y="86472"/>
                </a:cubicBezTo>
                <a:lnTo>
                  <a:pt x="78294" y="70105"/>
                </a:lnTo>
                <a:cubicBezTo>
                  <a:pt x="78783" y="69616"/>
                  <a:pt x="79088" y="68933"/>
                  <a:pt x="79088" y="68177"/>
                </a:cubicBezTo>
                <a:cubicBezTo>
                  <a:pt x="79088" y="66672"/>
                  <a:pt x="77866" y="65455"/>
                  <a:pt x="76361" y="65455"/>
                </a:cubicBezTo>
                <a:cubicBezTo>
                  <a:pt x="75611" y="65455"/>
                  <a:pt x="74927" y="65761"/>
                  <a:pt x="74433" y="66250"/>
                </a:cubicBezTo>
                <a:lnTo>
                  <a:pt x="62727" y="77961"/>
                </a:lnTo>
                <a:lnTo>
                  <a:pt x="62727" y="2733"/>
                </a:lnTo>
                <a:lnTo>
                  <a:pt x="62727" y="2727"/>
                </a:lnTo>
                <a:cubicBezTo>
                  <a:pt x="62727" y="1222"/>
                  <a:pt x="61505" y="0"/>
                  <a:pt x="60000" y="0"/>
                </a:cubicBezTo>
                <a:cubicBezTo>
                  <a:pt x="58494" y="0"/>
                  <a:pt x="57272" y="1222"/>
                  <a:pt x="57272" y="2727"/>
                </a:cubicBezTo>
                <a:lnTo>
                  <a:pt x="57272" y="77961"/>
                </a:lnTo>
                <a:lnTo>
                  <a:pt x="45566" y="66250"/>
                </a:lnTo>
                <a:cubicBezTo>
                  <a:pt x="45072" y="65761"/>
                  <a:pt x="44388" y="65455"/>
                  <a:pt x="43638" y="65455"/>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32" name="Shape 2032"/>
          <p:cNvSpPr/>
          <p:nvPr/>
        </p:nvSpPr>
        <p:spPr>
          <a:xfrm>
            <a:off x="2480641" y="4181039"/>
            <a:ext cx="279328" cy="279337"/>
          </a:xfrm>
          <a:custGeom>
            <a:avLst/>
            <a:gdLst/>
            <a:ahLst/>
            <a:cxnLst/>
            <a:rect l="0" t="0" r="0" b="0"/>
            <a:pathLst>
              <a:path w="120000" h="120000" extrusionOk="0">
                <a:moveTo>
                  <a:pt x="114544" y="27272"/>
                </a:moveTo>
                <a:lnTo>
                  <a:pt x="70911" y="27272"/>
                </a:lnTo>
                <a:cubicBezTo>
                  <a:pt x="69405" y="27272"/>
                  <a:pt x="68183" y="28494"/>
                  <a:pt x="68183" y="30000"/>
                </a:cubicBezTo>
                <a:cubicBezTo>
                  <a:pt x="68183" y="31505"/>
                  <a:pt x="69405" y="32727"/>
                  <a:pt x="70911" y="32727"/>
                </a:cubicBezTo>
                <a:lnTo>
                  <a:pt x="114544" y="32727"/>
                </a:lnTo>
                <a:lnTo>
                  <a:pt x="114544" y="43633"/>
                </a:lnTo>
                <a:lnTo>
                  <a:pt x="70911" y="43633"/>
                </a:lnTo>
                <a:cubicBezTo>
                  <a:pt x="69405" y="43633"/>
                  <a:pt x="68183" y="44855"/>
                  <a:pt x="68183" y="46361"/>
                </a:cubicBezTo>
                <a:cubicBezTo>
                  <a:pt x="68183" y="47872"/>
                  <a:pt x="69405" y="49088"/>
                  <a:pt x="70911" y="49088"/>
                </a:cubicBezTo>
                <a:lnTo>
                  <a:pt x="103638" y="49088"/>
                </a:lnTo>
                <a:lnTo>
                  <a:pt x="103638" y="114538"/>
                </a:lnTo>
                <a:lnTo>
                  <a:pt x="16361" y="114538"/>
                </a:lnTo>
                <a:lnTo>
                  <a:pt x="16361" y="49088"/>
                </a:lnTo>
                <a:lnTo>
                  <a:pt x="49088" y="49088"/>
                </a:lnTo>
                <a:cubicBezTo>
                  <a:pt x="50594" y="49088"/>
                  <a:pt x="51816" y="47872"/>
                  <a:pt x="51816" y="46361"/>
                </a:cubicBezTo>
                <a:cubicBezTo>
                  <a:pt x="51816" y="44855"/>
                  <a:pt x="50594" y="43633"/>
                  <a:pt x="49088" y="43633"/>
                </a:cubicBezTo>
                <a:lnTo>
                  <a:pt x="5455" y="43633"/>
                </a:lnTo>
                <a:lnTo>
                  <a:pt x="5455" y="32727"/>
                </a:lnTo>
                <a:lnTo>
                  <a:pt x="49088" y="32727"/>
                </a:lnTo>
                <a:cubicBezTo>
                  <a:pt x="50594" y="32727"/>
                  <a:pt x="51816" y="31505"/>
                  <a:pt x="51816" y="30000"/>
                </a:cubicBezTo>
                <a:cubicBezTo>
                  <a:pt x="51816" y="28494"/>
                  <a:pt x="50594" y="27272"/>
                  <a:pt x="49088" y="27272"/>
                </a:cubicBezTo>
                <a:lnTo>
                  <a:pt x="5455" y="27272"/>
                </a:lnTo>
                <a:cubicBezTo>
                  <a:pt x="2444" y="27272"/>
                  <a:pt x="0" y="29716"/>
                  <a:pt x="0" y="32727"/>
                </a:cubicBezTo>
                <a:lnTo>
                  <a:pt x="0" y="43633"/>
                </a:lnTo>
                <a:cubicBezTo>
                  <a:pt x="0" y="46644"/>
                  <a:pt x="2444" y="49088"/>
                  <a:pt x="5455" y="49088"/>
                </a:cubicBezTo>
                <a:lnTo>
                  <a:pt x="10911" y="49088"/>
                </a:lnTo>
                <a:lnTo>
                  <a:pt x="10911" y="114538"/>
                </a:lnTo>
                <a:cubicBezTo>
                  <a:pt x="10911" y="117550"/>
                  <a:pt x="13350" y="120000"/>
                  <a:pt x="16361" y="120000"/>
                </a:cubicBezTo>
                <a:lnTo>
                  <a:pt x="103638" y="120000"/>
                </a:lnTo>
                <a:cubicBezTo>
                  <a:pt x="106650" y="120000"/>
                  <a:pt x="109088" y="117550"/>
                  <a:pt x="109088" y="114538"/>
                </a:cubicBezTo>
                <a:lnTo>
                  <a:pt x="109088" y="49088"/>
                </a:lnTo>
                <a:lnTo>
                  <a:pt x="114544" y="49088"/>
                </a:lnTo>
                <a:cubicBezTo>
                  <a:pt x="117555" y="49088"/>
                  <a:pt x="120000" y="46644"/>
                  <a:pt x="120000" y="43633"/>
                </a:cubicBezTo>
                <a:lnTo>
                  <a:pt x="120000" y="32727"/>
                </a:lnTo>
                <a:cubicBezTo>
                  <a:pt x="120000" y="29716"/>
                  <a:pt x="117555" y="27272"/>
                  <a:pt x="114544" y="27272"/>
                </a:cubicBezTo>
                <a:moveTo>
                  <a:pt x="43638" y="21816"/>
                </a:moveTo>
                <a:cubicBezTo>
                  <a:pt x="44388" y="21816"/>
                  <a:pt x="45072" y="21511"/>
                  <a:pt x="45566" y="21022"/>
                </a:cubicBezTo>
                <a:lnTo>
                  <a:pt x="57272" y="9311"/>
                </a:lnTo>
                <a:lnTo>
                  <a:pt x="57272" y="84544"/>
                </a:lnTo>
                <a:lnTo>
                  <a:pt x="57272" y="84544"/>
                </a:lnTo>
                <a:cubicBezTo>
                  <a:pt x="57272" y="86050"/>
                  <a:pt x="58494" y="87272"/>
                  <a:pt x="60000" y="87272"/>
                </a:cubicBezTo>
                <a:cubicBezTo>
                  <a:pt x="61505" y="87272"/>
                  <a:pt x="62727" y="86050"/>
                  <a:pt x="62727" y="84544"/>
                </a:cubicBezTo>
                <a:lnTo>
                  <a:pt x="62727" y="9311"/>
                </a:lnTo>
                <a:lnTo>
                  <a:pt x="74433" y="21022"/>
                </a:lnTo>
                <a:cubicBezTo>
                  <a:pt x="74927" y="21511"/>
                  <a:pt x="75611" y="21816"/>
                  <a:pt x="76361" y="21816"/>
                </a:cubicBezTo>
                <a:cubicBezTo>
                  <a:pt x="77866" y="21816"/>
                  <a:pt x="79088" y="20600"/>
                  <a:pt x="79088" y="19088"/>
                </a:cubicBezTo>
                <a:cubicBezTo>
                  <a:pt x="79088" y="18338"/>
                  <a:pt x="78783" y="17655"/>
                  <a:pt x="78294" y="17161"/>
                </a:cubicBezTo>
                <a:lnTo>
                  <a:pt x="61927" y="800"/>
                </a:lnTo>
                <a:cubicBezTo>
                  <a:pt x="61433" y="305"/>
                  <a:pt x="60750" y="0"/>
                  <a:pt x="60000" y="0"/>
                </a:cubicBezTo>
                <a:cubicBezTo>
                  <a:pt x="59250" y="0"/>
                  <a:pt x="58566" y="305"/>
                  <a:pt x="58072" y="800"/>
                </a:cubicBezTo>
                <a:lnTo>
                  <a:pt x="41705" y="17161"/>
                </a:lnTo>
                <a:cubicBezTo>
                  <a:pt x="41216" y="17655"/>
                  <a:pt x="40911" y="18338"/>
                  <a:pt x="40911" y="19088"/>
                </a:cubicBezTo>
                <a:cubicBezTo>
                  <a:pt x="40911" y="20600"/>
                  <a:pt x="42133" y="21816"/>
                  <a:pt x="43638" y="21816"/>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33" name="Shape 2033"/>
          <p:cNvSpPr/>
          <p:nvPr/>
        </p:nvSpPr>
        <p:spPr>
          <a:xfrm>
            <a:off x="3013903" y="4181039"/>
            <a:ext cx="279328" cy="279334"/>
          </a:xfrm>
          <a:custGeom>
            <a:avLst/>
            <a:gdLst/>
            <a:ahLst/>
            <a:cxnLst/>
            <a:rect l="0" t="0" r="0" b="0"/>
            <a:pathLst>
              <a:path w="120000" h="120000" extrusionOk="0">
                <a:moveTo>
                  <a:pt x="114544" y="49088"/>
                </a:moveTo>
                <a:lnTo>
                  <a:pt x="5455" y="49088"/>
                </a:lnTo>
                <a:lnTo>
                  <a:pt x="5455" y="38183"/>
                </a:lnTo>
                <a:lnTo>
                  <a:pt x="114544" y="38183"/>
                </a:lnTo>
                <a:cubicBezTo>
                  <a:pt x="114544" y="38183"/>
                  <a:pt x="114544" y="49088"/>
                  <a:pt x="114544" y="49088"/>
                </a:cubicBezTo>
                <a:close/>
                <a:moveTo>
                  <a:pt x="103638" y="114544"/>
                </a:moveTo>
                <a:lnTo>
                  <a:pt x="16361" y="114544"/>
                </a:lnTo>
                <a:lnTo>
                  <a:pt x="16361" y="54544"/>
                </a:lnTo>
                <a:lnTo>
                  <a:pt x="103638" y="54544"/>
                </a:lnTo>
                <a:cubicBezTo>
                  <a:pt x="103638" y="54544"/>
                  <a:pt x="103638" y="114544"/>
                  <a:pt x="103638" y="114544"/>
                </a:cubicBezTo>
                <a:close/>
                <a:moveTo>
                  <a:pt x="21816" y="5455"/>
                </a:moveTo>
                <a:lnTo>
                  <a:pt x="65455" y="5455"/>
                </a:lnTo>
                <a:lnTo>
                  <a:pt x="65455" y="19088"/>
                </a:lnTo>
                <a:cubicBezTo>
                  <a:pt x="65455" y="20600"/>
                  <a:pt x="66677" y="21816"/>
                  <a:pt x="68183" y="21816"/>
                </a:cubicBezTo>
                <a:lnTo>
                  <a:pt x="81816" y="21816"/>
                </a:lnTo>
                <a:lnTo>
                  <a:pt x="81816" y="32727"/>
                </a:lnTo>
                <a:lnTo>
                  <a:pt x="21816" y="32727"/>
                </a:lnTo>
                <a:cubicBezTo>
                  <a:pt x="21816" y="32727"/>
                  <a:pt x="21816" y="5455"/>
                  <a:pt x="21816" y="5455"/>
                </a:cubicBezTo>
                <a:close/>
                <a:moveTo>
                  <a:pt x="70911" y="8183"/>
                </a:moveTo>
                <a:lnTo>
                  <a:pt x="79088" y="16361"/>
                </a:lnTo>
                <a:lnTo>
                  <a:pt x="70911" y="16361"/>
                </a:lnTo>
                <a:cubicBezTo>
                  <a:pt x="70911" y="16361"/>
                  <a:pt x="70911" y="8183"/>
                  <a:pt x="70911" y="8183"/>
                </a:cubicBezTo>
                <a:close/>
                <a:moveTo>
                  <a:pt x="98183" y="10911"/>
                </a:moveTo>
                <a:lnTo>
                  <a:pt x="98183" y="32727"/>
                </a:lnTo>
                <a:lnTo>
                  <a:pt x="87272" y="32727"/>
                </a:lnTo>
                <a:lnTo>
                  <a:pt x="87272" y="16361"/>
                </a:lnTo>
                <a:lnTo>
                  <a:pt x="81816" y="10911"/>
                </a:lnTo>
                <a:cubicBezTo>
                  <a:pt x="81816" y="10911"/>
                  <a:pt x="98183" y="10911"/>
                  <a:pt x="98183" y="10911"/>
                </a:cubicBezTo>
                <a:close/>
                <a:moveTo>
                  <a:pt x="114544" y="32727"/>
                </a:moveTo>
                <a:lnTo>
                  <a:pt x="103638" y="32727"/>
                </a:lnTo>
                <a:lnTo>
                  <a:pt x="103638" y="10911"/>
                </a:lnTo>
                <a:cubicBezTo>
                  <a:pt x="103638" y="7900"/>
                  <a:pt x="101194" y="5455"/>
                  <a:pt x="98183" y="5455"/>
                </a:cubicBezTo>
                <a:lnTo>
                  <a:pt x="76361" y="5455"/>
                </a:lnTo>
                <a:lnTo>
                  <a:pt x="70911" y="0"/>
                </a:lnTo>
                <a:lnTo>
                  <a:pt x="21816" y="0"/>
                </a:lnTo>
                <a:cubicBezTo>
                  <a:pt x="18805" y="0"/>
                  <a:pt x="16361" y="2444"/>
                  <a:pt x="16361" y="5455"/>
                </a:cubicBezTo>
                <a:lnTo>
                  <a:pt x="16361" y="32727"/>
                </a:lnTo>
                <a:lnTo>
                  <a:pt x="5455" y="32727"/>
                </a:lnTo>
                <a:cubicBezTo>
                  <a:pt x="2444" y="32727"/>
                  <a:pt x="0" y="35172"/>
                  <a:pt x="0" y="38183"/>
                </a:cubicBezTo>
                <a:lnTo>
                  <a:pt x="0" y="49088"/>
                </a:lnTo>
                <a:cubicBezTo>
                  <a:pt x="0" y="52105"/>
                  <a:pt x="2444" y="54544"/>
                  <a:pt x="5455" y="54544"/>
                </a:cubicBezTo>
                <a:lnTo>
                  <a:pt x="10911" y="54544"/>
                </a:lnTo>
                <a:lnTo>
                  <a:pt x="10911" y="114544"/>
                </a:lnTo>
                <a:cubicBezTo>
                  <a:pt x="10911" y="117555"/>
                  <a:pt x="13350" y="120000"/>
                  <a:pt x="16361" y="120000"/>
                </a:cubicBezTo>
                <a:lnTo>
                  <a:pt x="103638" y="120000"/>
                </a:lnTo>
                <a:cubicBezTo>
                  <a:pt x="106650" y="120000"/>
                  <a:pt x="109088" y="117555"/>
                  <a:pt x="109088" y="114544"/>
                </a:cubicBezTo>
                <a:lnTo>
                  <a:pt x="109088" y="54544"/>
                </a:lnTo>
                <a:lnTo>
                  <a:pt x="114544" y="54544"/>
                </a:lnTo>
                <a:cubicBezTo>
                  <a:pt x="117555" y="54544"/>
                  <a:pt x="120000" y="52105"/>
                  <a:pt x="120000" y="49088"/>
                </a:cubicBezTo>
                <a:lnTo>
                  <a:pt x="120000" y="38183"/>
                </a:lnTo>
                <a:cubicBezTo>
                  <a:pt x="120000" y="35172"/>
                  <a:pt x="117555" y="32727"/>
                  <a:pt x="114544" y="32727"/>
                </a:cubicBezTo>
                <a:moveTo>
                  <a:pt x="43638" y="70905"/>
                </a:moveTo>
                <a:lnTo>
                  <a:pt x="76361" y="70905"/>
                </a:lnTo>
                <a:lnTo>
                  <a:pt x="76361" y="76361"/>
                </a:lnTo>
                <a:lnTo>
                  <a:pt x="43638" y="76361"/>
                </a:lnTo>
                <a:cubicBezTo>
                  <a:pt x="43638" y="76361"/>
                  <a:pt x="43638" y="70905"/>
                  <a:pt x="43638" y="70905"/>
                </a:cubicBezTo>
                <a:close/>
                <a:moveTo>
                  <a:pt x="43638" y="81816"/>
                </a:moveTo>
                <a:lnTo>
                  <a:pt x="76361" y="81816"/>
                </a:lnTo>
                <a:cubicBezTo>
                  <a:pt x="79372" y="81816"/>
                  <a:pt x="81816" y="79372"/>
                  <a:pt x="81816" y="76361"/>
                </a:cubicBezTo>
                <a:lnTo>
                  <a:pt x="81816" y="70905"/>
                </a:lnTo>
                <a:cubicBezTo>
                  <a:pt x="81816" y="67894"/>
                  <a:pt x="79372" y="65455"/>
                  <a:pt x="76361" y="65455"/>
                </a:cubicBezTo>
                <a:lnTo>
                  <a:pt x="43638" y="65455"/>
                </a:lnTo>
                <a:cubicBezTo>
                  <a:pt x="40627" y="65455"/>
                  <a:pt x="38183" y="67894"/>
                  <a:pt x="38183" y="70905"/>
                </a:cubicBezTo>
                <a:lnTo>
                  <a:pt x="38183" y="76361"/>
                </a:lnTo>
                <a:cubicBezTo>
                  <a:pt x="38183" y="79372"/>
                  <a:pt x="40627" y="81816"/>
                  <a:pt x="43638" y="81816"/>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34" name="Shape 2034"/>
          <p:cNvSpPr/>
          <p:nvPr/>
        </p:nvSpPr>
        <p:spPr>
          <a:xfrm>
            <a:off x="3547164" y="4187388"/>
            <a:ext cx="279328" cy="272981"/>
          </a:xfrm>
          <a:custGeom>
            <a:avLst/>
            <a:gdLst/>
            <a:ahLst/>
            <a:cxnLst/>
            <a:rect l="0" t="0" r="0" b="0"/>
            <a:pathLst>
              <a:path w="120000" h="120000" extrusionOk="0">
                <a:moveTo>
                  <a:pt x="41833" y="23623"/>
                </a:moveTo>
                <a:lnTo>
                  <a:pt x="37111" y="20832"/>
                </a:lnTo>
                <a:lnTo>
                  <a:pt x="34383" y="25667"/>
                </a:lnTo>
                <a:lnTo>
                  <a:pt x="39111" y="28459"/>
                </a:lnTo>
                <a:cubicBezTo>
                  <a:pt x="39111" y="28459"/>
                  <a:pt x="41833" y="23623"/>
                  <a:pt x="41833" y="23623"/>
                </a:cubicBezTo>
                <a:close/>
                <a:moveTo>
                  <a:pt x="47288" y="13953"/>
                </a:moveTo>
                <a:lnTo>
                  <a:pt x="42566" y="11167"/>
                </a:lnTo>
                <a:lnTo>
                  <a:pt x="39838" y="16002"/>
                </a:lnTo>
                <a:lnTo>
                  <a:pt x="44561" y="18794"/>
                </a:lnTo>
                <a:cubicBezTo>
                  <a:pt x="44561" y="18794"/>
                  <a:pt x="47288" y="13953"/>
                  <a:pt x="47288" y="13953"/>
                </a:cubicBezTo>
                <a:close/>
                <a:moveTo>
                  <a:pt x="114544" y="47439"/>
                </a:moveTo>
                <a:lnTo>
                  <a:pt x="5455" y="47439"/>
                </a:lnTo>
                <a:lnTo>
                  <a:pt x="5455" y="36277"/>
                </a:lnTo>
                <a:lnTo>
                  <a:pt x="114544" y="36277"/>
                </a:lnTo>
                <a:cubicBezTo>
                  <a:pt x="114544" y="36277"/>
                  <a:pt x="114544" y="47439"/>
                  <a:pt x="114544" y="47439"/>
                </a:cubicBezTo>
                <a:close/>
                <a:moveTo>
                  <a:pt x="103638" y="114416"/>
                </a:moveTo>
                <a:lnTo>
                  <a:pt x="16361" y="114416"/>
                </a:lnTo>
                <a:lnTo>
                  <a:pt x="16361" y="53023"/>
                </a:lnTo>
                <a:lnTo>
                  <a:pt x="103638" y="53023"/>
                </a:lnTo>
                <a:cubicBezTo>
                  <a:pt x="103638" y="53023"/>
                  <a:pt x="103638" y="114416"/>
                  <a:pt x="103638" y="114416"/>
                </a:cubicBezTo>
                <a:close/>
                <a:moveTo>
                  <a:pt x="37838" y="8375"/>
                </a:moveTo>
                <a:cubicBezTo>
                  <a:pt x="39350" y="5707"/>
                  <a:pt x="42683" y="4790"/>
                  <a:pt x="45294" y="6332"/>
                </a:cubicBezTo>
                <a:lnTo>
                  <a:pt x="54744" y="11916"/>
                </a:lnTo>
                <a:lnTo>
                  <a:pt x="44144" y="30699"/>
                </a:lnTo>
                <a:lnTo>
                  <a:pt x="31994" y="30699"/>
                </a:lnTo>
                <a:lnTo>
                  <a:pt x="31655" y="30502"/>
                </a:lnTo>
                <a:lnTo>
                  <a:pt x="31544" y="30699"/>
                </a:lnTo>
                <a:lnTo>
                  <a:pt x="25250" y="30699"/>
                </a:lnTo>
                <a:cubicBezTo>
                  <a:pt x="25250" y="30699"/>
                  <a:pt x="37838" y="8375"/>
                  <a:pt x="37838" y="8375"/>
                </a:cubicBezTo>
                <a:close/>
                <a:moveTo>
                  <a:pt x="86538" y="30699"/>
                </a:moveTo>
                <a:lnTo>
                  <a:pt x="50438" y="30699"/>
                </a:lnTo>
                <a:lnTo>
                  <a:pt x="59466" y="14702"/>
                </a:lnTo>
                <a:cubicBezTo>
                  <a:pt x="59466" y="14702"/>
                  <a:pt x="86538" y="30699"/>
                  <a:pt x="86538" y="30699"/>
                </a:cubicBezTo>
                <a:close/>
                <a:moveTo>
                  <a:pt x="88500" y="15529"/>
                </a:moveTo>
                <a:cubicBezTo>
                  <a:pt x="91411" y="14730"/>
                  <a:pt x="94394" y="16497"/>
                  <a:pt x="95177" y="19475"/>
                </a:cubicBezTo>
                <a:lnTo>
                  <a:pt x="98116" y="30699"/>
                </a:lnTo>
                <a:lnTo>
                  <a:pt x="97444" y="30699"/>
                </a:lnTo>
                <a:lnTo>
                  <a:pt x="90438" y="26556"/>
                </a:lnTo>
                <a:lnTo>
                  <a:pt x="91322" y="26308"/>
                </a:lnTo>
                <a:lnTo>
                  <a:pt x="89911" y="20916"/>
                </a:lnTo>
                <a:lnTo>
                  <a:pt x="84644" y="22363"/>
                </a:lnTo>
                <a:lnTo>
                  <a:pt x="84883" y="23275"/>
                </a:lnTo>
                <a:lnTo>
                  <a:pt x="78200" y="19329"/>
                </a:lnTo>
                <a:lnTo>
                  <a:pt x="77961" y="18417"/>
                </a:lnTo>
                <a:cubicBezTo>
                  <a:pt x="77961" y="18417"/>
                  <a:pt x="88500" y="15529"/>
                  <a:pt x="88500" y="15529"/>
                </a:cubicBezTo>
                <a:close/>
                <a:moveTo>
                  <a:pt x="114544" y="30699"/>
                </a:moveTo>
                <a:lnTo>
                  <a:pt x="103766" y="30699"/>
                </a:lnTo>
                <a:lnTo>
                  <a:pt x="100450" y="18028"/>
                </a:lnTo>
                <a:cubicBezTo>
                  <a:pt x="98888" y="12073"/>
                  <a:pt x="92911" y="8544"/>
                  <a:pt x="87088" y="10137"/>
                </a:cubicBezTo>
                <a:lnTo>
                  <a:pt x="70394" y="14719"/>
                </a:lnTo>
                <a:lnTo>
                  <a:pt x="48022" y="1497"/>
                </a:lnTo>
                <a:cubicBezTo>
                  <a:pt x="42800" y="-1581"/>
                  <a:pt x="36133" y="247"/>
                  <a:pt x="33116" y="5583"/>
                </a:cubicBezTo>
                <a:lnTo>
                  <a:pt x="18944" y="30699"/>
                </a:lnTo>
                <a:lnTo>
                  <a:pt x="5455" y="30699"/>
                </a:lnTo>
                <a:cubicBezTo>
                  <a:pt x="2444" y="30699"/>
                  <a:pt x="0" y="33198"/>
                  <a:pt x="0" y="36277"/>
                </a:cubicBezTo>
                <a:lnTo>
                  <a:pt x="0" y="47439"/>
                </a:lnTo>
                <a:cubicBezTo>
                  <a:pt x="0" y="50529"/>
                  <a:pt x="2444" y="53023"/>
                  <a:pt x="5455" y="53023"/>
                </a:cubicBezTo>
                <a:lnTo>
                  <a:pt x="10911" y="53023"/>
                </a:lnTo>
                <a:lnTo>
                  <a:pt x="10911" y="114416"/>
                </a:lnTo>
                <a:cubicBezTo>
                  <a:pt x="10911" y="117500"/>
                  <a:pt x="13350" y="120000"/>
                  <a:pt x="16361" y="120000"/>
                </a:cubicBezTo>
                <a:lnTo>
                  <a:pt x="103638" y="120000"/>
                </a:lnTo>
                <a:cubicBezTo>
                  <a:pt x="106650" y="120000"/>
                  <a:pt x="109088" y="117500"/>
                  <a:pt x="109088" y="114416"/>
                </a:cubicBezTo>
                <a:lnTo>
                  <a:pt x="109088" y="53023"/>
                </a:lnTo>
                <a:lnTo>
                  <a:pt x="114544" y="53023"/>
                </a:lnTo>
                <a:cubicBezTo>
                  <a:pt x="117555" y="53023"/>
                  <a:pt x="120000" y="50529"/>
                  <a:pt x="120000" y="47439"/>
                </a:cubicBezTo>
                <a:lnTo>
                  <a:pt x="120000" y="36277"/>
                </a:lnTo>
                <a:cubicBezTo>
                  <a:pt x="120000" y="33198"/>
                  <a:pt x="117555" y="30699"/>
                  <a:pt x="114544" y="30699"/>
                </a:cubicBezTo>
                <a:moveTo>
                  <a:pt x="43638" y="69768"/>
                </a:moveTo>
                <a:lnTo>
                  <a:pt x="76361" y="69768"/>
                </a:lnTo>
                <a:lnTo>
                  <a:pt x="76361" y="75346"/>
                </a:lnTo>
                <a:lnTo>
                  <a:pt x="43638" y="75346"/>
                </a:lnTo>
                <a:cubicBezTo>
                  <a:pt x="43638" y="75346"/>
                  <a:pt x="43638" y="69768"/>
                  <a:pt x="43638" y="69768"/>
                </a:cubicBezTo>
                <a:close/>
                <a:moveTo>
                  <a:pt x="43638" y="80930"/>
                </a:moveTo>
                <a:lnTo>
                  <a:pt x="76361" y="80930"/>
                </a:lnTo>
                <a:cubicBezTo>
                  <a:pt x="79377" y="80930"/>
                  <a:pt x="81816" y="78431"/>
                  <a:pt x="81816" y="75346"/>
                </a:cubicBezTo>
                <a:lnTo>
                  <a:pt x="81816" y="69768"/>
                </a:lnTo>
                <a:cubicBezTo>
                  <a:pt x="81816" y="66684"/>
                  <a:pt x="79377" y="64184"/>
                  <a:pt x="76361" y="64184"/>
                </a:cubicBezTo>
                <a:lnTo>
                  <a:pt x="43638" y="64184"/>
                </a:lnTo>
                <a:cubicBezTo>
                  <a:pt x="40622" y="64184"/>
                  <a:pt x="38183" y="66684"/>
                  <a:pt x="38183" y="69768"/>
                </a:cubicBezTo>
                <a:lnTo>
                  <a:pt x="38183" y="75346"/>
                </a:lnTo>
                <a:cubicBezTo>
                  <a:pt x="38183" y="78431"/>
                  <a:pt x="40622" y="80930"/>
                  <a:pt x="43638" y="80930"/>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35" name="Shape 2035"/>
          <p:cNvSpPr/>
          <p:nvPr/>
        </p:nvSpPr>
        <p:spPr>
          <a:xfrm>
            <a:off x="4080425" y="4181039"/>
            <a:ext cx="279328" cy="279328"/>
          </a:xfrm>
          <a:custGeom>
            <a:avLst/>
            <a:gdLst/>
            <a:ahLst/>
            <a:cxnLst/>
            <a:rect l="0" t="0" r="0" b="0"/>
            <a:pathLst>
              <a:path w="120000" h="120000" extrusionOk="0">
                <a:moveTo>
                  <a:pt x="51816" y="98183"/>
                </a:moveTo>
                <a:cubicBezTo>
                  <a:pt x="26211" y="98183"/>
                  <a:pt x="5455" y="77422"/>
                  <a:pt x="5455" y="51816"/>
                </a:cubicBezTo>
                <a:cubicBezTo>
                  <a:pt x="5455" y="26211"/>
                  <a:pt x="26211" y="5455"/>
                  <a:pt x="51816" y="5455"/>
                </a:cubicBezTo>
                <a:cubicBezTo>
                  <a:pt x="77422" y="5455"/>
                  <a:pt x="98183" y="26211"/>
                  <a:pt x="98183" y="51816"/>
                </a:cubicBezTo>
                <a:cubicBezTo>
                  <a:pt x="98183" y="77422"/>
                  <a:pt x="77422" y="98183"/>
                  <a:pt x="51816" y="98183"/>
                </a:cubicBezTo>
                <a:moveTo>
                  <a:pt x="119200" y="115344"/>
                </a:moveTo>
                <a:lnTo>
                  <a:pt x="90294" y="86438"/>
                </a:lnTo>
                <a:cubicBezTo>
                  <a:pt x="98561" y="77261"/>
                  <a:pt x="103638" y="65144"/>
                  <a:pt x="103638" y="51816"/>
                </a:cubicBezTo>
                <a:cubicBezTo>
                  <a:pt x="103638" y="23200"/>
                  <a:pt x="80438" y="0"/>
                  <a:pt x="51816" y="0"/>
                </a:cubicBezTo>
                <a:cubicBezTo>
                  <a:pt x="23200" y="0"/>
                  <a:pt x="0" y="23200"/>
                  <a:pt x="0" y="51816"/>
                </a:cubicBezTo>
                <a:cubicBezTo>
                  <a:pt x="0" y="80438"/>
                  <a:pt x="23200" y="103638"/>
                  <a:pt x="51816" y="103638"/>
                </a:cubicBezTo>
                <a:cubicBezTo>
                  <a:pt x="65144" y="103638"/>
                  <a:pt x="77261" y="98566"/>
                  <a:pt x="86438" y="90294"/>
                </a:cubicBezTo>
                <a:lnTo>
                  <a:pt x="115344" y="119200"/>
                </a:lnTo>
                <a:cubicBezTo>
                  <a:pt x="115838" y="119700"/>
                  <a:pt x="116516" y="120000"/>
                  <a:pt x="117272" y="120000"/>
                </a:cubicBezTo>
                <a:cubicBezTo>
                  <a:pt x="118777" y="120000"/>
                  <a:pt x="120000" y="118783"/>
                  <a:pt x="120000" y="117272"/>
                </a:cubicBezTo>
                <a:cubicBezTo>
                  <a:pt x="120000" y="116522"/>
                  <a:pt x="119694" y="115838"/>
                  <a:pt x="119200" y="115344"/>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36" name="Shape 2036"/>
          <p:cNvSpPr/>
          <p:nvPr/>
        </p:nvSpPr>
        <p:spPr>
          <a:xfrm>
            <a:off x="4613686" y="4181039"/>
            <a:ext cx="279328" cy="279328"/>
          </a:xfrm>
          <a:custGeom>
            <a:avLst/>
            <a:gdLst/>
            <a:ahLst/>
            <a:cxnLst/>
            <a:rect l="0" t="0" r="0" b="0"/>
            <a:pathLst>
              <a:path w="120000" h="120000" extrusionOk="0">
                <a:moveTo>
                  <a:pt x="51816" y="98183"/>
                </a:moveTo>
                <a:cubicBezTo>
                  <a:pt x="26211" y="98183"/>
                  <a:pt x="5455" y="77422"/>
                  <a:pt x="5455" y="51816"/>
                </a:cubicBezTo>
                <a:cubicBezTo>
                  <a:pt x="5455" y="26211"/>
                  <a:pt x="26211" y="5455"/>
                  <a:pt x="51816" y="5455"/>
                </a:cubicBezTo>
                <a:cubicBezTo>
                  <a:pt x="77422" y="5455"/>
                  <a:pt x="98183" y="26211"/>
                  <a:pt x="98183" y="51816"/>
                </a:cubicBezTo>
                <a:cubicBezTo>
                  <a:pt x="98183" y="77422"/>
                  <a:pt x="77422" y="98183"/>
                  <a:pt x="51816" y="98183"/>
                </a:cubicBezTo>
                <a:moveTo>
                  <a:pt x="119200" y="115344"/>
                </a:moveTo>
                <a:lnTo>
                  <a:pt x="90294" y="86438"/>
                </a:lnTo>
                <a:cubicBezTo>
                  <a:pt x="98561" y="77261"/>
                  <a:pt x="103638" y="65144"/>
                  <a:pt x="103638" y="51816"/>
                </a:cubicBezTo>
                <a:cubicBezTo>
                  <a:pt x="103638" y="23200"/>
                  <a:pt x="80438" y="0"/>
                  <a:pt x="51816" y="0"/>
                </a:cubicBezTo>
                <a:cubicBezTo>
                  <a:pt x="23200" y="0"/>
                  <a:pt x="0" y="23200"/>
                  <a:pt x="0" y="51816"/>
                </a:cubicBezTo>
                <a:cubicBezTo>
                  <a:pt x="0" y="80438"/>
                  <a:pt x="23200" y="103638"/>
                  <a:pt x="51816" y="103638"/>
                </a:cubicBezTo>
                <a:cubicBezTo>
                  <a:pt x="65144" y="103638"/>
                  <a:pt x="77261" y="98566"/>
                  <a:pt x="86438" y="90294"/>
                </a:cubicBezTo>
                <a:lnTo>
                  <a:pt x="115344" y="119200"/>
                </a:lnTo>
                <a:cubicBezTo>
                  <a:pt x="115838" y="119700"/>
                  <a:pt x="116516" y="120000"/>
                  <a:pt x="117272" y="120000"/>
                </a:cubicBezTo>
                <a:cubicBezTo>
                  <a:pt x="118777" y="120000"/>
                  <a:pt x="120000" y="118783"/>
                  <a:pt x="120000" y="117272"/>
                </a:cubicBezTo>
                <a:cubicBezTo>
                  <a:pt x="120000" y="116522"/>
                  <a:pt x="119694" y="115838"/>
                  <a:pt x="119200" y="115344"/>
                </a:cubicBezTo>
                <a:moveTo>
                  <a:pt x="76361" y="49088"/>
                </a:moveTo>
                <a:lnTo>
                  <a:pt x="54544" y="49088"/>
                </a:lnTo>
                <a:lnTo>
                  <a:pt x="54544" y="27272"/>
                </a:lnTo>
                <a:cubicBezTo>
                  <a:pt x="54544" y="25766"/>
                  <a:pt x="53327" y="24544"/>
                  <a:pt x="51816" y="24544"/>
                </a:cubicBezTo>
                <a:cubicBezTo>
                  <a:pt x="50311" y="24544"/>
                  <a:pt x="49088" y="25766"/>
                  <a:pt x="49088" y="27272"/>
                </a:cubicBezTo>
                <a:lnTo>
                  <a:pt x="49088" y="49088"/>
                </a:lnTo>
                <a:lnTo>
                  <a:pt x="27272" y="49088"/>
                </a:lnTo>
                <a:cubicBezTo>
                  <a:pt x="25766" y="49088"/>
                  <a:pt x="24544" y="50311"/>
                  <a:pt x="24544" y="51816"/>
                </a:cubicBezTo>
                <a:cubicBezTo>
                  <a:pt x="24544" y="53327"/>
                  <a:pt x="25766" y="54544"/>
                  <a:pt x="27272" y="54544"/>
                </a:cubicBezTo>
                <a:lnTo>
                  <a:pt x="49088" y="54544"/>
                </a:lnTo>
                <a:lnTo>
                  <a:pt x="49088" y="76361"/>
                </a:lnTo>
                <a:cubicBezTo>
                  <a:pt x="49088" y="77872"/>
                  <a:pt x="50311" y="79088"/>
                  <a:pt x="51816" y="79088"/>
                </a:cubicBezTo>
                <a:cubicBezTo>
                  <a:pt x="53327" y="79088"/>
                  <a:pt x="54544" y="77872"/>
                  <a:pt x="54544" y="76361"/>
                </a:cubicBezTo>
                <a:lnTo>
                  <a:pt x="54544" y="54544"/>
                </a:lnTo>
                <a:lnTo>
                  <a:pt x="76361" y="54544"/>
                </a:lnTo>
                <a:cubicBezTo>
                  <a:pt x="77872" y="54544"/>
                  <a:pt x="79088" y="53327"/>
                  <a:pt x="79088" y="51816"/>
                </a:cubicBezTo>
                <a:cubicBezTo>
                  <a:pt x="79088" y="50311"/>
                  <a:pt x="77872" y="49088"/>
                  <a:pt x="76361" y="49088"/>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37" name="Shape 2037"/>
          <p:cNvSpPr/>
          <p:nvPr/>
        </p:nvSpPr>
        <p:spPr>
          <a:xfrm>
            <a:off x="5146947" y="4181039"/>
            <a:ext cx="279328" cy="279328"/>
          </a:xfrm>
          <a:custGeom>
            <a:avLst/>
            <a:gdLst/>
            <a:ahLst/>
            <a:cxnLst/>
            <a:rect l="0" t="0" r="0" b="0"/>
            <a:pathLst>
              <a:path w="120000" h="120000" extrusionOk="0">
                <a:moveTo>
                  <a:pt x="51816" y="98183"/>
                </a:moveTo>
                <a:cubicBezTo>
                  <a:pt x="26211" y="98183"/>
                  <a:pt x="5455" y="77422"/>
                  <a:pt x="5455" y="51816"/>
                </a:cubicBezTo>
                <a:cubicBezTo>
                  <a:pt x="5455" y="26211"/>
                  <a:pt x="26211" y="5455"/>
                  <a:pt x="51816" y="5455"/>
                </a:cubicBezTo>
                <a:cubicBezTo>
                  <a:pt x="77422" y="5455"/>
                  <a:pt x="98183" y="26211"/>
                  <a:pt x="98183" y="51816"/>
                </a:cubicBezTo>
                <a:cubicBezTo>
                  <a:pt x="98183" y="77422"/>
                  <a:pt x="77422" y="98183"/>
                  <a:pt x="51816" y="98183"/>
                </a:cubicBezTo>
                <a:moveTo>
                  <a:pt x="119200" y="115344"/>
                </a:moveTo>
                <a:lnTo>
                  <a:pt x="90294" y="86438"/>
                </a:lnTo>
                <a:cubicBezTo>
                  <a:pt x="98561" y="77261"/>
                  <a:pt x="103638" y="65144"/>
                  <a:pt x="103638" y="51816"/>
                </a:cubicBezTo>
                <a:cubicBezTo>
                  <a:pt x="103638" y="23200"/>
                  <a:pt x="80438" y="0"/>
                  <a:pt x="51816" y="0"/>
                </a:cubicBezTo>
                <a:cubicBezTo>
                  <a:pt x="23200" y="0"/>
                  <a:pt x="0" y="23200"/>
                  <a:pt x="0" y="51816"/>
                </a:cubicBezTo>
                <a:cubicBezTo>
                  <a:pt x="0" y="80438"/>
                  <a:pt x="23200" y="103638"/>
                  <a:pt x="51816" y="103638"/>
                </a:cubicBezTo>
                <a:cubicBezTo>
                  <a:pt x="65144" y="103638"/>
                  <a:pt x="77261" y="98566"/>
                  <a:pt x="86438" y="90294"/>
                </a:cubicBezTo>
                <a:lnTo>
                  <a:pt x="115344" y="119200"/>
                </a:lnTo>
                <a:cubicBezTo>
                  <a:pt x="115838" y="119700"/>
                  <a:pt x="116516" y="120000"/>
                  <a:pt x="117272" y="120000"/>
                </a:cubicBezTo>
                <a:cubicBezTo>
                  <a:pt x="118777" y="120000"/>
                  <a:pt x="120000" y="118783"/>
                  <a:pt x="120000" y="117272"/>
                </a:cubicBezTo>
                <a:cubicBezTo>
                  <a:pt x="120000" y="116522"/>
                  <a:pt x="119694" y="115838"/>
                  <a:pt x="119200" y="115344"/>
                </a:cubicBezTo>
                <a:moveTo>
                  <a:pt x="76361" y="49088"/>
                </a:moveTo>
                <a:lnTo>
                  <a:pt x="27272" y="49088"/>
                </a:lnTo>
                <a:cubicBezTo>
                  <a:pt x="25766" y="49088"/>
                  <a:pt x="24544" y="50311"/>
                  <a:pt x="24544" y="51816"/>
                </a:cubicBezTo>
                <a:cubicBezTo>
                  <a:pt x="24544" y="53327"/>
                  <a:pt x="25766" y="54544"/>
                  <a:pt x="27272" y="54544"/>
                </a:cubicBezTo>
                <a:lnTo>
                  <a:pt x="76361" y="54544"/>
                </a:lnTo>
                <a:cubicBezTo>
                  <a:pt x="77872" y="54544"/>
                  <a:pt x="79088" y="53327"/>
                  <a:pt x="79088" y="51816"/>
                </a:cubicBezTo>
                <a:cubicBezTo>
                  <a:pt x="79088" y="50311"/>
                  <a:pt x="77872" y="49088"/>
                  <a:pt x="76361" y="49088"/>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38" name="Shape 2038"/>
          <p:cNvSpPr/>
          <p:nvPr/>
        </p:nvSpPr>
        <p:spPr>
          <a:xfrm>
            <a:off x="5692905" y="4181039"/>
            <a:ext cx="253934" cy="279328"/>
          </a:xfrm>
          <a:custGeom>
            <a:avLst/>
            <a:gdLst/>
            <a:ahLst/>
            <a:cxnLst/>
            <a:rect l="0" t="0" r="0" b="0"/>
            <a:pathLst>
              <a:path w="120000" h="120000" extrusionOk="0">
                <a:moveTo>
                  <a:pt x="60000" y="27272"/>
                </a:moveTo>
                <a:cubicBezTo>
                  <a:pt x="30177" y="27272"/>
                  <a:pt x="6000" y="22388"/>
                  <a:pt x="6000" y="16361"/>
                </a:cubicBezTo>
                <a:cubicBezTo>
                  <a:pt x="6000" y="10338"/>
                  <a:pt x="30177" y="5455"/>
                  <a:pt x="60000" y="5455"/>
                </a:cubicBezTo>
                <a:cubicBezTo>
                  <a:pt x="89822" y="5455"/>
                  <a:pt x="114000" y="10338"/>
                  <a:pt x="114000" y="16361"/>
                </a:cubicBezTo>
                <a:cubicBezTo>
                  <a:pt x="114000" y="22388"/>
                  <a:pt x="89822" y="27272"/>
                  <a:pt x="60000" y="27272"/>
                </a:cubicBezTo>
                <a:moveTo>
                  <a:pt x="90583" y="48105"/>
                </a:moveTo>
                <a:cubicBezTo>
                  <a:pt x="78500" y="57000"/>
                  <a:pt x="66000" y="66200"/>
                  <a:pt x="66000" y="81816"/>
                </a:cubicBezTo>
                <a:cubicBezTo>
                  <a:pt x="66000" y="97561"/>
                  <a:pt x="66000" y="107055"/>
                  <a:pt x="64677" y="111861"/>
                </a:cubicBezTo>
                <a:cubicBezTo>
                  <a:pt x="64011" y="114294"/>
                  <a:pt x="63938" y="114544"/>
                  <a:pt x="60000" y="114544"/>
                </a:cubicBezTo>
                <a:cubicBezTo>
                  <a:pt x="56061" y="114544"/>
                  <a:pt x="55988" y="114294"/>
                  <a:pt x="55316" y="111861"/>
                </a:cubicBezTo>
                <a:cubicBezTo>
                  <a:pt x="54544" y="109038"/>
                  <a:pt x="54227" y="104555"/>
                  <a:pt x="54100" y="98183"/>
                </a:cubicBezTo>
                <a:lnTo>
                  <a:pt x="57000" y="98183"/>
                </a:lnTo>
                <a:cubicBezTo>
                  <a:pt x="58655" y="98183"/>
                  <a:pt x="60000" y="96961"/>
                  <a:pt x="60000" y="95455"/>
                </a:cubicBezTo>
                <a:cubicBezTo>
                  <a:pt x="60000" y="93950"/>
                  <a:pt x="58655" y="92727"/>
                  <a:pt x="57000" y="92727"/>
                </a:cubicBezTo>
                <a:lnTo>
                  <a:pt x="54022" y="92727"/>
                </a:lnTo>
                <a:cubicBezTo>
                  <a:pt x="54011" y="91005"/>
                  <a:pt x="54005" y="89216"/>
                  <a:pt x="54005" y="87272"/>
                </a:cubicBezTo>
                <a:lnTo>
                  <a:pt x="57000" y="87272"/>
                </a:lnTo>
                <a:cubicBezTo>
                  <a:pt x="58655" y="87272"/>
                  <a:pt x="60000" y="86050"/>
                  <a:pt x="60000" y="84544"/>
                </a:cubicBezTo>
                <a:cubicBezTo>
                  <a:pt x="60000" y="83038"/>
                  <a:pt x="58655" y="81816"/>
                  <a:pt x="57000" y="81816"/>
                </a:cubicBezTo>
                <a:lnTo>
                  <a:pt x="54000" y="81816"/>
                </a:lnTo>
                <a:cubicBezTo>
                  <a:pt x="54000" y="66200"/>
                  <a:pt x="41500" y="57000"/>
                  <a:pt x="29416" y="48105"/>
                </a:cubicBezTo>
                <a:cubicBezTo>
                  <a:pt x="19683" y="40944"/>
                  <a:pt x="10400" y="34105"/>
                  <a:pt x="7188" y="24133"/>
                </a:cubicBezTo>
                <a:cubicBezTo>
                  <a:pt x="17327" y="29255"/>
                  <a:pt x="37172" y="32727"/>
                  <a:pt x="60000" y="32727"/>
                </a:cubicBezTo>
                <a:cubicBezTo>
                  <a:pt x="82805" y="32727"/>
                  <a:pt x="102638" y="29255"/>
                  <a:pt x="112788" y="24150"/>
                </a:cubicBezTo>
                <a:cubicBezTo>
                  <a:pt x="109561" y="34127"/>
                  <a:pt x="100294" y="40961"/>
                  <a:pt x="90583" y="48105"/>
                </a:cubicBezTo>
                <a:moveTo>
                  <a:pt x="60000" y="0"/>
                </a:moveTo>
                <a:cubicBezTo>
                  <a:pt x="26861" y="0"/>
                  <a:pt x="0" y="7327"/>
                  <a:pt x="0" y="16361"/>
                </a:cubicBezTo>
                <a:cubicBezTo>
                  <a:pt x="0" y="49088"/>
                  <a:pt x="48000" y="54544"/>
                  <a:pt x="48000" y="81816"/>
                </a:cubicBezTo>
                <a:lnTo>
                  <a:pt x="48000" y="84538"/>
                </a:lnTo>
                <a:lnTo>
                  <a:pt x="48000" y="84544"/>
                </a:lnTo>
                <a:lnTo>
                  <a:pt x="48000" y="84550"/>
                </a:lnTo>
                <a:cubicBezTo>
                  <a:pt x="48005" y="88544"/>
                  <a:pt x="48011" y="92066"/>
                  <a:pt x="48050" y="95233"/>
                </a:cubicBezTo>
                <a:cubicBezTo>
                  <a:pt x="48038" y="95305"/>
                  <a:pt x="48000" y="95377"/>
                  <a:pt x="48000" y="95455"/>
                </a:cubicBezTo>
                <a:cubicBezTo>
                  <a:pt x="48000" y="95550"/>
                  <a:pt x="48044" y="95622"/>
                  <a:pt x="48061" y="95722"/>
                </a:cubicBezTo>
                <a:cubicBezTo>
                  <a:pt x="48327" y="116088"/>
                  <a:pt x="49972" y="120000"/>
                  <a:pt x="60000" y="120000"/>
                </a:cubicBezTo>
                <a:cubicBezTo>
                  <a:pt x="72000" y="120000"/>
                  <a:pt x="72000" y="114544"/>
                  <a:pt x="72000" y="81816"/>
                </a:cubicBezTo>
                <a:cubicBezTo>
                  <a:pt x="72000" y="54544"/>
                  <a:pt x="120000" y="49088"/>
                  <a:pt x="120000" y="16361"/>
                </a:cubicBezTo>
                <a:cubicBezTo>
                  <a:pt x="120000" y="7327"/>
                  <a:pt x="93138" y="0"/>
                  <a:pt x="60000" y="0"/>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39" name="Shape 2039"/>
          <p:cNvSpPr/>
          <p:nvPr/>
        </p:nvSpPr>
        <p:spPr>
          <a:xfrm>
            <a:off x="880858" y="4714300"/>
            <a:ext cx="279328" cy="279328"/>
          </a:xfrm>
          <a:custGeom>
            <a:avLst/>
            <a:gdLst/>
            <a:ahLst/>
            <a:cxnLst/>
            <a:rect l="0" t="0" r="0" b="0"/>
            <a:pathLst>
              <a:path w="120000" h="120000" extrusionOk="0">
                <a:moveTo>
                  <a:pt x="117272" y="81816"/>
                </a:moveTo>
                <a:lnTo>
                  <a:pt x="103638" y="81816"/>
                </a:lnTo>
                <a:lnTo>
                  <a:pt x="103638" y="68183"/>
                </a:lnTo>
                <a:cubicBezTo>
                  <a:pt x="103638" y="66677"/>
                  <a:pt x="102411" y="65455"/>
                  <a:pt x="100911" y="65455"/>
                </a:cubicBezTo>
                <a:cubicBezTo>
                  <a:pt x="99405" y="65455"/>
                  <a:pt x="98183" y="66677"/>
                  <a:pt x="98183" y="68183"/>
                </a:cubicBezTo>
                <a:lnTo>
                  <a:pt x="98183" y="81816"/>
                </a:lnTo>
                <a:lnTo>
                  <a:pt x="84544" y="81816"/>
                </a:lnTo>
                <a:cubicBezTo>
                  <a:pt x="83038" y="81816"/>
                  <a:pt x="81816" y="83038"/>
                  <a:pt x="81816" y="84544"/>
                </a:cubicBezTo>
                <a:cubicBezTo>
                  <a:pt x="81816" y="86055"/>
                  <a:pt x="83038" y="87272"/>
                  <a:pt x="84544" y="87272"/>
                </a:cubicBezTo>
                <a:lnTo>
                  <a:pt x="98183" y="87272"/>
                </a:lnTo>
                <a:lnTo>
                  <a:pt x="98183" y="100911"/>
                </a:lnTo>
                <a:cubicBezTo>
                  <a:pt x="98183" y="102416"/>
                  <a:pt x="99405" y="103638"/>
                  <a:pt x="100911" y="103638"/>
                </a:cubicBezTo>
                <a:cubicBezTo>
                  <a:pt x="102411" y="103638"/>
                  <a:pt x="103638" y="102416"/>
                  <a:pt x="103638" y="100911"/>
                </a:cubicBezTo>
                <a:lnTo>
                  <a:pt x="103638" y="87272"/>
                </a:lnTo>
                <a:lnTo>
                  <a:pt x="117272" y="87272"/>
                </a:lnTo>
                <a:cubicBezTo>
                  <a:pt x="118777" y="87272"/>
                  <a:pt x="120000" y="86055"/>
                  <a:pt x="120000" y="84544"/>
                </a:cubicBezTo>
                <a:cubicBezTo>
                  <a:pt x="120000" y="83038"/>
                  <a:pt x="118777" y="81816"/>
                  <a:pt x="117272" y="81816"/>
                </a:cubicBezTo>
                <a:moveTo>
                  <a:pt x="82350" y="48105"/>
                </a:moveTo>
                <a:cubicBezTo>
                  <a:pt x="71361" y="57000"/>
                  <a:pt x="60000" y="66200"/>
                  <a:pt x="60000" y="81816"/>
                </a:cubicBezTo>
                <a:cubicBezTo>
                  <a:pt x="60000" y="97561"/>
                  <a:pt x="60000" y="107055"/>
                  <a:pt x="58800" y="111861"/>
                </a:cubicBezTo>
                <a:cubicBezTo>
                  <a:pt x="58188" y="114294"/>
                  <a:pt x="58127" y="114544"/>
                  <a:pt x="54544" y="114544"/>
                </a:cubicBezTo>
                <a:cubicBezTo>
                  <a:pt x="50961" y="114544"/>
                  <a:pt x="50900" y="114294"/>
                  <a:pt x="50288" y="111861"/>
                </a:cubicBezTo>
                <a:cubicBezTo>
                  <a:pt x="49588" y="109038"/>
                  <a:pt x="49300" y="104555"/>
                  <a:pt x="49183" y="98183"/>
                </a:cubicBezTo>
                <a:lnTo>
                  <a:pt x="51816" y="98183"/>
                </a:lnTo>
                <a:cubicBezTo>
                  <a:pt x="53322" y="98183"/>
                  <a:pt x="54544" y="96961"/>
                  <a:pt x="54544" y="95455"/>
                </a:cubicBezTo>
                <a:cubicBezTo>
                  <a:pt x="54544" y="93944"/>
                  <a:pt x="53322" y="92727"/>
                  <a:pt x="51816" y="92727"/>
                </a:cubicBezTo>
                <a:lnTo>
                  <a:pt x="49111" y="92727"/>
                </a:lnTo>
                <a:cubicBezTo>
                  <a:pt x="49100" y="91005"/>
                  <a:pt x="49094" y="89216"/>
                  <a:pt x="49094" y="87272"/>
                </a:cubicBezTo>
                <a:lnTo>
                  <a:pt x="51816" y="87272"/>
                </a:lnTo>
                <a:cubicBezTo>
                  <a:pt x="53322" y="87272"/>
                  <a:pt x="54544" y="86055"/>
                  <a:pt x="54544" y="84544"/>
                </a:cubicBezTo>
                <a:cubicBezTo>
                  <a:pt x="54544" y="83038"/>
                  <a:pt x="53322" y="81816"/>
                  <a:pt x="51816" y="81816"/>
                </a:cubicBezTo>
                <a:lnTo>
                  <a:pt x="49088" y="81816"/>
                </a:lnTo>
                <a:cubicBezTo>
                  <a:pt x="49088" y="66200"/>
                  <a:pt x="37727" y="57000"/>
                  <a:pt x="26738" y="48105"/>
                </a:cubicBezTo>
                <a:cubicBezTo>
                  <a:pt x="17894" y="40944"/>
                  <a:pt x="9455" y="34105"/>
                  <a:pt x="6533" y="24133"/>
                </a:cubicBezTo>
                <a:cubicBezTo>
                  <a:pt x="15750" y="29255"/>
                  <a:pt x="33794" y="32727"/>
                  <a:pt x="54544" y="32727"/>
                </a:cubicBezTo>
                <a:cubicBezTo>
                  <a:pt x="75277" y="32727"/>
                  <a:pt x="93305" y="29255"/>
                  <a:pt x="102533" y="24150"/>
                </a:cubicBezTo>
                <a:cubicBezTo>
                  <a:pt x="99600" y="34127"/>
                  <a:pt x="91177" y="40961"/>
                  <a:pt x="82350" y="48105"/>
                </a:cubicBezTo>
                <a:moveTo>
                  <a:pt x="5455" y="16361"/>
                </a:moveTo>
                <a:cubicBezTo>
                  <a:pt x="5455" y="10338"/>
                  <a:pt x="27433" y="5455"/>
                  <a:pt x="54544" y="5455"/>
                </a:cubicBezTo>
                <a:cubicBezTo>
                  <a:pt x="81655" y="5455"/>
                  <a:pt x="103638" y="10338"/>
                  <a:pt x="103638" y="16361"/>
                </a:cubicBezTo>
                <a:cubicBezTo>
                  <a:pt x="103638" y="22394"/>
                  <a:pt x="81655" y="27272"/>
                  <a:pt x="54544" y="27272"/>
                </a:cubicBezTo>
                <a:cubicBezTo>
                  <a:pt x="27433" y="27272"/>
                  <a:pt x="5455" y="22394"/>
                  <a:pt x="5455" y="16361"/>
                </a:cubicBezTo>
                <a:moveTo>
                  <a:pt x="109088" y="16361"/>
                </a:moveTo>
                <a:cubicBezTo>
                  <a:pt x="109088" y="7327"/>
                  <a:pt x="84672" y="0"/>
                  <a:pt x="54544" y="0"/>
                </a:cubicBezTo>
                <a:cubicBezTo>
                  <a:pt x="24422" y="0"/>
                  <a:pt x="0" y="7327"/>
                  <a:pt x="0" y="16361"/>
                </a:cubicBezTo>
                <a:cubicBezTo>
                  <a:pt x="0" y="49088"/>
                  <a:pt x="43638" y="54544"/>
                  <a:pt x="43638" y="81816"/>
                </a:cubicBezTo>
                <a:cubicBezTo>
                  <a:pt x="43638" y="82777"/>
                  <a:pt x="43638" y="83627"/>
                  <a:pt x="43638" y="84538"/>
                </a:cubicBezTo>
                <a:cubicBezTo>
                  <a:pt x="43638" y="84538"/>
                  <a:pt x="43638" y="84544"/>
                  <a:pt x="43638" y="84544"/>
                </a:cubicBezTo>
                <a:cubicBezTo>
                  <a:pt x="43638" y="84550"/>
                  <a:pt x="43638" y="84550"/>
                  <a:pt x="43638" y="84550"/>
                </a:cubicBezTo>
                <a:cubicBezTo>
                  <a:pt x="43638" y="88544"/>
                  <a:pt x="43644" y="92066"/>
                  <a:pt x="43683" y="95233"/>
                </a:cubicBezTo>
                <a:cubicBezTo>
                  <a:pt x="43672" y="95305"/>
                  <a:pt x="43638" y="95377"/>
                  <a:pt x="43638" y="95455"/>
                </a:cubicBezTo>
                <a:cubicBezTo>
                  <a:pt x="43638" y="95550"/>
                  <a:pt x="43677" y="95622"/>
                  <a:pt x="43688" y="95716"/>
                </a:cubicBezTo>
                <a:cubicBezTo>
                  <a:pt x="43933" y="116088"/>
                  <a:pt x="45427" y="120000"/>
                  <a:pt x="54544" y="120000"/>
                </a:cubicBezTo>
                <a:cubicBezTo>
                  <a:pt x="65455" y="120000"/>
                  <a:pt x="65455" y="114544"/>
                  <a:pt x="65455" y="81816"/>
                </a:cubicBezTo>
                <a:cubicBezTo>
                  <a:pt x="65455" y="54544"/>
                  <a:pt x="109088" y="49088"/>
                  <a:pt x="109088" y="16361"/>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40" name="Shape 2040"/>
          <p:cNvSpPr/>
          <p:nvPr/>
        </p:nvSpPr>
        <p:spPr>
          <a:xfrm>
            <a:off x="1414120" y="4714300"/>
            <a:ext cx="279328" cy="279328"/>
          </a:xfrm>
          <a:custGeom>
            <a:avLst/>
            <a:gdLst/>
            <a:ahLst/>
            <a:cxnLst/>
            <a:rect l="0" t="0" r="0" b="0"/>
            <a:pathLst>
              <a:path w="120000" h="120000" extrusionOk="0">
                <a:moveTo>
                  <a:pt x="117272" y="81816"/>
                </a:moveTo>
                <a:lnTo>
                  <a:pt x="84544" y="81816"/>
                </a:lnTo>
                <a:cubicBezTo>
                  <a:pt x="83038" y="81816"/>
                  <a:pt x="81816" y="83038"/>
                  <a:pt x="81816" y="84544"/>
                </a:cubicBezTo>
                <a:cubicBezTo>
                  <a:pt x="81816" y="86055"/>
                  <a:pt x="83038" y="87272"/>
                  <a:pt x="84544" y="87272"/>
                </a:cubicBezTo>
                <a:lnTo>
                  <a:pt x="117272" y="87272"/>
                </a:lnTo>
                <a:cubicBezTo>
                  <a:pt x="118777" y="87272"/>
                  <a:pt x="120000" y="86055"/>
                  <a:pt x="120000" y="84544"/>
                </a:cubicBezTo>
                <a:cubicBezTo>
                  <a:pt x="120000" y="83038"/>
                  <a:pt x="118777" y="81816"/>
                  <a:pt x="117272" y="81816"/>
                </a:cubicBezTo>
                <a:moveTo>
                  <a:pt x="82350" y="48105"/>
                </a:moveTo>
                <a:cubicBezTo>
                  <a:pt x="71361" y="57000"/>
                  <a:pt x="60000" y="66200"/>
                  <a:pt x="60000" y="81816"/>
                </a:cubicBezTo>
                <a:cubicBezTo>
                  <a:pt x="60000" y="97561"/>
                  <a:pt x="60000" y="107055"/>
                  <a:pt x="58800" y="111861"/>
                </a:cubicBezTo>
                <a:cubicBezTo>
                  <a:pt x="58188" y="114294"/>
                  <a:pt x="58127" y="114544"/>
                  <a:pt x="54544" y="114544"/>
                </a:cubicBezTo>
                <a:cubicBezTo>
                  <a:pt x="50961" y="114544"/>
                  <a:pt x="50900" y="114294"/>
                  <a:pt x="50288" y="111861"/>
                </a:cubicBezTo>
                <a:cubicBezTo>
                  <a:pt x="49588" y="109038"/>
                  <a:pt x="49300" y="104555"/>
                  <a:pt x="49183" y="98183"/>
                </a:cubicBezTo>
                <a:lnTo>
                  <a:pt x="51816" y="98183"/>
                </a:lnTo>
                <a:cubicBezTo>
                  <a:pt x="53322" y="98183"/>
                  <a:pt x="54544" y="96961"/>
                  <a:pt x="54544" y="95455"/>
                </a:cubicBezTo>
                <a:cubicBezTo>
                  <a:pt x="54544" y="93944"/>
                  <a:pt x="53322" y="92727"/>
                  <a:pt x="51816" y="92727"/>
                </a:cubicBezTo>
                <a:lnTo>
                  <a:pt x="49111" y="92727"/>
                </a:lnTo>
                <a:cubicBezTo>
                  <a:pt x="49100" y="91005"/>
                  <a:pt x="49094" y="89216"/>
                  <a:pt x="49094" y="87272"/>
                </a:cubicBezTo>
                <a:lnTo>
                  <a:pt x="51816" y="87272"/>
                </a:lnTo>
                <a:cubicBezTo>
                  <a:pt x="53322" y="87272"/>
                  <a:pt x="54544" y="86055"/>
                  <a:pt x="54544" y="84544"/>
                </a:cubicBezTo>
                <a:cubicBezTo>
                  <a:pt x="54544" y="83038"/>
                  <a:pt x="53322" y="81816"/>
                  <a:pt x="51816" y="81816"/>
                </a:cubicBezTo>
                <a:lnTo>
                  <a:pt x="49088" y="81816"/>
                </a:lnTo>
                <a:cubicBezTo>
                  <a:pt x="49088" y="66200"/>
                  <a:pt x="37727" y="57000"/>
                  <a:pt x="26738" y="48105"/>
                </a:cubicBezTo>
                <a:cubicBezTo>
                  <a:pt x="17894" y="40944"/>
                  <a:pt x="9455" y="34105"/>
                  <a:pt x="6533" y="24133"/>
                </a:cubicBezTo>
                <a:cubicBezTo>
                  <a:pt x="15750" y="29255"/>
                  <a:pt x="33794" y="32727"/>
                  <a:pt x="54544" y="32727"/>
                </a:cubicBezTo>
                <a:cubicBezTo>
                  <a:pt x="75277" y="32727"/>
                  <a:pt x="93305" y="29255"/>
                  <a:pt x="102533" y="24150"/>
                </a:cubicBezTo>
                <a:cubicBezTo>
                  <a:pt x="99600" y="34127"/>
                  <a:pt x="91177" y="40961"/>
                  <a:pt x="82350" y="48105"/>
                </a:cubicBezTo>
                <a:moveTo>
                  <a:pt x="5455" y="16361"/>
                </a:moveTo>
                <a:cubicBezTo>
                  <a:pt x="5455" y="10338"/>
                  <a:pt x="27433" y="5455"/>
                  <a:pt x="54544" y="5455"/>
                </a:cubicBezTo>
                <a:cubicBezTo>
                  <a:pt x="81655" y="5455"/>
                  <a:pt x="103638" y="10338"/>
                  <a:pt x="103638" y="16361"/>
                </a:cubicBezTo>
                <a:cubicBezTo>
                  <a:pt x="103638" y="22394"/>
                  <a:pt x="81655" y="27272"/>
                  <a:pt x="54544" y="27272"/>
                </a:cubicBezTo>
                <a:cubicBezTo>
                  <a:pt x="27433" y="27272"/>
                  <a:pt x="5455" y="22394"/>
                  <a:pt x="5455" y="16361"/>
                </a:cubicBezTo>
                <a:moveTo>
                  <a:pt x="109088" y="16361"/>
                </a:moveTo>
                <a:cubicBezTo>
                  <a:pt x="109088" y="7327"/>
                  <a:pt x="84672" y="0"/>
                  <a:pt x="54544" y="0"/>
                </a:cubicBezTo>
                <a:cubicBezTo>
                  <a:pt x="24422" y="0"/>
                  <a:pt x="0" y="7327"/>
                  <a:pt x="0" y="16361"/>
                </a:cubicBezTo>
                <a:cubicBezTo>
                  <a:pt x="0" y="49088"/>
                  <a:pt x="43638" y="54544"/>
                  <a:pt x="43638" y="81816"/>
                </a:cubicBezTo>
                <a:cubicBezTo>
                  <a:pt x="43638" y="82777"/>
                  <a:pt x="43638" y="83627"/>
                  <a:pt x="43638" y="84538"/>
                </a:cubicBezTo>
                <a:cubicBezTo>
                  <a:pt x="43638" y="84538"/>
                  <a:pt x="43638" y="84544"/>
                  <a:pt x="43638" y="84544"/>
                </a:cubicBezTo>
                <a:cubicBezTo>
                  <a:pt x="43638" y="84550"/>
                  <a:pt x="43638" y="84550"/>
                  <a:pt x="43638" y="84550"/>
                </a:cubicBezTo>
                <a:cubicBezTo>
                  <a:pt x="43638" y="88544"/>
                  <a:pt x="43644" y="92066"/>
                  <a:pt x="43683" y="95233"/>
                </a:cubicBezTo>
                <a:cubicBezTo>
                  <a:pt x="43672" y="95305"/>
                  <a:pt x="43638" y="95377"/>
                  <a:pt x="43638" y="95455"/>
                </a:cubicBezTo>
                <a:cubicBezTo>
                  <a:pt x="43638" y="95550"/>
                  <a:pt x="43677" y="95622"/>
                  <a:pt x="43688" y="95716"/>
                </a:cubicBezTo>
                <a:cubicBezTo>
                  <a:pt x="43933" y="116088"/>
                  <a:pt x="45427" y="120000"/>
                  <a:pt x="54544" y="120000"/>
                </a:cubicBezTo>
                <a:cubicBezTo>
                  <a:pt x="65455" y="120000"/>
                  <a:pt x="65455" y="114544"/>
                  <a:pt x="65455" y="81816"/>
                </a:cubicBezTo>
                <a:cubicBezTo>
                  <a:pt x="65455" y="54544"/>
                  <a:pt x="109088" y="49088"/>
                  <a:pt x="109088" y="16361"/>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41" name="Shape 2041"/>
          <p:cNvSpPr/>
          <p:nvPr/>
        </p:nvSpPr>
        <p:spPr>
          <a:xfrm>
            <a:off x="1960077" y="4714300"/>
            <a:ext cx="253934" cy="279328"/>
          </a:xfrm>
          <a:custGeom>
            <a:avLst/>
            <a:gdLst/>
            <a:ahLst/>
            <a:cxnLst/>
            <a:rect l="0" t="0" r="0" b="0"/>
            <a:pathLst>
              <a:path w="120000" h="120000" extrusionOk="0">
                <a:moveTo>
                  <a:pt x="114000" y="27661"/>
                </a:moveTo>
                <a:lnTo>
                  <a:pt x="42000" y="37733"/>
                </a:lnTo>
                <a:lnTo>
                  <a:pt x="42000" y="15977"/>
                </a:lnTo>
                <a:lnTo>
                  <a:pt x="114000" y="5905"/>
                </a:lnTo>
                <a:cubicBezTo>
                  <a:pt x="114000" y="5905"/>
                  <a:pt x="114000" y="27661"/>
                  <a:pt x="114000" y="27661"/>
                </a:cubicBezTo>
                <a:close/>
                <a:moveTo>
                  <a:pt x="105000" y="98183"/>
                </a:moveTo>
                <a:lnTo>
                  <a:pt x="93000" y="98183"/>
                </a:lnTo>
                <a:cubicBezTo>
                  <a:pt x="88027" y="98183"/>
                  <a:pt x="84000" y="94522"/>
                  <a:pt x="84000" y="90000"/>
                </a:cubicBezTo>
                <a:cubicBezTo>
                  <a:pt x="84000" y="85483"/>
                  <a:pt x="88027" y="81816"/>
                  <a:pt x="93000" y="81816"/>
                </a:cubicBezTo>
                <a:lnTo>
                  <a:pt x="105000" y="81816"/>
                </a:lnTo>
                <a:cubicBezTo>
                  <a:pt x="109972" y="81816"/>
                  <a:pt x="114000" y="85483"/>
                  <a:pt x="114000" y="90000"/>
                </a:cubicBezTo>
                <a:cubicBezTo>
                  <a:pt x="114000" y="94522"/>
                  <a:pt x="109972" y="98183"/>
                  <a:pt x="105000" y="98183"/>
                </a:cubicBezTo>
                <a:moveTo>
                  <a:pt x="27000" y="114544"/>
                </a:moveTo>
                <a:lnTo>
                  <a:pt x="15000" y="114544"/>
                </a:lnTo>
                <a:cubicBezTo>
                  <a:pt x="10027" y="114544"/>
                  <a:pt x="6000" y="110883"/>
                  <a:pt x="6000" y="106366"/>
                </a:cubicBezTo>
                <a:cubicBezTo>
                  <a:pt x="6000" y="101844"/>
                  <a:pt x="10027" y="98183"/>
                  <a:pt x="15000" y="98183"/>
                </a:cubicBezTo>
                <a:lnTo>
                  <a:pt x="27000" y="98183"/>
                </a:lnTo>
                <a:cubicBezTo>
                  <a:pt x="31972" y="98183"/>
                  <a:pt x="36000" y="101844"/>
                  <a:pt x="36000" y="106366"/>
                </a:cubicBezTo>
                <a:cubicBezTo>
                  <a:pt x="36000" y="110883"/>
                  <a:pt x="31972" y="114544"/>
                  <a:pt x="27000" y="114544"/>
                </a:cubicBezTo>
                <a:moveTo>
                  <a:pt x="117000" y="0"/>
                </a:moveTo>
                <a:cubicBezTo>
                  <a:pt x="116838" y="0"/>
                  <a:pt x="116700" y="61"/>
                  <a:pt x="116555" y="83"/>
                </a:cubicBezTo>
                <a:lnTo>
                  <a:pt x="116544" y="33"/>
                </a:lnTo>
                <a:lnTo>
                  <a:pt x="38544" y="10938"/>
                </a:lnTo>
                <a:lnTo>
                  <a:pt x="38555" y="10994"/>
                </a:lnTo>
                <a:cubicBezTo>
                  <a:pt x="37116" y="11200"/>
                  <a:pt x="36000" y="12277"/>
                  <a:pt x="36000" y="13638"/>
                </a:cubicBezTo>
                <a:lnTo>
                  <a:pt x="36000" y="95516"/>
                </a:lnTo>
                <a:cubicBezTo>
                  <a:pt x="33488" y="93788"/>
                  <a:pt x="30394" y="92727"/>
                  <a:pt x="27000" y="92727"/>
                </a:cubicBezTo>
                <a:lnTo>
                  <a:pt x="15000" y="92727"/>
                </a:lnTo>
                <a:cubicBezTo>
                  <a:pt x="6716" y="92727"/>
                  <a:pt x="0" y="98833"/>
                  <a:pt x="0" y="106366"/>
                </a:cubicBezTo>
                <a:cubicBezTo>
                  <a:pt x="0" y="113894"/>
                  <a:pt x="6716" y="120000"/>
                  <a:pt x="15000" y="120000"/>
                </a:cubicBezTo>
                <a:lnTo>
                  <a:pt x="27000" y="120000"/>
                </a:lnTo>
                <a:cubicBezTo>
                  <a:pt x="35288" y="120000"/>
                  <a:pt x="42000" y="113894"/>
                  <a:pt x="42000" y="106366"/>
                </a:cubicBezTo>
                <a:lnTo>
                  <a:pt x="42000" y="43250"/>
                </a:lnTo>
                <a:lnTo>
                  <a:pt x="114000" y="33177"/>
                </a:lnTo>
                <a:lnTo>
                  <a:pt x="114000" y="79155"/>
                </a:lnTo>
                <a:cubicBezTo>
                  <a:pt x="111488" y="77427"/>
                  <a:pt x="108394" y="76361"/>
                  <a:pt x="105000" y="76361"/>
                </a:cubicBezTo>
                <a:lnTo>
                  <a:pt x="93000" y="76361"/>
                </a:lnTo>
                <a:cubicBezTo>
                  <a:pt x="84716" y="76361"/>
                  <a:pt x="78000" y="82472"/>
                  <a:pt x="78000" y="90000"/>
                </a:cubicBezTo>
                <a:cubicBezTo>
                  <a:pt x="78000" y="97533"/>
                  <a:pt x="84716" y="103638"/>
                  <a:pt x="93000" y="103638"/>
                </a:cubicBezTo>
                <a:lnTo>
                  <a:pt x="105000" y="103638"/>
                </a:lnTo>
                <a:cubicBezTo>
                  <a:pt x="113288" y="103638"/>
                  <a:pt x="120000" y="97533"/>
                  <a:pt x="120000" y="90000"/>
                </a:cubicBezTo>
                <a:lnTo>
                  <a:pt x="120000" y="2727"/>
                </a:lnTo>
                <a:cubicBezTo>
                  <a:pt x="120000" y="1222"/>
                  <a:pt x="118655" y="0"/>
                  <a:pt x="117000" y="0"/>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42" name="Shape 2042"/>
          <p:cNvSpPr/>
          <p:nvPr/>
        </p:nvSpPr>
        <p:spPr>
          <a:xfrm>
            <a:off x="2531429" y="4714300"/>
            <a:ext cx="177754" cy="279328"/>
          </a:xfrm>
          <a:custGeom>
            <a:avLst/>
            <a:gdLst/>
            <a:ahLst/>
            <a:cxnLst/>
            <a:rect l="0" t="0" r="0" b="0"/>
            <a:pathLst>
              <a:path w="120000" h="120000" extrusionOk="0">
                <a:moveTo>
                  <a:pt x="111427" y="32427"/>
                </a:moveTo>
                <a:lnTo>
                  <a:pt x="60000" y="27755"/>
                </a:lnTo>
                <a:lnTo>
                  <a:pt x="60000" y="5755"/>
                </a:lnTo>
                <a:lnTo>
                  <a:pt x="111427" y="10433"/>
                </a:lnTo>
                <a:cubicBezTo>
                  <a:pt x="111427" y="10433"/>
                  <a:pt x="111427" y="32427"/>
                  <a:pt x="111427" y="32427"/>
                </a:cubicBezTo>
                <a:close/>
                <a:moveTo>
                  <a:pt x="38572" y="114544"/>
                </a:moveTo>
                <a:lnTo>
                  <a:pt x="21427" y="114544"/>
                </a:lnTo>
                <a:cubicBezTo>
                  <a:pt x="14327" y="114544"/>
                  <a:pt x="8572" y="110883"/>
                  <a:pt x="8572" y="106366"/>
                </a:cubicBezTo>
                <a:cubicBezTo>
                  <a:pt x="8572" y="101844"/>
                  <a:pt x="14327" y="98183"/>
                  <a:pt x="21427" y="98183"/>
                </a:cubicBezTo>
                <a:lnTo>
                  <a:pt x="38572" y="98183"/>
                </a:lnTo>
                <a:cubicBezTo>
                  <a:pt x="45672" y="98183"/>
                  <a:pt x="51427" y="101844"/>
                  <a:pt x="51427" y="106366"/>
                </a:cubicBezTo>
                <a:cubicBezTo>
                  <a:pt x="51427" y="110883"/>
                  <a:pt x="45672" y="114544"/>
                  <a:pt x="38572" y="114544"/>
                </a:cubicBezTo>
                <a:moveTo>
                  <a:pt x="115716" y="5455"/>
                </a:moveTo>
                <a:cubicBezTo>
                  <a:pt x="115488" y="5455"/>
                  <a:pt x="115288" y="5516"/>
                  <a:pt x="115077" y="5538"/>
                </a:cubicBezTo>
                <a:lnTo>
                  <a:pt x="115061" y="5488"/>
                </a:lnTo>
                <a:lnTo>
                  <a:pt x="57466" y="250"/>
                </a:lnTo>
                <a:cubicBezTo>
                  <a:pt x="56933" y="94"/>
                  <a:pt x="56338" y="0"/>
                  <a:pt x="55716" y="0"/>
                </a:cubicBezTo>
                <a:cubicBezTo>
                  <a:pt x="55566" y="0"/>
                  <a:pt x="55438" y="44"/>
                  <a:pt x="55300" y="55"/>
                </a:cubicBezTo>
                <a:lnTo>
                  <a:pt x="55061" y="33"/>
                </a:lnTo>
                <a:lnTo>
                  <a:pt x="55077" y="83"/>
                </a:lnTo>
                <a:cubicBezTo>
                  <a:pt x="53027" y="288"/>
                  <a:pt x="51427" y="1366"/>
                  <a:pt x="51427" y="2727"/>
                </a:cubicBezTo>
                <a:lnTo>
                  <a:pt x="51427" y="95516"/>
                </a:lnTo>
                <a:cubicBezTo>
                  <a:pt x="47844" y="93788"/>
                  <a:pt x="43416" y="92727"/>
                  <a:pt x="38572" y="92727"/>
                </a:cubicBezTo>
                <a:lnTo>
                  <a:pt x="21427" y="92727"/>
                </a:lnTo>
                <a:cubicBezTo>
                  <a:pt x="9594" y="92727"/>
                  <a:pt x="0" y="98833"/>
                  <a:pt x="0" y="106366"/>
                </a:cubicBezTo>
                <a:cubicBezTo>
                  <a:pt x="0" y="113894"/>
                  <a:pt x="9594" y="120000"/>
                  <a:pt x="21427" y="120000"/>
                </a:cubicBezTo>
                <a:lnTo>
                  <a:pt x="38572" y="120000"/>
                </a:lnTo>
                <a:cubicBezTo>
                  <a:pt x="50411" y="120000"/>
                  <a:pt x="60000" y="113894"/>
                  <a:pt x="60000" y="106366"/>
                </a:cubicBezTo>
                <a:lnTo>
                  <a:pt x="60000" y="33027"/>
                </a:lnTo>
                <a:lnTo>
                  <a:pt x="113961" y="37933"/>
                </a:lnTo>
                <a:cubicBezTo>
                  <a:pt x="114500" y="38083"/>
                  <a:pt x="115083" y="38183"/>
                  <a:pt x="115716" y="38183"/>
                </a:cubicBezTo>
                <a:cubicBezTo>
                  <a:pt x="115861" y="38183"/>
                  <a:pt x="115983" y="38138"/>
                  <a:pt x="116133" y="38133"/>
                </a:cubicBezTo>
                <a:lnTo>
                  <a:pt x="116366" y="38150"/>
                </a:lnTo>
                <a:lnTo>
                  <a:pt x="116350" y="38100"/>
                </a:lnTo>
                <a:cubicBezTo>
                  <a:pt x="118405" y="37900"/>
                  <a:pt x="120000" y="36816"/>
                  <a:pt x="120000" y="35455"/>
                </a:cubicBezTo>
                <a:lnTo>
                  <a:pt x="120000" y="8183"/>
                </a:lnTo>
                <a:cubicBezTo>
                  <a:pt x="120000" y="6677"/>
                  <a:pt x="118077" y="5455"/>
                  <a:pt x="115716" y="5455"/>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43" name="Shape 2043"/>
          <p:cNvSpPr/>
          <p:nvPr/>
        </p:nvSpPr>
        <p:spPr>
          <a:xfrm>
            <a:off x="3013903" y="4714300"/>
            <a:ext cx="279328" cy="279328"/>
          </a:xfrm>
          <a:custGeom>
            <a:avLst/>
            <a:gdLst/>
            <a:ahLst/>
            <a:cxnLst/>
            <a:rect l="0" t="0" r="0" b="0"/>
            <a:pathLst>
              <a:path w="120000" h="120000" extrusionOk="0">
                <a:moveTo>
                  <a:pt x="90316" y="105466"/>
                </a:moveTo>
                <a:lnTo>
                  <a:pt x="63222" y="85600"/>
                </a:lnTo>
                <a:lnTo>
                  <a:pt x="60000" y="83238"/>
                </a:lnTo>
                <a:lnTo>
                  <a:pt x="56772" y="85600"/>
                </a:lnTo>
                <a:lnTo>
                  <a:pt x="29683" y="105466"/>
                </a:lnTo>
                <a:lnTo>
                  <a:pt x="40627" y="72638"/>
                </a:lnTo>
                <a:lnTo>
                  <a:pt x="41855" y="68950"/>
                </a:lnTo>
                <a:lnTo>
                  <a:pt x="38777" y="66583"/>
                </a:lnTo>
                <a:lnTo>
                  <a:pt x="16038" y="49088"/>
                </a:lnTo>
                <a:lnTo>
                  <a:pt x="47416" y="49088"/>
                </a:lnTo>
                <a:lnTo>
                  <a:pt x="48744" y="45550"/>
                </a:lnTo>
                <a:lnTo>
                  <a:pt x="60000" y="15533"/>
                </a:lnTo>
                <a:lnTo>
                  <a:pt x="71255" y="45550"/>
                </a:lnTo>
                <a:lnTo>
                  <a:pt x="72583" y="49088"/>
                </a:lnTo>
                <a:lnTo>
                  <a:pt x="103966" y="49088"/>
                </a:lnTo>
                <a:lnTo>
                  <a:pt x="81216" y="66583"/>
                </a:lnTo>
                <a:lnTo>
                  <a:pt x="78144" y="68950"/>
                </a:lnTo>
                <a:cubicBezTo>
                  <a:pt x="78144" y="68950"/>
                  <a:pt x="90316" y="105466"/>
                  <a:pt x="90316" y="105466"/>
                </a:cubicBezTo>
                <a:close/>
                <a:moveTo>
                  <a:pt x="120000" y="43638"/>
                </a:moveTo>
                <a:lnTo>
                  <a:pt x="76361" y="43638"/>
                </a:lnTo>
                <a:lnTo>
                  <a:pt x="60000" y="0"/>
                </a:lnTo>
                <a:lnTo>
                  <a:pt x="43638" y="43638"/>
                </a:lnTo>
                <a:lnTo>
                  <a:pt x="0" y="43638"/>
                </a:lnTo>
                <a:lnTo>
                  <a:pt x="35455" y="70911"/>
                </a:lnTo>
                <a:lnTo>
                  <a:pt x="19088" y="120000"/>
                </a:lnTo>
                <a:lnTo>
                  <a:pt x="60000" y="90000"/>
                </a:lnTo>
                <a:lnTo>
                  <a:pt x="100911" y="120000"/>
                </a:lnTo>
                <a:lnTo>
                  <a:pt x="84544" y="70911"/>
                </a:lnTo>
                <a:cubicBezTo>
                  <a:pt x="84544" y="70911"/>
                  <a:pt x="120000" y="43638"/>
                  <a:pt x="120000" y="43638"/>
                </a:cubicBezTo>
                <a:close/>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44" name="Shape 2044"/>
          <p:cNvSpPr/>
          <p:nvPr/>
        </p:nvSpPr>
        <p:spPr>
          <a:xfrm>
            <a:off x="3547164" y="4714300"/>
            <a:ext cx="279328" cy="279328"/>
          </a:xfrm>
          <a:custGeom>
            <a:avLst/>
            <a:gdLst/>
            <a:ahLst/>
            <a:cxnLst/>
            <a:rect l="0" t="0" r="0" b="0"/>
            <a:pathLst>
              <a:path w="120000" h="120000" extrusionOk="0">
                <a:moveTo>
                  <a:pt x="52472" y="88255"/>
                </a:moveTo>
                <a:lnTo>
                  <a:pt x="58211" y="105466"/>
                </a:lnTo>
                <a:lnTo>
                  <a:pt x="44133" y="95144"/>
                </a:lnTo>
                <a:lnTo>
                  <a:pt x="40911" y="92777"/>
                </a:lnTo>
                <a:lnTo>
                  <a:pt x="37683" y="95144"/>
                </a:lnTo>
                <a:lnTo>
                  <a:pt x="23605" y="105466"/>
                </a:lnTo>
                <a:lnTo>
                  <a:pt x="29350" y="88255"/>
                </a:lnTo>
                <a:lnTo>
                  <a:pt x="30583" y="84555"/>
                </a:lnTo>
                <a:lnTo>
                  <a:pt x="27477" y="82188"/>
                </a:lnTo>
                <a:lnTo>
                  <a:pt x="16155" y="73555"/>
                </a:lnTo>
                <a:lnTo>
                  <a:pt x="33538" y="73555"/>
                </a:lnTo>
                <a:lnTo>
                  <a:pt x="34861" y="70011"/>
                </a:lnTo>
                <a:lnTo>
                  <a:pt x="40911" y="53794"/>
                </a:lnTo>
                <a:lnTo>
                  <a:pt x="46955" y="70011"/>
                </a:lnTo>
                <a:lnTo>
                  <a:pt x="48277" y="73555"/>
                </a:lnTo>
                <a:lnTo>
                  <a:pt x="65666" y="73555"/>
                </a:lnTo>
                <a:lnTo>
                  <a:pt x="54338" y="82188"/>
                </a:lnTo>
                <a:lnTo>
                  <a:pt x="51238" y="84555"/>
                </a:lnTo>
                <a:cubicBezTo>
                  <a:pt x="51238" y="84555"/>
                  <a:pt x="52472" y="88255"/>
                  <a:pt x="52472" y="88255"/>
                </a:cubicBezTo>
                <a:close/>
                <a:moveTo>
                  <a:pt x="52066" y="68105"/>
                </a:moveTo>
                <a:lnTo>
                  <a:pt x="40911" y="38183"/>
                </a:lnTo>
                <a:lnTo>
                  <a:pt x="29750" y="68105"/>
                </a:lnTo>
                <a:lnTo>
                  <a:pt x="0" y="68105"/>
                </a:lnTo>
                <a:lnTo>
                  <a:pt x="24172" y="86527"/>
                </a:lnTo>
                <a:lnTo>
                  <a:pt x="13016" y="120000"/>
                </a:lnTo>
                <a:lnTo>
                  <a:pt x="40911" y="99544"/>
                </a:lnTo>
                <a:lnTo>
                  <a:pt x="68800" y="120000"/>
                </a:lnTo>
                <a:lnTo>
                  <a:pt x="57644" y="86527"/>
                </a:lnTo>
                <a:lnTo>
                  <a:pt x="81816" y="68105"/>
                </a:lnTo>
                <a:cubicBezTo>
                  <a:pt x="81816" y="68105"/>
                  <a:pt x="52066" y="68105"/>
                  <a:pt x="52066" y="68105"/>
                </a:cubicBezTo>
                <a:close/>
                <a:moveTo>
                  <a:pt x="93227" y="40600"/>
                </a:moveTo>
                <a:lnTo>
                  <a:pt x="90000" y="38238"/>
                </a:lnTo>
                <a:lnTo>
                  <a:pt x="86772" y="40600"/>
                </a:lnTo>
                <a:lnTo>
                  <a:pt x="80144" y="45466"/>
                </a:lnTo>
                <a:lnTo>
                  <a:pt x="82900" y="37183"/>
                </a:lnTo>
                <a:lnTo>
                  <a:pt x="84127" y="33505"/>
                </a:lnTo>
                <a:lnTo>
                  <a:pt x="81055" y="31138"/>
                </a:lnTo>
                <a:lnTo>
                  <a:pt x="76011" y="27250"/>
                </a:lnTo>
                <a:lnTo>
                  <a:pt x="85600" y="27250"/>
                </a:lnTo>
                <a:lnTo>
                  <a:pt x="86927" y="23705"/>
                </a:lnTo>
                <a:lnTo>
                  <a:pt x="90000" y="15516"/>
                </a:lnTo>
                <a:lnTo>
                  <a:pt x="93077" y="23705"/>
                </a:lnTo>
                <a:lnTo>
                  <a:pt x="94400" y="27250"/>
                </a:lnTo>
                <a:lnTo>
                  <a:pt x="103988" y="27250"/>
                </a:lnTo>
                <a:lnTo>
                  <a:pt x="98944" y="31138"/>
                </a:lnTo>
                <a:lnTo>
                  <a:pt x="95872" y="33505"/>
                </a:lnTo>
                <a:lnTo>
                  <a:pt x="97100" y="37183"/>
                </a:lnTo>
                <a:lnTo>
                  <a:pt x="99861" y="45466"/>
                </a:lnTo>
                <a:cubicBezTo>
                  <a:pt x="99861" y="45466"/>
                  <a:pt x="93227" y="40600"/>
                  <a:pt x="93227" y="40600"/>
                </a:cubicBezTo>
                <a:close/>
                <a:moveTo>
                  <a:pt x="120000" y="21788"/>
                </a:moveTo>
                <a:lnTo>
                  <a:pt x="98183" y="21788"/>
                </a:lnTo>
                <a:lnTo>
                  <a:pt x="90000" y="0"/>
                </a:lnTo>
                <a:lnTo>
                  <a:pt x="81816" y="21788"/>
                </a:lnTo>
                <a:lnTo>
                  <a:pt x="60000" y="21788"/>
                </a:lnTo>
                <a:lnTo>
                  <a:pt x="77727" y="35455"/>
                </a:lnTo>
                <a:lnTo>
                  <a:pt x="69544" y="60000"/>
                </a:lnTo>
                <a:lnTo>
                  <a:pt x="90000" y="45000"/>
                </a:lnTo>
                <a:lnTo>
                  <a:pt x="110455" y="60000"/>
                </a:lnTo>
                <a:lnTo>
                  <a:pt x="102272" y="35455"/>
                </a:lnTo>
                <a:cubicBezTo>
                  <a:pt x="102272" y="35455"/>
                  <a:pt x="120000" y="21788"/>
                  <a:pt x="120000" y="21788"/>
                </a:cubicBezTo>
                <a:close/>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45" name="Shape 2045"/>
          <p:cNvSpPr/>
          <p:nvPr/>
        </p:nvSpPr>
        <p:spPr>
          <a:xfrm>
            <a:off x="4080425" y="4714300"/>
            <a:ext cx="279328" cy="279328"/>
          </a:xfrm>
          <a:custGeom>
            <a:avLst/>
            <a:gdLst/>
            <a:ahLst/>
            <a:cxnLst/>
            <a:rect l="0" t="0" r="0" b="0"/>
            <a:pathLst>
              <a:path w="120000" h="120000" extrusionOk="0">
                <a:moveTo>
                  <a:pt x="67405" y="66388"/>
                </a:moveTo>
                <a:lnTo>
                  <a:pt x="71283" y="78022"/>
                </a:lnTo>
                <a:lnTo>
                  <a:pt x="61861" y="71116"/>
                </a:lnTo>
                <a:lnTo>
                  <a:pt x="58638" y="68750"/>
                </a:lnTo>
                <a:lnTo>
                  <a:pt x="55411" y="71116"/>
                </a:lnTo>
                <a:lnTo>
                  <a:pt x="45983" y="78022"/>
                </a:lnTo>
                <a:lnTo>
                  <a:pt x="49866" y="66388"/>
                </a:lnTo>
                <a:lnTo>
                  <a:pt x="51083" y="62727"/>
                </a:lnTo>
                <a:lnTo>
                  <a:pt x="48038" y="60355"/>
                </a:lnTo>
                <a:lnTo>
                  <a:pt x="40444" y="54450"/>
                </a:lnTo>
                <a:lnTo>
                  <a:pt x="53111" y="54450"/>
                </a:lnTo>
                <a:lnTo>
                  <a:pt x="54438" y="50927"/>
                </a:lnTo>
                <a:lnTo>
                  <a:pt x="58638" y="39816"/>
                </a:lnTo>
                <a:lnTo>
                  <a:pt x="62833" y="50927"/>
                </a:lnTo>
                <a:lnTo>
                  <a:pt x="64161" y="54450"/>
                </a:lnTo>
                <a:lnTo>
                  <a:pt x="76827" y="54450"/>
                </a:lnTo>
                <a:lnTo>
                  <a:pt x="69233" y="60355"/>
                </a:lnTo>
                <a:lnTo>
                  <a:pt x="66188" y="62727"/>
                </a:lnTo>
                <a:cubicBezTo>
                  <a:pt x="66188" y="62727"/>
                  <a:pt x="67405" y="66388"/>
                  <a:pt x="67405" y="66388"/>
                </a:cubicBezTo>
                <a:close/>
                <a:moveTo>
                  <a:pt x="67933" y="49000"/>
                </a:moveTo>
                <a:lnTo>
                  <a:pt x="58638" y="24377"/>
                </a:lnTo>
                <a:lnTo>
                  <a:pt x="49338" y="49000"/>
                </a:lnTo>
                <a:lnTo>
                  <a:pt x="24544" y="49000"/>
                </a:lnTo>
                <a:lnTo>
                  <a:pt x="44688" y="64661"/>
                </a:lnTo>
                <a:lnTo>
                  <a:pt x="35394" y="92555"/>
                </a:lnTo>
                <a:lnTo>
                  <a:pt x="58638" y="75511"/>
                </a:lnTo>
                <a:lnTo>
                  <a:pt x="81877" y="92555"/>
                </a:lnTo>
                <a:lnTo>
                  <a:pt x="72583" y="64661"/>
                </a:lnTo>
                <a:lnTo>
                  <a:pt x="92727" y="49000"/>
                </a:lnTo>
                <a:cubicBezTo>
                  <a:pt x="92727" y="49000"/>
                  <a:pt x="67933" y="49000"/>
                  <a:pt x="67933" y="49000"/>
                </a:cubicBezTo>
                <a:close/>
                <a:moveTo>
                  <a:pt x="60000" y="114544"/>
                </a:moveTo>
                <a:cubicBezTo>
                  <a:pt x="29877" y="114544"/>
                  <a:pt x="5455" y="90127"/>
                  <a:pt x="5455" y="60000"/>
                </a:cubicBezTo>
                <a:cubicBezTo>
                  <a:pt x="5455" y="29872"/>
                  <a:pt x="29877" y="5455"/>
                  <a:pt x="60000" y="5455"/>
                </a:cubicBezTo>
                <a:cubicBezTo>
                  <a:pt x="90127" y="5455"/>
                  <a:pt x="114544" y="29872"/>
                  <a:pt x="114544" y="60000"/>
                </a:cubicBezTo>
                <a:cubicBezTo>
                  <a:pt x="114544" y="90127"/>
                  <a:pt x="90127" y="114544"/>
                  <a:pt x="60000" y="114544"/>
                </a:cubicBezTo>
                <a:moveTo>
                  <a:pt x="60000" y="0"/>
                </a:moveTo>
                <a:cubicBezTo>
                  <a:pt x="26861" y="0"/>
                  <a:pt x="0" y="26866"/>
                  <a:pt x="0" y="60000"/>
                </a:cubicBezTo>
                <a:cubicBezTo>
                  <a:pt x="0" y="93138"/>
                  <a:pt x="26861" y="120000"/>
                  <a:pt x="60000" y="120000"/>
                </a:cubicBezTo>
                <a:cubicBezTo>
                  <a:pt x="93138" y="120000"/>
                  <a:pt x="120000" y="93138"/>
                  <a:pt x="120000" y="60000"/>
                </a:cubicBezTo>
                <a:cubicBezTo>
                  <a:pt x="120000" y="26866"/>
                  <a:pt x="93138" y="0"/>
                  <a:pt x="60000" y="0"/>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46" name="Shape 2046"/>
          <p:cNvSpPr/>
          <p:nvPr/>
        </p:nvSpPr>
        <p:spPr>
          <a:xfrm>
            <a:off x="4613686" y="4714300"/>
            <a:ext cx="279328" cy="279328"/>
          </a:xfrm>
          <a:custGeom>
            <a:avLst/>
            <a:gdLst/>
            <a:ahLst/>
            <a:cxnLst/>
            <a:rect l="0" t="0" r="0" b="0"/>
            <a:pathLst>
              <a:path w="120000" h="120000" extrusionOk="0">
                <a:moveTo>
                  <a:pt x="100911" y="24550"/>
                </a:moveTo>
                <a:lnTo>
                  <a:pt x="51816" y="24550"/>
                </a:lnTo>
                <a:cubicBezTo>
                  <a:pt x="50311" y="24550"/>
                  <a:pt x="49088" y="25766"/>
                  <a:pt x="49088" y="27272"/>
                </a:cubicBezTo>
                <a:cubicBezTo>
                  <a:pt x="49088" y="28783"/>
                  <a:pt x="50311" y="30000"/>
                  <a:pt x="51816" y="30000"/>
                </a:cubicBezTo>
                <a:lnTo>
                  <a:pt x="100911" y="30000"/>
                </a:lnTo>
                <a:cubicBezTo>
                  <a:pt x="102416" y="30000"/>
                  <a:pt x="103638" y="28783"/>
                  <a:pt x="103638" y="27272"/>
                </a:cubicBezTo>
                <a:cubicBezTo>
                  <a:pt x="103638" y="25766"/>
                  <a:pt x="102416" y="24550"/>
                  <a:pt x="100911" y="24550"/>
                </a:cubicBezTo>
                <a:moveTo>
                  <a:pt x="114544" y="109088"/>
                </a:moveTo>
                <a:cubicBezTo>
                  <a:pt x="114544" y="112105"/>
                  <a:pt x="112100" y="114544"/>
                  <a:pt x="109088" y="114544"/>
                </a:cubicBezTo>
                <a:lnTo>
                  <a:pt x="10911" y="114544"/>
                </a:lnTo>
                <a:cubicBezTo>
                  <a:pt x="7894" y="114544"/>
                  <a:pt x="5455" y="112105"/>
                  <a:pt x="5455" y="109088"/>
                </a:cubicBezTo>
                <a:lnTo>
                  <a:pt x="5455" y="10911"/>
                </a:lnTo>
                <a:cubicBezTo>
                  <a:pt x="5455" y="7900"/>
                  <a:pt x="7894" y="5455"/>
                  <a:pt x="10911" y="5455"/>
                </a:cubicBezTo>
                <a:lnTo>
                  <a:pt x="109088" y="5455"/>
                </a:lnTo>
                <a:cubicBezTo>
                  <a:pt x="112100" y="5455"/>
                  <a:pt x="114544" y="7900"/>
                  <a:pt x="114544" y="10911"/>
                </a:cubicBezTo>
                <a:cubicBezTo>
                  <a:pt x="114544" y="10911"/>
                  <a:pt x="114544" y="109088"/>
                  <a:pt x="114544" y="109088"/>
                </a:cubicBezTo>
                <a:close/>
                <a:moveTo>
                  <a:pt x="109088" y="0"/>
                </a:moveTo>
                <a:lnTo>
                  <a:pt x="10911" y="0"/>
                </a:lnTo>
                <a:cubicBezTo>
                  <a:pt x="4883" y="0"/>
                  <a:pt x="0" y="4883"/>
                  <a:pt x="0" y="10911"/>
                </a:cubicBezTo>
                <a:lnTo>
                  <a:pt x="0" y="109088"/>
                </a:lnTo>
                <a:cubicBezTo>
                  <a:pt x="0" y="115116"/>
                  <a:pt x="4883" y="120000"/>
                  <a:pt x="10911" y="120000"/>
                </a:cubicBezTo>
                <a:lnTo>
                  <a:pt x="109088" y="120000"/>
                </a:lnTo>
                <a:cubicBezTo>
                  <a:pt x="115116" y="120000"/>
                  <a:pt x="120000" y="115116"/>
                  <a:pt x="120000" y="109088"/>
                </a:cubicBezTo>
                <a:lnTo>
                  <a:pt x="120000" y="10911"/>
                </a:lnTo>
                <a:cubicBezTo>
                  <a:pt x="120000" y="4883"/>
                  <a:pt x="115116" y="0"/>
                  <a:pt x="109088" y="0"/>
                </a:cubicBezTo>
                <a:moveTo>
                  <a:pt x="100911" y="57277"/>
                </a:moveTo>
                <a:lnTo>
                  <a:pt x="51816" y="57277"/>
                </a:lnTo>
                <a:cubicBezTo>
                  <a:pt x="50311" y="57277"/>
                  <a:pt x="49088" y="58494"/>
                  <a:pt x="49088" y="60000"/>
                </a:cubicBezTo>
                <a:cubicBezTo>
                  <a:pt x="49088" y="61511"/>
                  <a:pt x="50311" y="62727"/>
                  <a:pt x="51816" y="62727"/>
                </a:cubicBezTo>
                <a:lnTo>
                  <a:pt x="100911" y="62727"/>
                </a:lnTo>
                <a:cubicBezTo>
                  <a:pt x="102416" y="62727"/>
                  <a:pt x="103638" y="61511"/>
                  <a:pt x="103638" y="60000"/>
                </a:cubicBezTo>
                <a:cubicBezTo>
                  <a:pt x="103638" y="58494"/>
                  <a:pt x="102416" y="57277"/>
                  <a:pt x="100911" y="57277"/>
                </a:cubicBezTo>
                <a:moveTo>
                  <a:pt x="30250" y="89750"/>
                </a:moveTo>
                <a:lnTo>
                  <a:pt x="27272" y="81822"/>
                </a:lnTo>
                <a:lnTo>
                  <a:pt x="24300" y="89750"/>
                </a:lnTo>
                <a:lnTo>
                  <a:pt x="16361" y="89750"/>
                </a:lnTo>
                <a:lnTo>
                  <a:pt x="22811" y="94711"/>
                </a:lnTo>
                <a:lnTo>
                  <a:pt x="19838" y="103638"/>
                </a:lnTo>
                <a:lnTo>
                  <a:pt x="27272" y="98183"/>
                </a:lnTo>
                <a:lnTo>
                  <a:pt x="34711" y="103638"/>
                </a:lnTo>
                <a:lnTo>
                  <a:pt x="31738" y="94711"/>
                </a:lnTo>
                <a:lnTo>
                  <a:pt x="38183" y="89750"/>
                </a:lnTo>
                <a:cubicBezTo>
                  <a:pt x="38183" y="89750"/>
                  <a:pt x="30250" y="89750"/>
                  <a:pt x="30250" y="89750"/>
                </a:cubicBezTo>
                <a:close/>
                <a:moveTo>
                  <a:pt x="27272" y="49088"/>
                </a:moveTo>
                <a:lnTo>
                  <a:pt x="24300" y="57027"/>
                </a:lnTo>
                <a:lnTo>
                  <a:pt x="16361" y="57027"/>
                </a:lnTo>
                <a:lnTo>
                  <a:pt x="22811" y="61983"/>
                </a:lnTo>
                <a:lnTo>
                  <a:pt x="19838" y="70911"/>
                </a:lnTo>
                <a:lnTo>
                  <a:pt x="27272" y="65455"/>
                </a:lnTo>
                <a:lnTo>
                  <a:pt x="34711" y="70911"/>
                </a:lnTo>
                <a:lnTo>
                  <a:pt x="31738" y="61983"/>
                </a:lnTo>
                <a:lnTo>
                  <a:pt x="38183" y="57027"/>
                </a:lnTo>
                <a:lnTo>
                  <a:pt x="30250" y="57027"/>
                </a:lnTo>
                <a:cubicBezTo>
                  <a:pt x="30250" y="57027"/>
                  <a:pt x="27272" y="49088"/>
                  <a:pt x="27272" y="49088"/>
                </a:cubicBezTo>
                <a:close/>
                <a:moveTo>
                  <a:pt x="27272" y="16361"/>
                </a:moveTo>
                <a:lnTo>
                  <a:pt x="24300" y="24300"/>
                </a:lnTo>
                <a:lnTo>
                  <a:pt x="16361" y="24300"/>
                </a:lnTo>
                <a:lnTo>
                  <a:pt x="22811" y="29255"/>
                </a:lnTo>
                <a:lnTo>
                  <a:pt x="19838" y="38183"/>
                </a:lnTo>
                <a:lnTo>
                  <a:pt x="27272" y="32727"/>
                </a:lnTo>
                <a:lnTo>
                  <a:pt x="34711" y="38183"/>
                </a:lnTo>
                <a:lnTo>
                  <a:pt x="31738" y="29255"/>
                </a:lnTo>
                <a:lnTo>
                  <a:pt x="38183" y="24300"/>
                </a:lnTo>
                <a:lnTo>
                  <a:pt x="30250" y="24300"/>
                </a:lnTo>
                <a:cubicBezTo>
                  <a:pt x="30250" y="24300"/>
                  <a:pt x="27272" y="16361"/>
                  <a:pt x="27272" y="16361"/>
                </a:cubicBezTo>
                <a:close/>
                <a:moveTo>
                  <a:pt x="100911" y="90000"/>
                </a:moveTo>
                <a:lnTo>
                  <a:pt x="51816" y="90000"/>
                </a:lnTo>
                <a:cubicBezTo>
                  <a:pt x="50311" y="90000"/>
                  <a:pt x="49088" y="91222"/>
                  <a:pt x="49088" y="92727"/>
                </a:cubicBezTo>
                <a:cubicBezTo>
                  <a:pt x="49088" y="94233"/>
                  <a:pt x="50311" y="95455"/>
                  <a:pt x="51816" y="95455"/>
                </a:cubicBezTo>
                <a:lnTo>
                  <a:pt x="100911" y="95455"/>
                </a:lnTo>
                <a:cubicBezTo>
                  <a:pt x="102416" y="95455"/>
                  <a:pt x="103638" y="94233"/>
                  <a:pt x="103638" y="92727"/>
                </a:cubicBezTo>
                <a:cubicBezTo>
                  <a:pt x="103638" y="91222"/>
                  <a:pt x="102416" y="90000"/>
                  <a:pt x="100911" y="90000"/>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47" name="Shape 2047"/>
          <p:cNvSpPr/>
          <p:nvPr/>
        </p:nvSpPr>
        <p:spPr>
          <a:xfrm>
            <a:off x="5146947" y="4714300"/>
            <a:ext cx="279328" cy="279328"/>
          </a:xfrm>
          <a:custGeom>
            <a:avLst/>
            <a:gdLst/>
            <a:ahLst/>
            <a:cxnLst/>
            <a:rect l="0" t="0" r="0" b="0"/>
            <a:pathLst>
              <a:path w="120000" h="120000" extrusionOk="0">
                <a:moveTo>
                  <a:pt x="62727" y="98183"/>
                </a:moveTo>
                <a:cubicBezTo>
                  <a:pt x="63483" y="98183"/>
                  <a:pt x="64161" y="97877"/>
                  <a:pt x="64655" y="97383"/>
                </a:cubicBezTo>
                <a:lnTo>
                  <a:pt x="81016" y="81016"/>
                </a:lnTo>
                <a:cubicBezTo>
                  <a:pt x="81516" y="80527"/>
                  <a:pt x="81816" y="79844"/>
                  <a:pt x="81816" y="79088"/>
                </a:cubicBezTo>
                <a:cubicBezTo>
                  <a:pt x="81816" y="77588"/>
                  <a:pt x="80600" y="76361"/>
                  <a:pt x="79088" y="76361"/>
                </a:cubicBezTo>
                <a:cubicBezTo>
                  <a:pt x="78338" y="76361"/>
                  <a:pt x="77655" y="76672"/>
                  <a:pt x="77161" y="77166"/>
                </a:cubicBezTo>
                <a:lnTo>
                  <a:pt x="60800" y="93527"/>
                </a:lnTo>
                <a:cubicBezTo>
                  <a:pt x="60305" y="94022"/>
                  <a:pt x="60000" y="94705"/>
                  <a:pt x="60000" y="95461"/>
                </a:cubicBezTo>
                <a:cubicBezTo>
                  <a:pt x="60000" y="96961"/>
                  <a:pt x="61222" y="98183"/>
                  <a:pt x="62727" y="98183"/>
                </a:cubicBezTo>
                <a:moveTo>
                  <a:pt x="49888" y="82616"/>
                </a:moveTo>
                <a:cubicBezTo>
                  <a:pt x="49394" y="83116"/>
                  <a:pt x="49088" y="83794"/>
                  <a:pt x="49088" y="84544"/>
                </a:cubicBezTo>
                <a:cubicBezTo>
                  <a:pt x="49088" y="86055"/>
                  <a:pt x="50311" y="87272"/>
                  <a:pt x="51816" y="87272"/>
                </a:cubicBezTo>
                <a:cubicBezTo>
                  <a:pt x="52572" y="87272"/>
                  <a:pt x="53255" y="86972"/>
                  <a:pt x="53744" y="86472"/>
                </a:cubicBezTo>
                <a:lnTo>
                  <a:pt x="59200" y="81016"/>
                </a:lnTo>
                <a:cubicBezTo>
                  <a:pt x="59694" y="80527"/>
                  <a:pt x="60000" y="79844"/>
                  <a:pt x="60000" y="79088"/>
                </a:cubicBezTo>
                <a:cubicBezTo>
                  <a:pt x="60000" y="77588"/>
                  <a:pt x="58777" y="76361"/>
                  <a:pt x="57272" y="76361"/>
                </a:cubicBezTo>
                <a:cubicBezTo>
                  <a:pt x="56522" y="76361"/>
                  <a:pt x="55838" y="76672"/>
                  <a:pt x="55344" y="77166"/>
                </a:cubicBezTo>
                <a:cubicBezTo>
                  <a:pt x="55344" y="77166"/>
                  <a:pt x="49888" y="82616"/>
                  <a:pt x="49888" y="82616"/>
                </a:cubicBezTo>
                <a:close/>
                <a:moveTo>
                  <a:pt x="62727" y="113416"/>
                </a:moveTo>
                <a:lnTo>
                  <a:pt x="5455" y="56144"/>
                </a:lnTo>
                <a:lnTo>
                  <a:pt x="5455" y="8183"/>
                </a:lnTo>
                <a:cubicBezTo>
                  <a:pt x="5455" y="6677"/>
                  <a:pt x="6672" y="5455"/>
                  <a:pt x="8183" y="5455"/>
                </a:cubicBezTo>
                <a:lnTo>
                  <a:pt x="56144" y="5455"/>
                </a:lnTo>
                <a:lnTo>
                  <a:pt x="113416" y="62727"/>
                </a:lnTo>
                <a:cubicBezTo>
                  <a:pt x="113416" y="62727"/>
                  <a:pt x="62727" y="113416"/>
                  <a:pt x="62727" y="113416"/>
                </a:cubicBezTo>
                <a:close/>
                <a:moveTo>
                  <a:pt x="119200" y="60800"/>
                </a:moveTo>
                <a:lnTo>
                  <a:pt x="59200" y="800"/>
                </a:lnTo>
                <a:cubicBezTo>
                  <a:pt x="58705" y="305"/>
                  <a:pt x="58027" y="0"/>
                  <a:pt x="57272" y="0"/>
                </a:cubicBezTo>
                <a:lnTo>
                  <a:pt x="8183" y="0"/>
                </a:lnTo>
                <a:cubicBezTo>
                  <a:pt x="3666" y="0"/>
                  <a:pt x="0" y="3666"/>
                  <a:pt x="0" y="8183"/>
                </a:cubicBezTo>
                <a:lnTo>
                  <a:pt x="0" y="57277"/>
                </a:lnTo>
                <a:cubicBezTo>
                  <a:pt x="0" y="58027"/>
                  <a:pt x="305" y="58705"/>
                  <a:pt x="800" y="59200"/>
                </a:cubicBezTo>
                <a:lnTo>
                  <a:pt x="60800" y="119200"/>
                </a:lnTo>
                <a:cubicBezTo>
                  <a:pt x="61294" y="119700"/>
                  <a:pt x="61972" y="120000"/>
                  <a:pt x="62727" y="120000"/>
                </a:cubicBezTo>
                <a:cubicBezTo>
                  <a:pt x="63483" y="120000"/>
                  <a:pt x="64161" y="119700"/>
                  <a:pt x="64655" y="119200"/>
                </a:cubicBezTo>
                <a:lnTo>
                  <a:pt x="119200" y="64655"/>
                </a:lnTo>
                <a:cubicBezTo>
                  <a:pt x="119694" y="64161"/>
                  <a:pt x="120000" y="63483"/>
                  <a:pt x="120000" y="62727"/>
                </a:cubicBezTo>
                <a:cubicBezTo>
                  <a:pt x="120000" y="61977"/>
                  <a:pt x="119694" y="61294"/>
                  <a:pt x="119200" y="60800"/>
                </a:cubicBezTo>
                <a:moveTo>
                  <a:pt x="65455" y="73638"/>
                </a:moveTo>
                <a:cubicBezTo>
                  <a:pt x="66205" y="73638"/>
                  <a:pt x="66888" y="73333"/>
                  <a:pt x="67383" y="72838"/>
                </a:cubicBezTo>
                <a:lnTo>
                  <a:pt x="78294" y="61927"/>
                </a:lnTo>
                <a:cubicBezTo>
                  <a:pt x="78788" y="61433"/>
                  <a:pt x="79088" y="60755"/>
                  <a:pt x="79088" y="60000"/>
                </a:cubicBezTo>
                <a:cubicBezTo>
                  <a:pt x="79088" y="58494"/>
                  <a:pt x="77872" y="57277"/>
                  <a:pt x="76361" y="57277"/>
                </a:cubicBezTo>
                <a:cubicBezTo>
                  <a:pt x="75611" y="57277"/>
                  <a:pt x="74927" y="57577"/>
                  <a:pt x="74433" y="58072"/>
                </a:cubicBezTo>
                <a:lnTo>
                  <a:pt x="63527" y="68983"/>
                </a:lnTo>
                <a:cubicBezTo>
                  <a:pt x="63033" y="69477"/>
                  <a:pt x="62727" y="70161"/>
                  <a:pt x="62727" y="70911"/>
                </a:cubicBezTo>
                <a:cubicBezTo>
                  <a:pt x="62727" y="72416"/>
                  <a:pt x="63944" y="73638"/>
                  <a:pt x="65455" y="73638"/>
                </a:cubicBezTo>
                <a:moveTo>
                  <a:pt x="24544" y="27272"/>
                </a:moveTo>
                <a:cubicBezTo>
                  <a:pt x="23038" y="27272"/>
                  <a:pt x="21816" y="26055"/>
                  <a:pt x="21816" y="24544"/>
                </a:cubicBezTo>
                <a:cubicBezTo>
                  <a:pt x="21816" y="23038"/>
                  <a:pt x="23038" y="21816"/>
                  <a:pt x="24544" y="21816"/>
                </a:cubicBezTo>
                <a:cubicBezTo>
                  <a:pt x="26055" y="21816"/>
                  <a:pt x="27272" y="23038"/>
                  <a:pt x="27272" y="24544"/>
                </a:cubicBezTo>
                <a:cubicBezTo>
                  <a:pt x="27272" y="26055"/>
                  <a:pt x="26055" y="27272"/>
                  <a:pt x="24544" y="27272"/>
                </a:cubicBezTo>
                <a:moveTo>
                  <a:pt x="24544" y="16361"/>
                </a:moveTo>
                <a:cubicBezTo>
                  <a:pt x="20027" y="16361"/>
                  <a:pt x="16361" y="20027"/>
                  <a:pt x="16361" y="24544"/>
                </a:cubicBezTo>
                <a:cubicBezTo>
                  <a:pt x="16361" y="29066"/>
                  <a:pt x="20027" y="32727"/>
                  <a:pt x="24544" y="32727"/>
                </a:cubicBezTo>
                <a:cubicBezTo>
                  <a:pt x="29061" y="32727"/>
                  <a:pt x="32727" y="29066"/>
                  <a:pt x="32727" y="24544"/>
                </a:cubicBezTo>
                <a:cubicBezTo>
                  <a:pt x="32727" y="20027"/>
                  <a:pt x="29061" y="16361"/>
                  <a:pt x="24544" y="16361"/>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48" name="Shape 2048"/>
          <p:cNvSpPr/>
          <p:nvPr/>
        </p:nvSpPr>
        <p:spPr>
          <a:xfrm>
            <a:off x="5680208" y="4714300"/>
            <a:ext cx="279328" cy="279328"/>
          </a:xfrm>
          <a:custGeom>
            <a:avLst/>
            <a:gdLst/>
            <a:ahLst/>
            <a:cxnLst/>
            <a:rect l="0" t="0" r="0" b="0"/>
            <a:pathLst>
              <a:path w="120000" h="120000" extrusionOk="0">
                <a:moveTo>
                  <a:pt x="57272" y="98183"/>
                </a:moveTo>
                <a:cubicBezTo>
                  <a:pt x="58027" y="98183"/>
                  <a:pt x="58705" y="97877"/>
                  <a:pt x="59200" y="97383"/>
                </a:cubicBezTo>
                <a:lnTo>
                  <a:pt x="70111" y="86472"/>
                </a:lnTo>
                <a:cubicBezTo>
                  <a:pt x="70605" y="85983"/>
                  <a:pt x="70911" y="85300"/>
                  <a:pt x="70911" y="84544"/>
                </a:cubicBezTo>
                <a:cubicBezTo>
                  <a:pt x="70911" y="83038"/>
                  <a:pt x="69688" y="81822"/>
                  <a:pt x="68183" y="81822"/>
                </a:cubicBezTo>
                <a:cubicBezTo>
                  <a:pt x="67427" y="81822"/>
                  <a:pt x="66744" y="82122"/>
                  <a:pt x="66255" y="82616"/>
                </a:cubicBezTo>
                <a:lnTo>
                  <a:pt x="55344" y="93527"/>
                </a:lnTo>
                <a:cubicBezTo>
                  <a:pt x="54850" y="94022"/>
                  <a:pt x="54544" y="94700"/>
                  <a:pt x="54544" y="95461"/>
                </a:cubicBezTo>
                <a:cubicBezTo>
                  <a:pt x="54544" y="96961"/>
                  <a:pt x="55766" y="98183"/>
                  <a:pt x="57272" y="98183"/>
                </a:cubicBezTo>
                <a:moveTo>
                  <a:pt x="57272" y="113416"/>
                </a:moveTo>
                <a:lnTo>
                  <a:pt x="5455" y="61600"/>
                </a:lnTo>
                <a:lnTo>
                  <a:pt x="5455" y="24544"/>
                </a:lnTo>
                <a:cubicBezTo>
                  <a:pt x="5455" y="23038"/>
                  <a:pt x="6672" y="21816"/>
                  <a:pt x="8183" y="21816"/>
                </a:cubicBezTo>
                <a:lnTo>
                  <a:pt x="45233" y="21816"/>
                </a:lnTo>
                <a:lnTo>
                  <a:pt x="97050" y="73638"/>
                </a:lnTo>
                <a:cubicBezTo>
                  <a:pt x="97050" y="73638"/>
                  <a:pt x="57272" y="113416"/>
                  <a:pt x="57272" y="113416"/>
                </a:cubicBezTo>
                <a:close/>
                <a:moveTo>
                  <a:pt x="48294" y="17166"/>
                </a:moveTo>
                <a:cubicBezTo>
                  <a:pt x="47800" y="16672"/>
                  <a:pt x="47116" y="16361"/>
                  <a:pt x="46361" y="16361"/>
                </a:cubicBezTo>
                <a:lnTo>
                  <a:pt x="8183" y="16361"/>
                </a:lnTo>
                <a:cubicBezTo>
                  <a:pt x="3666" y="16361"/>
                  <a:pt x="0" y="20027"/>
                  <a:pt x="0" y="24544"/>
                </a:cubicBezTo>
                <a:lnTo>
                  <a:pt x="0" y="62727"/>
                </a:lnTo>
                <a:cubicBezTo>
                  <a:pt x="0" y="63483"/>
                  <a:pt x="305" y="64161"/>
                  <a:pt x="800" y="64655"/>
                </a:cubicBezTo>
                <a:lnTo>
                  <a:pt x="55344" y="119200"/>
                </a:lnTo>
                <a:cubicBezTo>
                  <a:pt x="55838" y="119700"/>
                  <a:pt x="56522" y="120000"/>
                  <a:pt x="57272" y="120000"/>
                </a:cubicBezTo>
                <a:cubicBezTo>
                  <a:pt x="58027" y="120000"/>
                  <a:pt x="58705" y="119700"/>
                  <a:pt x="59200" y="119200"/>
                </a:cubicBezTo>
                <a:lnTo>
                  <a:pt x="102838" y="75566"/>
                </a:lnTo>
                <a:cubicBezTo>
                  <a:pt x="103333" y="75072"/>
                  <a:pt x="103638" y="74388"/>
                  <a:pt x="103638" y="73638"/>
                </a:cubicBezTo>
                <a:cubicBezTo>
                  <a:pt x="103638" y="72883"/>
                  <a:pt x="103327" y="72205"/>
                  <a:pt x="102838" y="71711"/>
                </a:cubicBezTo>
                <a:cubicBezTo>
                  <a:pt x="102838" y="71711"/>
                  <a:pt x="48294" y="17166"/>
                  <a:pt x="48294" y="17166"/>
                </a:cubicBezTo>
                <a:close/>
                <a:moveTo>
                  <a:pt x="43638" y="84544"/>
                </a:moveTo>
                <a:cubicBezTo>
                  <a:pt x="43638" y="86055"/>
                  <a:pt x="44855" y="87272"/>
                  <a:pt x="46361" y="87272"/>
                </a:cubicBezTo>
                <a:cubicBezTo>
                  <a:pt x="47116" y="87272"/>
                  <a:pt x="47800" y="86972"/>
                  <a:pt x="48294" y="86472"/>
                </a:cubicBezTo>
                <a:lnTo>
                  <a:pt x="51016" y="83744"/>
                </a:lnTo>
                <a:cubicBezTo>
                  <a:pt x="51516" y="83255"/>
                  <a:pt x="51816" y="82572"/>
                  <a:pt x="51816" y="81822"/>
                </a:cubicBezTo>
                <a:cubicBezTo>
                  <a:pt x="51816" y="80311"/>
                  <a:pt x="50600" y="79088"/>
                  <a:pt x="49088" y="79088"/>
                </a:cubicBezTo>
                <a:cubicBezTo>
                  <a:pt x="48338" y="79088"/>
                  <a:pt x="47655" y="79394"/>
                  <a:pt x="47161" y="79894"/>
                </a:cubicBezTo>
                <a:lnTo>
                  <a:pt x="44433" y="82616"/>
                </a:lnTo>
                <a:cubicBezTo>
                  <a:pt x="43944" y="83116"/>
                  <a:pt x="43638" y="83794"/>
                  <a:pt x="43638" y="84544"/>
                </a:cubicBezTo>
                <a:moveTo>
                  <a:pt x="119200" y="55344"/>
                </a:moveTo>
                <a:lnTo>
                  <a:pt x="64655" y="800"/>
                </a:lnTo>
                <a:cubicBezTo>
                  <a:pt x="64161" y="305"/>
                  <a:pt x="63483" y="0"/>
                  <a:pt x="62727" y="0"/>
                </a:cubicBezTo>
                <a:lnTo>
                  <a:pt x="24544" y="0"/>
                </a:lnTo>
                <a:cubicBezTo>
                  <a:pt x="20027" y="0"/>
                  <a:pt x="16361" y="3666"/>
                  <a:pt x="16361" y="8183"/>
                </a:cubicBezTo>
                <a:cubicBezTo>
                  <a:pt x="16361" y="9688"/>
                  <a:pt x="17583" y="10911"/>
                  <a:pt x="19088" y="10911"/>
                </a:cubicBezTo>
                <a:cubicBezTo>
                  <a:pt x="20600" y="10911"/>
                  <a:pt x="21816" y="9688"/>
                  <a:pt x="21816" y="8183"/>
                </a:cubicBezTo>
                <a:cubicBezTo>
                  <a:pt x="21816" y="6677"/>
                  <a:pt x="23038" y="5455"/>
                  <a:pt x="24544" y="5455"/>
                </a:cubicBezTo>
                <a:lnTo>
                  <a:pt x="61600" y="5455"/>
                </a:lnTo>
                <a:lnTo>
                  <a:pt x="113416" y="57277"/>
                </a:lnTo>
                <a:lnTo>
                  <a:pt x="107161" y="63527"/>
                </a:lnTo>
                <a:cubicBezTo>
                  <a:pt x="106672" y="64022"/>
                  <a:pt x="106361" y="64700"/>
                  <a:pt x="106361" y="65455"/>
                </a:cubicBezTo>
                <a:cubicBezTo>
                  <a:pt x="106361" y="66961"/>
                  <a:pt x="107588" y="68183"/>
                  <a:pt x="109088" y="68183"/>
                </a:cubicBezTo>
                <a:cubicBezTo>
                  <a:pt x="109844" y="68183"/>
                  <a:pt x="110527" y="67877"/>
                  <a:pt x="111016" y="67383"/>
                </a:cubicBezTo>
                <a:lnTo>
                  <a:pt x="119200" y="59200"/>
                </a:lnTo>
                <a:cubicBezTo>
                  <a:pt x="119694" y="58705"/>
                  <a:pt x="120000" y="58027"/>
                  <a:pt x="120000" y="57277"/>
                </a:cubicBezTo>
                <a:cubicBezTo>
                  <a:pt x="120000" y="56522"/>
                  <a:pt x="119694" y="55838"/>
                  <a:pt x="119200" y="55344"/>
                </a:cubicBezTo>
                <a:moveTo>
                  <a:pt x="57272" y="76361"/>
                </a:moveTo>
                <a:cubicBezTo>
                  <a:pt x="58027" y="76361"/>
                  <a:pt x="58705" y="76061"/>
                  <a:pt x="59200" y="75566"/>
                </a:cubicBezTo>
                <a:lnTo>
                  <a:pt x="64655" y="70111"/>
                </a:lnTo>
                <a:cubicBezTo>
                  <a:pt x="65150" y="69616"/>
                  <a:pt x="65455" y="68933"/>
                  <a:pt x="65455" y="68183"/>
                </a:cubicBezTo>
                <a:cubicBezTo>
                  <a:pt x="65455" y="66677"/>
                  <a:pt x="64233" y="65455"/>
                  <a:pt x="62727" y="65455"/>
                </a:cubicBezTo>
                <a:cubicBezTo>
                  <a:pt x="61977" y="65455"/>
                  <a:pt x="61294" y="65761"/>
                  <a:pt x="60800" y="66255"/>
                </a:cubicBezTo>
                <a:lnTo>
                  <a:pt x="55344" y="71711"/>
                </a:lnTo>
                <a:cubicBezTo>
                  <a:pt x="54850" y="72205"/>
                  <a:pt x="54544" y="72883"/>
                  <a:pt x="54544" y="73638"/>
                </a:cubicBezTo>
                <a:cubicBezTo>
                  <a:pt x="54544" y="75144"/>
                  <a:pt x="55766" y="76361"/>
                  <a:pt x="57272" y="76361"/>
                </a:cubicBezTo>
                <a:moveTo>
                  <a:pt x="24544" y="43638"/>
                </a:moveTo>
                <a:cubicBezTo>
                  <a:pt x="23038" y="43638"/>
                  <a:pt x="21816" y="42416"/>
                  <a:pt x="21816" y="40911"/>
                </a:cubicBezTo>
                <a:cubicBezTo>
                  <a:pt x="21816" y="39405"/>
                  <a:pt x="23038" y="38183"/>
                  <a:pt x="24544" y="38183"/>
                </a:cubicBezTo>
                <a:cubicBezTo>
                  <a:pt x="26055" y="38183"/>
                  <a:pt x="27272" y="39405"/>
                  <a:pt x="27272" y="40911"/>
                </a:cubicBezTo>
                <a:cubicBezTo>
                  <a:pt x="27272" y="42416"/>
                  <a:pt x="26055" y="43638"/>
                  <a:pt x="24544" y="43638"/>
                </a:cubicBezTo>
                <a:moveTo>
                  <a:pt x="24544" y="32727"/>
                </a:moveTo>
                <a:cubicBezTo>
                  <a:pt x="20027" y="32727"/>
                  <a:pt x="16361" y="36394"/>
                  <a:pt x="16361" y="40911"/>
                </a:cubicBezTo>
                <a:cubicBezTo>
                  <a:pt x="16361" y="45427"/>
                  <a:pt x="20027" y="49094"/>
                  <a:pt x="24544" y="49094"/>
                </a:cubicBezTo>
                <a:cubicBezTo>
                  <a:pt x="29066" y="49094"/>
                  <a:pt x="32727" y="45427"/>
                  <a:pt x="32727" y="40911"/>
                </a:cubicBezTo>
                <a:cubicBezTo>
                  <a:pt x="32727" y="36394"/>
                  <a:pt x="29066" y="32727"/>
                  <a:pt x="24544" y="32727"/>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49" name="Shape 2049"/>
          <p:cNvSpPr/>
          <p:nvPr/>
        </p:nvSpPr>
        <p:spPr>
          <a:xfrm>
            <a:off x="6276952" y="2048004"/>
            <a:ext cx="228541" cy="279328"/>
          </a:xfrm>
          <a:custGeom>
            <a:avLst/>
            <a:gdLst/>
            <a:ahLst/>
            <a:cxnLst/>
            <a:rect l="0" t="0" r="0" b="0"/>
            <a:pathLst>
              <a:path w="120000" h="120000" extrusionOk="0">
                <a:moveTo>
                  <a:pt x="50000" y="81816"/>
                </a:moveTo>
                <a:lnTo>
                  <a:pt x="30000" y="81816"/>
                </a:lnTo>
                <a:cubicBezTo>
                  <a:pt x="28161" y="81816"/>
                  <a:pt x="26666" y="83038"/>
                  <a:pt x="26666" y="84544"/>
                </a:cubicBezTo>
                <a:cubicBezTo>
                  <a:pt x="26666" y="86055"/>
                  <a:pt x="28161" y="87272"/>
                  <a:pt x="30000" y="87272"/>
                </a:cubicBezTo>
                <a:lnTo>
                  <a:pt x="50000" y="87272"/>
                </a:lnTo>
                <a:cubicBezTo>
                  <a:pt x="51838" y="87272"/>
                  <a:pt x="53333" y="86055"/>
                  <a:pt x="53333" y="84544"/>
                </a:cubicBezTo>
                <a:cubicBezTo>
                  <a:pt x="53333" y="83038"/>
                  <a:pt x="51838" y="81816"/>
                  <a:pt x="50000" y="81816"/>
                </a:cubicBezTo>
                <a:moveTo>
                  <a:pt x="113333" y="14327"/>
                </a:moveTo>
                <a:cubicBezTo>
                  <a:pt x="104666" y="20872"/>
                  <a:pt x="86877" y="25633"/>
                  <a:pt x="69255" y="26916"/>
                </a:cubicBezTo>
                <a:cubicBezTo>
                  <a:pt x="67761" y="23927"/>
                  <a:pt x="64188" y="21816"/>
                  <a:pt x="60000" y="21816"/>
                </a:cubicBezTo>
                <a:cubicBezTo>
                  <a:pt x="55811" y="21816"/>
                  <a:pt x="52238" y="23927"/>
                  <a:pt x="50750" y="26916"/>
                </a:cubicBezTo>
                <a:cubicBezTo>
                  <a:pt x="33122" y="25633"/>
                  <a:pt x="15333" y="20872"/>
                  <a:pt x="6666" y="14327"/>
                </a:cubicBezTo>
                <a:lnTo>
                  <a:pt x="6666" y="10911"/>
                </a:lnTo>
                <a:cubicBezTo>
                  <a:pt x="6666" y="7900"/>
                  <a:pt x="9655" y="5455"/>
                  <a:pt x="13333" y="5455"/>
                </a:cubicBezTo>
                <a:lnTo>
                  <a:pt x="106666" y="5455"/>
                </a:lnTo>
                <a:cubicBezTo>
                  <a:pt x="110344" y="5455"/>
                  <a:pt x="113333" y="7900"/>
                  <a:pt x="113333" y="10911"/>
                </a:cubicBezTo>
                <a:cubicBezTo>
                  <a:pt x="113333" y="10911"/>
                  <a:pt x="113333" y="14327"/>
                  <a:pt x="113333" y="14327"/>
                </a:cubicBezTo>
                <a:close/>
                <a:moveTo>
                  <a:pt x="56666" y="30000"/>
                </a:moveTo>
                <a:cubicBezTo>
                  <a:pt x="56666" y="28494"/>
                  <a:pt x="58161" y="27272"/>
                  <a:pt x="60000" y="27272"/>
                </a:cubicBezTo>
                <a:cubicBezTo>
                  <a:pt x="61838" y="27272"/>
                  <a:pt x="63333" y="28494"/>
                  <a:pt x="63333" y="30000"/>
                </a:cubicBezTo>
                <a:cubicBezTo>
                  <a:pt x="63333" y="31511"/>
                  <a:pt x="61838" y="32727"/>
                  <a:pt x="60000" y="32727"/>
                </a:cubicBezTo>
                <a:cubicBezTo>
                  <a:pt x="58161" y="32727"/>
                  <a:pt x="56666" y="31511"/>
                  <a:pt x="56666" y="30000"/>
                </a:cubicBezTo>
                <a:moveTo>
                  <a:pt x="113333" y="109088"/>
                </a:moveTo>
                <a:cubicBezTo>
                  <a:pt x="113333" y="112100"/>
                  <a:pt x="110344" y="114550"/>
                  <a:pt x="106666" y="114550"/>
                </a:cubicBezTo>
                <a:lnTo>
                  <a:pt x="13333" y="114550"/>
                </a:lnTo>
                <a:cubicBezTo>
                  <a:pt x="9655" y="114550"/>
                  <a:pt x="6666" y="112100"/>
                  <a:pt x="6666" y="109088"/>
                </a:cubicBezTo>
                <a:lnTo>
                  <a:pt x="6666" y="21438"/>
                </a:lnTo>
                <a:cubicBezTo>
                  <a:pt x="16705" y="27188"/>
                  <a:pt x="33988" y="31205"/>
                  <a:pt x="50477" y="32372"/>
                </a:cubicBezTo>
                <a:cubicBezTo>
                  <a:pt x="51727" y="35727"/>
                  <a:pt x="55488" y="38183"/>
                  <a:pt x="60000" y="38183"/>
                </a:cubicBezTo>
                <a:cubicBezTo>
                  <a:pt x="64505" y="38183"/>
                  <a:pt x="68272" y="35727"/>
                  <a:pt x="69522" y="32372"/>
                </a:cubicBezTo>
                <a:cubicBezTo>
                  <a:pt x="86011" y="31205"/>
                  <a:pt x="103294" y="27188"/>
                  <a:pt x="113333" y="21438"/>
                </a:cubicBezTo>
                <a:cubicBezTo>
                  <a:pt x="113333" y="21438"/>
                  <a:pt x="113333" y="109088"/>
                  <a:pt x="113333" y="109088"/>
                </a:cubicBezTo>
                <a:close/>
                <a:moveTo>
                  <a:pt x="106666" y="0"/>
                </a:moveTo>
                <a:lnTo>
                  <a:pt x="13333" y="0"/>
                </a:lnTo>
                <a:cubicBezTo>
                  <a:pt x="5972" y="0"/>
                  <a:pt x="0" y="4883"/>
                  <a:pt x="0" y="10911"/>
                </a:cubicBezTo>
                <a:lnTo>
                  <a:pt x="0" y="109088"/>
                </a:lnTo>
                <a:cubicBezTo>
                  <a:pt x="0" y="115116"/>
                  <a:pt x="5972" y="120000"/>
                  <a:pt x="13333" y="120000"/>
                </a:cubicBezTo>
                <a:lnTo>
                  <a:pt x="106666" y="120000"/>
                </a:lnTo>
                <a:cubicBezTo>
                  <a:pt x="114027" y="120000"/>
                  <a:pt x="120000" y="115116"/>
                  <a:pt x="120000" y="109088"/>
                </a:cubicBezTo>
                <a:lnTo>
                  <a:pt x="120000" y="10911"/>
                </a:lnTo>
                <a:cubicBezTo>
                  <a:pt x="120000" y="4883"/>
                  <a:pt x="114027" y="0"/>
                  <a:pt x="106666" y="0"/>
                </a:cubicBezTo>
                <a:moveTo>
                  <a:pt x="43333" y="92727"/>
                </a:moveTo>
                <a:lnTo>
                  <a:pt x="30000" y="92727"/>
                </a:lnTo>
                <a:cubicBezTo>
                  <a:pt x="28161" y="92727"/>
                  <a:pt x="26666" y="93950"/>
                  <a:pt x="26666" y="95455"/>
                </a:cubicBezTo>
                <a:cubicBezTo>
                  <a:pt x="26666" y="96961"/>
                  <a:pt x="28161" y="98183"/>
                  <a:pt x="30000" y="98183"/>
                </a:cubicBezTo>
                <a:lnTo>
                  <a:pt x="43333" y="98183"/>
                </a:lnTo>
                <a:cubicBezTo>
                  <a:pt x="45172" y="98183"/>
                  <a:pt x="46666" y="96961"/>
                  <a:pt x="46666" y="95455"/>
                </a:cubicBezTo>
                <a:cubicBezTo>
                  <a:pt x="46666" y="93950"/>
                  <a:pt x="45172" y="92727"/>
                  <a:pt x="43333" y="92727"/>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50" name="Shape 2050"/>
          <p:cNvSpPr/>
          <p:nvPr/>
        </p:nvSpPr>
        <p:spPr>
          <a:xfrm>
            <a:off x="6810213" y="2048004"/>
            <a:ext cx="228541" cy="279328"/>
          </a:xfrm>
          <a:custGeom>
            <a:avLst/>
            <a:gdLst/>
            <a:ahLst/>
            <a:cxnLst/>
            <a:rect l="0" t="0" r="0" b="0"/>
            <a:pathLst>
              <a:path w="120000" h="120000" extrusionOk="0">
                <a:moveTo>
                  <a:pt x="86666" y="33755"/>
                </a:moveTo>
                <a:cubicBezTo>
                  <a:pt x="80155" y="39494"/>
                  <a:pt x="70472" y="42494"/>
                  <a:pt x="55950" y="43350"/>
                </a:cubicBezTo>
                <a:cubicBezTo>
                  <a:pt x="54477" y="40327"/>
                  <a:pt x="50888" y="38183"/>
                  <a:pt x="46666" y="38183"/>
                </a:cubicBezTo>
                <a:cubicBezTo>
                  <a:pt x="42444" y="38183"/>
                  <a:pt x="38855" y="40327"/>
                  <a:pt x="37383" y="43350"/>
                </a:cubicBezTo>
                <a:cubicBezTo>
                  <a:pt x="22861" y="42494"/>
                  <a:pt x="13177" y="39494"/>
                  <a:pt x="6666" y="33755"/>
                </a:cubicBezTo>
                <a:lnTo>
                  <a:pt x="6666" y="32727"/>
                </a:lnTo>
                <a:cubicBezTo>
                  <a:pt x="6666" y="29716"/>
                  <a:pt x="9655" y="27272"/>
                  <a:pt x="13333" y="27272"/>
                </a:cubicBezTo>
                <a:lnTo>
                  <a:pt x="80000" y="27272"/>
                </a:lnTo>
                <a:cubicBezTo>
                  <a:pt x="83677" y="27272"/>
                  <a:pt x="86666" y="29716"/>
                  <a:pt x="86666" y="32727"/>
                </a:cubicBezTo>
                <a:cubicBezTo>
                  <a:pt x="86666" y="32727"/>
                  <a:pt x="86666" y="33755"/>
                  <a:pt x="86666" y="33755"/>
                </a:cubicBezTo>
                <a:close/>
                <a:moveTo>
                  <a:pt x="43333" y="46366"/>
                </a:moveTo>
                <a:cubicBezTo>
                  <a:pt x="43333" y="44855"/>
                  <a:pt x="44827" y="43638"/>
                  <a:pt x="46666" y="43638"/>
                </a:cubicBezTo>
                <a:cubicBezTo>
                  <a:pt x="48505" y="43638"/>
                  <a:pt x="50000" y="44855"/>
                  <a:pt x="50000" y="46366"/>
                </a:cubicBezTo>
                <a:cubicBezTo>
                  <a:pt x="50000" y="47872"/>
                  <a:pt x="48505" y="49088"/>
                  <a:pt x="46666" y="49088"/>
                </a:cubicBezTo>
                <a:cubicBezTo>
                  <a:pt x="44827" y="49088"/>
                  <a:pt x="43333" y="47872"/>
                  <a:pt x="43333" y="46366"/>
                </a:cubicBezTo>
                <a:moveTo>
                  <a:pt x="86666" y="109088"/>
                </a:moveTo>
                <a:cubicBezTo>
                  <a:pt x="86666" y="112105"/>
                  <a:pt x="83677" y="114550"/>
                  <a:pt x="80000" y="114550"/>
                </a:cubicBezTo>
                <a:lnTo>
                  <a:pt x="13333" y="114550"/>
                </a:lnTo>
                <a:cubicBezTo>
                  <a:pt x="9655" y="114550"/>
                  <a:pt x="6666" y="112105"/>
                  <a:pt x="6666" y="109088"/>
                </a:cubicBezTo>
                <a:lnTo>
                  <a:pt x="6666" y="40655"/>
                </a:lnTo>
                <a:cubicBezTo>
                  <a:pt x="14766" y="45800"/>
                  <a:pt x="23894" y="48144"/>
                  <a:pt x="37183" y="48833"/>
                </a:cubicBezTo>
                <a:cubicBezTo>
                  <a:pt x="38466" y="52138"/>
                  <a:pt x="42205" y="54550"/>
                  <a:pt x="46666" y="54550"/>
                </a:cubicBezTo>
                <a:cubicBezTo>
                  <a:pt x="51127" y="54550"/>
                  <a:pt x="54861" y="52138"/>
                  <a:pt x="56155" y="48833"/>
                </a:cubicBezTo>
                <a:cubicBezTo>
                  <a:pt x="69438" y="48144"/>
                  <a:pt x="78566" y="45800"/>
                  <a:pt x="86666" y="40655"/>
                </a:cubicBezTo>
                <a:cubicBezTo>
                  <a:pt x="86666" y="40655"/>
                  <a:pt x="86666" y="109088"/>
                  <a:pt x="86666" y="109088"/>
                </a:cubicBezTo>
                <a:close/>
                <a:moveTo>
                  <a:pt x="80000" y="21816"/>
                </a:moveTo>
                <a:lnTo>
                  <a:pt x="13333" y="21816"/>
                </a:lnTo>
                <a:cubicBezTo>
                  <a:pt x="5972" y="21816"/>
                  <a:pt x="0" y="26700"/>
                  <a:pt x="0" y="32727"/>
                </a:cubicBezTo>
                <a:lnTo>
                  <a:pt x="0" y="109088"/>
                </a:lnTo>
                <a:cubicBezTo>
                  <a:pt x="0" y="115116"/>
                  <a:pt x="5972" y="120000"/>
                  <a:pt x="13333" y="120000"/>
                </a:cubicBezTo>
                <a:lnTo>
                  <a:pt x="80000" y="120000"/>
                </a:lnTo>
                <a:cubicBezTo>
                  <a:pt x="87361" y="120000"/>
                  <a:pt x="93333" y="115116"/>
                  <a:pt x="93333" y="109088"/>
                </a:cubicBezTo>
                <a:lnTo>
                  <a:pt x="93333" y="32727"/>
                </a:lnTo>
                <a:cubicBezTo>
                  <a:pt x="93333" y="26700"/>
                  <a:pt x="87361" y="21816"/>
                  <a:pt x="80000" y="21816"/>
                </a:cubicBezTo>
                <a:moveTo>
                  <a:pt x="30000" y="98183"/>
                </a:moveTo>
                <a:lnTo>
                  <a:pt x="23333" y="98183"/>
                </a:lnTo>
                <a:cubicBezTo>
                  <a:pt x="21494" y="98183"/>
                  <a:pt x="20000" y="99405"/>
                  <a:pt x="20000" y="100911"/>
                </a:cubicBezTo>
                <a:cubicBezTo>
                  <a:pt x="20000" y="102416"/>
                  <a:pt x="21494" y="103638"/>
                  <a:pt x="23333" y="103638"/>
                </a:cubicBezTo>
                <a:lnTo>
                  <a:pt x="30000" y="103638"/>
                </a:lnTo>
                <a:cubicBezTo>
                  <a:pt x="31838" y="103638"/>
                  <a:pt x="33333" y="102416"/>
                  <a:pt x="33333" y="100911"/>
                </a:cubicBezTo>
                <a:cubicBezTo>
                  <a:pt x="33333" y="99405"/>
                  <a:pt x="31838" y="98183"/>
                  <a:pt x="30000" y="98183"/>
                </a:cubicBezTo>
                <a:moveTo>
                  <a:pt x="36666" y="87272"/>
                </a:moveTo>
                <a:lnTo>
                  <a:pt x="23333" y="87272"/>
                </a:lnTo>
                <a:cubicBezTo>
                  <a:pt x="21494" y="87272"/>
                  <a:pt x="20000" y="88494"/>
                  <a:pt x="20000" y="90000"/>
                </a:cubicBezTo>
                <a:cubicBezTo>
                  <a:pt x="20000" y="91511"/>
                  <a:pt x="21494" y="92727"/>
                  <a:pt x="23333" y="92727"/>
                </a:cubicBezTo>
                <a:lnTo>
                  <a:pt x="36666" y="92727"/>
                </a:lnTo>
                <a:cubicBezTo>
                  <a:pt x="38505" y="92727"/>
                  <a:pt x="40000" y="91511"/>
                  <a:pt x="40000" y="90000"/>
                </a:cubicBezTo>
                <a:cubicBezTo>
                  <a:pt x="40000" y="88494"/>
                  <a:pt x="38505" y="87272"/>
                  <a:pt x="36666" y="87272"/>
                </a:cubicBezTo>
                <a:moveTo>
                  <a:pt x="106666" y="0"/>
                </a:moveTo>
                <a:lnTo>
                  <a:pt x="40000" y="0"/>
                </a:lnTo>
                <a:cubicBezTo>
                  <a:pt x="32638" y="0"/>
                  <a:pt x="26666" y="4883"/>
                  <a:pt x="26666" y="10911"/>
                </a:cubicBezTo>
                <a:lnTo>
                  <a:pt x="26666" y="13638"/>
                </a:lnTo>
                <a:cubicBezTo>
                  <a:pt x="26666" y="15144"/>
                  <a:pt x="28161" y="16361"/>
                  <a:pt x="30000" y="16361"/>
                </a:cubicBezTo>
                <a:cubicBezTo>
                  <a:pt x="31838" y="16361"/>
                  <a:pt x="33333" y="15144"/>
                  <a:pt x="33333" y="13638"/>
                </a:cubicBezTo>
                <a:lnTo>
                  <a:pt x="33333" y="10911"/>
                </a:lnTo>
                <a:cubicBezTo>
                  <a:pt x="33333" y="7900"/>
                  <a:pt x="36322" y="5455"/>
                  <a:pt x="40000" y="5455"/>
                </a:cubicBezTo>
                <a:lnTo>
                  <a:pt x="106666" y="5455"/>
                </a:lnTo>
                <a:cubicBezTo>
                  <a:pt x="110344" y="5455"/>
                  <a:pt x="113333" y="7900"/>
                  <a:pt x="113333" y="10911"/>
                </a:cubicBezTo>
                <a:lnTo>
                  <a:pt x="113333" y="87272"/>
                </a:lnTo>
                <a:cubicBezTo>
                  <a:pt x="113333" y="90288"/>
                  <a:pt x="110344" y="92727"/>
                  <a:pt x="106666" y="92727"/>
                </a:cubicBezTo>
                <a:lnTo>
                  <a:pt x="103333" y="92727"/>
                </a:lnTo>
                <a:cubicBezTo>
                  <a:pt x="101494" y="92727"/>
                  <a:pt x="100000" y="93950"/>
                  <a:pt x="100000" y="95455"/>
                </a:cubicBezTo>
                <a:cubicBezTo>
                  <a:pt x="100000" y="96961"/>
                  <a:pt x="101494" y="98183"/>
                  <a:pt x="103333" y="98183"/>
                </a:cubicBezTo>
                <a:lnTo>
                  <a:pt x="106666" y="98183"/>
                </a:lnTo>
                <a:cubicBezTo>
                  <a:pt x="114027" y="98183"/>
                  <a:pt x="120000" y="93300"/>
                  <a:pt x="120000" y="87272"/>
                </a:cubicBezTo>
                <a:lnTo>
                  <a:pt x="120000" y="10911"/>
                </a:lnTo>
                <a:cubicBezTo>
                  <a:pt x="120000" y="4883"/>
                  <a:pt x="114027" y="0"/>
                  <a:pt x="106666" y="0"/>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51" name="Shape 2051"/>
          <p:cNvSpPr/>
          <p:nvPr/>
        </p:nvSpPr>
        <p:spPr>
          <a:xfrm>
            <a:off x="7318081" y="2048004"/>
            <a:ext cx="279328" cy="279328"/>
          </a:xfrm>
          <a:custGeom>
            <a:avLst/>
            <a:gdLst/>
            <a:ahLst/>
            <a:cxnLst/>
            <a:rect l="0" t="0" r="0" b="0"/>
            <a:pathLst>
              <a:path w="120000" h="120000" extrusionOk="0">
                <a:moveTo>
                  <a:pt x="68227" y="110255"/>
                </a:moveTo>
                <a:lnTo>
                  <a:pt x="52294" y="71566"/>
                </a:lnTo>
                <a:lnTo>
                  <a:pt x="109194" y="14666"/>
                </a:lnTo>
                <a:cubicBezTo>
                  <a:pt x="109194" y="14666"/>
                  <a:pt x="68227" y="110255"/>
                  <a:pt x="68227" y="110255"/>
                </a:cubicBezTo>
                <a:close/>
                <a:moveTo>
                  <a:pt x="9750" y="51777"/>
                </a:moveTo>
                <a:lnTo>
                  <a:pt x="105333" y="10805"/>
                </a:lnTo>
                <a:lnTo>
                  <a:pt x="48438" y="67705"/>
                </a:lnTo>
                <a:cubicBezTo>
                  <a:pt x="48438" y="67705"/>
                  <a:pt x="9750" y="51777"/>
                  <a:pt x="9750" y="51777"/>
                </a:cubicBezTo>
                <a:close/>
                <a:moveTo>
                  <a:pt x="120000" y="2727"/>
                </a:moveTo>
                <a:cubicBezTo>
                  <a:pt x="120000" y="1222"/>
                  <a:pt x="118777" y="0"/>
                  <a:pt x="117272" y="0"/>
                </a:cubicBezTo>
                <a:cubicBezTo>
                  <a:pt x="116855" y="0"/>
                  <a:pt x="116466" y="111"/>
                  <a:pt x="116111" y="288"/>
                </a:cubicBezTo>
                <a:lnTo>
                  <a:pt x="116100" y="266"/>
                </a:lnTo>
                <a:lnTo>
                  <a:pt x="1677" y="49305"/>
                </a:lnTo>
                <a:cubicBezTo>
                  <a:pt x="1672" y="49305"/>
                  <a:pt x="1661" y="49311"/>
                  <a:pt x="1650" y="49316"/>
                </a:cubicBezTo>
                <a:lnTo>
                  <a:pt x="1555" y="49361"/>
                </a:lnTo>
                <a:lnTo>
                  <a:pt x="1561" y="49372"/>
                </a:lnTo>
                <a:cubicBezTo>
                  <a:pt x="644" y="49816"/>
                  <a:pt x="0" y="50733"/>
                  <a:pt x="0" y="51816"/>
                </a:cubicBezTo>
                <a:cubicBezTo>
                  <a:pt x="0" y="53055"/>
                  <a:pt x="838" y="54061"/>
                  <a:pt x="1972" y="54394"/>
                </a:cubicBezTo>
                <a:lnTo>
                  <a:pt x="1961" y="54438"/>
                </a:lnTo>
                <a:lnTo>
                  <a:pt x="47011" y="72988"/>
                </a:lnTo>
                <a:lnTo>
                  <a:pt x="65561" y="118044"/>
                </a:lnTo>
                <a:lnTo>
                  <a:pt x="65605" y="118027"/>
                </a:lnTo>
                <a:cubicBezTo>
                  <a:pt x="65938" y="119161"/>
                  <a:pt x="66944" y="120000"/>
                  <a:pt x="68183" y="120000"/>
                </a:cubicBezTo>
                <a:cubicBezTo>
                  <a:pt x="69266" y="120000"/>
                  <a:pt x="70188" y="119355"/>
                  <a:pt x="70627" y="118438"/>
                </a:cubicBezTo>
                <a:lnTo>
                  <a:pt x="70644" y="118444"/>
                </a:lnTo>
                <a:lnTo>
                  <a:pt x="70683" y="118350"/>
                </a:lnTo>
                <a:cubicBezTo>
                  <a:pt x="70688" y="118338"/>
                  <a:pt x="70694" y="118333"/>
                  <a:pt x="70694" y="118322"/>
                </a:cubicBezTo>
                <a:lnTo>
                  <a:pt x="119738" y="3900"/>
                </a:lnTo>
                <a:lnTo>
                  <a:pt x="119705" y="3883"/>
                </a:lnTo>
                <a:cubicBezTo>
                  <a:pt x="119877" y="3533"/>
                  <a:pt x="120000" y="3150"/>
                  <a:pt x="120000" y="2727"/>
                </a:cubicBezTo>
                <a:moveTo>
                  <a:pt x="43638" y="90000"/>
                </a:moveTo>
                <a:cubicBezTo>
                  <a:pt x="42883" y="90000"/>
                  <a:pt x="42200" y="90305"/>
                  <a:pt x="41705" y="90800"/>
                </a:cubicBezTo>
                <a:lnTo>
                  <a:pt x="33527" y="98983"/>
                </a:lnTo>
                <a:cubicBezTo>
                  <a:pt x="33033" y="99472"/>
                  <a:pt x="32727" y="100161"/>
                  <a:pt x="32727" y="100911"/>
                </a:cubicBezTo>
                <a:cubicBezTo>
                  <a:pt x="32727" y="102416"/>
                  <a:pt x="33950" y="103638"/>
                  <a:pt x="35455" y="103638"/>
                </a:cubicBezTo>
                <a:cubicBezTo>
                  <a:pt x="36205" y="103638"/>
                  <a:pt x="36888" y="103333"/>
                  <a:pt x="37383" y="102838"/>
                </a:cubicBezTo>
                <a:lnTo>
                  <a:pt x="45566" y="94655"/>
                </a:lnTo>
                <a:cubicBezTo>
                  <a:pt x="46061" y="94166"/>
                  <a:pt x="46361" y="93483"/>
                  <a:pt x="46361" y="92727"/>
                </a:cubicBezTo>
                <a:cubicBezTo>
                  <a:pt x="46361" y="91222"/>
                  <a:pt x="45144" y="90000"/>
                  <a:pt x="43638" y="90000"/>
                </a:cubicBezTo>
                <a:moveTo>
                  <a:pt x="43638" y="79094"/>
                </a:moveTo>
                <a:cubicBezTo>
                  <a:pt x="43638" y="77588"/>
                  <a:pt x="42416" y="76361"/>
                  <a:pt x="40911" y="76361"/>
                </a:cubicBezTo>
                <a:cubicBezTo>
                  <a:pt x="40155" y="76361"/>
                  <a:pt x="39472" y="76672"/>
                  <a:pt x="38983" y="77161"/>
                </a:cubicBezTo>
                <a:lnTo>
                  <a:pt x="11705" y="104433"/>
                </a:lnTo>
                <a:cubicBezTo>
                  <a:pt x="11216" y="104933"/>
                  <a:pt x="10911" y="105616"/>
                  <a:pt x="10911" y="106361"/>
                </a:cubicBezTo>
                <a:cubicBezTo>
                  <a:pt x="10911" y="107872"/>
                  <a:pt x="12133" y="109088"/>
                  <a:pt x="13638" y="109088"/>
                </a:cubicBezTo>
                <a:cubicBezTo>
                  <a:pt x="14388" y="109088"/>
                  <a:pt x="15072" y="108788"/>
                  <a:pt x="15566" y="108294"/>
                </a:cubicBezTo>
                <a:lnTo>
                  <a:pt x="42838" y="81016"/>
                </a:lnTo>
                <a:cubicBezTo>
                  <a:pt x="43333" y="80527"/>
                  <a:pt x="43638" y="79844"/>
                  <a:pt x="43638" y="79094"/>
                </a:cubicBezTo>
                <a:moveTo>
                  <a:pt x="26472" y="81016"/>
                </a:moveTo>
                <a:lnTo>
                  <a:pt x="29200" y="78294"/>
                </a:lnTo>
                <a:cubicBezTo>
                  <a:pt x="29694" y="77800"/>
                  <a:pt x="30000" y="77116"/>
                  <a:pt x="30000" y="76361"/>
                </a:cubicBezTo>
                <a:cubicBezTo>
                  <a:pt x="30000" y="74861"/>
                  <a:pt x="28777" y="73638"/>
                  <a:pt x="27272" y="73638"/>
                </a:cubicBezTo>
                <a:cubicBezTo>
                  <a:pt x="26522" y="73638"/>
                  <a:pt x="25838" y="73944"/>
                  <a:pt x="25344" y="74433"/>
                </a:cubicBezTo>
                <a:lnTo>
                  <a:pt x="22616" y="77161"/>
                </a:lnTo>
                <a:cubicBezTo>
                  <a:pt x="22122" y="77661"/>
                  <a:pt x="21816" y="78338"/>
                  <a:pt x="21816" y="79094"/>
                </a:cubicBezTo>
                <a:cubicBezTo>
                  <a:pt x="21816" y="80594"/>
                  <a:pt x="23038" y="81816"/>
                  <a:pt x="24544" y="81816"/>
                </a:cubicBezTo>
                <a:cubicBezTo>
                  <a:pt x="25300" y="81816"/>
                  <a:pt x="25977" y="81516"/>
                  <a:pt x="26472" y="81016"/>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52" name="Shape 2052"/>
          <p:cNvSpPr/>
          <p:nvPr/>
        </p:nvSpPr>
        <p:spPr>
          <a:xfrm>
            <a:off x="7851342" y="2060701"/>
            <a:ext cx="279328" cy="253944"/>
          </a:xfrm>
          <a:custGeom>
            <a:avLst/>
            <a:gdLst/>
            <a:ahLst/>
            <a:cxnLst/>
            <a:rect l="0" t="0" r="0" b="0"/>
            <a:pathLst>
              <a:path w="120000" h="120000" extrusionOk="0">
                <a:moveTo>
                  <a:pt x="95455" y="69000"/>
                </a:moveTo>
                <a:cubicBezTo>
                  <a:pt x="90933" y="69000"/>
                  <a:pt x="87272" y="64966"/>
                  <a:pt x="87272" y="60000"/>
                </a:cubicBezTo>
                <a:cubicBezTo>
                  <a:pt x="87272" y="55033"/>
                  <a:pt x="90933" y="51000"/>
                  <a:pt x="95455" y="51000"/>
                </a:cubicBezTo>
                <a:cubicBezTo>
                  <a:pt x="99972" y="51000"/>
                  <a:pt x="103638" y="55033"/>
                  <a:pt x="103638" y="60000"/>
                </a:cubicBezTo>
                <a:cubicBezTo>
                  <a:pt x="103638" y="64966"/>
                  <a:pt x="99972" y="69000"/>
                  <a:pt x="95455" y="69000"/>
                </a:cubicBezTo>
                <a:moveTo>
                  <a:pt x="117272" y="57000"/>
                </a:moveTo>
                <a:lnTo>
                  <a:pt x="108816" y="57000"/>
                </a:lnTo>
                <a:cubicBezTo>
                  <a:pt x="107555" y="50155"/>
                  <a:pt x="102050" y="45000"/>
                  <a:pt x="95455" y="45000"/>
                </a:cubicBezTo>
                <a:cubicBezTo>
                  <a:pt x="88855" y="45000"/>
                  <a:pt x="83355" y="50155"/>
                  <a:pt x="82094" y="57000"/>
                </a:cubicBezTo>
                <a:lnTo>
                  <a:pt x="2727" y="57000"/>
                </a:lnTo>
                <a:cubicBezTo>
                  <a:pt x="1222" y="57000"/>
                  <a:pt x="0" y="58344"/>
                  <a:pt x="0" y="60000"/>
                </a:cubicBezTo>
                <a:cubicBezTo>
                  <a:pt x="0" y="61655"/>
                  <a:pt x="1222" y="63000"/>
                  <a:pt x="2727" y="63000"/>
                </a:cubicBezTo>
                <a:lnTo>
                  <a:pt x="82094" y="63000"/>
                </a:lnTo>
                <a:cubicBezTo>
                  <a:pt x="83355" y="69844"/>
                  <a:pt x="88855" y="75000"/>
                  <a:pt x="95455" y="75000"/>
                </a:cubicBezTo>
                <a:cubicBezTo>
                  <a:pt x="102050" y="75000"/>
                  <a:pt x="107555" y="69844"/>
                  <a:pt x="108816" y="63000"/>
                </a:cubicBezTo>
                <a:lnTo>
                  <a:pt x="117272" y="63000"/>
                </a:lnTo>
                <a:cubicBezTo>
                  <a:pt x="118777" y="63000"/>
                  <a:pt x="120000" y="61655"/>
                  <a:pt x="120000" y="60000"/>
                </a:cubicBezTo>
                <a:cubicBezTo>
                  <a:pt x="120000" y="58344"/>
                  <a:pt x="118777" y="57000"/>
                  <a:pt x="117272" y="57000"/>
                </a:cubicBezTo>
                <a:moveTo>
                  <a:pt x="30000" y="6000"/>
                </a:moveTo>
                <a:cubicBezTo>
                  <a:pt x="34522" y="6000"/>
                  <a:pt x="38183" y="10033"/>
                  <a:pt x="38183" y="15000"/>
                </a:cubicBezTo>
                <a:cubicBezTo>
                  <a:pt x="38183" y="19972"/>
                  <a:pt x="34522" y="24000"/>
                  <a:pt x="30000" y="24000"/>
                </a:cubicBezTo>
                <a:cubicBezTo>
                  <a:pt x="25477" y="24000"/>
                  <a:pt x="21816" y="19972"/>
                  <a:pt x="21816" y="15000"/>
                </a:cubicBezTo>
                <a:cubicBezTo>
                  <a:pt x="21816" y="10033"/>
                  <a:pt x="25477" y="6000"/>
                  <a:pt x="30000" y="6000"/>
                </a:cubicBezTo>
                <a:moveTo>
                  <a:pt x="2727" y="18000"/>
                </a:moveTo>
                <a:lnTo>
                  <a:pt x="16638" y="18000"/>
                </a:lnTo>
                <a:cubicBezTo>
                  <a:pt x="17900" y="24844"/>
                  <a:pt x="23405" y="30000"/>
                  <a:pt x="30000" y="30000"/>
                </a:cubicBezTo>
                <a:cubicBezTo>
                  <a:pt x="36594" y="30000"/>
                  <a:pt x="42100" y="24844"/>
                  <a:pt x="43361" y="18000"/>
                </a:cubicBezTo>
                <a:lnTo>
                  <a:pt x="117272" y="18000"/>
                </a:lnTo>
                <a:cubicBezTo>
                  <a:pt x="118777" y="18000"/>
                  <a:pt x="120000" y="16661"/>
                  <a:pt x="120000" y="15000"/>
                </a:cubicBezTo>
                <a:cubicBezTo>
                  <a:pt x="120000" y="13344"/>
                  <a:pt x="118777" y="12000"/>
                  <a:pt x="117272" y="12000"/>
                </a:cubicBezTo>
                <a:lnTo>
                  <a:pt x="43361" y="12000"/>
                </a:lnTo>
                <a:cubicBezTo>
                  <a:pt x="42100" y="5155"/>
                  <a:pt x="36594" y="0"/>
                  <a:pt x="30000" y="0"/>
                </a:cubicBezTo>
                <a:cubicBezTo>
                  <a:pt x="23405" y="0"/>
                  <a:pt x="17900" y="5155"/>
                  <a:pt x="16638" y="12000"/>
                </a:cubicBezTo>
                <a:lnTo>
                  <a:pt x="2727" y="12000"/>
                </a:lnTo>
                <a:cubicBezTo>
                  <a:pt x="1222" y="12000"/>
                  <a:pt x="0" y="13344"/>
                  <a:pt x="0" y="15000"/>
                </a:cubicBezTo>
                <a:cubicBezTo>
                  <a:pt x="0" y="16661"/>
                  <a:pt x="1222" y="18000"/>
                  <a:pt x="2727" y="18000"/>
                </a:cubicBezTo>
                <a:moveTo>
                  <a:pt x="51816" y="113994"/>
                </a:moveTo>
                <a:cubicBezTo>
                  <a:pt x="47300" y="113994"/>
                  <a:pt x="43638" y="109966"/>
                  <a:pt x="43638" y="104994"/>
                </a:cubicBezTo>
                <a:cubicBezTo>
                  <a:pt x="43638" y="100027"/>
                  <a:pt x="47300" y="95994"/>
                  <a:pt x="51816" y="95994"/>
                </a:cubicBezTo>
                <a:cubicBezTo>
                  <a:pt x="56338" y="95994"/>
                  <a:pt x="60000" y="100027"/>
                  <a:pt x="60000" y="104994"/>
                </a:cubicBezTo>
                <a:cubicBezTo>
                  <a:pt x="60000" y="109966"/>
                  <a:pt x="56338" y="113994"/>
                  <a:pt x="51816" y="113994"/>
                </a:cubicBezTo>
                <a:moveTo>
                  <a:pt x="117272" y="101994"/>
                </a:moveTo>
                <a:lnTo>
                  <a:pt x="65177" y="101994"/>
                </a:lnTo>
                <a:cubicBezTo>
                  <a:pt x="63916" y="95150"/>
                  <a:pt x="58416" y="89994"/>
                  <a:pt x="51816" y="89994"/>
                </a:cubicBezTo>
                <a:cubicBezTo>
                  <a:pt x="45222" y="89994"/>
                  <a:pt x="39722" y="95150"/>
                  <a:pt x="38455" y="101994"/>
                </a:cubicBezTo>
                <a:lnTo>
                  <a:pt x="2727" y="101994"/>
                </a:lnTo>
                <a:cubicBezTo>
                  <a:pt x="1222" y="101994"/>
                  <a:pt x="0" y="103338"/>
                  <a:pt x="0" y="104994"/>
                </a:cubicBezTo>
                <a:cubicBezTo>
                  <a:pt x="0" y="106655"/>
                  <a:pt x="1222" y="107994"/>
                  <a:pt x="2727" y="107994"/>
                </a:cubicBezTo>
                <a:lnTo>
                  <a:pt x="38455" y="107994"/>
                </a:lnTo>
                <a:cubicBezTo>
                  <a:pt x="39722" y="114844"/>
                  <a:pt x="45222" y="120000"/>
                  <a:pt x="51816" y="120000"/>
                </a:cubicBezTo>
                <a:cubicBezTo>
                  <a:pt x="58416" y="120000"/>
                  <a:pt x="63916" y="114844"/>
                  <a:pt x="65177" y="107994"/>
                </a:cubicBezTo>
                <a:lnTo>
                  <a:pt x="117272" y="107994"/>
                </a:lnTo>
                <a:cubicBezTo>
                  <a:pt x="118777" y="107994"/>
                  <a:pt x="120000" y="106655"/>
                  <a:pt x="120000" y="104994"/>
                </a:cubicBezTo>
                <a:cubicBezTo>
                  <a:pt x="120000" y="103338"/>
                  <a:pt x="118777" y="101994"/>
                  <a:pt x="117272" y="101994"/>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53" name="Shape 2053"/>
          <p:cNvSpPr/>
          <p:nvPr/>
        </p:nvSpPr>
        <p:spPr>
          <a:xfrm>
            <a:off x="8384603" y="2060701"/>
            <a:ext cx="279328" cy="253944"/>
          </a:xfrm>
          <a:custGeom>
            <a:avLst/>
            <a:gdLst/>
            <a:ahLst/>
            <a:cxnLst/>
            <a:rect l="0" t="0" r="0" b="0"/>
            <a:pathLst>
              <a:path w="120000" h="120000" extrusionOk="0">
                <a:moveTo>
                  <a:pt x="35455" y="83994"/>
                </a:moveTo>
                <a:cubicBezTo>
                  <a:pt x="39972" y="83994"/>
                  <a:pt x="43638" y="79966"/>
                  <a:pt x="43638" y="75000"/>
                </a:cubicBezTo>
                <a:cubicBezTo>
                  <a:pt x="43638" y="70027"/>
                  <a:pt x="39972" y="66000"/>
                  <a:pt x="35455" y="66000"/>
                </a:cubicBezTo>
                <a:cubicBezTo>
                  <a:pt x="30933" y="66000"/>
                  <a:pt x="27272" y="70027"/>
                  <a:pt x="27272" y="75000"/>
                </a:cubicBezTo>
                <a:cubicBezTo>
                  <a:pt x="27272" y="79966"/>
                  <a:pt x="30933" y="83994"/>
                  <a:pt x="35455" y="83994"/>
                </a:cubicBezTo>
                <a:moveTo>
                  <a:pt x="13638" y="18000"/>
                </a:moveTo>
                <a:cubicBezTo>
                  <a:pt x="15138" y="18000"/>
                  <a:pt x="16361" y="16661"/>
                  <a:pt x="16361" y="15000"/>
                </a:cubicBezTo>
                <a:cubicBezTo>
                  <a:pt x="16361" y="13344"/>
                  <a:pt x="15138" y="12000"/>
                  <a:pt x="13638" y="12000"/>
                </a:cubicBezTo>
                <a:cubicBezTo>
                  <a:pt x="12133" y="12000"/>
                  <a:pt x="10911" y="13344"/>
                  <a:pt x="10911" y="15000"/>
                </a:cubicBezTo>
                <a:cubicBezTo>
                  <a:pt x="10911" y="16661"/>
                  <a:pt x="12133" y="18000"/>
                  <a:pt x="13638" y="18000"/>
                </a:cubicBezTo>
                <a:moveTo>
                  <a:pt x="21816" y="45000"/>
                </a:moveTo>
                <a:cubicBezTo>
                  <a:pt x="21816" y="36716"/>
                  <a:pt x="27922" y="30000"/>
                  <a:pt x="35455" y="30000"/>
                </a:cubicBezTo>
                <a:cubicBezTo>
                  <a:pt x="42988" y="30000"/>
                  <a:pt x="49088" y="36716"/>
                  <a:pt x="49088" y="45000"/>
                </a:cubicBezTo>
                <a:lnTo>
                  <a:pt x="49088" y="75000"/>
                </a:lnTo>
                <a:cubicBezTo>
                  <a:pt x="49088" y="83283"/>
                  <a:pt x="42988" y="89994"/>
                  <a:pt x="35455" y="89994"/>
                </a:cubicBezTo>
                <a:cubicBezTo>
                  <a:pt x="27922" y="89994"/>
                  <a:pt x="21816" y="83283"/>
                  <a:pt x="21816" y="75000"/>
                </a:cubicBezTo>
                <a:cubicBezTo>
                  <a:pt x="21816" y="75000"/>
                  <a:pt x="21816" y="45000"/>
                  <a:pt x="21816" y="45000"/>
                </a:cubicBezTo>
                <a:close/>
                <a:moveTo>
                  <a:pt x="16361" y="75000"/>
                </a:moveTo>
                <a:cubicBezTo>
                  <a:pt x="16361" y="86594"/>
                  <a:pt x="24911" y="95994"/>
                  <a:pt x="35455" y="95994"/>
                </a:cubicBezTo>
                <a:cubicBezTo>
                  <a:pt x="46000" y="95994"/>
                  <a:pt x="54544" y="86594"/>
                  <a:pt x="54544" y="75000"/>
                </a:cubicBezTo>
                <a:lnTo>
                  <a:pt x="54544" y="45000"/>
                </a:lnTo>
                <a:cubicBezTo>
                  <a:pt x="54544" y="33400"/>
                  <a:pt x="46000" y="24000"/>
                  <a:pt x="35455" y="24000"/>
                </a:cubicBezTo>
                <a:cubicBezTo>
                  <a:pt x="24911" y="24000"/>
                  <a:pt x="16361" y="33400"/>
                  <a:pt x="16361" y="45000"/>
                </a:cubicBezTo>
                <a:cubicBezTo>
                  <a:pt x="16361" y="45000"/>
                  <a:pt x="16361" y="75000"/>
                  <a:pt x="16361" y="75000"/>
                </a:cubicBezTo>
                <a:close/>
                <a:moveTo>
                  <a:pt x="13638" y="107994"/>
                </a:moveTo>
                <a:cubicBezTo>
                  <a:pt x="15138" y="107994"/>
                  <a:pt x="16361" y="106655"/>
                  <a:pt x="16361" y="104994"/>
                </a:cubicBezTo>
                <a:cubicBezTo>
                  <a:pt x="16361" y="103338"/>
                  <a:pt x="15138" y="101994"/>
                  <a:pt x="13638" y="101994"/>
                </a:cubicBezTo>
                <a:cubicBezTo>
                  <a:pt x="12133" y="101994"/>
                  <a:pt x="10911" y="103338"/>
                  <a:pt x="10911" y="104994"/>
                </a:cubicBezTo>
                <a:cubicBezTo>
                  <a:pt x="10911" y="106655"/>
                  <a:pt x="12133" y="107994"/>
                  <a:pt x="13638" y="107994"/>
                </a:cubicBezTo>
                <a:moveTo>
                  <a:pt x="114544" y="113994"/>
                </a:moveTo>
                <a:lnTo>
                  <a:pt x="5455" y="113994"/>
                </a:lnTo>
                <a:lnTo>
                  <a:pt x="5455" y="6000"/>
                </a:lnTo>
                <a:lnTo>
                  <a:pt x="114544" y="6000"/>
                </a:lnTo>
                <a:cubicBezTo>
                  <a:pt x="114544" y="6000"/>
                  <a:pt x="114544" y="113994"/>
                  <a:pt x="114544" y="113994"/>
                </a:cubicBezTo>
                <a:close/>
                <a:moveTo>
                  <a:pt x="114544" y="0"/>
                </a:moveTo>
                <a:lnTo>
                  <a:pt x="5455" y="0"/>
                </a:lnTo>
                <a:cubicBezTo>
                  <a:pt x="2444" y="0"/>
                  <a:pt x="0" y="2688"/>
                  <a:pt x="0" y="6000"/>
                </a:cubicBezTo>
                <a:lnTo>
                  <a:pt x="0" y="113994"/>
                </a:lnTo>
                <a:cubicBezTo>
                  <a:pt x="0" y="117305"/>
                  <a:pt x="2444" y="120000"/>
                  <a:pt x="5455" y="120000"/>
                </a:cubicBezTo>
                <a:lnTo>
                  <a:pt x="114544" y="120000"/>
                </a:lnTo>
                <a:cubicBezTo>
                  <a:pt x="117555" y="120000"/>
                  <a:pt x="120000" y="117305"/>
                  <a:pt x="120000" y="113994"/>
                </a:cubicBezTo>
                <a:lnTo>
                  <a:pt x="120000" y="6000"/>
                </a:lnTo>
                <a:cubicBezTo>
                  <a:pt x="120000" y="2688"/>
                  <a:pt x="117555" y="0"/>
                  <a:pt x="114544" y="0"/>
                </a:cubicBezTo>
                <a:moveTo>
                  <a:pt x="106361" y="18000"/>
                </a:moveTo>
                <a:cubicBezTo>
                  <a:pt x="107866" y="18000"/>
                  <a:pt x="109088" y="16661"/>
                  <a:pt x="109088" y="15000"/>
                </a:cubicBezTo>
                <a:cubicBezTo>
                  <a:pt x="109088" y="13344"/>
                  <a:pt x="107866" y="12000"/>
                  <a:pt x="106361" y="12000"/>
                </a:cubicBezTo>
                <a:cubicBezTo>
                  <a:pt x="104861" y="12000"/>
                  <a:pt x="103638" y="13344"/>
                  <a:pt x="103638" y="15000"/>
                </a:cubicBezTo>
                <a:cubicBezTo>
                  <a:pt x="103638" y="16661"/>
                  <a:pt x="104861" y="18000"/>
                  <a:pt x="106361" y="18000"/>
                </a:cubicBezTo>
                <a:moveTo>
                  <a:pt x="70911" y="45000"/>
                </a:moveTo>
                <a:cubicBezTo>
                  <a:pt x="70911" y="36716"/>
                  <a:pt x="77016" y="30000"/>
                  <a:pt x="84544" y="30000"/>
                </a:cubicBezTo>
                <a:cubicBezTo>
                  <a:pt x="92077" y="30000"/>
                  <a:pt x="98183" y="36716"/>
                  <a:pt x="98183" y="45000"/>
                </a:cubicBezTo>
                <a:lnTo>
                  <a:pt x="98183" y="75000"/>
                </a:lnTo>
                <a:cubicBezTo>
                  <a:pt x="98183" y="83283"/>
                  <a:pt x="92077" y="89994"/>
                  <a:pt x="84544" y="89994"/>
                </a:cubicBezTo>
                <a:cubicBezTo>
                  <a:pt x="77016" y="89994"/>
                  <a:pt x="70911" y="83283"/>
                  <a:pt x="70911" y="75000"/>
                </a:cubicBezTo>
                <a:cubicBezTo>
                  <a:pt x="70911" y="75000"/>
                  <a:pt x="70911" y="45000"/>
                  <a:pt x="70911" y="45000"/>
                </a:cubicBezTo>
                <a:close/>
                <a:moveTo>
                  <a:pt x="84544" y="95994"/>
                </a:moveTo>
                <a:cubicBezTo>
                  <a:pt x="95088" y="95994"/>
                  <a:pt x="103638" y="86594"/>
                  <a:pt x="103638" y="75000"/>
                </a:cubicBezTo>
                <a:lnTo>
                  <a:pt x="103638" y="45000"/>
                </a:lnTo>
                <a:cubicBezTo>
                  <a:pt x="103638" y="33400"/>
                  <a:pt x="95088" y="24000"/>
                  <a:pt x="84544" y="24000"/>
                </a:cubicBezTo>
                <a:cubicBezTo>
                  <a:pt x="74000" y="24000"/>
                  <a:pt x="65455" y="33400"/>
                  <a:pt x="65455" y="45000"/>
                </a:cubicBezTo>
                <a:lnTo>
                  <a:pt x="65455" y="75000"/>
                </a:lnTo>
                <a:cubicBezTo>
                  <a:pt x="65455" y="86594"/>
                  <a:pt x="74000" y="95994"/>
                  <a:pt x="84544" y="95994"/>
                </a:cubicBezTo>
                <a:moveTo>
                  <a:pt x="84544" y="54000"/>
                </a:moveTo>
                <a:cubicBezTo>
                  <a:pt x="89066" y="54000"/>
                  <a:pt x="92727" y="49972"/>
                  <a:pt x="92727" y="45000"/>
                </a:cubicBezTo>
                <a:cubicBezTo>
                  <a:pt x="92727" y="40033"/>
                  <a:pt x="89066" y="36000"/>
                  <a:pt x="84544" y="36000"/>
                </a:cubicBezTo>
                <a:cubicBezTo>
                  <a:pt x="80027" y="36000"/>
                  <a:pt x="76361" y="40033"/>
                  <a:pt x="76361" y="45000"/>
                </a:cubicBezTo>
                <a:cubicBezTo>
                  <a:pt x="76361" y="49972"/>
                  <a:pt x="80027" y="54000"/>
                  <a:pt x="84544" y="54000"/>
                </a:cubicBezTo>
                <a:moveTo>
                  <a:pt x="106361" y="101994"/>
                </a:moveTo>
                <a:cubicBezTo>
                  <a:pt x="104861" y="101994"/>
                  <a:pt x="103638" y="103338"/>
                  <a:pt x="103638" y="104994"/>
                </a:cubicBezTo>
                <a:cubicBezTo>
                  <a:pt x="103638" y="106655"/>
                  <a:pt x="104861" y="107994"/>
                  <a:pt x="106361" y="107994"/>
                </a:cubicBezTo>
                <a:cubicBezTo>
                  <a:pt x="107866" y="107994"/>
                  <a:pt x="109088" y="106655"/>
                  <a:pt x="109088" y="104994"/>
                </a:cubicBezTo>
                <a:cubicBezTo>
                  <a:pt x="109088" y="103338"/>
                  <a:pt x="107866" y="101994"/>
                  <a:pt x="106361" y="101994"/>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54" name="Shape 2054"/>
          <p:cNvSpPr/>
          <p:nvPr/>
        </p:nvSpPr>
        <p:spPr>
          <a:xfrm>
            <a:off x="8917865" y="2048004"/>
            <a:ext cx="279328" cy="279328"/>
          </a:xfrm>
          <a:custGeom>
            <a:avLst/>
            <a:gdLst/>
            <a:ahLst/>
            <a:cxnLst/>
            <a:rect l="0" t="0" r="0" b="0"/>
            <a:pathLst>
              <a:path w="120000" h="120000" extrusionOk="0">
                <a:moveTo>
                  <a:pt x="114544" y="109088"/>
                </a:moveTo>
                <a:cubicBezTo>
                  <a:pt x="114544" y="112100"/>
                  <a:pt x="112100" y="114550"/>
                  <a:pt x="109088" y="114550"/>
                </a:cubicBezTo>
                <a:lnTo>
                  <a:pt x="10911" y="114550"/>
                </a:lnTo>
                <a:cubicBezTo>
                  <a:pt x="7900" y="114550"/>
                  <a:pt x="5455" y="112100"/>
                  <a:pt x="5455" y="109088"/>
                </a:cubicBezTo>
                <a:lnTo>
                  <a:pt x="5455" y="10911"/>
                </a:lnTo>
                <a:cubicBezTo>
                  <a:pt x="5455" y="7900"/>
                  <a:pt x="7900" y="5455"/>
                  <a:pt x="10911" y="5455"/>
                </a:cubicBezTo>
                <a:lnTo>
                  <a:pt x="109088" y="5455"/>
                </a:lnTo>
                <a:cubicBezTo>
                  <a:pt x="112100" y="5455"/>
                  <a:pt x="114544" y="7900"/>
                  <a:pt x="114544" y="10911"/>
                </a:cubicBezTo>
                <a:cubicBezTo>
                  <a:pt x="114544" y="10911"/>
                  <a:pt x="114544" y="109088"/>
                  <a:pt x="114544" y="109088"/>
                </a:cubicBezTo>
                <a:close/>
                <a:moveTo>
                  <a:pt x="109088" y="0"/>
                </a:moveTo>
                <a:lnTo>
                  <a:pt x="10911" y="0"/>
                </a:lnTo>
                <a:cubicBezTo>
                  <a:pt x="4883" y="0"/>
                  <a:pt x="0" y="4883"/>
                  <a:pt x="0" y="10911"/>
                </a:cubicBezTo>
                <a:lnTo>
                  <a:pt x="0" y="109088"/>
                </a:lnTo>
                <a:cubicBezTo>
                  <a:pt x="0" y="115116"/>
                  <a:pt x="4883" y="120000"/>
                  <a:pt x="10911" y="120000"/>
                </a:cubicBezTo>
                <a:lnTo>
                  <a:pt x="109088" y="120000"/>
                </a:lnTo>
                <a:cubicBezTo>
                  <a:pt x="115116" y="120000"/>
                  <a:pt x="120000" y="115116"/>
                  <a:pt x="120000" y="109088"/>
                </a:cubicBezTo>
                <a:lnTo>
                  <a:pt x="120000" y="10911"/>
                </a:lnTo>
                <a:cubicBezTo>
                  <a:pt x="120000" y="4883"/>
                  <a:pt x="115116" y="0"/>
                  <a:pt x="109088" y="0"/>
                </a:cubicBezTo>
                <a:moveTo>
                  <a:pt x="43638" y="35455"/>
                </a:moveTo>
                <a:cubicBezTo>
                  <a:pt x="40627" y="35455"/>
                  <a:pt x="38183" y="33016"/>
                  <a:pt x="38183" y="30000"/>
                </a:cubicBezTo>
                <a:cubicBezTo>
                  <a:pt x="38183" y="26988"/>
                  <a:pt x="40627" y="24544"/>
                  <a:pt x="43638" y="24544"/>
                </a:cubicBezTo>
                <a:cubicBezTo>
                  <a:pt x="46644" y="24544"/>
                  <a:pt x="49088" y="26988"/>
                  <a:pt x="49088" y="30000"/>
                </a:cubicBezTo>
                <a:cubicBezTo>
                  <a:pt x="49088" y="33016"/>
                  <a:pt x="46644" y="35455"/>
                  <a:pt x="43638" y="35455"/>
                </a:cubicBezTo>
                <a:moveTo>
                  <a:pt x="100911" y="27272"/>
                </a:moveTo>
                <a:lnTo>
                  <a:pt x="54161" y="27272"/>
                </a:lnTo>
                <a:cubicBezTo>
                  <a:pt x="52944" y="22577"/>
                  <a:pt x="48711" y="19088"/>
                  <a:pt x="43638" y="19088"/>
                </a:cubicBezTo>
                <a:cubicBezTo>
                  <a:pt x="38561" y="19088"/>
                  <a:pt x="34333" y="22577"/>
                  <a:pt x="33111" y="27272"/>
                </a:cubicBezTo>
                <a:lnTo>
                  <a:pt x="19088" y="27272"/>
                </a:lnTo>
                <a:cubicBezTo>
                  <a:pt x="17583" y="27272"/>
                  <a:pt x="16361" y="28494"/>
                  <a:pt x="16361" y="30000"/>
                </a:cubicBezTo>
                <a:cubicBezTo>
                  <a:pt x="16361" y="31511"/>
                  <a:pt x="17583" y="32727"/>
                  <a:pt x="19088" y="32727"/>
                </a:cubicBezTo>
                <a:lnTo>
                  <a:pt x="33111" y="32727"/>
                </a:lnTo>
                <a:cubicBezTo>
                  <a:pt x="34333" y="37427"/>
                  <a:pt x="38561" y="40911"/>
                  <a:pt x="43638" y="40911"/>
                </a:cubicBezTo>
                <a:cubicBezTo>
                  <a:pt x="48711" y="40911"/>
                  <a:pt x="52944" y="37427"/>
                  <a:pt x="54161" y="32727"/>
                </a:cubicBezTo>
                <a:lnTo>
                  <a:pt x="100911" y="32727"/>
                </a:lnTo>
                <a:cubicBezTo>
                  <a:pt x="102416" y="32727"/>
                  <a:pt x="103638" y="31511"/>
                  <a:pt x="103638" y="30000"/>
                </a:cubicBezTo>
                <a:cubicBezTo>
                  <a:pt x="103638" y="28494"/>
                  <a:pt x="102416" y="27272"/>
                  <a:pt x="100911" y="27272"/>
                </a:cubicBezTo>
                <a:moveTo>
                  <a:pt x="81816" y="65455"/>
                </a:moveTo>
                <a:cubicBezTo>
                  <a:pt x="78811" y="65455"/>
                  <a:pt x="76361" y="63011"/>
                  <a:pt x="76361" y="60000"/>
                </a:cubicBezTo>
                <a:cubicBezTo>
                  <a:pt x="76361" y="56988"/>
                  <a:pt x="78811" y="54544"/>
                  <a:pt x="81816" y="54544"/>
                </a:cubicBezTo>
                <a:cubicBezTo>
                  <a:pt x="84827" y="54544"/>
                  <a:pt x="87272" y="56988"/>
                  <a:pt x="87272" y="60000"/>
                </a:cubicBezTo>
                <a:cubicBezTo>
                  <a:pt x="87272" y="63011"/>
                  <a:pt x="84827" y="65455"/>
                  <a:pt x="81816" y="65455"/>
                </a:cubicBezTo>
                <a:moveTo>
                  <a:pt x="100911" y="57277"/>
                </a:moveTo>
                <a:lnTo>
                  <a:pt x="92338" y="57277"/>
                </a:lnTo>
                <a:cubicBezTo>
                  <a:pt x="91122" y="52577"/>
                  <a:pt x="86894" y="49088"/>
                  <a:pt x="81816" y="49088"/>
                </a:cubicBezTo>
                <a:cubicBezTo>
                  <a:pt x="76744" y="49088"/>
                  <a:pt x="72511" y="52577"/>
                  <a:pt x="71294" y="57277"/>
                </a:cubicBezTo>
                <a:lnTo>
                  <a:pt x="19088" y="57277"/>
                </a:lnTo>
                <a:cubicBezTo>
                  <a:pt x="17583" y="57277"/>
                  <a:pt x="16361" y="58494"/>
                  <a:pt x="16361" y="60000"/>
                </a:cubicBezTo>
                <a:cubicBezTo>
                  <a:pt x="16361" y="61511"/>
                  <a:pt x="17583" y="62727"/>
                  <a:pt x="19088" y="62727"/>
                </a:cubicBezTo>
                <a:lnTo>
                  <a:pt x="71294" y="62727"/>
                </a:lnTo>
                <a:cubicBezTo>
                  <a:pt x="72511" y="67427"/>
                  <a:pt x="76744" y="70911"/>
                  <a:pt x="81816" y="70911"/>
                </a:cubicBezTo>
                <a:cubicBezTo>
                  <a:pt x="86894" y="70911"/>
                  <a:pt x="91122" y="67427"/>
                  <a:pt x="92338" y="62727"/>
                </a:cubicBezTo>
                <a:lnTo>
                  <a:pt x="100911" y="62727"/>
                </a:lnTo>
                <a:cubicBezTo>
                  <a:pt x="102416" y="62727"/>
                  <a:pt x="103638" y="61511"/>
                  <a:pt x="103638" y="60000"/>
                </a:cubicBezTo>
                <a:cubicBezTo>
                  <a:pt x="103638" y="58494"/>
                  <a:pt x="102416" y="57277"/>
                  <a:pt x="100911" y="57277"/>
                </a:cubicBezTo>
                <a:moveTo>
                  <a:pt x="54544" y="95455"/>
                </a:moveTo>
                <a:cubicBezTo>
                  <a:pt x="51533" y="95455"/>
                  <a:pt x="49088" y="93016"/>
                  <a:pt x="49088" y="90000"/>
                </a:cubicBezTo>
                <a:cubicBezTo>
                  <a:pt x="49088" y="86988"/>
                  <a:pt x="51533" y="84544"/>
                  <a:pt x="54544" y="84544"/>
                </a:cubicBezTo>
                <a:cubicBezTo>
                  <a:pt x="57555" y="84544"/>
                  <a:pt x="60000" y="86988"/>
                  <a:pt x="60000" y="90000"/>
                </a:cubicBezTo>
                <a:cubicBezTo>
                  <a:pt x="60000" y="93016"/>
                  <a:pt x="57555" y="95455"/>
                  <a:pt x="54544" y="95455"/>
                </a:cubicBezTo>
                <a:moveTo>
                  <a:pt x="100911" y="87272"/>
                </a:moveTo>
                <a:lnTo>
                  <a:pt x="65066" y="87272"/>
                </a:lnTo>
                <a:cubicBezTo>
                  <a:pt x="63850" y="82572"/>
                  <a:pt x="59622" y="79094"/>
                  <a:pt x="54544" y="79094"/>
                </a:cubicBezTo>
                <a:cubicBezTo>
                  <a:pt x="49466" y="79094"/>
                  <a:pt x="45238" y="82572"/>
                  <a:pt x="44022" y="87272"/>
                </a:cubicBezTo>
                <a:lnTo>
                  <a:pt x="19088" y="87272"/>
                </a:lnTo>
                <a:cubicBezTo>
                  <a:pt x="17583" y="87272"/>
                  <a:pt x="16361" y="88494"/>
                  <a:pt x="16361" y="90000"/>
                </a:cubicBezTo>
                <a:cubicBezTo>
                  <a:pt x="16361" y="91511"/>
                  <a:pt x="17583" y="92727"/>
                  <a:pt x="19088" y="92727"/>
                </a:cubicBezTo>
                <a:lnTo>
                  <a:pt x="44022" y="92727"/>
                </a:lnTo>
                <a:cubicBezTo>
                  <a:pt x="45238" y="97427"/>
                  <a:pt x="49466" y="100911"/>
                  <a:pt x="54544" y="100911"/>
                </a:cubicBezTo>
                <a:cubicBezTo>
                  <a:pt x="59622" y="100911"/>
                  <a:pt x="63850" y="97427"/>
                  <a:pt x="65066" y="92727"/>
                </a:cubicBezTo>
                <a:lnTo>
                  <a:pt x="100911" y="92727"/>
                </a:lnTo>
                <a:cubicBezTo>
                  <a:pt x="102416" y="92727"/>
                  <a:pt x="103638" y="91511"/>
                  <a:pt x="103638" y="90000"/>
                </a:cubicBezTo>
                <a:cubicBezTo>
                  <a:pt x="103638" y="88494"/>
                  <a:pt x="102416" y="87272"/>
                  <a:pt x="100911" y="87272"/>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55" name="Shape 2055"/>
          <p:cNvSpPr/>
          <p:nvPr/>
        </p:nvSpPr>
        <p:spPr>
          <a:xfrm>
            <a:off x="9451126" y="2048004"/>
            <a:ext cx="279328" cy="279328"/>
          </a:xfrm>
          <a:custGeom>
            <a:avLst/>
            <a:gdLst/>
            <a:ahLst/>
            <a:cxnLst/>
            <a:rect l="0" t="0" r="0" b="0"/>
            <a:pathLst>
              <a:path w="120000" h="120000" extrusionOk="0">
                <a:moveTo>
                  <a:pt x="60000" y="81816"/>
                </a:moveTo>
                <a:cubicBezTo>
                  <a:pt x="47950" y="81816"/>
                  <a:pt x="38183" y="72050"/>
                  <a:pt x="38183" y="60000"/>
                </a:cubicBezTo>
                <a:cubicBezTo>
                  <a:pt x="38183" y="47950"/>
                  <a:pt x="47950" y="38183"/>
                  <a:pt x="60000" y="38183"/>
                </a:cubicBezTo>
                <a:cubicBezTo>
                  <a:pt x="72050" y="38183"/>
                  <a:pt x="81816" y="47950"/>
                  <a:pt x="81816" y="60000"/>
                </a:cubicBezTo>
                <a:cubicBezTo>
                  <a:pt x="81816" y="72050"/>
                  <a:pt x="72050" y="81816"/>
                  <a:pt x="60000" y="81816"/>
                </a:cubicBezTo>
                <a:moveTo>
                  <a:pt x="60000" y="32727"/>
                </a:moveTo>
                <a:cubicBezTo>
                  <a:pt x="44933" y="32727"/>
                  <a:pt x="32727" y="44938"/>
                  <a:pt x="32727" y="60000"/>
                </a:cubicBezTo>
                <a:cubicBezTo>
                  <a:pt x="32727" y="75066"/>
                  <a:pt x="44933" y="87272"/>
                  <a:pt x="60000" y="87272"/>
                </a:cubicBezTo>
                <a:cubicBezTo>
                  <a:pt x="75066" y="87272"/>
                  <a:pt x="87272" y="75066"/>
                  <a:pt x="87272" y="60000"/>
                </a:cubicBezTo>
                <a:cubicBezTo>
                  <a:pt x="87272" y="44938"/>
                  <a:pt x="75066" y="32727"/>
                  <a:pt x="60000" y="32727"/>
                </a:cubicBezTo>
                <a:moveTo>
                  <a:pt x="114544" y="66738"/>
                </a:moveTo>
                <a:cubicBezTo>
                  <a:pt x="114522" y="66744"/>
                  <a:pt x="114505" y="66755"/>
                  <a:pt x="114483" y="66755"/>
                </a:cubicBezTo>
                <a:lnTo>
                  <a:pt x="108900" y="68155"/>
                </a:lnTo>
                <a:cubicBezTo>
                  <a:pt x="106977" y="68633"/>
                  <a:pt x="105466" y="70122"/>
                  <a:pt x="104955" y="72033"/>
                </a:cubicBezTo>
                <a:cubicBezTo>
                  <a:pt x="103905" y="75955"/>
                  <a:pt x="102338" y="79727"/>
                  <a:pt x="100294" y="83255"/>
                </a:cubicBezTo>
                <a:cubicBezTo>
                  <a:pt x="99294" y="84972"/>
                  <a:pt x="99311" y="87094"/>
                  <a:pt x="100333" y="88800"/>
                </a:cubicBezTo>
                <a:lnTo>
                  <a:pt x="103338" y="93805"/>
                </a:lnTo>
                <a:lnTo>
                  <a:pt x="93811" y="103333"/>
                </a:lnTo>
                <a:cubicBezTo>
                  <a:pt x="93788" y="103327"/>
                  <a:pt x="93766" y="103316"/>
                  <a:pt x="93750" y="103305"/>
                </a:cubicBezTo>
                <a:lnTo>
                  <a:pt x="88766" y="100316"/>
                </a:lnTo>
                <a:cubicBezTo>
                  <a:pt x="87900" y="99800"/>
                  <a:pt x="86933" y="99538"/>
                  <a:pt x="85961" y="99538"/>
                </a:cubicBezTo>
                <a:cubicBezTo>
                  <a:pt x="85022" y="99538"/>
                  <a:pt x="84077" y="99783"/>
                  <a:pt x="83233" y="100272"/>
                </a:cubicBezTo>
                <a:cubicBezTo>
                  <a:pt x="79711" y="102305"/>
                  <a:pt x="75950" y="103866"/>
                  <a:pt x="72044" y="104911"/>
                </a:cubicBezTo>
                <a:cubicBezTo>
                  <a:pt x="70133" y="105422"/>
                  <a:pt x="68644" y="106933"/>
                  <a:pt x="68161" y="108855"/>
                </a:cubicBezTo>
                <a:lnTo>
                  <a:pt x="66755" y="114483"/>
                </a:lnTo>
                <a:cubicBezTo>
                  <a:pt x="66750" y="114505"/>
                  <a:pt x="66744" y="114522"/>
                  <a:pt x="66733" y="114550"/>
                </a:cubicBezTo>
                <a:lnTo>
                  <a:pt x="53261" y="114550"/>
                </a:lnTo>
                <a:lnTo>
                  <a:pt x="51838" y="108855"/>
                </a:lnTo>
                <a:cubicBezTo>
                  <a:pt x="51355" y="106933"/>
                  <a:pt x="49866" y="105422"/>
                  <a:pt x="47955" y="104911"/>
                </a:cubicBezTo>
                <a:cubicBezTo>
                  <a:pt x="44050" y="103866"/>
                  <a:pt x="40283" y="102305"/>
                  <a:pt x="36761" y="100272"/>
                </a:cubicBezTo>
                <a:cubicBezTo>
                  <a:pt x="35916" y="99783"/>
                  <a:pt x="34977" y="99538"/>
                  <a:pt x="34038" y="99538"/>
                </a:cubicBezTo>
                <a:cubicBezTo>
                  <a:pt x="33061" y="99538"/>
                  <a:pt x="32094" y="99800"/>
                  <a:pt x="31227" y="100316"/>
                </a:cubicBezTo>
                <a:lnTo>
                  <a:pt x="26250" y="103305"/>
                </a:lnTo>
                <a:cubicBezTo>
                  <a:pt x="26233" y="103316"/>
                  <a:pt x="26211" y="103327"/>
                  <a:pt x="26188" y="103333"/>
                </a:cubicBezTo>
                <a:lnTo>
                  <a:pt x="16666" y="93805"/>
                </a:lnTo>
                <a:lnTo>
                  <a:pt x="19666" y="88800"/>
                </a:lnTo>
                <a:cubicBezTo>
                  <a:pt x="20688" y="87094"/>
                  <a:pt x="20705" y="84972"/>
                  <a:pt x="19711" y="83255"/>
                </a:cubicBezTo>
                <a:cubicBezTo>
                  <a:pt x="17661" y="79727"/>
                  <a:pt x="16094" y="75955"/>
                  <a:pt x="15044" y="72033"/>
                </a:cubicBezTo>
                <a:cubicBezTo>
                  <a:pt x="14533" y="70122"/>
                  <a:pt x="13016" y="68633"/>
                  <a:pt x="11100" y="68155"/>
                </a:cubicBezTo>
                <a:lnTo>
                  <a:pt x="5516" y="66755"/>
                </a:lnTo>
                <a:cubicBezTo>
                  <a:pt x="5494" y="66755"/>
                  <a:pt x="5477" y="66744"/>
                  <a:pt x="5455" y="66738"/>
                </a:cubicBezTo>
                <a:lnTo>
                  <a:pt x="5455" y="53261"/>
                </a:lnTo>
                <a:lnTo>
                  <a:pt x="11100" y="51850"/>
                </a:lnTo>
                <a:cubicBezTo>
                  <a:pt x="13016" y="51366"/>
                  <a:pt x="14533" y="49883"/>
                  <a:pt x="15044" y="47966"/>
                </a:cubicBezTo>
                <a:cubicBezTo>
                  <a:pt x="16094" y="44044"/>
                  <a:pt x="17661" y="40272"/>
                  <a:pt x="19711" y="36750"/>
                </a:cubicBezTo>
                <a:cubicBezTo>
                  <a:pt x="20705" y="35027"/>
                  <a:pt x="20688" y="32905"/>
                  <a:pt x="19666" y="31205"/>
                </a:cubicBezTo>
                <a:lnTo>
                  <a:pt x="16694" y="26250"/>
                </a:lnTo>
                <a:cubicBezTo>
                  <a:pt x="16688" y="26233"/>
                  <a:pt x="16677" y="26211"/>
                  <a:pt x="16666" y="26194"/>
                </a:cubicBezTo>
                <a:lnTo>
                  <a:pt x="26194" y="16666"/>
                </a:lnTo>
                <a:lnTo>
                  <a:pt x="31227" y="19688"/>
                </a:lnTo>
                <a:cubicBezTo>
                  <a:pt x="32094" y="20200"/>
                  <a:pt x="33061" y="20461"/>
                  <a:pt x="34038" y="20461"/>
                </a:cubicBezTo>
                <a:cubicBezTo>
                  <a:pt x="34977" y="20461"/>
                  <a:pt x="35916" y="20216"/>
                  <a:pt x="36766" y="19727"/>
                </a:cubicBezTo>
                <a:cubicBezTo>
                  <a:pt x="40283" y="17694"/>
                  <a:pt x="44050" y="16133"/>
                  <a:pt x="47955" y="15094"/>
                </a:cubicBezTo>
                <a:cubicBezTo>
                  <a:pt x="49866" y="14577"/>
                  <a:pt x="51355" y="13072"/>
                  <a:pt x="51838" y="11150"/>
                </a:cubicBezTo>
                <a:lnTo>
                  <a:pt x="53261" y="5455"/>
                </a:lnTo>
                <a:lnTo>
                  <a:pt x="66733" y="5455"/>
                </a:lnTo>
                <a:cubicBezTo>
                  <a:pt x="66744" y="5477"/>
                  <a:pt x="66750" y="5494"/>
                  <a:pt x="66755" y="5516"/>
                </a:cubicBezTo>
                <a:lnTo>
                  <a:pt x="68161" y="11150"/>
                </a:lnTo>
                <a:cubicBezTo>
                  <a:pt x="68644" y="13072"/>
                  <a:pt x="70133" y="14577"/>
                  <a:pt x="72044" y="15094"/>
                </a:cubicBezTo>
                <a:cubicBezTo>
                  <a:pt x="75950" y="16133"/>
                  <a:pt x="79711" y="17694"/>
                  <a:pt x="83233" y="19727"/>
                </a:cubicBezTo>
                <a:cubicBezTo>
                  <a:pt x="84077" y="20216"/>
                  <a:pt x="85022" y="20461"/>
                  <a:pt x="85961" y="20461"/>
                </a:cubicBezTo>
                <a:cubicBezTo>
                  <a:pt x="86933" y="20461"/>
                  <a:pt x="87900" y="20200"/>
                  <a:pt x="88766" y="19688"/>
                </a:cubicBezTo>
                <a:lnTo>
                  <a:pt x="93800" y="16666"/>
                </a:lnTo>
                <a:lnTo>
                  <a:pt x="103333" y="26194"/>
                </a:lnTo>
                <a:cubicBezTo>
                  <a:pt x="103322" y="26211"/>
                  <a:pt x="103316" y="26233"/>
                  <a:pt x="103305" y="26255"/>
                </a:cubicBezTo>
                <a:lnTo>
                  <a:pt x="100333" y="31200"/>
                </a:lnTo>
                <a:cubicBezTo>
                  <a:pt x="99311" y="32905"/>
                  <a:pt x="99294" y="35027"/>
                  <a:pt x="100294" y="36750"/>
                </a:cubicBezTo>
                <a:cubicBezTo>
                  <a:pt x="102338" y="40272"/>
                  <a:pt x="103905" y="44044"/>
                  <a:pt x="104955" y="47966"/>
                </a:cubicBezTo>
                <a:cubicBezTo>
                  <a:pt x="105466" y="49883"/>
                  <a:pt x="106977" y="51366"/>
                  <a:pt x="108900" y="51850"/>
                </a:cubicBezTo>
                <a:lnTo>
                  <a:pt x="114544" y="53261"/>
                </a:lnTo>
                <a:cubicBezTo>
                  <a:pt x="114544" y="53261"/>
                  <a:pt x="114544" y="66738"/>
                  <a:pt x="114544" y="66738"/>
                </a:cubicBezTo>
                <a:close/>
                <a:moveTo>
                  <a:pt x="116000" y="48005"/>
                </a:moveTo>
                <a:lnTo>
                  <a:pt x="110227" y="46555"/>
                </a:lnTo>
                <a:cubicBezTo>
                  <a:pt x="109033" y="42111"/>
                  <a:pt x="107266" y="37900"/>
                  <a:pt x="105011" y="34011"/>
                </a:cubicBezTo>
                <a:lnTo>
                  <a:pt x="108083" y="28888"/>
                </a:lnTo>
                <a:cubicBezTo>
                  <a:pt x="109027" y="27061"/>
                  <a:pt x="109644" y="24794"/>
                  <a:pt x="108083" y="23233"/>
                </a:cubicBezTo>
                <a:lnTo>
                  <a:pt x="96772" y="11916"/>
                </a:lnTo>
                <a:cubicBezTo>
                  <a:pt x="96066" y="11211"/>
                  <a:pt x="95200" y="10938"/>
                  <a:pt x="94305" y="10938"/>
                </a:cubicBezTo>
                <a:cubicBezTo>
                  <a:pt x="93211" y="10938"/>
                  <a:pt x="92066" y="11350"/>
                  <a:pt x="91111" y="11916"/>
                </a:cubicBezTo>
                <a:lnTo>
                  <a:pt x="85961" y="15011"/>
                </a:lnTo>
                <a:cubicBezTo>
                  <a:pt x="82083" y="12766"/>
                  <a:pt x="77888" y="11011"/>
                  <a:pt x="73455" y="9822"/>
                </a:cubicBezTo>
                <a:lnTo>
                  <a:pt x="72000" y="4000"/>
                </a:lnTo>
                <a:cubicBezTo>
                  <a:pt x="71377" y="2038"/>
                  <a:pt x="70211" y="0"/>
                  <a:pt x="68000" y="0"/>
                </a:cubicBezTo>
                <a:lnTo>
                  <a:pt x="52000" y="0"/>
                </a:lnTo>
                <a:cubicBezTo>
                  <a:pt x="49788" y="0"/>
                  <a:pt x="48500" y="2038"/>
                  <a:pt x="48000" y="4000"/>
                </a:cubicBezTo>
                <a:lnTo>
                  <a:pt x="46544" y="9822"/>
                </a:lnTo>
                <a:cubicBezTo>
                  <a:pt x="42111" y="11011"/>
                  <a:pt x="37916" y="12766"/>
                  <a:pt x="34038" y="15011"/>
                </a:cubicBezTo>
                <a:lnTo>
                  <a:pt x="28888" y="11916"/>
                </a:lnTo>
                <a:cubicBezTo>
                  <a:pt x="27933" y="11350"/>
                  <a:pt x="26788" y="10938"/>
                  <a:pt x="25694" y="10938"/>
                </a:cubicBezTo>
                <a:cubicBezTo>
                  <a:pt x="24800" y="10938"/>
                  <a:pt x="23933" y="11211"/>
                  <a:pt x="23227" y="11916"/>
                </a:cubicBezTo>
                <a:lnTo>
                  <a:pt x="11916" y="23233"/>
                </a:lnTo>
                <a:cubicBezTo>
                  <a:pt x="10355" y="24794"/>
                  <a:pt x="10972" y="27061"/>
                  <a:pt x="11916" y="28888"/>
                </a:cubicBezTo>
                <a:lnTo>
                  <a:pt x="14988" y="34011"/>
                </a:lnTo>
                <a:cubicBezTo>
                  <a:pt x="12733" y="37900"/>
                  <a:pt x="10961" y="42111"/>
                  <a:pt x="9772" y="46555"/>
                </a:cubicBezTo>
                <a:lnTo>
                  <a:pt x="4000" y="48005"/>
                </a:lnTo>
                <a:cubicBezTo>
                  <a:pt x="2038" y="48500"/>
                  <a:pt x="0" y="49794"/>
                  <a:pt x="0" y="52000"/>
                </a:cubicBezTo>
                <a:lnTo>
                  <a:pt x="0" y="68000"/>
                </a:lnTo>
                <a:cubicBezTo>
                  <a:pt x="0" y="70211"/>
                  <a:pt x="2038" y="71377"/>
                  <a:pt x="4000" y="72000"/>
                </a:cubicBezTo>
                <a:lnTo>
                  <a:pt x="9772" y="73444"/>
                </a:lnTo>
                <a:cubicBezTo>
                  <a:pt x="10961" y="77894"/>
                  <a:pt x="12733" y="82100"/>
                  <a:pt x="14988" y="85988"/>
                </a:cubicBezTo>
                <a:lnTo>
                  <a:pt x="11916" y="91111"/>
                </a:lnTo>
                <a:cubicBezTo>
                  <a:pt x="10883" y="92855"/>
                  <a:pt x="10355" y="95205"/>
                  <a:pt x="11916" y="96772"/>
                </a:cubicBezTo>
                <a:lnTo>
                  <a:pt x="23227" y="108083"/>
                </a:lnTo>
                <a:cubicBezTo>
                  <a:pt x="23916" y="108772"/>
                  <a:pt x="24744" y="109038"/>
                  <a:pt x="25611" y="109038"/>
                </a:cubicBezTo>
                <a:cubicBezTo>
                  <a:pt x="26705" y="109038"/>
                  <a:pt x="27866" y="108611"/>
                  <a:pt x="28888" y="108083"/>
                </a:cubicBezTo>
                <a:lnTo>
                  <a:pt x="34038" y="104994"/>
                </a:lnTo>
                <a:cubicBezTo>
                  <a:pt x="37916" y="107233"/>
                  <a:pt x="42111" y="108994"/>
                  <a:pt x="46544" y="110177"/>
                </a:cubicBezTo>
                <a:lnTo>
                  <a:pt x="48000" y="116000"/>
                </a:lnTo>
                <a:cubicBezTo>
                  <a:pt x="48500" y="117961"/>
                  <a:pt x="49788" y="120000"/>
                  <a:pt x="52000" y="120000"/>
                </a:cubicBezTo>
                <a:lnTo>
                  <a:pt x="68000" y="120000"/>
                </a:lnTo>
                <a:cubicBezTo>
                  <a:pt x="70211" y="120000"/>
                  <a:pt x="71377" y="117961"/>
                  <a:pt x="72000" y="116000"/>
                </a:cubicBezTo>
                <a:lnTo>
                  <a:pt x="73455" y="110177"/>
                </a:lnTo>
                <a:cubicBezTo>
                  <a:pt x="77888" y="108994"/>
                  <a:pt x="82083" y="107233"/>
                  <a:pt x="85961" y="104994"/>
                </a:cubicBezTo>
                <a:lnTo>
                  <a:pt x="91111" y="108083"/>
                </a:lnTo>
                <a:cubicBezTo>
                  <a:pt x="92133" y="108611"/>
                  <a:pt x="93294" y="109038"/>
                  <a:pt x="94388" y="109038"/>
                </a:cubicBezTo>
                <a:cubicBezTo>
                  <a:pt x="95255" y="109038"/>
                  <a:pt x="96077" y="108772"/>
                  <a:pt x="96772" y="108083"/>
                </a:cubicBezTo>
                <a:lnTo>
                  <a:pt x="108083" y="96772"/>
                </a:lnTo>
                <a:cubicBezTo>
                  <a:pt x="109644" y="95205"/>
                  <a:pt x="109116" y="92855"/>
                  <a:pt x="108083" y="91111"/>
                </a:cubicBezTo>
                <a:lnTo>
                  <a:pt x="105011" y="85988"/>
                </a:lnTo>
                <a:cubicBezTo>
                  <a:pt x="107266" y="82100"/>
                  <a:pt x="109033" y="77894"/>
                  <a:pt x="110227" y="73444"/>
                </a:cubicBezTo>
                <a:lnTo>
                  <a:pt x="116000" y="72000"/>
                </a:lnTo>
                <a:cubicBezTo>
                  <a:pt x="117961" y="71377"/>
                  <a:pt x="120000" y="70211"/>
                  <a:pt x="120000" y="68000"/>
                </a:cubicBezTo>
                <a:lnTo>
                  <a:pt x="120000" y="52000"/>
                </a:lnTo>
                <a:cubicBezTo>
                  <a:pt x="120000" y="49794"/>
                  <a:pt x="117961" y="48500"/>
                  <a:pt x="116000" y="48005"/>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56" name="Shape 2056"/>
          <p:cNvSpPr/>
          <p:nvPr/>
        </p:nvSpPr>
        <p:spPr>
          <a:xfrm>
            <a:off x="9984387" y="2048004"/>
            <a:ext cx="279328" cy="279328"/>
          </a:xfrm>
          <a:custGeom>
            <a:avLst/>
            <a:gdLst/>
            <a:ahLst/>
            <a:cxnLst/>
            <a:rect l="0" t="0" r="0" b="0"/>
            <a:pathLst>
              <a:path w="120000" h="120000" extrusionOk="0">
                <a:moveTo>
                  <a:pt x="114544" y="66733"/>
                </a:moveTo>
                <a:cubicBezTo>
                  <a:pt x="114522" y="66744"/>
                  <a:pt x="114505" y="66755"/>
                  <a:pt x="114483" y="66755"/>
                </a:cubicBezTo>
                <a:lnTo>
                  <a:pt x="108900" y="68155"/>
                </a:lnTo>
                <a:cubicBezTo>
                  <a:pt x="106977" y="68633"/>
                  <a:pt x="105466" y="70122"/>
                  <a:pt x="104955" y="72033"/>
                </a:cubicBezTo>
                <a:cubicBezTo>
                  <a:pt x="103905" y="75955"/>
                  <a:pt x="102338" y="79733"/>
                  <a:pt x="100294" y="83255"/>
                </a:cubicBezTo>
                <a:cubicBezTo>
                  <a:pt x="99294" y="84972"/>
                  <a:pt x="99311" y="87094"/>
                  <a:pt x="100333" y="88800"/>
                </a:cubicBezTo>
                <a:lnTo>
                  <a:pt x="103338" y="93805"/>
                </a:lnTo>
                <a:lnTo>
                  <a:pt x="93811" y="103333"/>
                </a:lnTo>
                <a:cubicBezTo>
                  <a:pt x="93788" y="103322"/>
                  <a:pt x="93766" y="103316"/>
                  <a:pt x="93750" y="103305"/>
                </a:cubicBezTo>
                <a:lnTo>
                  <a:pt x="88766" y="100316"/>
                </a:lnTo>
                <a:cubicBezTo>
                  <a:pt x="87900" y="99800"/>
                  <a:pt x="86933" y="99538"/>
                  <a:pt x="85961" y="99538"/>
                </a:cubicBezTo>
                <a:cubicBezTo>
                  <a:pt x="85022" y="99538"/>
                  <a:pt x="84077" y="99783"/>
                  <a:pt x="83233" y="100272"/>
                </a:cubicBezTo>
                <a:cubicBezTo>
                  <a:pt x="79711" y="102305"/>
                  <a:pt x="75950" y="103866"/>
                  <a:pt x="72044" y="104911"/>
                </a:cubicBezTo>
                <a:cubicBezTo>
                  <a:pt x="70133" y="105422"/>
                  <a:pt x="68644" y="106933"/>
                  <a:pt x="68161" y="108855"/>
                </a:cubicBezTo>
                <a:lnTo>
                  <a:pt x="66755" y="114483"/>
                </a:lnTo>
                <a:cubicBezTo>
                  <a:pt x="66750" y="114505"/>
                  <a:pt x="66744" y="114522"/>
                  <a:pt x="66733" y="114550"/>
                </a:cubicBezTo>
                <a:lnTo>
                  <a:pt x="53261" y="114550"/>
                </a:lnTo>
                <a:lnTo>
                  <a:pt x="51838" y="108855"/>
                </a:lnTo>
                <a:cubicBezTo>
                  <a:pt x="51355" y="106933"/>
                  <a:pt x="49866" y="105422"/>
                  <a:pt x="47955" y="104911"/>
                </a:cubicBezTo>
                <a:cubicBezTo>
                  <a:pt x="44050" y="103866"/>
                  <a:pt x="40288" y="102305"/>
                  <a:pt x="36761" y="100272"/>
                </a:cubicBezTo>
                <a:cubicBezTo>
                  <a:pt x="35916" y="99783"/>
                  <a:pt x="34977" y="99538"/>
                  <a:pt x="34038" y="99538"/>
                </a:cubicBezTo>
                <a:cubicBezTo>
                  <a:pt x="33061" y="99538"/>
                  <a:pt x="32094" y="99800"/>
                  <a:pt x="31227" y="100316"/>
                </a:cubicBezTo>
                <a:lnTo>
                  <a:pt x="26250" y="103305"/>
                </a:lnTo>
                <a:cubicBezTo>
                  <a:pt x="26233" y="103316"/>
                  <a:pt x="26211" y="103322"/>
                  <a:pt x="26188" y="103333"/>
                </a:cubicBezTo>
                <a:lnTo>
                  <a:pt x="16666" y="93805"/>
                </a:lnTo>
                <a:lnTo>
                  <a:pt x="19666" y="88800"/>
                </a:lnTo>
                <a:cubicBezTo>
                  <a:pt x="20688" y="87094"/>
                  <a:pt x="20705" y="84972"/>
                  <a:pt x="19711" y="83255"/>
                </a:cubicBezTo>
                <a:cubicBezTo>
                  <a:pt x="17661" y="79727"/>
                  <a:pt x="16094" y="75955"/>
                  <a:pt x="15044" y="72033"/>
                </a:cubicBezTo>
                <a:cubicBezTo>
                  <a:pt x="14533" y="70122"/>
                  <a:pt x="13016" y="68633"/>
                  <a:pt x="11100" y="68155"/>
                </a:cubicBezTo>
                <a:lnTo>
                  <a:pt x="5516" y="66755"/>
                </a:lnTo>
                <a:cubicBezTo>
                  <a:pt x="5494" y="66755"/>
                  <a:pt x="5477" y="66744"/>
                  <a:pt x="5455" y="66733"/>
                </a:cubicBezTo>
                <a:lnTo>
                  <a:pt x="5455" y="53261"/>
                </a:lnTo>
                <a:lnTo>
                  <a:pt x="11100" y="51850"/>
                </a:lnTo>
                <a:cubicBezTo>
                  <a:pt x="13016" y="51366"/>
                  <a:pt x="14533" y="49883"/>
                  <a:pt x="15044" y="47966"/>
                </a:cubicBezTo>
                <a:cubicBezTo>
                  <a:pt x="16094" y="44050"/>
                  <a:pt x="17661" y="40272"/>
                  <a:pt x="19711" y="36750"/>
                </a:cubicBezTo>
                <a:cubicBezTo>
                  <a:pt x="20705" y="35027"/>
                  <a:pt x="20688" y="32905"/>
                  <a:pt x="19666" y="31205"/>
                </a:cubicBezTo>
                <a:lnTo>
                  <a:pt x="16694" y="26250"/>
                </a:lnTo>
                <a:cubicBezTo>
                  <a:pt x="16688" y="26233"/>
                  <a:pt x="16677" y="26216"/>
                  <a:pt x="16666" y="26194"/>
                </a:cubicBezTo>
                <a:lnTo>
                  <a:pt x="26194" y="16666"/>
                </a:lnTo>
                <a:lnTo>
                  <a:pt x="31227" y="19683"/>
                </a:lnTo>
                <a:cubicBezTo>
                  <a:pt x="32094" y="20205"/>
                  <a:pt x="33061" y="20461"/>
                  <a:pt x="34038" y="20461"/>
                </a:cubicBezTo>
                <a:cubicBezTo>
                  <a:pt x="34977" y="20461"/>
                  <a:pt x="35916" y="20216"/>
                  <a:pt x="36766" y="19733"/>
                </a:cubicBezTo>
                <a:cubicBezTo>
                  <a:pt x="40283" y="17694"/>
                  <a:pt x="44050" y="16133"/>
                  <a:pt x="47955" y="15094"/>
                </a:cubicBezTo>
                <a:cubicBezTo>
                  <a:pt x="49866" y="14577"/>
                  <a:pt x="51355" y="13066"/>
                  <a:pt x="51838" y="11144"/>
                </a:cubicBezTo>
                <a:lnTo>
                  <a:pt x="53261" y="5455"/>
                </a:lnTo>
                <a:lnTo>
                  <a:pt x="66733" y="5455"/>
                </a:lnTo>
                <a:cubicBezTo>
                  <a:pt x="66744" y="5477"/>
                  <a:pt x="66750" y="5494"/>
                  <a:pt x="66755" y="5516"/>
                </a:cubicBezTo>
                <a:lnTo>
                  <a:pt x="68161" y="11144"/>
                </a:lnTo>
                <a:cubicBezTo>
                  <a:pt x="68644" y="13066"/>
                  <a:pt x="70133" y="14577"/>
                  <a:pt x="72044" y="15094"/>
                </a:cubicBezTo>
                <a:cubicBezTo>
                  <a:pt x="75950" y="16133"/>
                  <a:pt x="79711" y="17694"/>
                  <a:pt x="83233" y="19733"/>
                </a:cubicBezTo>
                <a:cubicBezTo>
                  <a:pt x="84077" y="20216"/>
                  <a:pt x="85022" y="20461"/>
                  <a:pt x="85961" y="20461"/>
                </a:cubicBezTo>
                <a:cubicBezTo>
                  <a:pt x="86933" y="20461"/>
                  <a:pt x="87900" y="20205"/>
                  <a:pt x="88766" y="19683"/>
                </a:cubicBezTo>
                <a:lnTo>
                  <a:pt x="93800" y="16666"/>
                </a:lnTo>
                <a:lnTo>
                  <a:pt x="103333" y="26194"/>
                </a:lnTo>
                <a:cubicBezTo>
                  <a:pt x="103322" y="26216"/>
                  <a:pt x="103316" y="26233"/>
                  <a:pt x="103305" y="26250"/>
                </a:cubicBezTo>
                <a:lnTo>
                  <a:pt x="100333" y="31200"/>
                </a:lnTo>
                <a:cubicBezTo>
                  <a:pt x="99311" y="32905"/>
                  <a:pt x="99294" y="35027"/>
                  <a:pt x="100294" y="36750"/>
                </a:cubicBezTo>
                <a:cubicBezTo>
                  <a:pt x="102338" y="40272"/>
                  <a:pt x="103905" y="44044"/>
                  <a:pt x="104955" y="47966"/>
                </a:cubicBezTo>
                <a:cubicBezTo>
                  <a:pt x="105466" y="49883"/>
                  <a:pt x="106977" y="51366"/>
                  <a:pt x="108900" y="51850"/>
                </a:cubicBezTo>
                <a:lnTo>
                  <a:pt x="114544" y="53261"/>
                </a:lnTo>
                <a:cubicBezTo>
                  <a:pt x="114544" y="53261"/>
                  <a:pt x="114544" y="66733"/>
                  <a:pt x="114544" y="66733"/>
                </a:cubicBezTo>
                <a:close/>
                <a:moveTo>
                  <a:pt x="116000" y="48005"/>
                </a:moveTo>
                <a:lnTo>
                  <a:pt x="110227" y="46555"/>
                </a:lnTo>
                <a:cubicBezTo>
                  <a:pt x="109033" y="42111"/>
                  <a:pt x="107266" y="37900"/>
                  <a:pt x="105011" y="34011"/>
                </a:cubicBezTo>
                <a:lnTo>
                  <a:pt x="108083" y="28888"/>
                </a:lnTo>
                <a:cubicBezTo>
                  <a:pt x="109027" y="27061"/>
                  <a:pt x="109644" y="24794"/>
                  <a:pt x="108083" y="23233"/>
                </a:cubicBezTo>
                <a:lnTo>
                  <a:pt x="96772" y="11916"/>
                </a:lnTo>
                <a:cubicBezTo>
                  <a:pt x="96066" y="11216"/>
                  <a:pt x="95200" y="10933"/>
                  <a:pt x="94305" y="10933"/>
                </a:cubicBezTo>
                <a:cubicBezTo>
                  <a:pt x="93211" y="10933"/>
                  <a:pt x="92066" y="11350"/>
                  <a:pt x="91111" y="11916"/>
                </a:cubicBezTo>
                <a:lnTo>
                  <a:pt x="85961" y="15005"/>
                </a:lnTo>
                <a:cubicBezTo>
                  <a:pt x="82083" y="12766"/>
                  <a:pt x="77888" y="11011"/>
                  <a:pt x="73455" y="9822"/>
                </a:cubicBezTo>
                <a:lnTo>
                  <a:pt x="72000" y="4000"/>
                </a:lnTo>
                <a:cubicBezTo>
                  <a:pt x="71377" y="2038"/>
                  <a:pt x="70211" y="0"/>
                  <a:pt x="68000" y="0"/>
                </a:cubicBezTo>
                <a:lnTo>
                  <a:pt x="52000" y="0"/>
                </a:lnTo>
                <a:cubicBezTo>
                  <a:pt x="49788" y="0"/>
                  <a:pt x="48500" y="2038"/>
                  <a:pt x="48000" y="4000"/>
                </a:cubicBezTo>
                <a:lnTo>
                  <a:pt x="46544" y="9822"/>
                </a:lnTo>
                <a:cubicBezTo>
                  <a:pt x="42111" y="11011"/>
                  <a:pt x="37916" y="12766"/>
                  <a:pt x="34038" y="15005"/>
                </a:cubicBezTo>
                <a:lnTo>
                  <a:pt x="28888" y="11916"/>
                </a:lnTo>
                <a:cubicBezTo>
                  <a:pt x="27933" y="11350"/>
                  <a:pt x="26788" y="10933"/>
                  <a:pt x="25694" y="10933"/>
                </a:cubicBezTo>
                <a:cubicBezTo>
                  <a:pt x="24800" y="10933"/>
                  <a:pt x="23933" y="11216"/>
                  <a:pt x="23227" y="11916"/>
                </a:cubicBezTo>
                <a:lnTo>
                  <a:pt x="11916" y="23233"/>
                </a:lnTo>
                <a:cubicBezTo>
                  <a:pt x="10355" y="24794"/>
                  <a:pt x="10972" y="27061"/>
                  <a:pt x="11916" y="28888"/>
                </a:cubicBezTo>
                <a:lnTo>
                  <a:pt x="14988" y="34011"/>
                </a:lnTo>
                <a:cubicBezTo>
                  <a:pt x="12733" y="37900"/>
                  <a:pt x="10961" y="42111"/>
                  <a:pt x="9772" y="46555"/>
                </a:cubicBezTo>
                <a:lnTo>
                  <a:pt x="4000" y="48005"/>
                </a:lnTo>
                <a:cubicBezTo>
                  <a:pt x="2038" y="48500"/>
                  <a:pt x="0" y="49788"/>
                  <a:pt x="0" y="52005"/>
                </a:cubicBezTo>
                <a:lnTo>
                  <a:pt x="0" y="68000"/>
                </a:lnTo>
                <a:cubicBezTo>
                  <a:pt x="0" y="70211"/>
                  <a:pt x="2038" y="71377"/>
                  <a:pt x="4000" y="72000"/>
                </a:cubicBezTo>
                <a:lnTo>
                  <a:pt x="9772" y="73444"/>
                </a:lnTo>
                <a:cubicBezTo>
                  <a:pt x="10961" y="77894"/>
                  <a:pt x="12733" y="82100"/>
                  <a:pt x="14988" y="85994"/>
                </a:cubicBezTo>
                <a:lnTo>
                  <a:pt x="11916" y="91111"/>
                </a:lnTo>
                <a:cubicBezTo>
                  <a:pt x="10883" y="92850"/>
                  <a:pt x="10355" y="95205"/>
                  <a:pt x="11916" y="96772"/>
                </a:cubicBezTo>
                <a:lnTo>
                  <a:pt x="23227" y="108083"/>
                </a:lnTo>
                <a:cubicBezTo>
                  <a:pt x="23916" y="108772"/>
                  <a:pt x="24744" y="109038"/>
                  <a:pt x="25611" y="109038"/>
                </a:cubicBezTo>
                <a:cubicBezTo>
                  <a:pt x="26705" y="109038"/>
                  <a:pt x="27866" y="108611"/>
                  <a:pt x="28888" y="108083"/>
                </a:cubicBezTo>
                <a:lnTo>
                  <a:pt x="34038" y="104994"/>
                </a:lnTo>
                <a:cubicBezTo>
                  <a:pt x="37916" y="107233"/>
                  <a:pt x="42111" y="108994"/>
                  <a:pt x="46544" y="110177"/>
                </a:cubicBezTo>
                <a:lnTo>
                  <a:pt x="48000" y="116000"/>
                </a:lnTo>
                <a:cubicBezTo>
                  <a:pt x="48500" y="117961"/>
                  <a:pt x="49788" y="120000"/>
                  <a:pt x="52000" y="120000"/>
                </a:cubicBezTo>
                <a:lnTo>
                  <a:pt x="68000" y="120000"/>
                </a:lnTo>
                <a:cubicBezTo>
                  <a:pt x="70211" y="120000"/>
                  <a:pt x="71377" y="117961"/>
                  <a:pt x="72000" y="116000"/>
                </a:cubicBezTo>
                <a:lnTo>
                  <a:pt x="73455" y="110177"/>
                </a:lnTo>
                <a:cubicBezTo>
                  <a:pt x="77888" y="108994"/>
                  <a:pt x="82083" y="107233"/>
                  <a:pt x="85961" y="104994"/>
                </a:cubicBezTo>
                <a:lnTo>
                  <a:pt x="91111" y="108083"/>
                </a:lnTo>
                <a:cubicBezTo>
                  <a:pt x="92133" y="108611"/>
                  <a:pt x="93294" y="109038"/>
                  <a:pt x="94388" y="109038"/>
                </a:cubicBezTo>
                <a:cubicBezTo>
                  <a:pt x="95255" y="109038"/>
                  <a:pt x="96077" y="108772"/>
                  <a:pt x="96772" y="108083"/>
                </a:cubicBezTo>
                <a:lnTo>
                  <a:pt x="108083" y="96772"/>
                </a:lnTo>
                <a:cubicBezTo>
                  <a:pt x="109644" y="95205"/>
                  <a:pt x="109116" y="92850"/>
                  <a:pt x="108083" y="91111"/>
                </a:cubicBezTo>
                <a:lnTo>
                  <a:pt x="105011" y="85994"/>
                </a:lnTo>
                <a:cubicBezTo>
                  <a:pt x="107266" y="82100"/>
                  <a:pt x="109033" y="77894"/>
                  <a:pt x="110227" y="73444"/>
                </a:cubicBezTo>
                <a:lnTo>
                  <a:pt x="116000" y="72000"/>
                </a:lnTo>
                <a:cubicBezTo>
                  <a:pt x="117961" y="71377"/>
                  <a:pt x="120000" y="70211"/>
                  <a:pt x="120000" y="68000"/>
                </a:cubicBezTo>
                <a:lnTo>
                  <a:pt x="120000" y="52005"/>
                </a:lnTo>
                <a:cubicBezTo>
                  <a:pt x="120000" y="49788"/>
                  <a:pt x="117961" y="48500"/>
                  <a:pt x="116000" y="48005"/>
                </a:cubicBezTo>
                <a:moveTo>
                  <a:pt x="87272" y="60000"/>
                </a:moveTo>
                <a:cubicBezTo>
                  <a:pt x="87272" y="74144"/>
                  <a:pt x="76505" y="85766"/>
                  <a:pt x="62727" y="87138"/>
                </a:cubicBezTo>
                <a:lnTo>
                  <a:pt x="62727" y="70522"/>
                </a:lnTo>
                <a:cubicBezTo>
                  <a:pt x="67427" y="69311"/>
                  <a:pt x="70911" y="65077"/>
                  <a:pt x="70911" y="60000"/>
                </a:cubicBezTo>
                <a:cubicBezTo>
                  <a:pt x="70911" y="59055"/>
                  <a:pt x="70750" y="58155"/>
                  <a:pt x="70522" y="57277"/>
                </a:cubicBezTo>
                <a:lnTo>
                  <a:pt x="85044" y="49205"/>
                </a:lnTo>
                <a:cubicBezTo>
                  <a:pt x="86472" y="52516"/>
                  <a:pt x="87272" y="56166"/>
                  <a:pt x="87272" y="60000"/>
                </a:cubicBezTo>
                <a:moveTo>
                  <a:pt x="54544" y="60000"/>
                </a:moveTo>
                <a:cubicBezTo>
                  <a:pt x="54544" y="56988"/>
                  <a:pt x="56988" y="54544"/>
                  <a:pt x="60000" y="54544"/>
                </a:cubicBezTo>
                <a:cubicBezTo>
                  <a:pt x="63011" y="54544"/>
                  <a:pt x="65455" y="56988"/>
                  <a:pt x="65455" y="60000"/>
                </a:cubicBezTo>
                <a:cubicBezTo>
                  <a:pt x="65455" y="63011"/>
                  <a:pt x="63011" y="65455"/>
                  <a:pt x="60000" y="65455"/>
                </a:cubicBezTo>
                <a:cubicBezTo>
                  <a:pt x="56988" y="65455"/>
                  <a:pt x="54544" y="63011"/>
                  <a:pt x="54544" y="60000"/>
                </a:cubicBezTo>
                <a:moveTo>
                  <a:pt x="57272" y="87138"/>
                </a:moveTo>
                <a:cubicBezTo>
                  <a:pt x="43494" y="85766"/>
                  <a:pt x="32727" y="74144"/>
                  <a:pt x="32727" y="60000"/>
                </a:cubicBezTo>
                <a:cubicBezTo>
                  <a:pt x="32727" y="56166"/>
                  <a:pt x="33527" y="52516"/>
                  <a:pt x="34955" y="49205"/>
                </a:cubicBezTo>
                <a:lnTo>
                  <a:pt x="49477" y="57277"/>
                </a:lnTo>
                <a:cubicBezTo>
                  <a:pt x="49250" y="58155"/>
                  <a:pt x="49088" y="59055"/>
                  <a:pt x="49088" y="60000"/>
                </a:cubicBezTo>
                <a:cubicBezTo>
                  <a:pt x="49088" y="65077"/>
                  <a:pt x="52572" y="69311"/>
                  <a:pt x="57272" y="70522"/>
                </a:cubicBezTo>
                <a:cubicBezTo>
                  <a:pt x="57272" y="70522"/>
                  <a:pt x="57272" y="87138"/>
                  <a:pt x="57272" y="87138"/>
                </a:cubicBezTo>
                <a:close/>
                <a:moveTo>
                  <a:pt x="60000" y="32727"/>
                </a:moveTo>
                <a:cubicBezTo>
                  <a:pt x="69277" y="32727"/>
                  <a:pt x="77455" y="37372"/>
                  <a:pt x="82383" y="44444"/>
                </a:cubicBezTo>
                <a:lnTo>
                  <a:pt x="67888" y="52500"/>
                </a:lnTo>
                <a:cubicBezTo>
                  <a:pt x="65900" y="50411"/>
                  <a:pt x="63111" y="49088"/>
                  <a:pt x="60000" y="49088"/>
                </a:cubicBezTo>
                <a:cubicBezTo>
                  <a:pt x="56888" y="49088"/>
                  <a:pt x="54100" y="50411"/>
                  <a:pt x="52111" y="52500"/>
                </a:cubicBezTo>
                <a:lnTo>
                  <a:pt x="37616" y="44444"/>
                </a:lnTo>
                <a:cubicBezTo>
                  <a:pt x="42544" y="37372"/>
                  <a:pt x="50722" y="32727"/>
                  <a:pt x="60000" y="32727"/>
                </a:cubicBezTo>
                <a:moveTo>
                  <a:pt x="60000" y="27272"/>
                </a:moveTo>
                <a:cubicBezTo>
                  <a:pt x="41927" y="27272"/>
                  <a:pt x="27272" y="41927"/>
                  <a:pt x="27272" y="60000"/>
                </a:cubicBezTo>
                <a:cubicBezTo>
                  <a:pt x="27272" y="78077"/>
                  <a:pt x="41927" y="92727"/>
                  <a:pt x="60000" y="92727"/>
                </a:cubicBezTo>
                <a:cubicBezTo>
                  <a:pt x="78072" y="92727"/>
                  <a:pt x="92727" y="78077"/>
                  <a:pt x="92727" y="60000"/>
                </a:cubicBezTo>
                <a:cubicBezTo>
                  <a:pt x="92727" y="41927"/>
                  <a:pt x="78072" y="27272"/>
                  <a:pt x="60000" y="27272"/>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57" name="Shape 2057"/>
          <p:cNvSpPr/>
          <p:nvPr/>
        </p:nvSpPr>
        <p:spPr>
          <a:xfrm>
            <a:off x="10517648" y="2048004"/>
            <a:ext cx="279328" cy="279328"/>
          </a:xfrm>
          <a:custGeom>
            <a:avLst/>
            <a:gdLst/>
            <a:ahLst/>
            <a:cxnLst/>
            <a:rect l="0" t="0" r="0" b="0"/>
            <a:pathLst>
              <a:path w="120000" h="120000" extrusionOk="0">
                <a:moveTo>
                  <a:pt x="114544" y="44972"/>
                </a:moveTo>
                <a:lnTo>
                  <a:pt x="111616" y="48000"/>
                </a:lnTo>
                <a:cubicBezTo>
                  <a:pt x="107188" y="46811"/>
                  <a:pt x="102677" y="46233"/>
                  <a:pt x="98194" y="46233"/>
                </a:cubicBezTo>
                <a:lnTo>
                  <a:pt x="95277" y="40983"/>
                </a:lnTo>
                <a:cubicBezTo>
                  <a:pt x="94733" y="40016"/>
                  <a:pt x="93950" y="39083"/>
                  <a:pt x="93005" y="38538"/>
                </a:cubicBezTo>
                <a:cubicBezTo>
                  <a:pt x="92227" y="38088"/>
                  <a:pt x="91344" y="37900"/>
                  <a:pt x="90377" y="38155"/>
                </a:cubicBezTo>
                <a:lnTo>
                  <a:pt x="74927" y="42294"/>
                </a:lnTo>
                <a:cubicBezTo>
                  <a:pt x="72788" y="42866"/>
                  <a:pt x="72194" y="45138"/>
                  <a:pt x="72094" y="47194"/>
                </a:cubicBezTo>
                <a:lnTo>
                  <a:pt x="72200" y="53166"/>
                </a:lnTo>
                <a:cubicBezTo>
                  <a:pt x="68294" y="55405"/>
                  <a:pt x="64661" y="58172"/>
                  <a:pt x="61405" y="61427"/>
                </a:cubicBezTo>
                <a:lnTo>
                  <a:pt x="55683" y="59788"/>
                </a:lnTo>
                <a:cubicBezTo>
                  <a:pt x="53738" y="59244"/>
                  <a:pt x="51327" y="59344"/>
                  <a:pt x="50222" y="61255"/>
                </a:cubicBezTo>
                <a:lnTo>
                  <a:pt x="42222" y="75111"/>
                </a:lnTo>
                <a:cubicBezTo>
                  <a:pt x="41116" y="77022"/>
                  <a:pt x="42300" y="79050"/>
                  <a:pt x="43683" y="80577"/>
                </a:cubicBezTo>
                <a:lnTo>
                  <a:pt x="47961" y="84711"/>
                </a:lnTo>
                <a:cubicBezTo>
                  <a:pt x="46772" y="89161"/>
                  <a:pt x="46194" y="93688"/>
                  <a:pt x="46205" y="98188"/>
                </a:cubicBezTo>
                <a:lnTo>
                  <a:pt x="40983" y="101088"/>
                </a:lnTo>
                <a:cubicBezTo>
                  <a:pt x="39222" y="102072"/>
                  <a:pt x="37583" y="103850"/>
                  <a:pt x="38155" y="105983"/>
                </a:cubicBezTo>
                <a:lnTo>
                  <a:pt x="40450" y="114550"/>
                </a:lnTo>
                <a:lnTo>
                  <a:pt x="10911" y="114550"/>
                </a:lnTo>
                <a:cubicBezTo>
                  <a:pt x="7900" y="114550"/>
                  <a:pt x="5455" y="112100"/>
                  <a:pt x="5455" y="109088"/>
                </a:cubicBezTo>
                <a:lnTo>
                  <a:pt x="5455" y="62727"/>
                </a:lnTo>
                <a:lnTo>
                  <a:pt x="10727" y="62727"/>
                </a:lnTo>
                <a:cubicBezTo>
                  <a:pt x="12933" y="62727"/>
                  <a:pt x="14100" y="60688"/>
                  <a:pt x="14727" y="58727"/>
                </a:cubicBezTo>
                <a:lnTo>
                  <a:pt x="16183" y="52905"/>
                </a:lnTo>
                <a:cubicBezTo>
                  <a:pt x="20616" y="51722"/>
                  <a:pt x="24811" y="49961"/>
                  <a:pt x="28688" y="47722"/>
                </a:cubicBezTo>
                <a:lnTo>
                  <a:pt x="33838" y="50811"/>
                </a:lnTo>
                <a:cubicBezTo>
                  <a:pt x="34861" y="51338"/>
                  <a:pt x="36022" y="51761"/>
                  <a:pt x="37116" y="51761"/>
                </a:cubicBezTo>
                <a:cubicBezTo>
                  <a:pt x="37983" y="51761"/>
                  <a:pt x="38805" y="51500"/>
                  <a:pt x="39500" y="50811"/>
                </a:cubicBezTo>
                <a:lnTo>
                  <a:pt x="50811" y="39494"/>
                </a:lnTo>
                <a:cubicBezTo>
                  <a:pt x="52372" y="37933"/>
                  <a:pt x="51844" y="35577"/>
                  <a:pt x="50811" y="33838"/>
                </a:cubicBezTo>
                <a:lnTo>
                  <a:pt x="47738" y="28716"/>
                </a:lnTo>
                <a:cubicBezTo>
                  <a:pt x="49994" y="24827"/>
                  <a:pt x="51761" y="20616"/>
                  <a:pt x="52950" y="16172"/>
                </a:cubicBezTo>
                <a:lnTo>
                  <a:pt x="58727" y="14727"/>
                </a:lnTo>
                <a:cubicBezTo>
                  <a:pt x="60688" y="14100"/>
                  <a:pt x="62727" y="12933"/>
                  <a:pt x="62727" y="10727"/>
                </a:cubicBezTo>
                <a:lnTo>
                  <a:pt x="62727" y="5455"/>
                </a:lnTo>
                <a:lnTo>
                  <a:pt x="109088" y="5455"/>
                </a:lnTo>
                <a:cubicBezTo>
                  <a:pt x="112100" y="5455"/>
                  <a:pt x="114544" y="7894"/>
                  <a:pt x="114544" y="10911"/>
                </a:cubicBezTo>
                <a:cubicBezTo>
                  <a:pt x="114544" y="10911"/>
                  <a:pt x="114544" y="44972"/>
                  <a:pt x="114544" y="44972"/>
                </a:cubicBezTo>
                <a:close/>
                <a:moveTo>
                  <a:pt x="114544" y="69966"/>
                </a:moveTo>
                <a:cubicBezTo>
                  <a:pt x="109722" y="67155"/>
                  <a:pt x="104166" y="65455"/>
                  <a:pt x="98183" y="65455"/>
                </a:cubicBezTo>
                <a:cubicBezTo>
                  <a:pt x="80105" y="65455"/>
                  <a:pt x="65455" y="80105"/>
                  <a:pt x="65455" y="98183"/>
                </a:cubicBezTo>
                <a:cubicBezTo>
                  <a:pt x="65455" y="104172"/>
                  <a:pt x="67155" y="109722"/>
                  <a:pt x="69966" y="114550"/>
                </a:cubicBezTo>
                <a:lnTo>
                  <a:pt x="46100" y="114550"/>
                </a:lnTo>
                <a:lnTo>
                  <a:pt x="43750" y="105788"/>
                </a:lnTo>
                <a:lnTo>
                  <a:pt x="48855" y="102955"/>
                </a:lnTo>
                <a:cubicBezTo>
                  <a:pt x="50588" y="101988"/>
                  <a:pt x="51661" y="100155"/>
                  <a:pt x="51661" y="98172"/>
                </a:cubicBezTo>
                <a:cubicBezTo>
                  <a:pt x="51655" y="94100"/>
                  <a:pt x="52177" y="90044"/>
                  <a:pt x="53233" y="86122"/>
                </a:cubicBezTo>
                <a:cubicBezTo>
                  <a:pt x="53744" y="84211"/>
                  <a:pt x="53177" y="82172"/>
                  <a:pt x="51755" y="80794"/>
                </a:cubicBezTo>
                <a:lnTo>
                  <a:pt x="47622" y="76794"/>
                </a:lnTo>
                <a:cubicBezTo>
                  <a:pt x="47605" y="76777"/>
                  <a:pt x="47588" y="76761"/>
                  <a:pt x="47577" y="76738"/>
                </a:cubicBezTo>
                <a:lnTo>
                  <a:pt x="54311" y="65072"/>
                </a:lnTo>
                <a:lnTo>
                  <a:pt x="59905" y="66672"/>
                </a:lnTo>
                <a:cubicBezTo>
                  <a:pt x="61811" y="67216"/>
                  <a:pt x="63861" y="66683"/>
                  <a:pt x="65266" y="65283"/>
                </a:cubicBezTo>
                <a:cubicBezTo>
                  <a:pt x="68133" y="62411"/>
                  <a:pt x="71377" y="59927"/>
                  <a:pt x="74916" y="57894"/>
                </a:cubicBezTo>
                <a:cubicBezTo>
                  <a:pt x="76633" y="56905"/>
                  <a:pt x="77683" y="55061"/>
                  <a:pt x="77650" y="53077"/>
                </a:cubicBezTo>
                <a:lnTo>
                  <a:pt x="77555" y="47300"/>
                </a:lnTo>
                <a:lnTo>
                  <a:pt x="77555" y="47238"/>
                </a:lnTo>
                <a:lnTo>
                  <a:pt x="90577" y="43750"/>
                </a:lnTo>
                <a:lnTo>
                  <a:pt x="93427" y="48883"/>
                </a:lnTo>
                <a:cubicBezTo>
                  <a:pt x="93916" y="49766"/>
                  <a:pt x="94622" y="50472"/>
                  <a:pt x="95466" y="50955"/>
                </a:cubicBezTo>
                <a:cubicBezTo>
                  <a:pt x="96277" y="51427"/>
                  <a:pt x="97216" y="51688"/>
                  <a:pt x="98194" y="51688"/>
                </a:cubicBezTo>
                <a:cubicBezTo>
                  <a:pt x="102261" y="51688"/>
                  <a:pt x="106305" y="52216"/>
                  <a:pt x="110205" y="53272"/>
                </a:cubicBezTo>
                <a:cubicBezTo>
                  <a:pt x="111700" y="53666"/>
                  <a:pt x="113272" y="53394"/>
                  <a:pt x="114544" y="52577"/>
                </a:cubicBezTo>
                <a:cubicBezTo>
                  <a:pt x="114544" y="52577"/>
                  <a:pt x="114544" y="69966"/>
                  <a:pt x="114544" y="69966"/>
                </a:cubicBezTo>
                <a:close/>
                <a:moveTo>
                  <a:pt x="114544" y="85972"/>
                </a:moveTo>
                <a:lnTo>
                  <a:pt x="106072" y="90683"/>
                </a:lnTo>
                <a:cubicBezTo>
                  <a:pt x="104083" y="88588"/>
                  <a:pt x="101294" y="87272"/>
                  <a:pt x="98183" y="87272"/>
                </a:cubicBezTo>
                <a:cubicBezTo>
                  <a:pt x="95072" y="87272"/>
                  <a:pt x="92277" y="88588"/>
                  <a:pt x="90294" y="90683"/>
                </a:cubicBezTo>
                <a:lnTo>
                  <a:pt x="75794" y="82627"/>
                </a:lnTo>
                <a:cubicBezTo>
                  <a:pt x="80722" y="75550"/>
                  <a:pt x="88905" y="70911"/>
                  <a:pt x="98183" y="70911"/>
                </a:cubicBezTo>
                <a:cubicBezTo>
                  <a:pt x="104350" y="70911"/>
                  <a:pt x="109988" y="73005"/>
                  <a:pt x="114544" y="76466"/>
                </a:cubicBezTo>
                <a:cubicBezTo>
                  <a:pt x="114544" y="76466"/>
                  <a:pt x="114544" y="85972"/>
                  <a:pt x="114544" y="85972"/>
                </a:cubicBezTo>
                <a:close/>
                <a:moveTo>
                  <a:pt x="114544" y="109088"/>
                </a:moveTo>
                <a:cubicBezTo>
                  <a:pt x="114544" y="112100"/>
                  <a:pt x="112100" y="114550"/>
                  <a:pt x="109088" y="114550"/>
                </a:cubicBezTo>
                <a:lnTo>
                  <a:pt x="100911" y="114550"/>
                </a:lnTo>
                <a:lnTo>
                  <a:pt x="100911" y="108705"/>
                </a:lnTo>
                <a:cubicBezTo>
                  <a:pt x="105605" y="107488"/>
                  <a:pt x="109088" y="103261"/>
                  <a:pt x="109088" y="98183"/>
                </a:cubicBezTo>
                <a:cubicBezTo>
                  <a:pt x="109088" y="97233"/>
                  <a:pt x="108933" y="96327"/>
                  <a:pt x="108705" y="95455"/>
                </a:cubicBezTo>
                <a:lnTo>
                  <a:pt x="114544" y="92211"/>
                </a:lnTo>
                <a:cubicBezTo>
                  <a:pt x="114544" y="92211"/>
                  <a:pt x="114544" y="109088"/>
                  <a:pt x="114544" y="109088"/>
                </a:cubicBezTo>
                <a:close/>
                <a:moveTo>
                  <a:pt x="92727" y="98183"/>
                </a:moveTo>
                <a:cubicBezTo>
                  <a:pt x="92727" y="95172"/>
                  <a:pt x="95172" y="92727"/>
                  <a:pt x="98183" y="92727"/>
                </a:cubicBezTo>
                <a:cubicBezTo>
                  <a:pt x="101188" y="92727"/>
                  <a:pt x="103638" y="95172"/>
                  <a:pt x="103638" y="98183"/>
                </a:cubicBezTo>
                <a:cubicBezTo>
                  <a:pt x="103638" y="101194"/>
                  <a:pt x="101188" y="103638"/>
                  <a:pt x="98183" y="103638"/>
                </a:cubicBezTo>
                <a:cubicBezTo>
                  <a:pt x="95172" y="103638"/>
                  <a:pt x="92727" y="101194"/>
                  <a:pt x="92727" y="98183"/>
                </a:cubicBezTo>
                <a:moveTo>
                  <a:pt x="95455" y="114550"/>
                </a:moveTo>
                <a:lnTo>
                  <a:pt x="76427" y="114550"/>
                </a:lnTo>
                <a:cubicBezTo>
                  <a:pt x="72988" y="109983"/>
                  <a:pt x="70911" y="104338"/>
                  <a:pt x="70911" y="98183"/>
                </a:cubicBezTo>
                <a:cubicBezTo>
                  <a:pt x="70911" y="94344"/>
                  <a:pt x="71705" y="90700"/>
                  <a:pt x="73138" y="87388"/>
                </a:cubicBezTo>
                <a:lnTo>
                  <a:pt x="87661" y="95455"/>
                </a:lnTo>
                <a:cubicBezTo>
                  <a:pt x="87433" y="96327"/>
                  <a:pt x="87272" y="97233"/>
                  <a:pt x="87272" y="98183"/>
                </a:cubicBezTo>
                <a:cubicBezTo>
                  <a:pt x="87272" y="103261"/>
                  <a:pt x="90755" y="107488"/>
                  <a:pt x="95455" y="108705"/>
                </a:cubicBezTo>
                <a:cubicBezTo>
                  <a:pt x="95455" y="108705"/>
                  <a:pt x="95455" y="114550"/>
                  <a:pt x="95455" y="114550"/>
                </a:cubicBezTo>
                <a:close/>
                <a:moveTo>
                  <a:pt x="5455" y="29866"/>
                </a:moveTo>
                <a:cubicBezTo>
                  <a:pt x="18338" y="28583"/>
                  <a:pt x="28583" y="18338"/>
                  <a:pt x="29861" y="5455"/>
                </a:cubicBezTo>
                <a:lnTo>
                  <a:pt x="57272" y="5455"/>
                </a:lnTo>
                <a:lnTo>
                  <a:pt x="57272" y="9461"/>
                </a:lnTo>
                <a:cubicBezTo>
                  <a:pt x="57250" y="9472"/>
                  <a:pt x="57233" y="9477"/>
                  <a:pt x="57211" y="9483"/>
                </a:cubicBezTo>
                <a:lnTo>
                  <a:pt x="51627" y="10877"/>
                </a:lnTo>
                <a:cubicBezTo>
                  <a:pt x="49705" y="11361"/>
                  <a:pt x="48194" y="12850"/>
                  <a:pt x="47683" y="14761"/>
                </a:cubicBezTo>
                <a:cubicBezTo>
                  <a:pt x="46633" y="18683"/>
                  <a:pt x="45066" y="22455"/>
                  <a:pt x="43022" y="25977"/>
                </a:cubicBezTo>
                <a:cubicBezTo>
                  <a:pt x="42022" y="27700"/>
                  <a:pt x="42038" y="29822"/>
                  <a:pt x="43061" y="31522"/>
                </a:cubicBezTo>
                <a:lnTo>
                  <a:pt x="46066" y="36527"/>
                </a:lnTo>
                <a:lnTo>
                  <a:pt x="36533" y="46061"/>
                </a:lnTo>
                <a:cubicBezTo>
                  <a:pt x="36516" y="46055"/>
                  <a:pt x="36494" y="46044"/>
                  <a:pt x="36477" y="46033"/>
                </a:cubicBezTo>
                <a:lnTo>
                  <a:pt x="31494" y="43044"/>
                </a:lnTo>
                <a:cubicBezTo>
                  <a:pt x="30627" y="42527"/>
                  <a:pt x="29661" y="42266"/>
                  <a:pt x="28688" y="42266"/>
                </a:cubicBezTo>
                <a:cubicBezTo>
                  <a:pt x="27750" y="42266"/>
                  <a:pt x="26805" y="42511"/>
                  <a:pt x="25961" y="42994"/>
                </a:cubicBezTo>
                <a:cubicBezTo>
                  <a:pt x="22438" y="45033"/>
                  <a:pt x="18677" y="46594"/>
                  <a:pt x="14772" y="47638"/>
                </a:cubicBezTo>
                <a:cubicBezTo>
                  <a:pt x="12861" y="48144"/>
                  <a:pt x="11372" y="49655"/>
                  <a:pt x="10888" y="51583"/>
                </a:cubicBezTo>
                <a:lnTo>
                  <a:pt x="9483" y="57211"/>
                </a:lnTo>
                <a:cubicBezTo>
                  <a:pt x="9477" y="57233"/>
                  <a:pt x="9472" y="57250"/>
                  <a:pt x="9461" y="57277"/>
                </a:cubicBezTo>
                <a:lnTo>
                  <a:pt x="5455" y="57277"/>
                </a:lnTo>
                <a:cubicBezTo>
                  <a:pt x="5455" y="57277"/>
                  <a:pt x="5455" y="29866"/>
                  <a:pt x="5455" y="29866"/>
                </a:cubicBezTo>
                <a:close/>
                <a:moveTo>
                  <a:pt x="5455" y="10911"/>
                </a:moveTo>
                <a:cubicBezTo>
                  <a:pt x="5455" y="7894"/>
                  <a:pt x="7900" y="5455"/>
                  <a:pt x="10911" y="5455"/>
                </a:cubicBezTo>
                <a:lnTo>
                  <a:pt x="24355" y="5455"/>
                </a:lnTo>
                <a:cubicBezTo>
                  <a:pt x="23122" y="15322"/>
                  <a:pt x="15322" y="23122"/>
                  <a:pt x="5455" y="24355"/>
                </a:cubicBezTo>
                <a:cubicBezTo>
                  <a:pt x="5455" y="24355"/>
                  <a:pt x="5455" y="10911"/>
                  <a:pt x="5455" y="10911"/>
                </a:cubicBezTo>
                <a:close/>
                <a:moveTo>
                  <a:pt x="109088" y="0"/>
                </a:moveTo>
                <a:lnTo>
                  <a:pt x="10911" y="0"/>
                </a:lnTo>
                <a:cubicBezTo>
                  <a:pt x="4883" y="0"/>
                  <a:pt x="0" y="4883"/>
                  <a:pt x="0" y="10911"/>
                </a:cubicBezTo>
                <a:lnTo>
                  <a:pt x="0" y="109088"/>
                </a:lnTo>
                <a:cubicBezTo>
                  <a:pt x="0" y="115116"/>
                  <a:pt x="4883" y="120000"/>
                  <a:pt x="10911" y="120000"/>
                </a:cubicBezTo>
                <a:lnTo>
                  <a:pt x="109088" y="120000"/>
                </a:lnTo>
                <a:cubicBezTo>
                  <a:pt x="115116" y="120000"/>
                  <a:pt x="120000" y="115116"/>
                  <a:pt x="120000" y="109088"/>
                </a:cubicBezTo>
                <a:lnTo>
                  <a:pt x="120000" y="10911"/>
                </a:lnTo>
                <a:cubicBezTo>
                  <a:pt x="120000" y="4883"/>
                  <a:pt x="115116" y="0"/>
                  <a:pt x="109088" y="0"/>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58" name="Shape 2058"/>
          <p:cNvSpPr/>
          <p:nvPr/>
        </p:nvSpPr>
        <p:spPr>
          <a:xfrm>
            <a:off x="11050909" y="2073397"/>
            <a:ext cx="279328" cy="228541"/>
          </a:xfrm>
          <a:custGeom>
            <a:avLst/>
            <a:gdLst/>
            <a:ahLst/>
            <a:cxnLst/>
            <a:rect l="0" t="0" r="0" b="0"/>
            <a:pathLst>
              <a:path w="120000" h="120000" extrusionOk="0">
                <a:moveTo>
                  <a:pt x="19088" y="46666"/>
                </a:moveTo>
                <a:lnTo>
                  <a:pt x="100911" y="46666"/>
                </a:lnTo>
                <a:cubicBezTo>
                  <a:pt x="102416" y="46666"/>
                  <a:pt x="103638" y="45177"/>
                  <a:pt x="103638" y="43333"/>
                </a:cubicBezTo>
                <a:cubicBezTo>
                  <a:pt x="103638" y="41488"/>
                  <a:pt x="102416" y="40000"/>
                  <a:pt x="100911" y="40000"/>
                </a:cubicBezTo>
                <a:lnTo>
                  <a:pt x="19088" y="40000"/>
                </a:lnTo>
                <a:cubicBezTo>
                  <a:pt x="17583" y="40000"/>
                  <a:pt x="16361" y="41488"/>
                  <a:pt x="16361" y="43333"/>
                </a:cubicBezTo>
                <a:cubicBezTo>
                  <a:pt x="16361" y="45177"/>
                  <a:pt x="17583" y="46666"/>
                  <a:pt x="19088" y="46666"/>
                </a:cubicBezTo>
                <a:moveTo>
                  <a:pt x="19088" y="60000"/>
                </a:moveTo>
                <a:lnTo>
                  <a:pt x="100911" y="60000"/>
                </a:lnTo>
                <a:cubicBezTo>
                  <a:pt x="102416" y="60000"/>
                  <a:pt x="103638" y="58511"/>
                  <a:pt x="103638" y="56666"/>
                </a:cubicBezTo>
                <a:cubicBezTo>
                  <a:pt x="103638" y="54822"/>
                  <a:pt x="102416" y="53333"/>
                  <a:pt x="100911" y="53333"/>
                </a:cubicBezTo>
                <a:lnTo>
                  <a:pt x="19088" y="53333"/>
                </a:lnTo>
                <a:cubicBezTo>
                  <a:pt x="17583" y="53333"/>
                  <a:pt x="16361" y="54822"/>
                  <a:pt x="16361" y="56666"/>
                </a:cubicBezTo>
                <a:cubicBezTo>
                  <a:pt x="16361" y="58511"/>
                  <a:pt x="17583" y="60000"/>
                  <a:pt x="19088" y="60000"/>
                </a:cubicBezTo>
                <a:moveTo>
                  <a:pt x="19088" y="73333"/>
                </a:moveTo>
                <a:lnTo>
                  <a:pt x="73638" y="73333"/>
                </a:lnTo>
                <a:cubicBezTo>
                  <a:pt x="75144" y="73333"/>
                  <a:pt x="76361" y="71838"/>
                  <a:pt x="76361" y="70005"/>
                </a:cubicBezTo>
                <a:cubicBezTo>
                  <a:pt x="76361" y="68155"/>
                  <a:pt x="75144" y="66666"/>
                  <a:pt x="73638" y="66666"/>
                </a:cubicBezTo>
                <a:lnTo>
                  <a:pt x="19088" y="66666"/>
                </a:lnTo>
                <a:cubicBezTo>
                  <a:pt x="17583" y="66666"/>
                  <a:pt x="16361" y="68155"/>
                  <a:pt x="16361" y="70005"/>
                </a:cubicBezTo>
                <a:cubicBezTo>
                  <a:pt x="16361" y="71838"/>
                  <a:pt x="17583" y="73333"/>
                  <a:pt x="19088" y="73333"/>
                </a:cubicBezTo>
                <a:moveTo>
                  <a:pt x="114544" y="106666"/>
                </a:moveTo>
                <a:lnTo>
                  <a:pt x="100633" y="106666"/>
                </a:lnTo>
                <a:cubicBezTo>
                  <a:pt x="99372" y="99061"/>
                  <a:pt x="93872" y="93333"/>
                  <a:pt x="87272" y="93333"/>
                </a:cubicBezTo>
                <a:cubicBezTo>
                  <a:pt x="80677" y="93333"/>
                  <a:pt x="75177" y="99061"/>
                  <a:pt x="73911" y="106666"/>
                </a:cubicBezTo>
                <a:lnTo>
                  <a:pt x="46088" y="106666"/>
                </a:lnTo>
                <a:cubicBezTo>
                  <a:pt x="44822" y="99061"/>
                  <a:pt x="39322" y="93333"/>
                  <a:pt x="32727" y="93333"/>
                </a:cubicBezTo>
                <a:cubicBezTo>
                  <a:pt x="26127" y="93333"/>
                  <a:pt x="20627" y="99061"/>
                  <a:pt x="19366" y="106666"/>
                </a:cubicBezTo>
                <a:lnTo>
                  <a:pt x="5455" y="106666"/>
                </a:lnTo>
                <a:lnTo>
                  <a:pt x="5455" y="6666"/>
                </a:lnTo>
                <a:lnTo>
                  <a:pt x="114544" y="6666"/>
                </a:lnTo>
                <a:cubicBezTo>
                  <a:pt x="114544" y="6666"/>
                  <a:pt x="114544" y="106666"/>
                  <a:pt x="114544" y="106666"/>
                </a:cubicBezTo>
                <a:close/>
                <a:moveTo>
                  <a:pt x="114544" y="0"/>
                </a:moveTo>
                <a:lnTo>
                  <a:pt x="5455" y="0"/>
                </a:lnTo>
                <a:cubicBezTo>
                  <a:pt x="2444" y="0"/>
                  <a:pt x="0" y="2988"/>
                  <a:pt x="0" y="6666"/>
                </a:cubicBezTo>
                <a:lnTo>
                  <a:pt x="0" y="106666"/>
                </a:lnTo>
                <a:cubicBezTo>
                  <a:pt x="0" y="110344"/>
                  <a:pt x="2444" y="113333"/>
                  <a:pt x="5455" y="113333"/>
                </a:cubicBezTo>
                <a:lnTo>
                  <a:pt x="21816" y="113333"/>
                </a:lnTo>
                <a:cubicBezTo>
                  <a:pt x="23327" y="113333"/>
                  <a:pt x="24544" y="111844"/>
                  <a:pt x="24544" y="110000"/>
                </a:cubicBezTo>
                <a:cubicBezTo>
                  <a:pt x="24544" y="104483"/>
                  <a:pt x="28211" y="100000"/>
                  <a:pt x="32727" y="100000"/>
                </a:cubicBezTo>
                <a:cubicBezTo>
                  <a:pt x="37244" y="100000"/>
                  <a:pt x="40911" y="104483"/>
                  <a:pt x="40911" y="110000"/>
                </a:cubicBezTo>
                <a:cubicBezTo>
                  <a:pt x="40911" y="111844"/>
                  <a:pt x="42127" y="113333"/>
                  <a:pt x="43638" y="113333"/>
                </a:cubicBezTo>
                <a:lnTo>
                  <a:pt x="76361" y="113333"/>
                </a:lnTo>
                <a:cubicBezTo>
                  <a:pt x="77872" y="113333"/>
                  <a:pt x="79088" y="111844"/>
                  <a:pt x="79088" y="110000"/>
                </a:cubicBezTo>
                <a:cubicBezTo>
                  <a:pt x="79088" y="104483"/>
                  <a:pt x="82755" y="100000"/>
                  <a:pt x="87272" y="100000"/>
                </a:cubicBezTo>
                <a:cubicBezTo>
                  <a:pt x="91794" y="100000"/>
                  <a:pt x="95455" y="104483"/>
                  <a:pt x="95455" y="110000"/>
                </a:cubicBezTo>
                <a:cubicBezTo>
                  <a:pt x="95455" y="111844"/>
                  <a:pt x="96672" y="113333"/>
                  <a:pt x="98183" y="113333"/>
                </a:cubicBezTo>
                <a:lnTo>
                  <a:pt x="114544" y="113333"/>
                </a:lnTo>
                <a:cubicBezTo>
                  <a:pt x="117555" y="113333"/>
                  <a:pt x="120000" y="110344"/>
                  <a:pt x="120000" y="106666"/>
                </a:cubicBezTo>
                <a:lnTo>
                  <a:pt x="120000" y="6666"/>
                </a:lnTo>
                <a:cubicBezTo>
                  <a:pt x="120000" y="2988"/>
                  <a:pt x="117555" y="0"/>
                  <a:pt x="114544" y="0"/>
                </a:cubicBezTo>
                <a:moveTo>
                  <a:pt x="32727" y="106666"/>
                </a:moveTo>
                <a:cubicBezTo>
                  <a:pt x="31222" y="106666"/>
                  <a:pt x="30000" y="108155"/>
                  <a:pt x="30000" y="110000"/>
                </a:cubicBezTo>
                <a:lnTo>
                  <a:pt x="30000" y="116666"/>
                </a:lnTo>
                <a:cubicBezTo>
                  <a:pt x="30000" y="118511"/>
                  <a:pt x="31222" y="120000"/>
                  <a:pt x="32727" y="120000"/>
                </a:cubicBezTo>
                <a:cubicBezTo>
                  <a:pt x="34233" y="120000"/>
                  <a:pt x="35455" y="118511"/>
                  <a:pt x="35455" y="116666"/>
                </a:cubicBezTo>
                <a:lnTo>
                  <a:pt x="35455" y="110000"/>
                </a:lnTo>
                <a:cubicBezTo>
                  <a:pt x="35455" y="108155"/>
                  <a:pt x="34233" y="106666"/>
                  <a:pt x="32727" y="106666"/>
                </a:cubicBezTo>
                <a:moveTo>
                  <a:pt x="19088" y="33333"/>
                </a:moveTo>
                <a:lnTo>
                  <a:pt x="100911" y="33333"/>
                </a:lnTo>
                <a:cubicBezTo>
                  <a:pt x="102416" y="33333"/>
                  <a:pt x="103638" y="31844"/>
                  <a:pt x="103638" y="30000"/>
                </a:cubicBezTo>
                <a:cubicBezTo>
                  <a:pt x="103638" y="28161"/>
                  <a:pt x="102416" y="26666"/>
                  <a:pt x="100911" y="26666"/>
                </a:cubicBezTo>
                <a:lnTo>
                  <a:pt x="19088" y="26666"/>
                </a:lnTo>
                <a:cubicBezTo>
                  <a:pt x="17583" y="26666"/>
                  <a:pt x="16361" y="28161"/>
                  <a:pt x="16361" y="30000"/>
                </a:cubicBezTo>
                <a:cubicBezTo>
                  <a:pt x="16361" y="31844"/>
                  <a:pt x="17583" y="33333"/>
                  <a:pt x="19088" y="33333"/>
                </a:cubicBezTo>
                <a:moveTo>
                  <a:pt x="87272" y="106666"/>
                </a:moveTo>
                <a:cubicBezTo>
                  <a:pt x="85766" y="106666"/>
                  <a:pt x="84544" y="108155"/>
                  <a:pt x="84544" y="110000"/>
                </a:cubicBezTo>
                <a:lnTo>
                  <a:pt x="84544" y="116666"/>
                </a:lnTo>
                <a:cubicBezTo>
                  <a:pt x="84544" y="118511"/>
                  <a:pt x="85766" y="120000"/>
                  <a:pt x="87272" y="120000"/>
                </a:cubicBezTo>
                <a:cubicBezTo>
                  <a:pt x="88777" y="120000"/>
                  <a:pt x="90000" y="118511"/>
                  <a:pt x="90000" y="116666"/>
                </a:cubicBezTo>
                <a:lnTo>
                  <a:pt x="90000" y="110000"/>
                </a:lnTo>
                <a:cubicBezTo>
                  <a:pt x="90000" y="108155"/>
                  <a:pt x="88777" y="106666"/>
                  <a:pt x="87272" y="106666"/>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59" name="Shape 2059"/>
          <p:cNvSpPr/>
          <p:nvPr/>
        </p:nvSpPr>
        <p:spPr>
          <a:xfrm>
            <a:off x="6251559" y="2593962"/>
            <a:ext cx="279328" cy="253934"/>
          </a:xfrm>
          <a:custGeom>
            <a:avLst/>
            <a:gdLst/>
            <a:ahLst/>
            <a:cxnLst/>
            <a:rect l="0" t="0" r="0" b="0"/>
            <a:pathLst>
              <a:path w="120000" h="120000" extrusionOk="0">
                <a:moveTo>
                  <a:pt x="40911" y="78000"/>
                </a:moveTo>
                <a:lnTo>
                  <a:pt x="79088" y="78000"/>
                </a:lnTo>
                <a:cubicBezTo>
                  <a:pt x="80594" y="78000"/>
                  <a:pt x="81816" y="76661"/>
                  <a:pt x="81816" y="75000"/>
                </a:cubicBezTo>
                <a:cubicBezTo>
                  <a:pt x="81816" y="73344"/>
                  <a:pt x="80594" y="72000"/>
                  <a:pt x="79088" y="72000"/>
                </a:cubicBezTo>
                <a:lnTo>
                  <a:pt x="40911" y="72000"/>
                </a:lnTo>
                <a:cubicBezTo>
                  <a:pt x="39405" y="72000"/>
                  <a:pt x="38183" y="73344"/>
                  <a:pt x="38183" y="75000"/>
                </a:cubicBezTo>
                <a:cubicBezTo>
                  <a:pt x="38183" y="76661"/>
                  <a:pt x="39405" y="78000"/>
                  <a:pt x="40911" y="78000"/>
                </a:cubicBezTo>
                <a:moveTo>
                  <a:pt x="40911" y="66000"/>
                </a:moveTo>
                <a:lnTo>
                  <a:pt x="100911" y="66000"/>
                </a:lnTo>
                <a:cubicBezTo>
                  <a:pt x="102411" y="66000"/>
                  <a:pt x="103638" y="64661"/>
                  <a:pt x="103638" y="63000"/>
                </a:cubicBezTo>
                <a:cubicBezTo>
                  <a:pt x="103638" y="61344"/>
                  <a:pt x="102411" y="60000"/>
                  <a:pt x="100911" y="60000"/>
                </a:cubicBezTo>
                <a:lnTo>
                  <a:pt x="40911" y="60000"/>
                </a:lnTo>
                <a:cubicBezTo>
                  <a:pt x="39405" y="60000"/>
                  <a:pt x="38183" y="61344"/>
                  <a:pt x="38183" y="63000"/>
                </a:cubicBezTo>
                <a:cubicBezTo>
                  <a:pt x="38183" y="64661"/>
                  <a:pt x="39405" y="66000"/>
                  <a:pt x="40911" y="66000"/>
                </a:cubicBezTo>
                <a:moveTo>
                  <a:pt x="114544" y="108000"/>
                </a:moveTo>
                <a:lnTo>
                  <a:pt x="103361" y="108000"/>
                </a:lnTo>
                <a:cubicBezTo>
                  <a:pt x="102100" y="101155"/>
                  <a:pt x="96594" y="96000"/>
                  <a:pt x="90000" y="96000"/>
                </a:cubicBezTo>
                <a:cubicBezTo>
                  <a:pt x="83405" y="96000"/>
                  <a:pt x="77900" y="101155"/>
                  <a:pt x="76638" y="108000"/>
                </a:cubicBezTo>
                <a:lnTo>
                  <a:pt x="65177" y="108000"/>
                </a:lnTo>
                <a:cubicBezTo>
                  <a:pt x="63916" y="101155"/>
                  <a:pt x="58416" y="96000"/>
                  <a:pt x="51816" y="96000"/>
                </a:cubicBezTo>
                <a:cubicBezTo>
                  <a:pt x="45222" y="96000"/>
                  <a:pt x="39722" y="101155"/>
                  <a:pt x="38455" y="108000"/>
                </a:cubicBezTo>
                <a:lnTo>
                  <a:pt x="27272" y="108000"/>
                </a:lnTo>
                <a:lnTo>
                  <a:pt x="27272" y="30000"/>
                </a:lnTo>
                <a:lnTo>
                  <a:pt x="114544" y="30000"/>
                </a:lnTo>
                <a:cubicBezTo>
                  <a:pt x="114544" y="30000"/>
                  <a:pt x="114544" y="108000"/>
                  <a:pt x="114544" y="108000"/>
                </a:cubicBezTo>
                <a:close/>
                <a:moveTo>
                  <a:pt x="114544" y="24000"/>
                </a:moveTo>
                <a:lnTo>
                  <a:pt x="27272" y="24000"/>
                </a:lnTo>
                <a:cubicBezTo>
                  <a:pt x="24261" y="24000"/>
                  <a:pt x="21816" y="26688"/>
                  <a:pt x="21816" y="30000"/>
                </a:cubicBezTo>
                <a:lnTo>
                  <a:pt x="21816" y="108000"/>
                </a:lnTo>
                <a:cubicBezTo>
                  <a:pt x="21816" y="111311"/>
                  <a:pt x="24261" y="114000"/>
                  <a:pt x="27272" y="114000"/>
                </a:cubicBezTo>
                <a:lnTo>
                  <a:pt x="40911" y="114000"/>
                </a:lnTo>
                <a:cubicBezTo>
                  <a:pt x="42411" y="114000"/>
                  <a:pt x="43638" y="112661"/>
                  <a:pt x="43638" y="111000"/>
                </a:cubicBezTo>
                <a:cubicBezTo>
                  <a:pt x="43638" y="106027"/>
                  <a:pt x="47300" y="102000"/>
                  <a:pt x="51816" y="102000"/>
                </a:cubicBezTo>
                <a:cubicBezTo>
                  <a:pt x="56338" y="102000"/>
                  <a:pt x="60000" y="106027"/>
                  <a:pt x="60000" y="111000"/>
                </a:cubicBezTo>
                <a:cubicBezTo>
                  <a:pt x="60000" y="112661"/>
                  <a:pt x="61222" y="114000"/>
                  <a:pt x="62727" y="114000"/>
                </a:cubicBezTo>
                <a:lnTo>
                  <a:pt x="79088" y="114000"/>
                </a:lnTo>
                <a:cubicBezTo>
                  <a:pt x="80594" y="114000"/>
                  <a:pt x="81816" y="112661"/>
                  <a:pt x="81816" y="111000"/>
                </a:cubicBezTo>
                <a:cubicBezTo>
                  <a:pt x="81816" y="106027"/>
                  <a:pt x="85477" y="102000"/>
                  <a:pt x="90000" y="102000"/>
                </a:cubicBezTo>
                <a:cubicBezTo>
                  <a:pt x="94522" y="102000"/>
                  <a:pt x="98183" y="106027"/>
                  <a:pt x="98183" y="111000"/>
                </a:cubicBezTo>
                <a:cubicBezTo>
                  <a:pt x="98183" y="112661"/>
                  <a:pt x="99405" y="114000"/>
                  <a:pt x="100911" y="114000"/>
                </a:cubicBezTo>
                <a:lnTo>
                  <a:pt x="114544" y="114000"/>
                </a:lnTo>
                <a:cubicBezTo>
                  <a:pt x="117555" y="114000"/>
                  <a:pt x="120000" y="111311"/>
                  <a:pt x="120000" y="108000"/>
                </a:cubicBezTo>
                <a:lnTo>
                  <a:pt x="120000" y="30000"/>
                </a:lnTo>
                <a:cubicBezTo>
                  <a:pt x="120000" y="26688"/>
                  <a:pt x="117555" y="24000"/>
                  <a:pt x="114544" y="24000"/>
                </a:cubicBezTo>
                <a:moveTo>
                  <a:pt x="40911" y="54000"/>
                </a:moveTo>
                <a:lnTo>
                  <a:pt x="100911" y="54000"/>
                </a:lnTo>
                <a:cubicBezTo>
                  <a:pt x="102411" y="54000"/>
                  <a:pt x="103638" y="52661"/>
                  <a:pt x="103638" y="51000"/>
                </a:cubicBezTo>
                <a:cubicBezTo>
                  <a:pt x="103638" y="49344"/>
                  <a:pt x="102411" y="48000"/>
                  <a:pt x="100911" y="48000"/>
                </a:cubicBezTo>
                <a:lnTo>
                  <a:pt x="40911" y="48000"/>
                </a:lnTo>
                <a:cubicBezTo>
                  <a:pt x="39405" y="48000"/>
                  <a:pt x="38183" y="49344"/>
                  <a:pt x="38183" y="51000"/>
                </a:cubicBezTo>
                <a:cubicBezTo>
                  <a:pt x="38183" y="52661"/>
                  <a:pt x="39405" y="54000"/>
                  <a:pt x="40911" y="54000"/>
                </a:cubicBezTo>
                <a:moveTo>
                  <a:pt x="51816" y="108000"/>
                </a:moveTo>
                <a:cubicBezTo>
                  <a:pt x="50311" y="108000"/>
                  <a:pt x="49088" y="109344"/>
                  <a:pt x="49088" y="111000"/>
                </a:cubicBezTo>
                <a:lnTo>
                  <a:pt x="49088" y="117000"/>
                </a:lnTo>
                <a:cubicBezTo>
                  <a:pt x="49088" y="118661"/>
                  <a:pt x="50311" y="120000"/>
                  <a:pt x="51816" y="120000"/>
                </a:cubicBezTo>
                <a:cubicBezTo>
                  <a:pt x="53322" y="120000"/>
                  <a:pt x="54544" y="118661"/>
                  <a:pt x="54544" y="117000"/>
                </a:cubicBezTo>
                <a:lnTo>
                  <a:pt x="54544" y="111000"/>
                </a:lnTo>
                <a:cubicBezTo>
                  <a:pt x="54544" y="109344"/>
                  <a:pt x="53322" y="108000"/>
                  <a:pt x="51816" y="108000"/>
                </a:cubicBezTo>
                <a:moveTo>
                  <a:pt x="13638" y="84000"/>
                </a:moveTo>
                <a:lnTo>
                  <a:pt x="5455" y="84000"/>
                </a:lnTo>
                <a:lnTo>
                  <a:pt x="5455" y="6000"/>
                </a:lnTo>
                <a:lnTo>
                  <a:pt x="92727" y="6000"/>
                </a:lnTo>
                <a:lnTo>
                  <a:pt x="92727" y="15000"/>
                </a:lnTo>
                <a:cubicBezTo>
                  <a:pt x="92727" y="16661"/>
                  <a:pt x="93950" y="18000"/>
                  <a:pt x="95455" y="18000"/>
                </a:cubicBezTo>
                <a:cubicBezTo>
                  <a:pt x="96961" y="18000"/>
                  <a:pt x="98183" y="16661"/>
                  <a:pt x="98183" y="15000"/>
                </a:cubicBezTo>
                <a:lnTo>
                  <a:pt x="98183" y="6000"/>
                </a:lnTo>
                <a:cubicBezTo>
                  <a:pt x="98183" y="2688"/>
                  <a:pt x="95738" y="0"/>
                  <a:pt x="92727" y="0"/>
                </a:cubicBezTo>
                <a:lnTo>
                  <a:pt x="5455" y="0"/>
                </a:lnTo>
                <a:cubicBezTo>
                  <a:pt x="2444" y="0"/>
                  <a:pt x="0" y="2688"/>
                  <a:pt x="0" y="6000"/>
                </a:cubicBezTo>
                <a:lnTo>
                  <a:pt x="0" y="84000"/>
                </a:lnTo>
                <a:cubicBezTo>
                  <a:pt x="0" y="87311"/>
                  <a:pt x="2444" y="90005"/>
                  <a:pt x="5455" y="90005"/>
                </a:cubicBezTo>
                <a:lnTo>
                  <a:pt x="13638" y="90005"/>
                </a:lnTo>
                <a:cubicBezTo>
                  <a:pt x="15138" y="90005"/>
                  <a:pt x="16361" y="88661"/>
                  <a:pt x="16361" y="87000"/>
                </a:cubicBezTo>
                <a:cubicBezTo>
                  <a:pt x="16361" y="85344"/>
                  <a:pt x="15138" y="84000"/>
                  <a:pt x="13638" y="84000"/>
                </a:cubicBezTo>
                <a:moveTo>
                  <a:pt x="90000" y="108000"/>
                </a:moveTo>
                <a:cubicBezTo>
                  <a:pt x="88494" y="108000"/>
                  <a:pt x="87272" y="109344"/>
                  <a:pt x="87272" y="111000"/>
                </a:cubicBezTo>
                <a:lnTo>
                  <a:pt x="87272" y="117000"/>
                </a:lnTo>
                <a:cubicBezTo>
                  <a:pt x="87272" y="118661"/>
                  <a:pt x="88494" y="120000"/>
                  <a:pt x="90000" y="120000"/>
                </a:cubicBezTo>
                <a:cubicBezTo>
                  <a:pt x="91505" y="120000"/>
                  <a:pt x="92727" y="118661"/>
                  <a:pt x="92727" y="117000"/>
                </a:cubicBezTo>
                <a:lnTo>
                  <a:pt x="92727" y="111000"/>
                </a:lnTo>
                <a:cubicBezTo>
                  <a:pt x="92727" y="109344"/>
                  <a:pt x="91505" y="108000"/>
                  <a:pt x="90000" y="108000"/>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60" name="Shape 2060"/>
          <p:cNvSpPr/>
          <p:nvPr/>
        </p:nvSpPr>
        <p:spPr>
          <a:xfrm>
            <a:off x="6784820" y="2619355"/>
            <a:ext cx="279328" cy="203147"/>
          </a:xfrm>
          <a:custGeom>
            <a:avLst/>
            <a:gdLst/>
            <a:ahLst/>
            <a:cxnLst/>
            <a:rect l="0" t="0" r="0" b="0"/>
            <a:pathLst>
              <a:path w="120000" h="120000" extrusionOk="0">
                <a:moveTo>
                  <a:pt x="19088" y="30000"/>
                </a:moveTo>
                <a:lnTo>
                  <a:pt x="51816" y="30000"/>
                </a:lnTo>
                <a:cubicBezTo>
                  <a:pt x="53322" y="30000"/>
                  <a:pt x="54544" y="28322"/>
                  <a:pt x="54544" y="26250"/>
                </a:cubicBezTo>
                <a:cubicBezTo>
                  <a:pt x="54544" y="24183"/>
                  <a:pt x="53322" y="22500"/>
                  <a:pt x="51816" y="22500"/>
                </a:cubicBezTo>
                <a:lnTo>
                  <a:pt x="19088" y="22500"/>
                </a:lnTo>
                <a:cubicBezTo>
                  <a:pt x="17588" y="22500"/>
                  <a:pt x="16361" y="24183"/>
                  <a:pt x="16361" y="26250"/>
                </a:cubicBezTo>
                <a:cubicBezTo>
                  <a:pt x="16361" y="28322"/>
                  <a:pt x="17588" y="30000"/>
                  <a:pt x="19088" y="30000"/>
                </a:cubicBezTo>
                <a:moveTo>
                  <a:pt x="19088" y="45000"/>
                </a:moveTo>
                <a:lnTo>
                  <a:pt x="40911" y="45000"/>
                </a:lnTo>
                <a:cubicBezTo>
                  <a:pt x="42411" y="45000"/>
                  <a:pt x="43638" y="43322"/>
                  <a:pt x="43638" y="41250"/>
                </a:cubicBezTo>
                <a:cubicBezTo>
                  <a:pt x="43638" y="39183"/>
                  <a:pt x="42411" y="37500"/>
                  <a:pt x="40911" y="37500"/>
                </a:cubicBezTo>
                <a:lnTo>
                  <a:pt x="19088" y="37500"/>
                </a:lnTo>
                <a:cubicBezTo>
                  <a:pt x="17588" y="37500"/>
                  <a:pt x="16361" y="39183"/>
                  <a:pt x="16361" y="41250"/>
                </a:cubicBezTo>
                <a:cubicBezTo>
                  <a:pt x="16361" y="43322"/>
                  <a:pt x="17588" y="45000"/>
                  <a:pt x="19088" y="45000"/>
                </a:cubicBezTo>
                <a:moveTo>
                  <a:pt x="19088" y="60000"/>
                </a:moveTo>
                <a:lnTo>
                  <a:pt x="51816" y="60000"/>
                </a:lnTo>
                <a:cubicBezTo>
                  <a:pt x="53322" y="60000"/>
                  <a:pt x="54544" y="58322"/>
                  <a:pt x="54544" y="56250"/>
                </a:cubicBezTo>
                <a:cubicBezTo>
                  <a:pt x="54544" y="54183"/>
                  <a:pt x="53322" y="52500"/>
                  <a:pt x="51816" y="52500"/>
                </a:cubicBezTo>
                <a:lnTo>
                  <a:pt x="19088" y="52500"/>
                </a:lnTo>
                <a:cubicBezTo>
                  <a:pt x="17588" y="52500"/>
                  <a:pt x="16361" y="54183"/>
                  <a:pt x="16361" y="56250"/>
                </a:cubicBezTo>
                <a:cubicBezTo>
                  <a:pt x="16361" y="58322"/>
                  <a:pt x="17588" y="60000"/>
                  <a:pt x="19088" y="60000"/>
                </a:cubicBezTo>
                <a:moveTo>
                  <a:pt x="114544" y="112500"/>
                </a:moveTo>
                <a:lnTo>
                  <a:pt x="87272" y="112500"/>
                </a:lnTo>
                <a:lnTo>
                  <a:pt x="87272" y="97505"/>
                </a:lnTo>
                <a:lnTo>
                  <a:pt x="92727" y="97505"/>
                </a:lnTo>
                <a:cubicBezTo>
                  <a:pt x="94233" y="97505"/>
                  <a:pt x="95455" y="95822"/>
                  <a:pt x="95455" y="93750"/>
                </a:cubicBezTo>
                <a:cubicBezTo>
                  <a:pt x="95455" y="91683"/>
                  <a:pt x="94233" y="90000"/>
                  <a:pt x="92727" y="90000"/>
                </a:cubicBezTo>
                <a:lnTo>
                  <a:pt x="76361" y="90000"/>
                </a:lnTo>
                <a:cubicBezTo>
                  <a:pt x="74861" y="90000"/>
                  <a:pt x="73638" y="91683"/>
                  <a:pt x="73638" y="93750"/>
                </a:cubicBezTo>
                <a:cubicBezTo>
                  <a:pt x="73638" y="95822"/>
                  <a:pt x="74861" y="97505"/>
                  <a:pt x="76361" y="97505"/>
                </a:cubicBezTo>
                <a:lnTo>
                  <a:pt x="81816" y="97505"/>
                </a:lnTo>
                <a:lnTo>
                  <a:pt x="81816" y="112500"/>
                </a:lnTo>
                <a:lnTo>
                  <a:pt x="38183" y="112500"/>
                </a:lnTo>
                <a:lnTo>
                  <a:pt x="38183" y="97505"/>
                </a:lnTo>
                <a:lnTo>
                  <a:pt x="43638" y="97505"/>
                </a:lnTo>
                <a:cubicBezTo>
                  <a:pt x="45138" y="97505"/>
                  <a:pt x="46361" y="95822"/>
                  <a:pt x="46361" y="93750"/>
                </a:cubicBezTo>
                <a:cubicBezTo>
                  <a:pt x="46361" y="91683"/>
                  <a:pt x="45138" y="90000"/>
                  <a:pt x="43638" y="90000"/>
                </a:cubicBezTo>
                <a:lnTo>
                  <a:pt x="27272" y="90000"/>
                </a:lnTo>
                <a:cubicBezTo>
                  <a:pt x="25766" y="90000"/>
                  <a:pt x="24544" y="91683"/>
                  <a:pt x="24544" y="93750"/>
                </a:cubicBezTo>
                <a:cubicBezTo>
                  <a:pt x="24544" y="95822"/>
                  <a:pt x="25766" y="97505"/>
                  <a:pt x="27272" y="97505"/>
                </a:cubicBezTo>
                <a:lnTo>
                  <a:pt x="32727" y="97505"/>
                </a:lnTo>
                <a:lnTo>
                  <a:pt x="32727" y="112500"/>
                </a:lnTo>
                <a:lnTo>
                  <a:pt x="5455" y="112500"/>
                </a:lnTo>
                <a:lnTo>
                  <a:pt x="5455" y="7500"/>
                </a:lnTo>
                <a:lnTo>
                  <a:pt x="114544" y="7500"/>
                </a:lnTo>
                <a:cubicBezTo>
                  <a:pt x="114544" y="7500"/>
                  <a:pt x="114544" y="112500"/>
                  <a:pt x="114544" y="112500"/>
                </a:cubicBezTo>
                <a:close/>
                <a:moveTo>
                  <a:pt x="114544" y="0"/>
                </a:moveTo>
                <a:lnTo>
                  <a:pt x="5455" y="0"/>
                </a:lnTo>
                <a:cubicBezTo>
                  <a:pt x="2444" y="0"/>
                  <a:pt x="0" y="3361"/>
                  <a:pt x="0" y="7500"/>
                </a:cubicBezTo>
                <a:lnTo>
                  <a:pt x="0" y="112500"/>
                </a:lnTo>
                <a:cubicBezTo>
                  <a:pt x="0" y="116638"/>
                  <a:pt x="2444" y="120000"/>
                  <a:pt x="5455" y="120000"/>
                </a:cubicBezTo>
                <a:lnTo>
                  <a:pt x="114544" y="120000"/>
                </a:lnTo>
                <a:cubicBezTo>
                  <a:pt x="117555" y="120000"/>
                  <a:pt x="120000" y="116638"/>
                  <a:pt x="120000" y="112500"/>
                </a:cubicBezTo>
                <a:lnTo>
                  <a:pt x="120000" y="7500"/>
                </a:lnTo>
                <a:cubicBezTo>
                  <a:pt x="120000" y="3361"/>
                  <a:pt x="117555" y="0"/>
                  <a:pt x="114544" y="0"/>
                </a:cubicBezTo>
                <a:moveTo>
                  <a:pt x="19088" y="75000"/>
                </a:moveTo>
                <a:lnTo>
                  <a:pt x="40911" y="75000"/>
                </a:lnTo>
                <a:cubicBezTo>
                  <a:pt x="42411" y="75000"/>
                  <a:pt x="43638" y="73322"/>
                  <a:pt x="43638" y="71250"/>
                </a:cubicBezTo>
                <a:cubicBezTo>
                  <a:pt x="43638" y="69177"/>
                  <a:pt x="42411" y="67500"/>
                  <a:pt x="40911" y="67500"/>
                </a:cubicBezTo>
                <a:lnTo>
                  <a:pt x="19088" y="67500"/>
                </a:lnTo>
                <a:cubicBezTo>
                  <a:pt x="17588" y="67500"/>
                  <a:pt x="16361" y="69177"/>
                  <a:pt x="16361" y="71250"/>
                </a:cubicBezTo>
                <a:cubicBezTo>
                  <a:pt x="16361" y="73322"/>
                  <a:pt x="17588" y="75000"/>
                  <a:pt x="19088" y="75000"/>
                </a:cubicBezTo>
                <a:moveTo>
                  <a:pt x="68183" y="30000"/>
                </a:moveTo>
                <a:lnTo>
                  <a:pt x="90000" y="30000"/>
                </a:lnTo>
                <a:cubicBezTo>
                  <a:pt x="91505" y="30000"/>
                  <a:pt x="92727" y="28322"/>
                  <a:pt x="92727" y="26250"/>
                </a:cubicBezTo>
                <a:cubicBezTo>
                  <a:pt x="92727" y="24183"/>
                  <a:pt x="91505" y="22500"/>
                  <a:pt x="90000" y="22500"/>
                </a:cubicBezTo>
                <a:lnTo>
                  <a:pt x="68183" y="22500"/>
                </a:lnTo>
                <a:cubicBezTo>
                  <a:pt x="66677" y="22500"/>
                  <a:pt x="65455" y="24183"/>
                  <a:pt x="65455" y="26250"/>
                </a:cubicBezTo>
                <a:cubicBezTo>
                  <a:pt x="65455" y="28322"/>
                  <a:pt x="66677" y="30000"/>
                  <a:pt x="68183" y="30000"/>
                </a:cubicBezTo>
                <a:moveTo>
                  <a:pt x="68183" y="60000"/>
                </a:moveTo>
                <a:lnTo>
                  <a:pt x="90000" y="60000"/>
                </a:lnTo>
                <a:cubicBezTo>
                  <a:pt x="91505" y="60000"/>
                  <a:pt x="92727" y="58322"/>
                  <a:pt x="92727" y="56250"/>
                </a:cubicBezTo>
                <a:cubicBezTo>
                  <a:pt x="92727" y="54183"/>
                  <a:pt x="91505" y="52500"/>
                  <a:pt x="90000" y="52500"/>
                </a:cubicBezTo>
                <a:lnTo>
                  <a:pt x="68183" y="52500"/>
                </a:lnTo>
                <a:cubicBezTo>
                  <a:pt x="66677" y="52500"/>
                  <a:pt x="65455" y="54183"/>
                  <a:pt x="65455" y="56250"/>
                </a:cubicBezTo>
                <a:cubicBezTo>
                  <a:pt x="65455" y="58322"/>
                  <a:pt x="66677" y="60000"/>
                  <a:pt x="68183" y="60000"/>
                </a:cubicBezTo>
                <a:moveTo>
                  <a:pt x="68183" y="75000"/>
                </a:moveTo>
                <a:lnTo>
                  <a:pt x="100911" y="75000"/>
                </a:lnTo>
                <a:cubicBezTo>
                  <a:pt x="102411" y="75000"/>
                  <a:pt x="103638" y="73322"/>
                  <a:pt x="103638" y="71250"/>
                </a:cubicBezTo>
                <a:cubicBezTo>
                  <a:pt x="103638" y="69177"/>
                  <a:pt x="102411" y="67500"/>
                  <a:pt x="100911" y="67500"/>
                </a:cubicBezTo>
                <a:lnTo>
                  <a:pt x="68183" y="67500"/>
                </a:lnTo>
                <a:cubicBezTo>
                  <a:pt x="66677" y="67500"/>
                  <a:pt x="65455" y="69177"/>
                  <a:pt x="65455" y="71250"/>
                </a:cubicBezTo>
                <a:cubicBezTo>
                  <a:pt x="65455" y="73322"/>
                  <a:pt x="66677" y="75000"/>
                  <a:pt x="68183" y="75000"/>
                </a:cubicBezTo>
                <a:moveTo>
                  <a:pt x="68183" y="45000"/>
                </a:moveTo>
                <a:lnTo>
                  <a:pt x="100911" y="45000"/>
                </a:lnTo>
                <a:cubicBezTo>
                  <a:pt x="102411" y="45000"/>
                  <a:pt x="103638" y="43322"/>
                  <a:pt x="103638" y="41250"/>
                </a:cubicBezTo>
                <a:cubicBezTo>
                  <a:pt x="103638" y="39183"/>
                  <a:pt x="102411" y="37500"/>
                  <a:pt x="100911" y="37500"/>
                </a:cubicBezTo>
                <a:lnTo>
                  <a:pt x="68183" y="37500"/>
                </a:lnTo>
                <a:cubicBezTo>
                  <a:pt x="66677" y="37500"/>
                  <a:pt x="65455" y="39183"/>
                  <a:pt x="65455" y="41250"/>
                </a:cubicBezTo>
                <a:cubicBezTo>
                  <a:pt x="65455" y="43322"/>
                  <a:pt x="66677" y="45000"/>
                  <a:pt x="68183" y="45000"/>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61" name="Shape 2061"/>
          <p:cNvSpPr/>
          <p:nvPr/>
        </p:nvSpPr>
        <p:spPr>
          <a:xfrm>
            <a:off x="7318081" y="2606659"/>
            <a:ext cx="279328" cy="228541"/>
          </a:xfrm>
          <a:custGeom>
            <a:avLst/>
            <a:gdLst/>
            <a:ahLst/>
            <a:cxnLst/>
            <a:rect l="0" t="0" r="0" b="0"/>
            <a:pathLst>
              <a:path w="120000" h="120000" extrusionOk="0">
                <a:moveTo>
                  <a:pt x="40911" y="53333"/>
                </a:moveTo>
                <a:lnTo>
                  <a:pt x="62727" y="53333"/>
                </a:lnTo>
                <a:cubicBezTo>
                  <a:pt x="64233" y="53333"/>
                  <a:pt x="65455" y="51844"/>
                  <a:pt x="65455" y="50000"/>
                </a:cubicBezTo>
                <a:cubicBezTo>
                  <a:pt x="65455" y="48161"/>
                  <a:pt x="64233" y="46666"/>
                  <a:pt x="62727" y="46666"/>
                </a:cubicBezTo>
                <a:lnTo>
                  <a:pt x="40911" y="46666"/>
                </a:lnTo>
                <a:cubicBezTo>
                  <a:pt x="39405" y="46666"/>
                  <a:pt x="38183" y="48161"/>
                  <a:pt x="38183" y="50000"/>
                </a:cubicBezTo>
                <a:cubicBezTo>
                  <a:pt x="38183" y="51844"/>
                  <a:pt x="39405" y="53333"/>
                  <a:pt x="40911" y="53333"/>
                </a:cubicBezTo>
                <a:moveTo>
                  <a:pt x="40911" y="66666"/>
                </a:moveTo>
                <a:lnTo>
                  <a:pt x="51816" y="66666"/>
                </a:lnTo>
                <a:cubicBezTo>
                  <a:pt x="53322" y="66666"/>
                  <a:pt x="54544" y="65177"/>
                  <a:pt x="54544" y="63333"/>
                </a:cubicBezTo>
                <a:cubicBezTo>
                  <a:pt x="54544" y="61494"/>
                  <a:pt x="53322" y="60000"/>
                  <a:pt x="51816" y="60000"/>
                </a:cubicBezTo>
                <a:lnTo>
                  <a:pt x="40911" y="60000"/>
                </a:lnTo>
                <a:cubicBezTo>
                  <a:pt x="39405" y="60000"/>
                  <a:pt x="38183" y="61494"/>
                  <a:pt x="38183" y="63333"/>
                </a:cubicBezTo>
                <a:cubicBezTo>
                  <a:pt x="38183" y="65177"/>
                  <a:pt x="39405" y="66666"/>
                  <a:pt x="40911" y="66666"/>
                </a:cubicBezTo>
                <a:moveTo>
                  <a:pt x="114544" y="113333"/>
                </a:moveTo>
                <a:lnTo>
                  <a:pt x="92727" y="113333"/>
                </a:lnTo>
                <a:lnTo>
                  <a:pt x="92727" y="106666"/>
                </a:lnTo>
                <a:lnTo>
                  <a:pt x="95455" y="106666"/>
                </a:lnTo>
                <a:cubicBezTo>
                  <a:pt x="96961" y="106666"/>
                  <a:pt x="98183" y="105177"/>
                  <a:pt x="98183" y="103333"/>
                </a:cubicBezTo>
                <a:cubicBezTo>
                  <a:pt x="98183" y="101494"/>
                  <a:pt x="96961" y="100000"/>
                  <a:pt x="95455" y="100000"/>
                </a:cubicBezTo>
                <a:lnTo>
                  <a:pt x="84544" y="100000"/>
                </a:lnTo>
                <a:cubicBezTo>
                  <a:pt x="83038" y="100000"/>
                  <a:pt x="81816" y="101494"/>
                  <a:pt x="81816" y="103333"/>
                </a:cubicBezTo>
                <a:cubicBezTo>
                  <a:pt x="81816" y="105177"/>
                  <a:pt x="83038" y="106666"/>
                  <a:pt x="84544" y="106666"/>
                </a:cubicBezTo>
                <a:lnTo>
                  <a:pt x="87272" y="106666"/>
                </a:lnTo>
                <a:lnTo>
                  <a:pt x="87272" y="113333"/>
                </a:lnTo>
                <a:lnTo>
                  <a:pt x="54544" y="113333"/>
                </a:lnTo>
                <a:lnTo>
                  <a:pt x="54544" y="106666"/>
                </a:lnTo>
                <a:lnTo>
                  <a:pt x="57272" y="106666"/>
                </a:lnTo>
                <a:cubicBezTo>
                  <a:pt x="58777" y="106666"/>
                  <a:pt x="60000" y="105177"/>
                  <a:pt x="60000" y="103333"/>
                </a:cubicBezTo>
                <a:cubicBezTo>
                  <a:pt x="60000" y="101494"/>
                  <a:pt x="58777" y="100000"/>
                  <a:pt x="57272" y="100000"/>
                </a:cubicBezTo>
                <a:lnTo>
                  <a:pt x="46361" y="100000"/>
                </a:lnTo>
                <a:cubicBezTo>
                  <a:pt x="44861" y="100000"/>
                  <a:pt x="43638" y="101494"/>
                  <a:pt x="43638" y="103333"/>
                </a:cubicBezTo>
                <a:cubicBezTo>
                  <a:pt x="43638" y="105177"/>
                  <a:pt x="44861" y="106666"/>
                  <a:pt x="46361" y="106666"/>
                </a:cubicBezTo>
                <a:lnTo>
                  <a:pt x="49088" y="106666"/>
                </a:lnTo>
                <a:lnTo>
                  <a:pt x="49088" y="113333"/>
                </a:lnTo>
                <a:lnTo>
                  <a:pt x="27272" y="113333"/>
                </a:lnTo>
                <a:lnTo>
                  <a:pt x="27272" y="33333"/>
                </a:lnTo>
                <a:lnTo>
                  <a:pt x="114544" y="33333"/>
                </a:lnTo>
                <a:cubicBezTo>
                  <a:pt x="114544" y="33333"/>
                  <a:pt x="114544" y="113333"/>
                  <a:pt x="114544" y="113333"/>
                </a:cubicBezTo>
                <a:close/>
                <a:moveTo>
                  <a:pt x="114544" y="26666"/>
                </a:moveTo>
                <a:lnTo>
                  <a:pt x="27272" y="26666"/>
                </a:lnTo>
                <a:cubicBezTo>
                  <a:pt x="24261" y="26666"/>
                  <a:pt x="21816" y="29655"/>
                  <a:pt x="21816" y="33333"/>
                </a:cubicBezTo>
                <a:lnTo>
                  <a:pt x="21816" y="113333"/>
                </a:lnTo>
                <a:cubicBezTo>
                  <a:pt x="21816" y="117011"/>
                  <a:pt x="24261" y="120000"/>
                  <a:pt x="27272" y="120000"/>
                </a:cubicBezTo>
                <a:lnTo>
                  <a:pt x="114544" y="120000"/>
                </a:lnTo>
                <a:cubicBezTo>
                  <a:pt x="117555" y="120000"/>
                  <a:pt x="120000" y="117011"/>
                  <a:pt x="120000" y="113333"/>
                </a:cubicBezTo>
                <a:lnTo>
                  <a:pt x="120000" y="33333"/>
                </a:lnTo>
                <a:cubicBezTo>
                  <a:pt x="120000" y="29655"/>
                  <a:pt x="117555" y="26666"/>
                  <a:pt x="114544" y="26666"/>
                </a:cubicBezTo>
                <a:moveTo>
                  <a:pt x="40911" y="80000"/>
                </a:moveTo>
                <a:lnTo>
                  <a:pt x="62727" y="80000"/>
                </a:lnTo>
                <a:cubicBezTo>
                  <a:pt x="64233" y="80000"/>
                  <a:pt x="65455" y="78511"/>
                  <a:pt x="65455" y="76666"/>
                </a:cubicBezTo>
                <a:cubicBezTo>
                  <a:pt x="65455" y="74827"/>
                  <a:pt x="64233" y="73333"/>
                  <a:pt x="62727" y="73333"/>
                </a:cubicBezTo>
                <a:lnTo>
                  <a:pt x="40911" y="73333"/>
                </a:lnTo>
                <a:cubicBezTo>
                  <a:pt x="39405" y="73333"/>
                  <a:pt x="38183" y="74827"/>
                  <a:pt x="38183" y="76666"/>
                </a:cubicBezTo>
                <a:cubicBezTo>
                  <a:pt x="38183" y="78511"/>
                  <a:pt x="39405" y="80000"/>
                  <a:pt x="40911" y="80000"/>
                </a:cubicBezTo>
                <a:moveTo>
                  <a:pt x="13638" y="86666"/>
                </a:moveTo>
                <a:lnTo>
                  <a:pt x="5455" y="86666"/>
                </a:lnTo>
                <a:lnTo>
                  <a:pt x="5455" y="6666"/>
                </a:lnTo>
                <a:lnTo>
                  <a:pt x="92727" y="6666"/>
                </a:lnTo>
                <a:lnTo>
                  <a:pt x="92727" y="16666"/>
                </a:lnTo>
                <a:cubicBezTo>
                  <a:pt x="92727" y="18511"/>
                  <a:pt x="93950" y="20000"/>
                  <a:pt x="95455" y="20000"/>
                </a:cubicBezTo>
                <a:cubicBezTo>
                  <a:pt x="96961" y="20000"/>
                  <a:pt x="98183" y="18511"/>
                  <a:pt x="98183" y="16666"/>
                </a:cubicBezTo>
                <a:lnTo>
                  <a:pt x="98183" y="6666"/>
                </a:lnTo>
                <a:cubicBezTo>
                  <a:pt x="98183" y="2988"/>
                  <a:pt x="95738" y="0"/>
                  <a:pt x="92727" y="0"/>
                </a:cubicBezTo>
                <a:lnTo>
                  <a:pt x="5455" y="0"/>
                </a:lnTo>
                <a:cubicBezTo>
                  <a:pt x="2444" y="0"/>
                  <a:pt x="0" y="2988"/>
                  <a:pt x="0" y="6666"/>
                </a:cubicBezTo>
                <a:lnTo>
                  <a:pt x="0" y="86666"/>
                </a:lnTo>
                <a:cubicBezTo>
                  <a:pt x="0" y="90344"/>
                  <a:pt x="2444" y="93338"/>
                  <a:pt x="5455" y="93338"/>
                </a:cubicBezTo>
                <a:lnTo>
                  <a:pt x="13638" y="93338"/>
                </a:lnTo>
                <a:cubicBezTo>
                  <a:pt x="15138" y="93338"/>
                  <a:pt x="16361" y="91844"/>
                  <a:pt x="16361" y="90000"/>
                </a:cubicBezTo>
                <a:cubicBezTo>
                  <a:pt x="16361" y="88161"/>
                  <a:pt x="15138" y="86666"/>
                  <a:pt x="13638" y="86666"/>
                </a:cubicBezTo>
                <a:moveTo>
                  <a:pt x="79088" y="80000"/>
                </a:moveTo>
                <a:lnTo>
                  <a:pt x="90000" y="80000"/>
                </a:lnTo>
                <a:cubicBezTo>
                  <a:pt x="91505" y="80000"/>
                  <a:pt x="92727" y="78511"/>
                  <a:pt x="92727" y="76666"/>
                </a:cubicBezTo>
                <a:cubicBezTo>
                  <a:pt x="92727" y="74827"/>
                  <a:pt x="91505" y="73333"/>
                  <a:pt x="90000" y="73333"/>
                </a:cubicBezTo>
                <a:lnTo>
                  <a:pt x="79088" y="73333"/>
                </a:lnTo>
                <a:cubicBezTo>
                  <a:pt x="77588" y="73333"/>
                  <a:pt x="76361" y="74827"/>
                  <a:pt x="76361" y="76666"/>
                </a:cubicBezTo>
                <a:cubicBezTo>
                  <a:pt x="76361" y="78511"/>
                  <a:pt x="77588" y="80000"/>
                  <a:pt x="79088" y="80000"/>
                </a:cubicBezTo>
                <a:moveTo>
                  <a:pt x="79088" y="53333"/>
                </a:moveTo>
                <a:lnTo>
                  <a:pt x="90000" y="53333"/>
                </a:lnTo>
                <a:cubicBezTo>
                  <a:pt x="91505" y="53333"/>
                  <a:pt x="92727" y="51844"/>
                  <a:pt x="92727" y="50000"/>
                </a:cubicBezTo>
                <a:cubicBezTo>
                  <a:pt x="92727" y="48161"/>
                  <a:pt x="91505" y="46666"/>
                  <a:pt x="90000" y="46666"/>
                </a:cubicBezTo>
                <a:lnTo>
                  <a:pt x="79088" y="46666"/>
                </a:lnTo>
                <a:cubicBezTo>
                  <a:pt x="77588" y="46666"/>
                  <a:pt x="76361" y="48161"/>
                  <a:pt x="76361" y="50000"/>
                </a:cubicBezTo>
                <a:cubicBezTo>
                  <a:pt x="76361" y="51844"/>
                  <a:pt x="77588" y="53333"/>
                  <a:pt x="79088" y="53333"/>
                </a:cubicBezTo>
                <a:moveTo>
                  <a:pt x="79088" y="66666"/>
                </a:moveTo>
                <a:lnTo>
                  <a:pt x="100911" y="66666"/>
                </a:lnTo>
                <a:cubicBezTo>
                  <a:pt x="102411" y="66666"/>
                  <a:pt x="103638" y="65177"/>
                  <a:pt x="103638" y="63333"/>
                </a:cubicBezTo>
                <a:cubicBezTo>
                  <a:pt x="103638" y="61494"/>
                  <a:pt x="102411" y="60000"/>
                  <a:pt x="100911" y="60000"/>
                </a:cubicBezTo>
                <a:lnTo>
                  <a:pt x="79088" y="60000"/>
                </a:lnTo>
                <a:cubicBezTo>
                  <a:pt x="77588" y="60000"/>
                  <a:pt x="76361" y="61494"/>
                  <a:pt x="76361" y="63333"/>
                </a:cubicBezTo>
                <a:cubicBezTo>
                  <a:pt x="76361" y="65177"/>
                  <a:pt x="77588" y="66666"/>
                  <a:pt x="79088" y="66666"/>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62" name="Shape 2062"/>
          <p:cNvSpPr/>
          <p:nvPr/>
        </p:nvSpPr>
        <p:spPr>
          <a:xfrm>
            <a:off x="7851342" y="2606659"/>
            <a:ext cx="279328" cy="228541"/>
          </a:xfrm>
          <a:custGeom>
            <a:avLst/>
            <a:gdLst/>
            <a:ahLst/>
            <a:cxnLst/>
            <a:rect l="0" t="0" r="0" b="0"/>
            <a:pathLst>
              <a:path w="120000" h="120000" extrusionOk="0">
                <a:moveTo>
                  <a:pt x="38183" y="46666"/>
                </a:moveTo>
                <a:lnTo>
                  <a:pt x="60000" y="46666"/>
                </a:lnTo>
                <a:lnTo>
                  <a:pt x="60000" y="66672"/>
                </a:lnTo>
                <a:lnTo>
                  <a:pt x="38183" y="66672"/>
                </a:lnTo>
                <a:cubicBezTo>
                  <a:pt x="38183" y="66672"/>
                  <a:pt x="38183" y="46666"/>
                  <a:pt x="38183" y="46666"/>
                </a:cubicBezTo>
                <a:close/>
                <a:moveTo>
                  <a:pt x="35455" y="73333"/>
                </a:moveTo>
                <a:lnTo>
                  <a:pt x="62727" y="73333"/>
                </a:lnTo>
                <a:cubicBezTo>
                  <a:pt x="64233" y="73333"/>
                  <a:pt x="65455" y="71844"/>
                  <a:pt x="65455" y="70000"/>
                </a:cubicBezTo>
                <a:lnTo>
                  <a:pt x="65455" y="43333"/>
                </a:lnTo>
                <a:cubicBezTo>
                  <a:pt x="65455" y="41494"/>
                  <a:pt x="64233" y="40000"/>
                  <a:pt x="62727" y="40000"/>
                </a:cubicBezTo>
                <a:lnTo>
                  <a:pt x="35455" y="40000"/>
                </a:lnTo>
                <a:cubicBezTo>
                  <a:pt x="33950" y="40000"/>
                  <a:pt x="32727" y="41494"/>
                  <a:pt x="32727" y="43333"/>
                </a:cubicBezTo>
                <a:lnTo>
                  <a:pt x="32727" y="70000"/>
                </a:lnTo>
                <a:cubicBezTo>
                  <a:pt x="32727" y="71844"/>
                  <a:pt x="33950" y="73333"/>
                  <a:pt x="35455" y="73333"/>
                </a:cubicBezTo>
                <a:moveTo>
                  <a:pt x="35455" y="26666"/>
                </a:moveTo>
                <a:cubicBezTo>
                  <a:pt x="36961" y="26666"/>
                  <a:pt x="38183" y="25172"/>
                  <a:pt x="38183" y="23333"/>
                </a:cubicBezTo>
                <a:cubicBezTo>
                  <a:pt x="38183" y="21488"/>
                  <a:pt x="36961" y="20000"/>
                  <a:pt x="35455" y="20000"/>
                </a:cubicBezTo>
                <a:cubicBezTo>
                  <a:pt x="33950" y="20000"/>
                  <a:pt x="32727" y="21488"/>
                  <a:pt x="32727" y="23333"/>
                </a:cubicBezTo>
                <a:cubicBezTo>
                  <a:pt x="32727" y="25172"/>
                  <a:pt x="33950" y="26666"/>
                  <a:pt x="35455" y="26666"/>
                </a:cubicBezTo>
                <a:moveTo>
                  <a:pt x="114544" y="113333"/>
                </a:moveTo>
                <a:lnTo>
                  <a:pt x="16361" y="113333"/>
                </a:lnTo>
                <a:cubicBezTo>
                  <a:pt x="10338" y="113333"/>
                  <a:pt x="5455" y="107361"/>
                  <a:pt x="5455" y="100000"/>
                </a:cubicBezTo>
                <a:lnTo>
                  <a:pt x="5455" y="26666"/>
                </a:lnTo>
                <a:lnTo>
                  <a:pt x="16361" y="26666"/>
                </a:lnTo>
                <a:lnTo>
                  <a:pt x="16361" y="96666"/>
                </a:lnTo>
                <a:cubicBezTo>
                  <a:pt x="16361" y="98511"/>
                  <a:pt x="17588" y="100000"/>
                  <a:pt x="19088" y="100000"/>
                </a:cubicBezTo>
                <a:cubicBezTo>
                  <a:pt x="20594" y="100000"/>
                  <a:pt x="21816" y="98511"/>
                  <a:pt x="21816" y="96666"/>
                </a:cubicBezTo>
                <a:lnTo>
                  <a:pt x="21816" y="6666"/>
                </a:lnTo>
                <a:lnTo>
                  <a:pt x="114544" y="6666"/>
                </a:lnTo>
                <a:cubicBezTo>
                  <a:pt x="114544" y="6666"/>
                  <a:pt x="114544" y="113333"/>
                  <a:pt x="114544" y="113333"/>
                </a:cubicBezTo>
                <a:close/>
                <a:moveTo>
                  <a:pt x="114544" y="0"/>
                </a:moveTo>
                <a:lnTo>
                  <a:pt x="21816" y="0"/>
                </a:lnTo>
                <a:cubicBezTo>
                  <a:pt x="18805" y="0"/>
                  <a:pt x="16361" y="2988"/>
                  <a:pt x="16361" y="6666"/>
                </a:cubicBezTo>
                <a:lnTo>
                  <a:pt x="16361" y="20000"/>
                </a:lnTo>
                <a:lnTo>
                  <a:pt x="5455" y="20000"/>
                </a:lnTo>
                <a:cubicBezTo>
                  <a:pt x="2444" y="20000"/>
                  <a:pt x="0" y="22988"/>
                  <a:pt x="0" y="26666"/>
                </a:cubicBezTo>
                <a:lnTo>
                  <a:pt x="0" y="100000"/>
                </a:lnTo>
                <a:cubicBezTo>
                  <a:pt x="0" y="111044"/>
                  <a:pt x="7327" y="120000"/>
                  <a:pt x="16361" y="120000"/>
                </a:cubicBezTo>
                <a:lnTo>
                  <a:pt x="114544" y="120000"/>
                </a:lnTo>
                <a:cubicBezTo>
                  <a:pt x="117555" y="120000"/>
                  <a:pt x="120000" y="117011"/>
                  <a:pt x="120000" y="113333"/>
                </a:cubicBezTo>
                <a:lnTo>
                  <a:pt x="120000" y="6666"/>
                </a:lnTo>
                <a:cubicBezTo>
                  <a:pt x="120000" y="2988"/>
                  <a:pt x="117555" y="0"/>
                  <a:pt x="114544" y="0"/>
                </a:cubicBezTo>
                <a:moveTo>
                  <a:pt x="35455" y="100000"/>
                </a:moveTo>
                <a:lnTo>
                  <a:pt x="100911" y="100000"/>
                </a:lnTo>
                <a:cubicBezTo>
                  <a:pt x="102411" y="100000"/>
                  <a:pt x="103638" y="98511"/>
                  <a:pt x="103638" y="96666"/>
                </a:cubicBezTo>
                <a:cubicBezTo>
                  <a:pt x="103638" y="94822"/>
                  <a:pt x="102411" y="93338"/>
                  <a:pt x="100911" y="93338"/>
                </a:cubicBezTo>
                <a:lnTo>
                  <a:pt x="35455" y="93338"/>
                </a:lnTo>
                <a:cubicBezTo>
                  <a:pt x="33950" y="93338"/>
                  <a:pt x="32727" y="94822"/>
                  <a:pt x="32727" y="96666"/>
                </a:cubicBezTo>
                <a:cubicBezTo>
                  <a:pt x="32727" y="98511"/>
                  <a:pt x="33950" y="100000"/>
                  <a:pt x="35455" y="100000"/>
                </a:cubicBezTo>
                <a:moveTo>
                  <a:pt x="35455" y="86666"/>
                </a:moveTo>
                <a:lnTo>
                  <a:pt x="100911" y="86666"/>
                </a:lnTo>
                <a:cubicBezTo>
                  <a:pt x="102411" y="86666"/>
                  <a:pt x="103638" y="85177"/>
                  <a:pt x="103638" y="83333"/>
                </a:cubicBezTo>
                <a:cubicBezTo>
                  <a:pt x="103638" y="81488"/>
                  <a:pt x="102411" y="80005"/>
                  <a:pt x="100911" y="80005"/>
                </a:cubicBezTo>
                <a:lnTo>
                  <a:pt x="35455" y="80005"/>
                </a:lnTo>
                <a:cubicBezTo>
                  <a:pt x="33950" y="80005"/>
                  <a:pt x="32727" y="81488"/>
                  <a:pt x="32727" y="83333"/>
                </a:cubicBezTo>
                <a:cubicBezTo>
                  <a:pt x="32727" y="85177"/>
                  <a:pt x="33950" y="86666"/>
                  <a:pt x="35455" y="86666"/>
                </a:cubicBezTo>
                <a:moveTo>
                  <a:pt x="46361" y="26666"/>
                </a:moveTo>
                <a:cubicBezTo>
                  <a:pt x="47866" y="26666"/>
                  <a:pt x="49088" y="25172"/>
                  <a:pt x="49088" y="23333"/>
                </a:cubicBezTo>
                <a:cubicBezTo>
                  <a:pt x="49088" y="21488"/>
                  <a:pt x="47866" y="20000"/>
                  <a:pt x="46361" y="20000"/>
                </a:cubicBezTo>
                <a:cubicBezTo>
                  <a:pt x="44861" y="20000"/>
                  <a:pt x="43638" y="21488"/>
                  <a:pt x="43638" y="23333"/>
                </a:cubicBezTo>
                <a:cubicBezTo>
                  <a:pt x="43638" y="25172"/>
                  <a:pt x="44861" y="26666"/>
                  <a:pt x="46361" y="26666"/>
                </a:cubicBezTo>
                <a:moveTo>
                  <a:pt x="100911" y="40000"/>
                </a:moveTo>
                <a:lnTo>
                  <a:pt x="79088" y="40000"/>
                </a:lnTo>
                <a:cubicBezTo>
                  <a:pt x="77588" y="40000"/>
                  <a:pt x="76361" y="41494"/>
                  <a:pt x="76361" y="43333"/>
                </a:cubicBezTo>
                <a:cubicBezTo>
                  <a:pt x="76361" y="45177"/>
                  <a:pt x="77588" y="46666"/>
                  <a:pt x="79088" y="46666"/>
                </a:cubicBezTo>
                <a:lnTo>
                  <a:pt x="100911" y="46666"/>
                </a:lnTo>
                <a:cubicBezTo>
                  <a:pt x="102411" y="46666"/>
                  <a:pt x="103638" y="45177"/>
                  <a:pt x="103638" y="43333"/>
                </a:cubicBezTo>
                <a:cubicBezTo>
                  <a:pt x="103638" y="41494"/>
                  <a:pt x="102411" y="40000"/>
                  <a:pt x="100911" y="40000"/>
                </a:cubicBezTo>
                <a:moveTo>
                  <a:pt x="100911" y="66672"/>
                </a:moveTo>
                <a:lnTo>
                  <a:pt x="79088" y="66672"/>
                </a:lnTo>
                <a:cubicBezTo>
                  <a:pt x="77588" y="66672"/>
                  <a:pt x="76361" y="68155"/>
                  <a:pt x="76361" y="70000"/>
                </a:cubicBezTo>
                <a:cubicBezTo>
                  <a:pt x="76361" y="71844"/>
                  <a:pt x="77588" y="73333"/>
                  <a:pt x="79088" y="73333"/>
                </a:cubicBezTo>
                <a:lnTo>
                  <a:pt x="100911" y="73333"/>
                </a:lnTo>
                <a:cubicBezTo>
                  <a:pt x="102411" y="73333"/>
                  <a:pt x="103638" y="71844"/>
                  <a:pt x="103638" y="70000"/>
                </a:cubicBezTo>
                <a:cubicBezTo>
                  <a:pt x="103638" y="68155"/>
                  <a:pt x="102411" y="66672"/>
                  <a:pt x="100911" y="66672"/>
                </a:cubicBezTo>
                <a:moveTo>
                  <a:pt x="100911" y="53333"/>
                </a:moveTo>
                <a:lnTo>
                  <a:pt x="79088" y="53333"/>
                </a:lnTo>
                <a:cubicBezTo>
                  <a:pt x="77588" y="53333"/>
                  <a:pt x="76361" y="54827"/>
                  <a:pt x="76361" y="56666"/>
                </a:cubicBezTo>
                <a:cubicBezTo>
                  <a:pt x="76361" y="58511"/>
                  <a:pt x="77588" y="60000"/>
                  <a:pt x="79088" y="60000"/>
                </a:cubicBezTo>
                <a:lnTo>
                  <a:pt x="100911" y="60000"/>
                </a:lnTo>
                <a:cubicBezTo>
                  <a:pt x="102411" y="60000"/>
                  <a:pt x="103638" y="58511"/>
                  <a:pt x="103638" y="56666"/>
                </a:cubicBezTo>
                <a:cubicBezTo>
                  <a:pt x="103638" y="54827"/>
                  <a:pt x="102411" y="53333"/>
                  <a:pt x="100911" y="53333"/>
                </a:cubicBezTo>
                <a:moveTo>
                  <a:pt x="100911" y="26666"/>
                </a:moveTo>
                <a:cubicBezTo>
                  <a:pt x="102411" y="26666"/>
                  <a:pt x="103638" y="25172"/>
                  <a:pt x="103638" y="23333"/>
                </a:cubicBezTo>
                <a:cubicBezTo>
                  <a:pt x="103638" y="21488"/>
                  <a:pt x="102411" y="20000"/>
                  <a:pt x="100911" y="20000"/>
                </a:cubicBezTo>
                <a:cubicBezTo>
                  <a:pt x="99405" y="20000"/>
                  <a:pt x="98183" y="21488"/>
                  <a:pt x="98183" y="23333"/>
                </a:cubicBezTo>
                <a:cubicBezTo>
                  <a:pt x="98183" y="25172"/>
                  <a:pt x="99405" y="26666"/>
                  <a:pt x="100911" y="26666"/>
                </a:cubicBezTo>
                <a:moveTo>
                  <a:pt x="90000" y="26666"/>
                </a:moveTo>
                <a:cubicBezTo>
                  <a:pt x="91505" y="26666"/>
                  <a:pt x="92727" y="25172"/>
                  <a:pt x="92727" y="23333"/>
                </a:cubicBezTo>
                <a:cubicBezTo>
                  <a:pt x="92727" y="21488"/>
                  <a:pt x="91505" y="20000"/>
                  <a:pt x="90000" y="20000"/>
                </a:cubicBezTo>
                <a:cubicBezTo>
                  <a:pt x="88494" y="20000"/>
                  <a:pt x="87272" y="21488"/>
                  <a:pt x="87272" y="23333"/>
                </a:cubicBezTo>
                <a:cubicBezTo>
                  <a:pt x="87272" y="25172"/>
                  <a:pt x="88494" y="26666"/>
                  <a:pt x="90000" y="26666"/>
                </a:cubicBezTo>
                <a:moveTo>
                  <a:pt x="57272" y="26666"/>
                </a:moveTo>
                <a:lnTo>
                  <a:pt x="79088" y="26666"/>
                </a:lnTo>
                <a:cubicBezTo>
                  <a:pt x="80594" y="26666"/>
                  <a:pt x="81816" y="25172"/>
                  <a:pt x="81816" y="23333"/>
                </a:cubicBezTo>
                <a:cubicBezTo>
                  <a:pt x="81816" y="21488"/>
                  <a:pt x="80594" y="20000"/>
                  <a:pt x="79088" y="20000"/>
                </a:cubicBezTo>
                <a:lnTo>
                  <a:pt x="57272" y="20000"/>
                </a:lnTo>
                <a:cubicBezTo>
                  <a:pt x="55766" y="20000"/>
                  <a:pt x="54544" y="21488"/>
                  <a:pt x="54544" y="23333"/>
                </a:cubicBezTo>
                <a:cubicBezTo>
                  <a:pt x="54544" y="25172"/>
                  <a:pt x="55766" y="26666"/>
                  <a:pt x="57272" y="26666"/>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63" name="Shape 2063"/>
          <p:cNvSpPr/>
          <p:nvPr/>
        </p:nvSpPr>
        <p:spPr>
          <a:xfrm>
            <a:off x="8384603" y="2581265"/>
            <a:ext cx="279328" cy="279328"/>
          </a:xfrm>
          <a:custGeom>
            <a:avLst/>
            <a:gdLst/>
            <a:ahLst/>
            <a:cxnLst/>
            <a:rect l="0" t="0" r="0" b="0"/>
            <a:pathLst>
              <a:path w="120000" h="120000" extrusionOk="0">
                <a:moveTo>
                  <a:pt x="35455" y="43638"/>
                </a:moveTo>
                <a:cubicBezTo>
                  <a:pt x="36961" y="43638"/>
                  <a:pt x="38183" y="42416"/>
                  <a:pt x="38183" y="40911"/>
                </a:cubicBezTo>
                <a:cubicBezTo>
                  <a:pt x="38183" y="39400"/>
                  <a:pt x="36961" y="38183"/>
                  <a:pt x="35455" y="38183"/>
                </a:cubicBezTo>
                <a:cubicBezTo>
                  <a:pt x="33950" y="38183"/>
                  <a:pt x="32727" y="39400"/>
                  <a:pt x="32727" y="40911"/>
                </a:cubicBezTo>
                <a:cubicBezTo>
                  <a:pt x="32727" y="42416"/>
                  <a:pt x="33950" y="43638"/>
                  <a:pt x="35455" y="43638"/>
                </a:cubicBezTo>
                <a:moveTo>
                  <a:pt x="38183" y="60000"/>
                </a:moveTo>
                <a:lnTo>
                  <a:pt x="60000" y="60000"/>
                </a:lnTo>
                <a:lnTo>
                  <a:pt x="60000" y="76366"/>
                </a:lnTo>
                <a:lnTo>
                  <a:pt x="38183" y="76366"/>
                </a:lnTo>
                <a:cubicBezTo>
                  <a:pt x="38183" y="76366"/>
                  <a:pt x="38183" y="60000"/>
                  <a:pt x="38183" y="60000"/>
                </a:cubicBezTo>
                <a:close/>
                <a:moveTo>
                  <a:pt x="35455" y="81816"/>
                </a:moveTo>
                <a:lnTo>
                  <a:pt x="62727" y="81816"/>
                </a:lnTo>
                <a:cubicBezTo>
                  <a:pt x="64233" y="81816"/>
                  <a:pt x="65455" y="80600"/>
                  <a:pt x="65455" y="79088"/>
                </a:cubicBezTo>
                <a:lnTo>
                  <a:pt x="65455" y="57272"/>
                </a:lnTo>
                <a:cubicBezTo>
                  <a:pt x="65455" y="55766"/>
                  <a:pt x="64233" y="54544"/>
                  <a:pt x="62727" y="54544"/>
                </a:cubicBezTo>
                <a:lnTo>
                  <a:pt x="35455" y="54544"/>
                </a:lnTo>
                <a:cubicBezTo>
                  <a:pt x="33950" y="54544"/>
                  <a:pt x="32727" y="55766"/>
                  <a:pt x="32727" y="57272"/>
                </a:cubicBezTo>
                <a:lnTo>
                  <a:pt x="32727" y="79088"/>
                </a:lnTo>
                <a:cubicBezTo>
                  <a:pt x="32727" y="80600"/>
                  <a:pt x="33950" y="81816"/>
                  <a:pt x="35455" y="81816"/>
                </a:cubicBezTo>
                <a:moveTo>
                  <a:pt x="46361" y="43638"/>
                </a:moveTo>
                <a:cubicBezTo>
                  <a:pt x="47866" y="43638"/>
                  <a:pt x="49088" y="42416"/>
                  <a:pt x="49088" y="40911"/>
                </a:cubicBezTo>
                <a:cubicBezTo>
                  <a:pt x="49088" y="39400"/>
                  <a:pt x="47866" y="38183"/>
                  <a:pt x="46361" y="38183"/>
                </a:cubicBezTo>
                <a:cubicBezTo>
                  <a:pt x="44861" y="38183"/>
                  <a:pt x="43638" y="39400"/>
                  <a:pt x="43638" y="40911"/>
                </a:cubicBezTo>
                <a:cubicBezTo>
                  <a:pt x="43638" y="42416"/>
                  <a:pt x="44861" y="43638"/>
                  <a:pt x="46361" y="43638"/>
                </a:cubicBezTo>
                <a:moveTo>
                  <a:pt x="114544" y="114544"/>
                </a:moveTo>
                <a:lnTo>
                  <a:pt x="16361" y="114544"/>
                </a:lnTo>
                <a:cubicBezTo>
                  <a:pt x="10338" y="114544"/>
                  <a:pt x="5455" y="109661"/>
                  <a:pt x="5455" y="103638"/>
                </a:cubicBezTo>
                <a:lnTo>
                  <a:pt x="5455" y="43638"/>
                </a:lnTo>
                <a:lnTo>
                  <a:pt x="16361" y="43638"/>
                </a:lnTo>
                <a:lnTo>
                  <a:pt x="16361" y="100911"/>
                </a:lnTo>
                <a:cubicBezTo>
                  <a:pt x="16361" y="102416"/>
                  <a:pt x="17588" y="103638"/>
                  <a:pt x="19088" y="103638"/>
                </a:cubicBezTo>
                <a:cubicBezTo>
                  <a:pt x="20594" y="103638"/>
                  <a:pt x="21816" y="102416"/>
                  <a:pt x="21816" y="100911"/>
                </a:cubicBezTo>
                <a:lnTo>
                  <a:pt x="21816" y="27272"/>
                </a:lnTo>
                <a:lnTo>
                  <a:pt x="114544" y="27272"/>
                </a:lnTo>
                <a:cubicBezTo>
                  <a:pt x="114544" y="27272"/>
                  <a:pt x="114544" y="114544"/>
                  <a:pt x="114544" y="114544"/>
                </a:cubicBezTo>
                <a:close/>
                <a:moveTo>
                  <a:pt x="114544" y="21816"/>
                </a:moveTo>
                <a:lnTo>
                  <a:pt x="21816" y="21816"/>
                </a:lnTo>
                <a:cubicBezTo>
                  <a:pt x="18805" y="21816"/>
                  <a:pt x="16361" y="24261"/>
                  <a:pt x="16361" y="27272"/>
                </a:cubicBezTo>
                <a:lnTo>
                  <a:pt x="16361" y="38183"/>
                </a:lnTo>
                <a:lnTo>
                  <a:pt x="5455" y="38183"/>
                </a:lnTo>
                <a:cubicBezTo>
                  <a:pt x="2444" y="38183"/>
                  <a:pt x="0" y="40627"/>
                  <a:pt x="0" y="43638"/>
                </a:cubicBezTo>
                <a:lnTo>
                  <a:pt x="0" y="103638"/>
                </a:lnTo>
                <a:cubicBezTo>
                  <a:pt x="0" y="112677"/>
                  <a:pt x="7327" y="120000"/>
                  <a:pt x="16361" y="120000"/>
                </a:cubicBezTo>
                <a:lnTo>
                  <a:pt x="114544" y="120000"/>
                </a:lnTo>
                <a:cubicBezTo>
                  <a:pt x="117555" y="120000"/>
                  <a:pt x="120000" y="117555"/>
                  <a:pt x="120000" y="114544"/>
                </a:cubicBezTo>
                <a:lnTo>
                  <a:pt x="120000" y="27272"/>
                </a:lnTo>
                <a:cubicBezTo>
                  <a:pt x="120000" y="24261"/>
                  <a:pt x="117555" y="21816"/>
                  <a:pt x="114544" y="21816"/>
                </a:cubicBezTo>
                <a:moveTo>
                  <a:pt x="35455" y="92727"/>
                </a:moveTo>
                <a:lnTo>
                  <a:pt x="100911" y="92727"/>
                </a:lnTo>
                <a:cubicBezTo>
                  <a:pt x="102411" y="92727"/>
                  <a:pt x="103638" y="91511"/>
                  <a:pt x="103638" y="90000"/>
                </a:cubicBezTo>
                <a:cubicBezTo>
                  <a:pt x="103638" y="88494"/>
                  <a:pt x="102411" y="87277"/>
                  <a:pt x="100911" y="87277"/>
                </a:cubicBezTo>
                <a:lnTo>
                  <a:pt x="35455" y="87277"/>
                </a:lnTo>
                <a:cubicBezTo>
                  <a:pt x="33950" y="87277"/>
                  <a:pt x="32727" y="88494"/>
                  <a:pt x="32727" y="90000"/>
                </a:cubicBezTo>
                <a:cubicBezTo>
                  <a:pt x="32727" y="91511"/>
                  <a:pt x="33950" y="92727"/>
                  <a:pt x="35455" y="92727"/>
                </a:cubicBezTo>
                <a:moveTo>
                  <a:pt x="57272" y="43638"/>
                </a:moveTo>
                <a:lnTo>
                  <a:pt x="79088" y="43638"/>
                </a:lnTo>
                <a:cubicBezTo>
                  <a:pt x="80594" y="43638"/>
                  <a:pt x="81816" y="42416"/>
                  <a:pt x="81816" y="40911"/>
                </a:cubicBezTo>
                <a:cubicBezTo>
                  <a:pt x="81816" y="39400"/>
                  <a:pt x="80594" y="38183"/>
                  <a:pt x="79088" y="38183"/>
                </a:cubicBezTo>
                <a:lnTo>
                  <a:pt x="57272" y="38183"/>
                </a:lnTo>
                <a:cubicBezTo>
                  <a:pt x="55766" y="38183"/>
                  <a:pt x="54544" y="39400"/>
                  <a:pt x="54544" y="40911"/>
                </a:cubicBezTo>
                <a:cubicBezTo>
                  <a:pt x="54544" y="42416"/>
                  <a:pt x="55766" y="43638"/>
                  <a:pt x="57272" y="43638"/>
                </a:cubicBezTo>
                <a:moveTo>
                  <a:pt x="35455" y="103638"/>
                </a:moveTo>
                <a:lnTo>
                  <a:pt x="100911" y="103638"/>
                </a:lnTo>
                <a:cubicBezTo>
                  <a:pt x="102411" y="103638"/>
                  <a:pt x="103638" y="102416"/>
                  <a:pt x="103638" y="100911"/>
                </a:cubicBezTo>
                <a:cubicBezTo>
                  <a:pt x="103638" y="99405"/>
                  <a:pt x="102411" y="98183"/>
                  <a:pt x="100911" y="98183"/>
                </a:cubicBezTo>
                <a:lnTo>
                  <a:pt x="35455" y="98183"/>
                </a:lnTo>
                <a:cubicBezTo>
                  <a:pt x="33950" y="98183"/>
                  <a:pt x="32727" y="99405"/>
                  <a:pt x="32727" y="100911"/>
                </a:cubicBezTo>
                <a:cubicBezTo>
                  <a:pt x="32727" y="102416"/>
                  <a:pt x="33950" y="103638"/>
                  <a:pt x="35455" y="103638"/>
                </a:cubicBezTo>
                <a:moveTo>
                  <a:pt x="27272" y="16361"/>
                </a:moveTo>
                <a:lnTo>
                  <a:pt x="111816" y="16361"/>
                </a:lnTo>
                <a:cubicBezTo>
                  <a:pt x="113322" y="16361"/>
                  <a:pt x="114544" y="15144"/>
                  <a:pt x="114544" y="13638"/>
                </a:cubicBezTo>
                <a:cubicBezTo>
                  <a:pt x="114544" y="12133"/>
                  <a:pt x="113322" y="10911"/>
                  <a:pt x="111816" y="10911"/>
                </a:cubicBezTo>
                <a:lnTo>
                  <a:pt x="27272" y="10911"/>
                </a:lnTo>
                <a:cubicBezTo>
                  <a:pt x="25766" y="10911"/>
                  <a:pt x="24544" y="12133"/>
                  <a:pt x="24544" y="13638"/>
                </a:cubicBezTo>
                <a:cubicBezTo>
                  <a:pt x="24544" y="15144"/>
                  <a:pt x="25766" y="16361"/>
                  <a:pt x="27272" y="16361"/>
                </a:cubicBezTo>
                <a:moveTo>
                  <a:pt x="100911" y="65461"/>
                </a:moveTo>
                <a:lnTo>
                  <a:pt x="79088" y="65461"/>
                </a:lnTo>
                <a:cubicBezTo>
                  <a:pt x="77588" y="65461"/>
                  <a:pt x="76361" y="66672"/>
                  <a:pt x="76361" y="68183"/>
                </a:cubicBezTo>
                <a:cubicBezTo>
                  <a:pt x="76361" y="69688"/>
                  <a:pt x="77588" y="70911"/>
                  <a:pt x="79088" y="70911"/>
                </a:cubicBezTo>
                <a:lnTo>
                  <a:pt x="100911" y="70911"/>
                </a:lnTo>
                <a:cubicBezTo>
                  <a:pt x="102411" y="70911"/>
                  <a:pt x="103638" y="69688"/>
                  <a:pt x="103638" y="68183"/>
                </a:cubicBezTo>
                <a:cubicBezTo>
                  <a:pt x="103638" y="66672"/>
                  <a:pt x="102411" y="65461"/>
                  <a:pt x="100911" y="65461"/>
                </a:cubicBezTo>
                <a:moveTo>
                  <a:pt x="35455" y="5455"/>
                </a:moveTo>
                <a:lnTo>
                  <a:pt x="106361" y="5455"/>
                </a:lnTo>
                <a:cubicBezTo>
                  <a:pt x="107866" y="5455"/>
                  <a:pt x="109088" y="4233"/>
                  <a:pt x="109088" y="2727"/>
                </a:cubicBezTo>
                <a:cubicBezTo>
                  <a:pt x="109088" y="1222"/>
                  <a:pt x="107866" y="0"/>
                  <a:pt x="106361" y="0"/>
                </a:cubicBezTo>
                <a:lnTo>
                  <a:pt x="35455" y="0"/>
                </a:lnTo>
                <a:cubicBezTo>
                  <a:pt x="33950" y="0"/>
                  <a:pt x="32727" y="1222"/>
                  <a:pt x="32727" y="2727"/>
                </a:cubicBezTo>
                <a:cubicBezTo>
                  <a:pt x="32727" y="4233"/>
                  <a:pt x="33950" y="5455"/>
                  <a:pt x="35455" y="5455"/>
                </a:cubicBezTo>
                <a:moveTo>
                  <a:pt x="100911" y="76366"/>
                </a:moveTo>
                <a:lnTo>
                  <a:pt x="79088" y="76366"/>
                </a:lnTo>
                <a:cubicBezTo>
                  <a:pt x="77588" y="76366"/>
                  <a:pt x="76361" y="77583"/>
                  <a:pt x="76361" y="79088"/>
                </a:cubicBezTo>
                <a:cubicBezTo>
                  <a:pt x="76361" y="80600"/>
                  <a:pt x="77588" y="81816"/>
                  <a:pt x="79088" y="81816"/>
                </a:cubicBezTo>
                <a:lnTo>
                  <a:pt x="100911" y="81816"/>
                </a:lnTo>
                <a:cubicBezTo>
                  <a:pt x="102411" y="81816"/>
                  <a:pt x="103638" y="80600"/>
                  <a:pt x="103638" y="79088"/>
                </a:cubicBezTo>
                <a:cubicBezTo>
                  <a:pt x="103638" y="77583"/>
                  <a:pt x="102411" y="76366"/>
                  <a:pt x="100911" y="76366"/>
                </a:cubicBezTo>
                <a:moveTo>
                  <a:pt x="90000" y="43638"/>
                </a:moveTo>
                <a:cubicBezTo>
                  <a:pt x="91505" y="43638"/>
                  <a:pt x="92727" y="42416"/>
                  <a:pt x="92727" y="40911"/>
                </a:cubicBezTo>
                <a:cubicBezTo>
                  <a:pt x="92727" y="39400"/>
                  <a:pt x="91505" y="38183"/>
                  <a:pt x="90000" y="38183"/>
                </a:cubicBezTo>
                <a:cubicBezTo>
                  <a:pt x="88494" y="38183"/>
                  <a:pt x="87272" y="39400"/>
                  <a:pt x="87272" y="40911"/>
                </a:cubicBezTo>
                <a:cubicBezTo>
                  <a:pt x="87272" y="42416"/>
                  <a:pt x="88494" y="43638"/>
                  <a:pt x="90000" y="43638"/>
                </a:cubicBezTo>
                <a:moveTo>
                  <a:pt x="100911" y="43638"/>
                </a:moveTo>
                <a:cubicBezTo>
                  <a:pt x="102411" y="43638"/>
                  <a:pt x="103638" y="42416"/>
                  <a:pt x="103638" y="40911"/>
                </a:cubicBezTo>
                <a:cubicBezTo>
                  <a:pt x="103638" y="39400"/>
                  <a:pt x="102411" y="38183"/>
                  <a:pt x="100911" y="38183"/>
                </a:cubicBezTo>
                <a:cubicBezTo>
                  <a:pt x="99405" y="38183"/>
                  <a:pt x="98183" y="39400"/>
                  <a:pt x="98183" y="40911"/>
                </a:cubicBezTo>
                <a:cubicBezTo>
                  <a:pt x="98183" y="42416"/>
                  <a:pt x="99405" y="43638"/>
                  <a:pt x="100911" y="43638"/>
                </a:cubicBezTo>
                <a:moveTo>
                  <a:pt x="100911" y="54544"/>
                </a:moveTo>
                <a:lnTo>
                  <a:pt x="79088" y="54544"/>
                </a:lnTo>
                <a:cubicBezTo>
                  <a:pt x="77588" y="54544"/>
                  <a:pt x="76361" y="55766"/>
                  <a:pt x="76361" y="57272"/>
                </a:cubicBezTo>
                <a:cubicBezTo>
                  <a:pt x="76361" y="58783"/>
                  <a:pt x="77588" y="60000"/>
                  <a:pt x="79088" y="60000"/>
                </a:cubicBezTo>
                <a:lnTo>
                  <a:pt x="100911" y="60000"/>
                </a:lnTo>
                <a:cubicBezTo>
                  <a:pt x="102411" y="60000"/>
                  <a:pt x="103638" y="58783"/>
                  <a:pt x="103638" y="57272"/>
                </a:cubicBezTo>
                <a:cubicBezTo>
                  <a:pt x="103638" y="55766"/>
                  <a:pt x="102411" y="54544"/>
                  <a:pt x="100911" y="54544"/>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64" name="Shape 2064"/>
          <p:cNvSpPr/>
          <p:nvPr/>
        </p:nvSpPr>
        <p:spPr>
          <a:xfrm>
            <a:off x="8917865" y="2581265"/>
            <a:ext cx="279328" cy="279328"/>
          </a:xfrm>
          <a:custGeom>
            <a:avLst/>
            <a:gdLst/>
            <a:ahLst/>
            <a:cxnLst/>
            <a:rect l="0" t="0" r="0" b="0"/>
            <a:pathLst>
              <a:path w="120000" h="120000" extrusionOk="0">
                <a:moveTo>
                  <a:pt x="60000" y="114544"/>
                </a:moveTo>
                <a:cubicBezTo>
                  <a:pt x="29877" y="114544"/>
                  <a:pt x="5455" y="90127"/>
                  <a:pt x="5455" y="60000"/>
                </a:cubicBezTo>
                <a:cubicBezTo>
                  <a:pt x="5455" y="29877"/>
                  <a:pt x="29877" y="5455"/>
                  <a:pt x="60000" y="5455"/>
                </a:cubicBezTo>
                <a:cubicBezTo>
                  <a:pt x="90127" y="5455"/>
                  <a:pt x="114544" y="29877"/>
                  <a:pt x="114544" y="60000"/>
                </a:cubicBezTo>
                <a:cubicBezTo>
                  <a:pt x="114544" y="90127"/>
                  <a:pt x="90127" y="114544"/>
                  <a:pt x="60000" y="114544"/>
                </a:cubicBezTo>
                <a:moveTo>
                  <a:pt x="60000" y="0"/>
                </a:moveTo>
                <a:cubicBezTo>
                  <a:pt x="26861" y="0"/>
                  <a:pt x="0" y="26866"/>
                  <a:pt x="0" y="60000"/>
                </a:cubicBezTo>
                <a:cubicBezTo>
                  <a:pt x="0" y="93138"/>
                  <a:pt x="26861" y="120000"/>
                  <a:pt x="60000" y="120000"/>
                </a:cubicBezTo>
                <a:cubicBezTo>
                  <a:pt x="93138" y="120000"/>
                  <a:pt x="120000" y="93138"/>
                  <a:pt x="120000" y="60000"/>
                </a:cubicBezTo>
                <a:cubicBezTo>
                  <a:pt x="120000" y="26866"/>
                  <a:pt x="93138" y="0"/>
                  <a:pt x="60000" y="0"/>
                </a:cubicBezTo>
                <a:moveTo>
                  <a:pt x="90000" y="57272"/>
                </a:moveTo>
                <a:lnTo>
                  <a:pt x="62727" y="57272"/>
                </a:lnTo>
                <a:lnTo>
                  <a:pt x="62727" y="30005"/>
                </a:lnTo>
                <a:cubicBezTo>
                  <a:pt x="62727" y="28494"/>
                  <a:pt x="61505" y="27272"/>
                  <a:pt x="60000" y="27272"/>
                </a:cubicBezTo>
                <a:cubicBezTo>
                  <a:pt x="58494" y="27272"/>
                  <a:pt x="57272" y="28494"/>
                  <a:pt x="57272" y="30005"/>
                </a:cubicBezTo>
                <a:lnTo>
                  <a:pt x="57272" y="57272"/>
                </a:lnTo>
                <a:lnTo>
                  <a:pt x="30000" y="57272"/>
                </a:lnTo>
                <a:cubicBezTo>
                  <a:pt x="28494" y="57272"/>
                  <a:pt x="27272" y="58494"/>
                  <a:pt x="27272" y="60000"/>
                </a:cubicBezTo>
                <a:cubicBezTo>
                  <a:pt x="27272" y="61511"/>
                  <a:pt x="28494" y="62733"/>
                  <a:pt x="30000" y="62733"/>
                </a:cubicBezTo>
                <a:lnTo>
                  <a:pt x="57272" y="62733"/>
                </a:lnTo>
                <a:lnTo>
                  <a:pt x="57272" y="90000"/>
                </a:lnTo>
                <a:cubicBezTo>
                  <a:pt x="57272" y="91511"/>
                  <a:pt x="58494" y="92727"/>
                  <a:pt x="60000" y="92727"/>
                </a:cubicBezTo>
                <a:cubicBezTo>
                  <a:pt x="61505" y="92727"/>
                  <a:pt x="62727" y="91511"/>
                  <a:pt x="62727" y="90000"/>
                </a:cubicBezTo>
                <a:lnTo>
                  <a:pt x="62727" y="62733"/>
                </a:lnTo>
                <a:lnTo>
                  <a:pt x="90000" y="62733"/>
                </a:lnTo>
                <a:cubicBezTo>
                  <a:pt x="91505" y="62733"/>
                  <a:pt x="92727" y="61511"/>
                  <a:pt x="92727" y="60000"/>
                </a:cubicBezTo>
                <a:cubicBezTo>
                  <a:pt x="92727" y="58494"/>
                  <a:pt x="91505" y="57272"/>
                  <a:pt x="90000" y="57272"/>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65" name="Shape 2065"/>
          <p:cNvSpPr/>
          <p:nvPr/>
        </p:nvSpPr>
        <p:spPr>
          <a:xfrm>
            <a:off x="9451126" y="2581265"/>
            <a:ext cx="279328" cy="279328"/>
          </a:xfrm>
          <a:custGeom>
            <a:avLst/>
            <a:gdLst/>
            <a:ahLst/>
            <a:cxnLst/>
            <a:rect l="0" t="0" r="0" b="0"/>
            <a:pathLst>
              <a:path w="120000" h="120000" extrusionOk="0">
                <a:moveTo>
                  <a:pt x="60000" y="114544"/>
                </a:moveTo>
                <a:cubicBezTo>
                  <a:pt x="29877" y="114544"/>
                  <a:pt x="5455" y="90127"/>
                  <a:pt x="5455" y="60000"/>
                </a:cubicBezTo>
                <a:cubicBezTo>
                  <a:pt x="5455" y="29877"/>
                  <a:pt x="29877" y="5455"/>
                  <a:pt x="60000" y="5455"/>
                </a:cubicBezTo>
                <a:cubicBezTo>
                  <a:pt x="90127" y="5455"/>
                  <a:pt x="114544" y="29877"/>
                  <a:pt x="114544" y="60000"/>
                </a:cubicBezTo>
                <a:cubicBezTo>
                  <a:pt x="114544" y="90127"/>
                  <a:pt x="90127" y="114544"/>
                  <a:pt x="60000" y="114544"/>
                </a:cubicBezTo>
                <a:moveTo>
                  <a:pt x="60000" y="0"/>
                </a:moveTo>
                <a:cubicBezTo>
                  <a:pt x="26861" y="0"/>
                  <a:pt x="0" y="26866"/>
                  <a:pt x="0" y="60000"/>
                </a:cubicBezTo>
                <a:cubicBezTo>
                  <a:pt x="0" y="93138"/>
                  <a:pt x="26861" y="120000"/>
                  <a:pt x="60000" y="120000"/>
                </a:cubicBezTo>
                <a:cubicBezTo>
                  <a:pt x="93138" y="120000"/>
                  <a:pt x="120000" y="93138"/>
                  <a:pt x="120000" y="60000"/>
                </a:cubicBezTo>
                <a:cubicBezTo>
                  <a:pt x="120000" y="26866"/>
                  <a:pt x="93138" y="0"/>
                  <a:pt x="60000" y="0"/>
                </a:cubicBezTo>
                <a:moveTo>
                  <a:pt x="90000" y="57272"/>
                </a:moveTo>
                <a:lnTo>
                  <a:pt x="30000" y="57272"/>
                </a:lnTo>
                <a:cubicBezTo>
                  <a:pt x="28494" y="57272"/>
                  <a:pt x="27272" y="58494"/>
                  <a:pt x="27272" y="60000"/>
                </a:cubicBezTo>
                <a:cubicBezTo>
                  <a:pt x="27272" y="61511"/>
                  <a:pt x="28494" y="62733"/>
                  <a:pt x="30000" y="62733"/>
                </a:cubicBezTo>
                <a:lnTo>
                  <a:pt x="90000" y="62733"/>
                </a:lnTo>
                <a:cubicBezTo>
                  <a:pt x="91505" y="62733"/>
                  <a:pt x="92727" y="61511"/>
                  <a:pt x="92727" y="60000"/>
                </a:cubicBezTo>
                <a:cubicBezTo>
                  <a:pt x="92727" y="58494"/>
                  <a:pt x="91505" y="57272"/>
                  <a:pt x="90000" y="57272"/>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66" name="Shape 2066"/>
          <p:cNvSpPr/>
          <p:nvPr/>
        </p:nvSpPr>
        <p:spPr>
          <a:xfrm>
            <a:off x="9984387" y="2606659"/>
            <a:ext cx="279328" cy="228541"/>
          </a:xfrm>
          <a:custGeom>
            <a:avLst/>
            <a:gdLst/>
            <a:ahLst/>
            <a:cxnLst/>
            <a:rect l="0" t="0" r="0" b="0"/>
            <a:pathLst>
              <a:path w="120000" h="120000" extrusionOk="0">
                <a:moveTo>
                  <a:pt x="30000" y="33338"/>
                </a:moveTo>
                <a:lnTo>
                  <a:pt x="46361" y="33338"/>
                </a:lnTo>
                <a:cubicBezTo>
                  <a:pt x="47872" y="33338"/>
                  <a:pt x="49088" y="31844"/>
                  <a:pt x="49088" y="30000"/>
                </a:cubicBezTo>
                <a:cubicBezTo>
                  <a:pt x="49088" y="28161"/>
                  <a:pt x="47872" y="26666"/>
                  <a:pt x="46361" y="26666"/>
                </a:cubicBezTo>
                <a:lnTo>
                  <a:pt x="30000" y="26666"/>
                </a:lnTo>
                <a:cubicBezTo>
                  <a:pt x="28494" y="26666"/>
                  <a:pt x="27272" y="28161"/>
                  <a:pt x="27272" y="30000"/>
                </a:cubicBezTo>
                <a:cubicBezTo>
                  <a:pt x="27272" y="31844"/>
                  <a:pt x="28494" y="33338"/>
                  <a:pt x="30000" y="33338"/>
                </a:cubicBezTo>
                <a:moveTo>
                  <a:pt x="114544" y="113333"/>
                </a:moveTo>
                <a:lnTo>
                  <a:pt x="103638" y="113333"/>
                </a:lnTo>
                <a:lnTo>
                  <a:pt x="103638" y="100000"/>
                </a:lnTo>
                <a:cubicBezTo>
                  <a:pt x="105144" y="100000"/>
                  <a:pt x="106361" y="98511"/>
                  <a:pt x="106361" y="96666"/>
                </a:cubicBezTo>
                <a:cubicBezTo>
                  <a:pt x="106361" y="94827"/>
                  <a:pt x="105144" y="93338"/>
                  <a:pt x="103638" y="93338"/>
                </a:cubicBezTo>
                <a:lnTo>
                  <a:pt x="103638" y="20005"/>
                </a:lnTo>
                <a:lnTo>
                  <a:pt x="114544" y="20005"/>
                </a:lnTo>
                <a:cubicBezTo>
                  <a:pt x="114544" y="20005"/>
                  <a:pt x="114544" y="113333"/>
                  <a:pt x="114544" y="113333"/>
                </a:cubicBezTo>
                <a:close/>
                <a:moveTo>
                  <a:pt x="98183" y="93338"/>
                </a:moveTo>
                <a:cubicBezTo>
                  <a:pt x="96672" y="93338"/>
                  <a:pt x="95455" y="94827"/>
                  <a:pt x="95455" y="96666"/>
                </a:cubicBezTo>
                <a:cubicBezTo>
                  <a:pt x="95455" y="98511"/>
                  <a:pt x="96672" y="100000"/>
                  <a:pt x="98183" y="100000"/>
                </a:cubicBezTo>
                <a:lnTo>
                  <a:pt x="98183" y="113333"/>
                </a:lnTo>
                <a:lnTo>
                  <a:pt x="21816" y="113333"/>
                </a:lnTo>
                <a:lnTo>
                  <a:pt x="21816" y="100000"/>
                </a:lnTo>
                <a:cubicBezTo>
                  <a:pt x="23327" y="100000"/>
                  <a:pt x="24544" y="98511"/>
                  <a:pt x="24544" y="96666"/>
                </a:cubicBezTo>
                <a:cubicBezTo>
                  <a:pt x="24544" y="94827"/>
                  <a:pt x="23327" y="93338"/>
                  <a:pt x="21816" y="93338"/>
                </a:cubicBezTo>
                <a:lnTo>
                  <a:pt x="21816" y="20005"/>
                </a:lnTo>
                <a:lnTo>
                  <a:pt x="98183" y="20005"/>
                </a:lnTo>
                <a:cubicBezTo>
                  <a:pt x="98183" y="20005"/>
                  <a:pt x="98183" y="93338"/>
                  <a:pt x="98183" y="93338"/>
                </a:cubicBezTo>
                <a:close/>
                <a:moveTo>
                  <a:pt x="16361" y="93338"/>
                </a:moveTo>
                <a:cubicBezTo>
                  <a:pt x="14855" y="93338"/>
                  <a:pt x="13638" y="94827"/>
                  <a:pt x="13638" y="96666"/>
                </a:cubicBezTo>
                <a:cubicBezTo>
                  <a:pt x="13638" y="98511"/>
                  <a:pt x="14855" y="100000"/>
                  <a:pt x="16361" y="100000"/>
                </a:cubicBezTo>
                <a:lnTo>
                  <a:pt x="16361" y="113333"/>
                </a:lnTo>
                <a:lnTo>
                  <a:pt x="5455" y="113333"/>
                </a:lnTo>
                <a:lnTo>
                  <a:pt x="5455" y="20005"/>
                </a:lnTo>
                <a:lnTo>
                  <a:pt x="16361" y="20005"/>
                </a:lnTo>
                <a:cubicBezTo>
                  <a:pt x="16361" y="20005"/>
                  <a:pt x="16361" y="93338"/>
                  <a:pt x="16361" y="93338"/>
                </a:cubicBezTo>
                <a:close/>
                <a:moveTo>
                  <a:pt x="49088" y="6666"/>
                </a:moveTo>
                <a:lnTo>
                  <a:pt x="70911" y="6666"/>
                </a:lnTo>
                <a:cubicBezTo>
                  <a:pt x="73916" y="6666"/>
                  <a:pt x="76361" y="9655"/>
                  <a:pt x="76361" y="13333"/>
                </a:cubicBezTo>
                <a:lnTo>
                  <a:pt x="43638" y="13333"/>
                </a:lnTo>
                <a:cubicBezTo>
                  <a:pt x="43638" y="9655"/>
                  <a:pt x="46083" y="6666"/>
                  <a:pt x="49088" y="6666"/>
                </a:cubicBezTo>
                <a:moveTo>
                  <a:pt x="114544" y="13333"/>
                </a:moveTo>
                <a:lnTo>
                  <a:pt x="81816" y="13333"/>
                </a:lnTo>
                <a:cubicBezTo>
                  <a:pt x="81816" y="5972"/>
                  <a:pt x="76933" y="0"/>
                  <a:pt x="70911" y="0"/>
                </a:cubicBezTo>
                <a:lnTo>
                  <a:pt x="49088" y="0"/>
                </a:lnTo>
                <a:cubicBezTo>
                  <a:pt x="43066" y="0"/>
                  <a:pt x="38183" y="5972"/>
                  <a:pt x="38183" y="13333"/>
                </a:cubicBezTo>
                <a:lnTo>
                  <a:pt x="5455" y="13333"/>
                </a:lnTo>
                <a:cubicBezTo>
                  <a:pt x="2438" y="13333"/>
                  <a:pt x="0" y="16322"/>
                  <a:pt x="0" y="20005"/>
                </a:cubicBezTo>
                <a:lnTo>
                  <a:pt x="0" y="113333"/>
                </a:lnTo>
                <a:cubicBezTo>
                  <a:pt x="0" y="117016"/>
                  <a:pt x="2438" y="120000"/>
                  <a:pt x="5455" y="120000"/>
                </a:cubicBezTo>
                <a:lnTo>
                  <a:pt x="114544" y="120000"/>
                </a:lnTo>
                <a:cubicBezTo>
                  <a:pt x="117555" y="120000"/>
                  <a:pt x="120000" y="117016"/>
                  <a:pt x="120000" y="113333"/>
                </a:cubicBezTo>
                <a:lnTo>
                  <a:pt x="120000" y="20005"/>
                </a:lnTo>
                <a:cubicBezTo>
                  <a:pt x="120000" y="16322"/>
                  <a:pt x="117555" y="13333"/>
                  <a:pt x="114544" y="13333"/>
                </a:cubicBezTo>
                <a:moveTo>
                  <a:pt x="30000" y="46666"/>
                </a:moveTo>
                <a:lnTo>
                  <a:pt x="35455" y="46666"/>
                </a:lnTo>
                <a:cubicBezTo>
                  <a:pt x="36961" y="46666"/>
                  <a:pt x="38183" y="45177"/>
                  <a:pt x="38183" y="43333"/>
                </a:cubicBezTo>
                <a:cubicBezTo>
                  <a:pt x="38183" y="41494"/>
                  <a:pt x="36961" y="40000"/>
                  <a:pt x="35455" y="40000"/>
                </a:cubicBezTo>
                <a:lnTo>
                  <a:pt x="30000" y="40000"/>
                </a:lnTo>
                <a:cubicBezTo>
                  <a:pt x="28494" y="40000"/>
                  <a:pt x="27272" y="41494"/>
                  <a:pt x="27272" y="43333"/>
                </a:cubicBezTo>
                <a:cubicBezTo>
                  <a:pt x="27272" y="45177"/>
                  <a:pt x="28494" y="46666"/>
                  <a:pt x="30000" y="46666"/>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67" name="Shape 2067"/>
          <p:cNvSpPr/>
          <p:nvPr/>
        </p:nvSpPr>
        <p:spPr>
          <a:xfrm>
            <a:off x="10517648" y="2593962"/>
            <a:ext cx="279328" cy="253934"/>
          </a:xfrm>
          <a:custGeom>
            <a:avLst/>
            <a:gdLst/>
            <a:ahLst/>
            <a:cxnLst/>
            <a:rect l="0" t="0" r="0" b="0"/>
            <a:pathLst>
              <a:path w="120000" h="120000" extrusionOk="0">
                <a:moveTo>
                  <a:pt x="92727" y="114000"/>
                </a:moveTo>
                <a:lnTo>
                  <a:pt x="81816" y="114000"/>
                </a:lnTo>
                <a:lnTo>
                  <a:pt x="81816" y="102000"/>
                </a:lnTo>
                <a:cubicBezTo>
                  <a:pt x="83327" y="102000"/>
                  <a:pt x="84544" y="100661"/>
                  <a:pt x="84544" y="99000"/>
                </a:cubicBezTo>
                <a:cubicBezTo>
                  <a:pt x="84544" y="97344"/>
                  <a:pt x="83327" y="96000"/>
                  <a:pt x="81816" y="96000"/>
                </a:cubicBezTo>
                <a:lnTo>
                  <a:pt x="81816" y="42000"/>
                </a:lnTo>
                <a:lnTo>
                  <a:pt x="92727" y="42000"/>
                </a:lnTo>
                <a:cubicBezTo>
                  <a:pt x="92727" y="42000"/>
                  <a:pt x="92727" y="114000"/>
                  <a:pt x="92727" y="114000"/>
                </a:cubicBezTo>
                <a:close/>
                <a:moveTo>
                  <a:pt x="76361" y="96000"/>
                </a:moveTo>
                <a:cubicBezTo>
                  <a:pt x="74855" y="96000"/>
                  <a:pt x="73638" y="97344"/>
                  <a:pt x="73638" y="99000"/>
                </a:cubicBezTo>
                <a:cubicBezTo>
                  <a:pt x="73638" y="100661"/>
                  <a:pt x="74855" y="102000"/>
                  <a:pt x="76361" y="102000"/>
                </a:cubicBezTo>
                <a:lnTo>
                  <a:pt x="76361" y="114000"/>
                </a:lnTo>
                <a:lnTo>
                  <a:pt x="21816" y="114000"/>
                </a:lnTo>
                <a:lnTo>
                  <a:pt x="21816" y="102000"/>
                </a:lnTo>
                <a:cubicBezTo>
                  <a:pt x="23327" y="102000"/>
                  <a:pt x="24544" y="100661"/>
                  <a:pt x="24544" y="99000"/>
                </a:cubicBezTo>
                <a:cubicBezTo>
                  <a:pt x="24544" y="97344"/>
                  <a:pt x="23327" y="96000"/>
                  <a:pt x="21816" y="96000"/>
                </a:cubicBezTo>
                <a:lnTo>
                  <a:pt x="21816" y="42000"/>
                </a:lnTo>
                <a:lnTo>
                  <a:pt x="76361" y="42000"/>
                </a:lnTo>
                <a:cubicBezTo>
                  <a:pt x="76361" y="42000"/>
                  <a:pt x="76361" y="96000"/>
                  <a:pt x="76361" y="96000"/>
                </a:cubicBezTo>
                <a:close/>
                <a:moveTo>
                  <a:pt x="16361" y="96000"/>
                </a:moveTo>
                <a:cubicBezTo>
                  <a:pt x="14855" y="96000"/>
                  <a:pt x="13638" y="97344"/>
                  <a:pt x="13638" y="99000"/>
                </a:cubicBezTo>
                <a:cubicBezTo>
                  <a:pt x="13638" y="100661"/>
                  <a:pt x="14855" y="102000"/>
                  <a:pt x="16361" y="102000"/>
                </a:cubicBezTo>
                <a:lnTo>
                  <a:pt x="16361" y="114000"/>
                </a:lnTo>
                <a:lnTo>
                  <a:pt x="5455" y="114000"/>
                </a:lnTo>
                <a:lnTo>
                  <a:pt x="5455" y="42000"/>
                </a:lnTo>
                <a:lnTo>
                  <a:pt x="16361" y="42000"/>
                </a:lnTo>
                <a:cubicBezTo>
                  <a:pt x="16361" y="42000"/>
                  <a:pt x="16361" y="96000"/>
                  <a:pt x="16361" y="96000"/>
                </a:cubicBezTo>
                <a:close/>
                <a:moveTo>
                  <a:pt x="43638" y="30000"/>
                </a:moveTo>
                <a:lnTo>
                  <a:pt x="54544" y="30000"/>
                </a:lnTo>
                <a:cubicBezTo>
                  <a:pt x="57555" y="30000"/>
                  <a:pt x="60000" y="32688"/>
                  <a:pt x="60000" y="36005"/>
                </a:cubicBezTo>
                <a:lnTo>
                  <a:pt x="38183" y="36005"/>
                </a:lnTo>
                <a:cubicBezTo>
                  <a:pt x="38183" y="32688"/>
                  <a:pt x="40627" y="30000"/>
                  <a:pt x="43638" y="30000"/>
                </a:cubicBezTo>
                <a:moveTo>
                  <a:pt x="92727" y="36005"/>
                </a:moveTo>
                <a:lnTo>
                  <a:pt x="65455" y="36005"/>
                </a:lnTo>
                <a:cubicBezTo>
                  <a:pt x="65455" y="29372"/>
                  <a:pt x="60572" y="24005"/>
                  <a:pt x="54544" y="24005"/>
                </a:cubicBezTo>
                <a:lnTo>
                  <a:pt x="43638" y="24005"/>
                </a:lnTo>
                <a:cubicBezTo>
                  <a:pt x="37611" y="24005"/>
                  <a:pt x="32727" y="29372"/>
                  <a:pt x="32727" y="36005"/>
                </a:cubicBezTo>
                <a:lnTo>
                  <a:pt x="5455" y="36005"/>
                </a:lnTo>
                <a:cubicBezTo>
                  <a:pt x="2444" y="36005"/>
                  <a:pt x="0" y="38688"/>
                  <a:pt x="0" y="42000"/>
                </a:cubicBezTo>
                <a:lnTo>
                  <a:pt x="0" y="114000"/>
                </a:lnTo>
                <a:cubicBezTo>
                  <a:pt x="0" y="117311"/>
                  <a:pt x="2444" y="120000"/>
                  <a:pt x="5455" y="120000"/>
                </a:cubicBezTo>
                <a:lnTo>
                  <a:pt x="92727" y="120000"/>
                </a:lnTo>
                <a:cubicBezTo>
                  <a:pt x="95738" y="120000"/>
                  <a:pt x="98183" y="117311"/>
                  <a:pt x="98183" y="114000"/>
                </a:cubicBezTo>
                <a:lnTo>
                  <a:pt x="98183" y="42000"/>
                </a:lnTo>
                <a:cubicBezTo>
                  <a:pt x="98183" y="38688"/>
                  <a:pt x="95738" y="36005"/>
                  <a:pt x="92727" y="36005"/>
                </a:cubicBezTo>
                <a:moveTo>
                  <a:pt x="60000" y="12005"/>
                </a:moveTo>
                <a:cubicBezTo>
                  <a:pt x="60000" y="8688"/>
                  <a:pt x="62444" y="6000"/>
                  <a:pt x="65455" y="6000"/>
                </a:cubicBezTo>
                <a:lnTo>
                  <a:pt x="76361" y="6000"/>
                </a:lnTo>
                <a:cubicBezTo>
                  <a:pt x="79372" y="6000"/>
                  <a:pt x="81816" y="8688"/>
                  <a:pt x="81816" y="12005"/>
                </a:cubicBezTo>
                <a:cubicBezTo>
                  <a:pt x="81816" y="12005"/>
                  <a:pt x="60000" y="12005"/>
                  <a:pt x="60000" y="12005"/>
                </a:cubicBezTo>
                <a:close/>
                <a:moveTo>
                  <a:pt x="114544" y="12005"/>
                </a:moveTo>
                <a:lnTo>
                  <a:pt x="87272" y="12005"/>
                </a:lnTo>
                <a:cubicBezTo>
                  <a:pt x="87272" y="5372"/>
                  <a:pt x="82388" y="0"/>
                  <a:pt x="76361" y="0"/>
                </a:cubicBezTo>
                <a:lnTo>
                  <a:pt x="65455" y="0"/>
                </a:lnTo>
                <a:cubicBezTo>
                  <a:pt x="59427" y="0"/>
                  <a:pt x="54544" y="5372"/>
                  <a:pt x="54544" y="12005"/>
                </a:cubicBezTo>
                <a:lnTo>
                  <a:pt x="27272" y="12005"/>
                </a:lnTo>
                <a:cubicBezTo>
                  <a:pt x="24261" y="12005"/>
                  <a:pt x="21816" y="14688"/>
                  <a:pt x="21816" y="18000"/>
                </a:cubicBezTo>
                <a:lnTo>
                  <a:pt x="21816" y="27000"/>
                </a:lnTo>
                <a:cubicBezTo>
                  <a:pt x="21816" y="28661"/>
                  <a:pt x="23038" y="30000"/>
                  <a:pt x="24544" y="30000"/>
                </a:cubicBezTo>
                <a:cubicBezTo>
                  <a:pt x="26055" y="30000"/>
                  <a:pt x="27272" y="28661"/>
                  <a:pt x="27272" y="27000"/>
                </a:cubicBezTo>
                <a:lnTo>
                  <a:pt x="27272" y="18000"/>
                </a:lnTo>
                <a:lnTo>
                  <a:pt x="114544" y="18000"/>
                </a:lnTo>
                <a:lnTo>
                  <a:pt x="114544" y="90005"/>
                </a:lnTo>
                <a:lnTo>
                  <a:pt x="106361" y="90005"/>
                </a:lnTo>
                <a:cubicBezTo>
                  <a:pt x="104855" y="90005"/>
                  <a:pt x="103638" y="91344"/>
                  <a:pt x="103638" y="93000"/>
                </a:cubicBezTo>
                <a:cubicBezTo>
                  <a:pt x="103638" y="94661"/>
                  <a:pt x="104855" y="96000"/>
                  <a:pt x="106361" y="96000"/>
                </a:cubicBezTo>
                <a:lnTo>
                  <a:pt x="114544" y="96000"/>
                </a:lnTo>
                <a:cubicBezTo>
                  <a:pt x="117555" y="96000"/>
                  <a:pt x="120000" y="93311"/>
                  <a:pt x="120000" y="90005"/>
                </a:cubicBezTo>
                <a:lnTo>
                  <a:pt x="120000" y="18000"/>
                </a:lnTo>
                <a:cubicBezTo>
                  <a:pt x="120000" y="14688"/>
                  <a:pt x="117555" y="12005"/>
                  <a:pt x="114544" y="12005"/>
                </a:cubicBezTo>
                <a:moveTo>
                  <a:pt x="30000" y="66005"/>
                </a:moveTo>
                <a:lnTo>
                  <a:pt x="35455" y="66005"/>
                </a:lnTo>
                <a:cubicBezTo>
                  <a:pt x="36961" y="66005"/>
                  <a:pt x="38183" y="64661"/>
                  <a:pt x="38183" y="63005"/>
                </a:cubicBezTo>
                <a:cubicBezTo>
                  <a:pt x="38183" y="61344"/>
                  <a:pt x="36961" y="60000"/>
                  <a:pt x="35455" y="60000"/>
                </a:cubicBezTo>
                <a:lnTo>
                  <a:pt x="30000" y="60000"/>
                </a:lnTo>
                <a:cubicBezTo>
                  <a:pt x="28494" y="60000"/>
                  <a:pt x="27272" y="61344"/>
                  <a:pt x="27272" y="63005"/>
                </a:cubicBezTo>
                <a:cubicBezTo>
                  <a:pt x="27272" y="64661"/>
                  <a:pt x="28494" y="66005"/>
                  <a:pt x="30000" y="66005"/>
                </a:cubicBezTo>
                <a:moveTo>
                  <a:pt x="30000" y="54000"/>
                </a:moveTo>
                <a:lnTo>
                  <a:pt x="46361" y="54000"/>
                </a:lnTo>
                <a:cubicBezTo>
                  <a:pt x="47872" y="54000"/>
                  <a:pt x="49088" y="52661"/>
                  <a:pt x="49088" y="51005"/>
                </a:cubicBezTo>
                <a:cubicBezTo>
                  <a:pt x="49088" y="49344"/>
                  <a:pt x="47872" y="48000"/>
                  <a:pt x="46361" y="48000"/>
                </a:cubicBezTo>
                <a:lnTo>
                  <a:pt x="30000" y="48000"/>
                </a:lnTo>
                <a:cubicBezTo>
                  <a:pt x="28494" y="48000"/>
                  <a:pt x="27272" y="49344"/>
                  <a:pt x="27272" y="51005"/>
                </a:cubicBezTo>
                <a:cubicBezTo>
                  <a:pt x="27272" y="52661"/>
                  <a:pt x="28494" y="54000"/>
                  <a:pt x="30000" y="54000"/>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68" name="Shape 2068"/>
          <p:cNvSpPr/>
          <p:nvPr/>
        </p:nvSpPr>
        <p:spPr>
          <a:xfrm>
            <a:off x="11050909" y="2606659"/>
            <a:ext cx="279328" cy="228541"/>
          </a:xfrm>
          <a:custGeom>
            <a:avLst/>
            <a:gdLst/>
            <a:ahLst/>
            <a:cxnLst/>
            <a:rect l="0" t="0" r="0" b="0"/>
            <a:pathLst>
              <a:path w="120000" h="120000" extrusionOk="0">
                <a:moveTo>
                  <a:pt x="114544" y="53333"/>
                </a:moveTo>
                <a:lnTo>
                  <a:pt x="98183" y="53333"/>
                </a:lnTo>
                <a:lnTo>
                  <a:pt x="98183" y="46666"/>
                </a:lnTo>
                <a:cubicBezTo>
                  <a:pt x="98183" y="42988"/>
                  <a:pt x="95738" y="40000"/>
                  <a:pt x="92727" y="40000"/>
                </a:cubicBezTo>
                <a:lnTo>
                  <a:pt x="81816" y="40000"/>
                </a:lnTo>
                <a:cubicBezTo>
                  <a:pt x="78811" y="40000"/>
                  <a:pt x="76361" y="42988"/>
                  <a:pt x="76361" y="46666"/>
                </a:cubicBezTo>
                <a:lnTo>
                  <a:pt x="76361" y="53333"/>
                </a:lnTo>
                <a:lnTo>
                  <a:pt x="43638" y="53333"/>
                </a:lnTo>
                <a:lnTo>
                  <a:pt x="43638" y="46666"/>
                </a:lnTo>
                <a:cubicBezTo>
                  <a:pt x="43638" y="42988"/>
                  <a:pt x="41188" y="40000"/>
                  <a:pt x="38183" y="40000"/>
                </a:cubicBezTo>
                <a:lnTo>
                  <a:pt x="27272" y="40000"/>
                </a:lnTo>
                <a:cubicBezTo>
                  <a:pt x="24261" y="40000"/>
                  <a:pt x="21816" y="42988"/>
                  <a:pt x="21816" y="46666"/>
                </a:cubicBezTo>
                <a:lnTo>
                  <a:pt x="21816" y="53333"/>
                </a:lnTo>
                <a:lnTo>
                  <a:pt x="5455" y="53333"/>
                </a:lnTo>
                <a:lnTo>
                  <a:pt x="5455" y="20005"/>
                </a:lnTo>
                <a:lnTo>
                  <a:pt x="114544" y="20005"/>
                </a:lnTo>
                <a:cubicBezTo>
                  <a:pt x="114544" y="20005"/>
                  <a:pt x="114544" y="53333"/>
                  <a:pt x="114544" y="53333"/>
                </a:cubicBezTo>
                <a:close/>
                <a:moveTo>
                  <a:pt x="81816" y="46666"/>
                </a:moveTo>
                <a:lnTo>
                  <a:pt x="92727" y="46666"/>
                </a:lnTo>
                <a:lnTo>
                  <a:pt x="92727" y="66672"/>
                </a:lnTo>
                <a:lnTo>
                  <a:pt x="81816" y="66672"/>
                </a:lnTo>
                <a:cubicBezTo>
                  <a:pt x="81816" y="66672"/>
                  <a:pt x="81816" y="46666"/>
                  <a:pt x="81816" y="46666"/>
                </a:cubicBezTo>
                <a:close/>
                <a:moveTo>
                  <a:pt x="27272" y="46666"/>
                </a:moveTo>
                <a:lnTo>
                  <a:pt x="38183" y="46666"/>
                </a:lnTo>
                <a:lnTo>
                  <a:pt x="38183" y="66672"/>
                </a:lnTo>
                <a:lnTo>
                  <a:pt x="27272" y="66672"/>
                </a:lnTo>
                <a:cubicBezTo>
                  <a:pt x="27272" y="66672"/>
                  <a:pt x="27272" y="46666"/>
                  <a:pt x="27272" y="46666"/>
                </a:cubicBezTo>
                <a:close/>
                <a:moveTo>
                  <a:pt x="109088" y="113333"/>
                </a:moveTo>
                <a:lnTo>
                  <a:pt x="10911" y="113333"/>
                </a:lnTo>
                <a:lnTo>
                  <a:pt x="10911" y="60000"/>
                </a:lnTo>
                <a:lnTo>
                  <a:pt x="21816" y="60000"/>
                </a:lnTo>
                <a:lnTo>
                  <a:pt x="21816" y="66672"/>
                </a:lnTo>
                <a:cubicBezTo>
                  <a:pt x="21816" y="70344"/>
                  <a:pt x="24261" y="73333"/>
                  <a:pt x="27272" y="73333"/>
                </a:cubicBezTo>
                <a:lnTo>
                  <a:pt x="38183" y="73333"/>
                </a:lnTo>
                <a:cubicBezTo>
                  <a:pt x="41188" y="73333"/>
                  <a:pt x="43638" y="70344"/>
                  <a:pt x="43638" y="66672"/>
                </a:cubicBezTo>
                <a:lnTo>
                  <a:pt x="43638" y="60000"/>
                </a:lnTo>
                <a:lnTo>
                  <a:pt x="76361" y="60000"/>
                </a:lnTo>
                <a:lnTo>
                  <a:pt x="76361" y="66672"/>
                </a:lnTo>
                <a:cubicBezTo>
                  <a:pt x="76361" y="70344"/>
                  <a:pt x="78811" y="73333"/>
                  <a:pt x="81816" y="73333"/>
                </a:cubicBezTo>
                <a:lnTo>
                  <a:pt x="92727" y="73333"/>
                </a:lnTo>
                <a:cubicBezTo>
                  <a:pt x="95738" y="73333"/>
                  <a:pt x="98183" y="70344"/>
                  <a:pt x="98183" y="66672"/>
                </a:cubicBezTo>
                <a:lnTo>
                  <a:pt x="98183" y="60000"/>
                </a:lnTo>
                <a:lnTo>
                  <a:pt x="109088" y="60000"/>
                </a:lnTo>
                <a:cubicBezTo>
                  <a:pt x="109088" y="60000"/>
                  <a:pt x="109088" y="113333"/>
                  <a:pt x="109088" y="113333"/>
                </a:cubicBezTo>
                <a:close/>
                <a:moveTo>
                  <a:pt x="49088" y="6666"/>
                </a:moveTo>
                <a:lnTo>
                  <a:pt x="70911" y="6666"/>
                </a:lnTo>
                <a:cubicBezTo>
                  <a:pt x="73916" y="6666"/>
                  <a:pt x="76361" y="9655"/>
                  <a:pt x="76361" y="13333"/>
                </a:cubicBezTo>
                <a:lnTo>
                  <a:pt x="43638" y="13333"/>
                </a:lnTo>
                <a:cubicBezTo>
                  <a:pt x="43638" y="9655"/>
                  <a:pt x="46083" y="6666"/>
                  <a:pt x="49088" y="6666"/>
                </a:cubicBezTo>
                <a:moveTo>
                  <a:pt x="114544" y="13333"/>
                </a:moveTo>
                <a:lnTo>
                  <a:pt x="81816" y="13333"/>
                </a:lnTo>
                <a:cubicBezTo>
                  <a:pt x="81816" y="5972"/>
                  <a:pt x="76933" y="0"/>
                  <a:pt x="70911" y="0"/>
                </a:cubicBezTo>
                <a:lnTo>
                  <a:pt x="49088" y="0"/>
                </a:lnTo>
                <a:cubicBezTo>
                  <a:pt x="43066" y="0"/>
                  <a:pt x="38183" y="5972"/>
                  <a:pt x="38183" y="13333"/>
                </a:cubicBezTo>
                <a:lnTo>
                  <a:pt x="5455" y="13333"/>
                </a:lnTo>
                <a:cubicBezTo>
                  <a:pt x="2444" y="13333"/>
                  <a:pt x="0" y="16322"/>
                  <a:pt x="0" y="20005"/>
                </a:cubicBezTo>
                <a:lnTo>
                  <a:pt x="0" y="53333"/>
                </a:lnTo>
                <a:cubicBezTo>
                  <a:pt x="0" y="57011"/>
                  <a:pt x="2444" y="60000"/>
                  <a:pt x="5455" y="60000"/>
                </a:cubicBezTo>
                <a:lnTo>
                  <a:pt x="5455" y="113333"/>
                </a:lnTo>
                <a:cubicBezTo>
                  <a:pt x="5455" y="117011"/>
                  <a:pt x="7900" y="120000"/>
                  <a:pt x="10911" y="120000"/>
                </a:cubicBezTo>
                <a:lnTo>
                  <a:pt x="109088" y="120000"/>
                </a:lnTo>
                <a:cubicBezTo>
                  <a:pt x="112100" y="120000"/>
                  <a:pt x="114544" y="117011"/>
                  <a:pt x="114544" y="113333"/>
                </a:cubicBezTo>
                <a:lnTo>
                  <a:pt x="114544" y="60000"/>
                </a:lnTo>
                <a:cubicBezTo>
                  <a:pt x="117555" y="60000"/>
                  <a:pt x="120000" y="57011"/>
                  <a:pt x="120000" y="53333"/>
                </a:cubicBezTo>
                <a:lnTo>
                  <a:pt x="120000" y="20005"/>
                </a:lnTo>
                <a:cubicBezTo>
                  <a:pt x="120000" y="16322"/>
                  <a:pt x="117555" y="13333"/>
                  <a:pt x="114544" y="13333"/>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69" name="Shape 2069"/>
          <p:cNvSpPr/>
          <p:nvPr/>
        </p:nvSpPr>
        <p:spPr>
          <a:xfrm>
            <a:off x="6251559" y="3114527"/>
            <a:ext cx="279460" cy="279452"/>
          </a:xfrm>
          <a:custGeom>
            <a:avLst/>
            <a:gdLst/>
            <a:ahLst/>
            <a:cxnLst/>
            <a:rect l="0" t="0" r="0" b="0"/>
            <a:pathLst>
              <a:path w="120000" h="120000" extrusionOk="0">
                <a:moveTo>
                  <a:pt x="114546" y="114546"/>
                </a:moveTo>
                <a:lnTo>
                  <a:pt x="98191" y="114546"/>
                </a:lnTo>
                <a:lnTo>
                  <a:pt x="98191" y="106368"/>
                </a:lnTo>
                <a:cubicBezTo>
                  <a:pt x="98191" y="104866"/>
                  <a:pt x="96969" y="103645"/>
                  <a:pt x="95467" y="103645"/>
                </a:cubicBezTo>
                <a:lnTo>
                  <a:pt x="87290" y="103645"/>
                </a:lnTo>
                <a:lnTo>
                  <a:pt x="87290" y="95467"/>
                </a:lnTo>
                <a:cubicBezTo>
                  <a:pt x="87290" y="93959"/>
                  <a:pt x="86068" y="92737"/>
                  <a:pt x="84560" y="92737"/>
                </a:cubicBezTo>
                <a:lnTo>
                  <a:pt x="74791" y="92737"/>
                </a:lnTo>
                <a:lnTo>
                  <a:pt x="57780" y="75648"/>
                </a:lnTo>
                <a:cubicBezTo>
                  <a:pt x="57287" y="75155"/>
                  <a:pt x="56609" y="74847"/>
                  <a:pt x="55852" y="74847"/>
                </a:cubicBezTo>
                <a:cubicBezTo>
                  <a:pt x="55034" y="74847"/>
                  <a:pt x="54327" y="75228"/>
                  <a:pt x="53829" y="75800"/>
                </a:cubicBezTo>
                <a:lnTo>
                  <a:pt x="49406" y="80216"/>
                </a:lnTo>
                <a:cubicBezTo>
                  <a:pt x="47276" y="82346"/>
                  <a:pt x="43829" y="82346"/>
                  <a:pt x="41705" y="80216"/>
                </a:cubicBezTo>
                <a:lnTo>
                  <a:pt x="7039" y="45556"/>
                </a:lnTo>
                <a:cubicBezTo>
                  <a:pt x="4915" y="43426"/>
                  <a:pt x="4915" y="39979"/>
                  <a:pt x="7039" y="37849"/>
                </a:cubicBezTo>
                <a:lnTo>
                  <a:pt x="37855" y="7034"/>
                </a:lnTo>
                <a:cubicBezTo>
                  <a:pt x="39979" y="4909"/>
                  <a:pt x="43432" y="4909"/>
                  <a:pt x="45556" y="7034"/>
                </a:cubicBezTo>
                <a:lnTo>
                  <a:pt x="80216" y="41700"/>
                </a:lnTo>
                <a:cubicBezTo>
                  <a:pt x="82340" y="43829"/>
                  <a:pt x="82340" y="47276"/>
                  <a:pt x="80216" y="49406"/>
                </a:cubicBezTo>
                <a:lnTo>
                  <a:pt x="75884" y="53739"/>
                </a:lnTo>
                <a:cubicBezTo>
                  <a:pt x="75312" y="54238"/>
                  <a:pt x="74936" y="54950"/>
                  <a:pt x="74936" y="55768"/>
                </a:cubicBezTo>
                <a:cubicBezTo>
                  <a:pt x="74936" y="56519"/>
                  <a:pt x="75239" y="57203"/>
                  <a:pt x="75738" y="57696"/>
                </a:cubicBezTo>
                <a:lnTo>
                  <a:pt x="114546" y="96594"/>
                </a:lnTo>
                <a:cubicBezTo>
                  <a:pt x="114546" y="96594"/>
                  <a:pt x="114546" y="114546"/>
                  <a:pt x="114546" y="114546"/>
                </a:cubicBezTo>
                <a:close/>
                <a:moveTo>
                  <a:pt x="119204" y="93539"/>
                </a:moveTo>
                <a:lnTo>
                  <a:pt x="81533" y="55790"/>
                </a:lnTo>
                <a:lnTo>
                  <a:pt x="84067" y="53257"/>
                </a:lnTo>
                <a:cubicBezTo>
                  <a:pt x="88321" y="49003"/>
                  <a:pt x="88321" y="42103"/>
                  <a:pt x="84067" y="37849"/>
                </a:cubicBezTo>
                <a:lnTo>
                  <a:pt x="49406" y="3189"/>
                </a:lnTo>
                <a:cubicBezTo>
                  <a:pt x="45152" y="-1064"/>
                  <a:pt x="38253" y="-1064"/>
                  <a:pt x="33999" y="3189"/>
                </a:cubicBezTo>
                <a:lnTo>
                  <a:pt x="3189" y="33999"/>
                </a:lnTo>
                <a:cubicBezTo>
                  <a:pt x="-1064" y="38253"/>
                  <a:pt x="-1064" y="45152"/>
                  <a:pt x="3189" y="49406"/>
                </a:cubicBezTo>
                <a:lnTo>
                  <a:pt x="37855" y="84067"/>
                </a:lnTo>
                <a:cubicBezTo>
                  <a:pt x="42109" y="88321"/>
                  <a:pt x="49003" y="88321"/>
                  <a:pt x="53257" y="84067"/>
                </a:cubicBezTo>
                <a:lnTo>
                  <a:pt x="55869" y="81455"/>
                </a:lnTo>
                <a:lnTo>
                  <a:pt x="71730" y="97390"/>
                </a:lnTo>
                <a:cubicBezTo>
                  <a:pt x="72224" y="97888"/>
                  <a:pt x="72907" y="98191"/>
                  <a:pt x="73659" y="98191"/>
                </a:cubicBezTo>
                <a:lnTo>
                  <a:pt x="81836" y="98191"/>
                </a:lnTo>
                <a:lnTo>
                  <a:pt x="81836" y="106368"/>
                </a:lnTo>
                <a:cubicBezTo>
                  <a:pt x="81836" y="107876"/>
                  <a:pt x="83058" y="109092"/>
                  <a:pt x="84560" y="109092"/>
                </a:cubicBezTo>
                <a:lnTo>
                  <a:pt x="92737" y="109092"/>
                </a:lnTo>
                <a:lnTo>
                  <a:pt x="92737" y="117276"/>
                </a:lnTo>
                <a:cubicBezTo>
                  <a:pt x="92737" y="118783"/>
                  <a:pt x="93959" y="120000"/>
                  <a:pt x="95467" y="120000"/>
                </a:cubicBezTo>
                <a:lnTo>
                  <a:pt x="117276" y="120000"/>
                </a:lnTo>
                <a:cubicBezTo>
                  <a:pt x="118778" y="120000"/>
                  <a:pt x="120000" y="118783"/>
                  <a:pt x="120000" y="117276"/>
                </a:cubicBezTo>
                <a:lnTo>
                  <a:pt x="120000" y="95467"/>
                </a:lnTo>
                <a:cubicBezTo>
                  <a:pt x="120000" y="94716"/>
                  <a:pt x="119697" y="94032"/>
                  <a:pt x="119204" y="93539"/>
                </a:cubicBezTo>
                <a:moveTo>
                  <a:pt x="38219" y="43667"/>
                </a:moveTo>
                <a:cubicBezTo>
                  <a:pt x="35209" y="43667"/>
                  <a:pt x="32765" y="41229"/>
                  <a:pt x="32765" y="38219"/>
                </a:cubicBezTo>
                <a:cubicBezTo>
                  <a:pt x="32765" y="35209"/>
                  <a:pt x="35209" y="32765"/>
                  <a:pt x="38219" y="32765"/>
                </a:cubicBezTo>
                <a:cubicBezTo>
                  <a:pt x="41229" y="32765"/>
                  <a:pt x="43673" y="35209"/>
                  <a:pt x="43673" y="38219"/>
                </a:cubicBezTo>
                <a:cubicBezTo>
                  <a:pt x="43673" y="41229"/>
                  <a:pt x="41229" y="43667"/>
                  <a:pt x="38219" y="43667"/>
                </a:cubicBezTo>
                <a:moveTo>
                  <a:pt x="38219" y="27312"/>
                </a:moveTo>
                <a:cubicBezTo>
                  <a:pt x="32199" y="27312"/>
                  <a:pt x="27318" y="32194"/>
                  <a:pt x="27318" y="38219"/>
                </a:cubicBezTo>
                <a:cubicBezTo>
                  <a:pt x="27318" y="44239"/>
                  <a:pt x="32199" y="49126"/>
                  <a:pt x="38219" y="49126"/>
                </a:cubicBezTo>
                <a:cubicBezTo>
                  <a:pt x="44239" y="49126"/>
                  <a:pt x="49126" y="44239"/>
                  <a:pt x="49126" y="38219"/>
                </a:cubicBezTo>
                <a:cubicBezTo>
                  <a:pt x="49126" y="32194"/>
                  <a:pt x="44239" y="27312"/>
                  <a:pt x="38219" y="27312"/>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70" name="Shape 2070"/>
          <p:cNvSpPr/>
          <p:nvPr/>
        </p:nvSpPr>
        <p:spPr>
          <a:xfrm>
            <a:off x="6784820" y="3114527"/>
            <a:ext cx="279328" cy="279328"/>
          </a:xfrm>
          <a:custGeom>
            <a:avLst/>
            <a:gdLst/>
            <a:ahLst/>
            <a:cxnLst/>
            <a:rect l="0" t="0" r="0" b="0"/>
            <a:pathLst>
              <a:path w="120000" h="120000" extrusionOk="0">
                <a:moveTo>
                  <a:pt x="60000" y="57272"/>
                </a:moveTo>
                <a:cubicBezTo>
                  <a:pt x="60000" y="58783"/>
                  <a:pt x="58777" y="60000"/>
                  <a:pt x="57272" y="60000"/>
                </a:cubicBezTo>
                <a:cubicBezTo>
                  <a:pt x="55766" y="60000"/>
                  <a:pt x="54544" y="58783"/>
                  <a:pt x="54544" y="57272"/>
                </a:cubicBezTo>
                <a:cubicBezTo>
                  <a:pt x="54544" y="55766"/>
                  <a:pt x="55766" y="54544"/>
                  <a:pt x="57272" y="54544"/>
                </a:cubicBezTo>
                <a:cubicBezTo>
                  <a:pt x="58777" y="54544"/>
                  <a:pt x="60000" y="55766"/>
                  <a:pt x="60000" y="57272"/>
                </a:cubicBezTo>
                <a:moveTo>
                  <a:pt x="114544" y="114544"/>
                </a:moveTo>
                <a:lnTo>
                  <a:pt x="103638" y="114544"/>
                </a:lnTo>
                <a:lnTo>
                  <a:pt x="103638" y="106361"/>
                </a:lnTo>
                <a:cubicBezTo>
                  <a:pt x="103638" y="104861"/>
                  <a:pt x="102411" y="103638"/>
                  <a:pt x="100911" y="103638"/>
                </a:cubicBezTo>
                <a:lnTo>
                  <a:pt x="92727" y="103638"/>
                </a:lnTo>
                <a:lnTo>
                  <a:pt x="92727" y="95455"/>
                </a:lnTo>
                <a:cubicBezTo>
                  <a:pt x="92727" y="93950"/>
                  <a:pt x="91505" y="92727"/>
                  <a:pt x="90000" y="92727"/>
                </a:cubicBezTo>
                <a:lnTo>
                  <a:pt x="80227" y="92727"/>
                </a:lnTo>
                <a:lnTo>
                  <a:pt x="71388" y="83811"/>
                </a:lnTo>
                <a:cubicBezTo>
                  <a:pt x="70894" y="83316"/>
                  <a:pt x="70216" y="83016"/>
                  <a:pt x="69461" y="83016"/>
                </a:cubicBezTo>
                <a:cubicBezTo>
                  <a:pt x="68644" y="83016"/>
                  <a:pt x="67933" y="83388"/>
                  <a:pt x="67433" y="83961"/>
                </a:cubicBezTo>
                <a:lnTo>
                  <a:pt x="65738" y="85655"/>
                </a:lnTo>
                <a:cubicBezTo>
                  <a:pt x="63611" y="87783"/>
                  <a:pt x="60161" y="87783"/>
                  <a:pt x="58027" y="85655"/>
                </a:cubicBezTo>
                <a:lnTo>
                  <a:pt x="34261" y="61883"/>
                </a:lnTo>
                <a:cubicBezTo>
                  <a:pt x="32133" y="59755"/>
                  <a:pt x="32133" y="56311"/>
                  <a:pt x="34261" y="54177"/>
                </a:cubicBezTo>
                <a:lnTo>
                  <a:pt x="54177" y="34261"/>
                </a:lnTo>
                <a:cubicBezTo>
                  <a:pt x="56305" y="32133"/>
                  <a:pt x="59755" y="32133"/>
                  <a:pt x="61883" y="34261"/>
                </a:cubicBezTo>
                <a:lnTo>
                  <a:pt x="65338" y="37716"/>
                </a:lnTo>
                <a:cubicBezTo>
                  <a:pt x="64994" y="42272"/>
                  <a:pt x="63650" y="46538"/>
                  <a:pt x="61494" y="50300"/>
                </a:cubicBezTo>
                <a:cubicBezTo>
                  <a:pt x="60261" y="49550"/>
                  <a:pt x="58822" y="49094"/>
                  <a:pt x="57272" y="49094"/>
                </a:cubicBezTo>
                <a:cubicBezTo>
                  <a:pt x="52755" y="49094"/>
                  <a:pt x="49088" y="52755"/>
                  <a:pt x="49088" y="57272"/>
                </a:cubicBezTo>
                <a:cubicBezTo>
                  <a:pt x="49088" y="61794"/>
                  <a:pt x="52755" y="65455"/>
                  <a:pt x="57272" y="65455"/>
                </a:cubicBezTo>
                <a:cubicBezTo>
                  <a:pt x="61794" y="65455"/>
                  <a:pt x="65455" y="61794"/>
                  <a:pt x="65455" y="57272"/>
                </a:cubicBezTo>
                <a:cubicBezTo>
                  <a:pt x="65455" y="56422"/>
                  <a:pt x="65288" y="55622"/>
                  <a:pt x="65050" y="54850"/>
                </a:cubicBezTo>
                <a:cubicBezTo>
                  <a:pt x="67477" y="51166"/>
                  <a:pt x="69255" y="47016"/>
                  <a:pt x="70172" y="42550"/>
                </a:cubicBezTo>
                <a:lnTo>
                  <a:pt x="85650" y="58033"/>
                </a:lnTo>
                <a:cubicBezTo>
                  <a:pt x="87777" y="60161"/>
                  <a:pt x="87777" y="63611"/>
                  <a:pt x="85650" y="65738"/>
                </a:cubicBezTo>
                <a:lnTo>
                  <a:pt x="84044" y="67344"/>
                </a:lnTo>
                <a:cubicBezTo>
                  <a:pt x="83472" y="67850"/>
                  <a:pt x="83094" y="68561"/>
                  <a:pt x="83094" y="69372"/>
                </a:cubicBezTo>
                <a:cubicBezTo>
                  <a:pt x="83094" y="70127"/>
                  <a:pt x="83405" y="70811"/>
                  <a:pt x="83894" y="71305"/>
                </a:cubicBezTo>
                <a:lnTo>
                  <a:pt x="114544" y="102038"/>
                </a:lnTo>
                <a:cubicBezTo>
                  <a:pt x="114544" y="102038"/>
                  <a:pt x="114544" y="114544"/>
                  <a:pt x="114544" y="114544"/>
                </a:cubicBezTo>
                <a:close/>
                <a:moveTo>
                  <a:pt x="29683" y="64850"/>
                </a:moveTo>
                <a:cubicBezTo>
                  <a:pt x="15883" y="62166"/>
                  <a:pt x="5455" y="50044"/>
                  <a:pt x="5455" y="35461"/>
                </a:cubicBezTo>
                <a:cubicBezTo>
                  <a:pt x="5455" y="18888"/>
                  <a:pt x="18883" y="5455"/>
                  <a:pt x="35455" y="5455"/>
                </a:cubicBezTo>
                <a:cubicBezTo>
                  <a:pt x="50061" y="5455"/>
                  <a:pt x="62211" y="15900"/>
                  <a:pt x="64894" y="29716"/>
                </a:cubicBezTo>
                <a:cubicBezTo>
                  <a:pt x="60611" y="26216"/>
                  <a:pt x="54316" y="26416"/>
                  <a:pt x="50322" y="30405"/>
                </a:cubicBezTo>
                <a:lnTo>
                  <a:pt x="30411" y="50322"/>
                </a:lnTo>
                <a:cubicBezTo>
                  <a:pt x="26427" y="54305"/>
                  <a:pt x="26216" y="60577"/>
                  <a:pt x="29683" y="64850"/>
                </a:cubicBezTo>
                <a:moveTo>
                  <a:pt x="119200" y="98983"/>
                </a:moveTo>
                <a:lnTo>
                  <a:pt x="89677" y="69377"/>
                </a:lnTo>
                <a:cubicBezTo>
                  <a:pt x="93744" y="65111"/>
                  <a:pt x="93694" y="58372"/>
                  <a:pt x="89505" y="54177"/>
                </a:cubicBezTo>
                <a:lnTo>
                  <a:pt x="70905" y="35577"/>
                </a:lnTo>
                <a:cubicBezTo>
                  <a:pt x="70905" y="35533"/>
                  <a:pt x="70911" y="35494"/>
                  <a:pt x="70911" y="35461"/>
                </a:cubicBezTo>
                <a:cubicBezTo>
                  <a:pt x="70911" y="15872"/>
                  <a:pt x="55038" y="0"/>
                  <a:pt x="35455" y="0"/>
                </a:cubicBezTo>
                <a:cubicBezTo>
                  <a:pt x="15872" y="0"/>
                  <a:pt x="0" y="15872"/>
                  <a:pt x="0" y="35461"/>
                </a:cubicBezTo>
                <a:cubicBezTo>
                  <a:pt x="0" y="55038"/>
                  <a:pt x="15872" y="70911"/>
                  <a:pt x="35455" y="70911"/>
                </a:cubicBezTo>
                <a:cubicBezTo>
                  <a:pt x="35494" y="70911"/>
                  <a:pt x="35533" y="70905"/>
                  <a:pt x="35572" y="70905"/>
                </a:cubicBezTo>
                <a:lnTo>
                  <a:pt x="54177" y="89505"/>
                </a:lnTo>
                <a:cubicBezTo>
                  <a:pt x="58394" y="93722"/>
                  <a:pt x="65194" y="93750"/>
                  <a:pt x="69461" y="89611"/>
                </a:cubicBezTo>
                <a:lnTo>
                  <a:pt x="77161" y="97383"/>
                </a:lnTo>
                <a:cubicBezTo>
                  <a:pt x="77655" y="97877"/>
                  <a:pt x="78338" y="98183"/>
                  <a:pt x="79088" y="98183"/>
                </a:cubicBezTo>
                <a:lnTo>
                  <a:pt x="87272" y="98183"/>
                </a:lnTo>
                <a:lnTo>
                  <a:pt x="87272" y="106361"/>
                </a:lnTo>
                <a:cubicBezTo>
                  <a:pt x="87272" y="107872"/>
                  <a:pt x="88494" y="109088"/>
                  <a:pt x="90000" y="109088"/>
                </a:cubicBezTo>
                <a:lnTo>
                  <a:pt x="98183" y="109088"/>
                </a:lnTo>
                <a:lnTo>
                  <a:pt x="98183" y="117272"/>
                </a:lnTo>
                <a:cubicBezTo>
                  <a:pt x="98183" y="118783"/>
                  <a:pt x="99405" y="120000"/>
                  <a:pt x="100911" y="120000"/>
                </a:cubicBezTo>
                <a:lnTo>
                  <a:pt x="117272" y="120000"/>
                </a:lnTo>
                <a:cubicBezTo>
                  <a:pt x="118777" y="120000"/>
                  <a:pt x="120000" y="118783"/>
                  <a:pt x="120000" y="117272"/>
                </a:cubicBezTo>
                <a:lnTo>
                  <a:pt x="120000" y="100911"/>
                </a:lnTo>
                <a:cubicBezTo>
                  <a:pt x="120000" y="100161"/>
                  <a:pt x="119694" y="99477"/>
                  <a:pt x="119200" y="98983"/>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71" name="Shape 2071"/>
          <p:cNvSpPr/>
          <p:nvPr/>
        </p:nvSpPr>
        <p:spPr>
          <a:xfrm>
            <a:off x="7318081" y="3139920"/>
            <a:ext cx="279328" cy="228531"/>
          </a:xfrm>
          <a:custGeom>
            <a:avLst/>
            <a:gdLst/>
            <a:ahLst/>
            <a:cxnLst/>
            <a:rect l="0" t="0" r="0" b="0"/>
            <a:pathLst>
              <a:path w="120000" h="120000" extrusionOk="0">
                <a:moveTo>
                  <a:pt x="109088" y="113333"/>
                </a:moveTo>
                <a:lnTo>
                  <a:pt x="10911" y="113333"/>
                </a:lnTo>
                <a:cubicBezTo>
                  <a:pt x="7900" y="113333"/>
                  <a:pt x="5455" y="110344"/>
                  <a:pt x="5455" y="106666"/>
                </a:cubicBezTo>
                <a:cubicBezTo>
                  <a:pt x="5455" y="102988"/>
                  <a:pt x="7900" y="100000"/>
                  <a:pt x="10911" y="100000"/>
                </a:cubicBezTo>
                <a:lnTo>
                  <a:pt x="109088" y="100000"/>
                </a:lnTo>
                <a:cubicBezTo>
                  <a:pt x="112100" y="100000"/>
                  <a:pt x="114544" y="102988"/>
                  <a:pt x="114544" y="106666"/>
                </a:cubicBezTo>
                <a:cubicBezTo>
                  <a:pt x="114544" y="110344"/>
                  <a:pt x="112100" y="113333"/>
                  <a:pt x="109088" y="113333"/>
                </a:cubicBezTo>
                <a:moveTo>
                  <a:pt x="109088" y="93333"/>
                </a:moveTo>
                <a:lnTo>
                  <a:pt x="10911" y="93333"/>
                </a:lnTo>
                <a:cubicBezTo>
                  <a:pt x="4883" y="93333"/>
                  <a:pt x="0" y="99300"/>
                  <a:pt x="0" y="106666"/>
                </a:cubicBezTo>
                <a:cubicBezTo>
                  <a:pt x="0" y="114033"/>
                  <a:pt x="4883" y="120000"/>
                  <a:pt x="10911" y="120000"/>
                </a:cubicBezTo>
                <a:lnTo>
                  <a:pt x="109088" y="120000"/>
                </a:lnTo>
                <a:cubicBezTo>
                  <a:pt x="115116" y="120000"/>
                  <a:pt x="120000" y="114033"/>
                  <a:pt x="120000" y="106666"/>
                </a:cubicBezTo>
                <a:cubicBezTo>
                  <a:pt x="120000" y="99300"/>
                  <a:pt x="115116" y="93333"/>
                  <a:pt x="109088" y="93333"/>
                </a:cubicBezTo>
                <a:moveTo>
                  <a:pt x="10911" y="6666"/>
                </a:moveTo>
                <a:lnTo>
                  <a:pt x="109088" y="6666"/>
                </a:lnTo>
                <a:cubicBezTo>
                  <a:pt x="112100" y="6666"/>
                  <a:pt x="114544" y="9650"/>
                  <a:pt x="114544" y="13327"/>
                </a:cubicBezTo>
                <a:cubicBezTo>
                  <a:pt x="114544" y="17016"/>
                  <a:pt x="112100" y="19994"/>
                  <a:pt x="109088" y="19994"/>
                </a:cubicBezTo>
                <a:lnTo>
                  <a:pt x="10911" y="19994"/>
                </a:lnTo>
                <a:cubicBezTo>
                  <a:pt x="7900" y="19994"/>
                  <a:pt x="5455" y="17016"/>
                  <a:pt x="5455" y="13327"/>
                </a:cubicBezTo>
                <a:cubicBezTo>
                  <a:pt x="5455" y="9650"/>
                  <a:pt x="7900" y="6666"/>
                  <a:pt x="10911" y="6666"/>
                </a:cubicBezTo>
                <a:moveTo>
                  <a:pt x="10911" y="26661"/>
                </a:moveTo>
                <a:lnTo>
                  <a:pt x="109088" y="26661"/>
                </a:lnTo>
                <a:cubicBezTo>
                  <a:pt x="115116" y="26661"/>
                  <a:pt x="120000" y="20694"/>
                  <a:pt x="120000" y="13327"/>
                </a:cubicBezTo>
                <a:cubicBezTo>
                  <a:pt x="120000" y="5966"/>
                  <a:pt x="115116" y="0"/>
                  <a:pt x="109088" y="0"/>
                </a:cubicBezTo>
                <a:lnTo>
                  <a:pt x="10911" y="0"/>
                </a:lnTo>
                <a:cubicBezTo>
                  <a:pt x="4883" y="0"/>
                  <a:pt x="0" y="5966"/>
                  <a:pt x="0" y="13327"/>
                </a:cubicBezTo>
                <a:cubicBezTo>
                  <a:pt x="0" y="20694"/>
                  <a:pt x="4883" y="26661"/>
                  <a:pt x="10911" y="26661"/>
                </a:cubicBezTo>
                <a:moveTo>
                  <a:pt x="109088" y="66666"/>
                </a:moveTo>
                <a:lnTo>
                  <a:pt x="10911" y="66666"/>
                </a:lnTo>
                <a:cubicBezTo>
                  <a:pt x="7900" y="66666"/>
                  <a:pt x="5455" y="63683"/>
                  <a:pt x="5455" y="60000"/>
                </a:cubicBezTo>
                <a:cubicBezTo>
                  <a:pt x="5455" y="56316"/>
                  <a:pt x="7900" y="53333"/>
                  <a:pt x="10911" y="53333"/>
                </a:cubicBezTo>
                <a:lnTo>
                  <a:pt x="109088" y="53333"/>
                </a:lnTo>
                <a:cubicBezTo>
                  <a:pt x="112100" y="53333"/>
                  <a:pt x="114544" y="56316"/>
                  <a:pt x="114544" y="60000"/>
                </a:cubicBezTo>
                <a:cubicBezTo>
                  <a:pt x="114544" y="63683"/>
                  <a:pt x="112100" y="66666"/>
                  <a:pt x="109088" y="66666"/>
                </a:cubicBezTo>
                <a:moveTo>
                  <a:pt x="109088" y="46666"/>
                </a:moveTo>
                <a:lnTo>
                  <a:pt x="10911" y="46666"/>
                </a:lnTo>
                <a:cubicBezTo>
                  <a:pt x="4883" y="46666"/>
                  <a:pt x="0" y="52633"/>
                  <a:pt x="0" y="60000"/>
                </a:cubicBezTo>
                <a:cubicBezTo>
                  <a:pt x="0" y="67361"/>
                  <a:pt x="4883" y="73333"/>
                  <a:pt x="10911" y="73333"/>
                </a:cubicBezTo>
                <a:lnTo>
                  <a:pt x="109088" y="73333"/>
                </a:lnTo>
                <a:cubicBezTo>
                  <a:pt x="115116" y="73333"/>
                  <a:pt x="120000" y="67361"/>
                  <a:pt x="120000" y="60000"/>
                </a:cubicBezTo>
                <a:cubicBezTo>
                  <a:pt x="120000" y="52633"/>
                  <a:pt x="115116" y="46666"/>
                  <a:pt x="109088" y="46666"/>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72" name="Shape 2072"/>
          <p:cNvSpPr/>
          <p:nvPr/>
        </p:nvSpPr>
        <p:spPr>
          <a:xfrm>
            <a:off x="7851342" y="3139920"/>
            <a:ext cx="279328" cy="228541"/>
          </a:xfrm>
          <a:custGeom>
            <a:avLst/>
            <a:gdLst/>
            <a:ahLst/>
            <a:cxnLst/>
            <a:rect l="0" t="0" r="0" b="0"/>
            <a:pathLst>
              <a:path w="120000" h="120000" extrusionOk="0">
                <a:moveTo>
                  <a:pt x="10911" y="20000"/>
                </a:moveTo>
                <a:cubicBezTo>
                  <a:pt x="7900" y="20000"/>
                  <a:pt x="5455" y="17016"/>
                  <a:pt x="5455" y="13333"/>
                </a:cubicBezTo>
                <a:cubicBezTo>
                  <a:pt x="5455" y="9655"/>
                  <a:pt x="7900" y="6666"/>
                  <a:pt x="10911" y="6666"/>
                </a:cubicBezTo>
                <a:cubicBezTo>
                  <a:pt x="13922" y="6666"/>
                  <a:pt x="16361" y="9655"/>
                  <a:pt x="16361" y="13333"/>
                </a:cubicBezTo>
                <a:cubicBezTo>
                  <a:pt x="16361" y="17016"/>
                  <a:pt x="13922" y="20000"/>
                  <a:pt x="10911" y="20000"/>
                </a:cubicBezTo>
                <a:moveTo>
                  <a:pt x="10911" y="0"/>
                </a:moveTo>
                <a:cubicBezTo>
                  <a:pt x="4883" y="0"/>
                  <a:pt x="0" y="5972"/>
                  <a:pt x="0" y="13333"/>
                </a:cubicBezTo>
                <a:cubicBezTo>
                  <a:pt x="0" y="20700"/>
                  <a:pt x="4883" y="26666"/>
                  <a:pt x="10911" y="26666"/>
                </a:cubicBezTo>
                <a:cubicBezTo>
                  <a:pt x="16933" y="26666"/>
                  <a:pt x="21816" y="20700"/>
                  <a:pt x="21816" y="13333"/>
                </a:cubicBezTo>
                <a:cubicBezTo>
                  <a:pt x="21816" y="5972"/>
                  <a:pt x="16933" y="0"/>
                  <a:pt x="10911" y="0"/>
                </a:cubicBezTo>
                <a:moveTo>
                  <a:pt x="10911" y="66666"/>
                </a:moveTo>
                <a:cubicBezTo>
                  <a:pt x="7900" y="66666"/>
                  <a:pt x="5455" y="63683"/>
                  <a:pt x="5455" y="60000"/>
                </a:cubicBezTo>
                <a:cubicBezTo>
                  <a:pt x="5455" y="56322"/>
                  <a:pt x="7900" y="53333"/>
                  <a:pt x="10911" y="53333"/>
                </a:cubicBezTo>
                <a:cubicBezTo>
                  <a:pt x="13922" y="53333"/>
                  <a:pt x="16361" y="56322"/>
                  <a:pt x="16361" y="60000"/>
                </a:cubicBezTo>
                <a:cubicBezTo>
                  <a:pt x="16361" y="63683"/>
                  <a:pt x="13922" y="66666"/>
                  <a:pt x="10911" y="66666"/>
                </a:cubicBezTo>
                <a:moveTo>
                  <a:pt x="10911" y="46672"/>
                </a:moveTo>
                <a:cubicBezTo>
                  <a:pt x="4883" y="46672"/>
                  <a:pt x="0" y="52638"/>
                  <a:pt x="0" y="60000"/>
                </a:cubicBezTo>
                <a:cubicBezTo>
                  <a:pt x="0" y="67366"/>
                  <a:pt x="4883" y="73333"/>
                  <a:pt x="10911" y="73333"/>
                </a:cubicBezTo>
                <a:cubicBezTo>
                  <a:pt x="16933" y="73333"/>
                  <a:pt x="21816" y="67366"/>
                  <a:pt x="21816" y="60000"/>
                </a:cubicBezTo>
                <a:cubicBezTo>
                  <a:pt x="21816" y="52638"/>
                  <a:pt x="16933" y="46672"/>
                  <a:pt x="10911" y="46672"/>
                </a:cubicBezTo>
                <a:moveTo>
                  <a:pt x="109088" y="66666"/>
                </a:moveTo>
                <a:lnTo>
                  <a:pt x="43638" y="66666"/>
                </a:lnTo>
                <a:cubicBezTo>
                  <a:pt x="40627" y="66666"/>
                  <a:pt x="38183" y="63683"/>
                  <a:pt x="38183" y="60005"/>
                </a:cubicBezTo>
                <a:cubicBezTo>
                  <a:pt x="38183" y="56322"/>
                  <a:pt x="40627" y="53333"/>
                  <a:pt x="43638" y="53333"/>
                </a:cubicBezTo>
                <a:lnTo>
                  <a:pt x="109088" y="53333"/>
                </a:lnTo>
                <a:cubicBezTo>
                  <a:pt x="112100" y="53333"/>
                  <a:pt x="114544" y="56322"/>
                  <a:pt x="114544" y="60005"/>
                </a:cubicBezTo>
                <a:cubicBezTo>
                  <a:pt x="114544" y="63683"/>
                  <a:pt x="112100" y="66666"/>
                  <a:pt x="109088" y="66666"/>
                </a:cubicBezTo>
                <a:moveTo>
                  <a:pt x="109088" y="46672"/>
                </a:moveTo>
                <a:lnTo>
                  <a:pt x="43638" y="46672"/>
                </a:lnTo>
                <a:cubicBezTo>
                  <a:pt x="37611" y="46672"/>
                  <a:pt x="32727" y="52638"/>
                  <a:pt x="32727" y="60005"/>
                </a:cubicBezTo>
                <a:cubicBezTo>
                  <a:pt x="32727" y="67366"/>
                  <a:pt x="37611" y="73333"/>
                  <a:pt x="43638" y="73333"/>
                </a:cubicBezTo>
                <a:lnTo>
                  <a:pt x="109088" y="73333"/>
                </a:lnTo>
                <a:cubicBezTo>
                  <a:pt x="115116" y="73333"/>
                  <a:pt x="120000" y="67366"/>
                  <a:pt x="120000" y="60005"/>
                </a:cubicBezTo>
                <a:cubicBezTo>
                  <a:pt x="120000" y="52638"/>
                  <a:pt x="115116" y="46672"/>
                  <a:pt x="109088" y="46672"/>
                </a:cubicBezTo>
                <a:moveTo>
                  <a:pt x="109088" y="113333"/>
                </a:moveTo>
                <a:lnTo>
                  <a:pt x="43638" y="113333"/>
                </a:lnTo>
                <a:cubicBezTo>
                  <a:pt x="40627" y="113333"/>
                  <a:pt x="38183" y="110344"/>
                  <a:pt x="38183" y="106666"/>
                </a:cubicBezTo>
                <a:cubicBezTo>
                  <a:pt x="38183" y="102988"/>
                  <a:pt x="40627" y="100000"/>
                  <a:pt x="43638" y="100000"/>
                </a:cubicBezTo>
                <a:lnTo>
                  <a:pt x="109088" y="100000"/>
                </a:lnTo>
                <a:cubicBezTo>
                  <a:pt x="112100" y="100000"/>
                  <a:pt x="114544" y="102988"/>
                  <a:pt x="114544" y="106666"/>
                </a:cubicBezTo>
                <a:cubicBezTo>
                  <a:pt x="114544" y="110344"/>
                  <a:pt x="112100" y="113333"/>
                  <a:pt x="109088" y="113333"/>
                </a:cubicBezTo>
                <a:moveTo>
                  <a:pt x="109088" y="93333"/>
                </a:moveTo>
                <a:lnTo>
                  <a:pt x="43638" y="93333"/>
                </a:lnTo>
                <a:cubicBezTo>
                  <a:pt x="37611" y="93333"/>
                  <a:pt x="32727" y="99305"/>
                  <a:pt x="32727" y="106666"/>
                </a:cubicBezTo>
                <a:cubicBezTo>
                  <a:pt x="32727" y="114033"/>
                  <a:pt x="37611" y="120000"/>
                  <a:pt x="43638" y="120000"/>
                </a:cubicBezTo>
                <a:lnTo>
                  <a:pt x="109088" y="120000"/>
                </a:lnTo>
                <a:cubicBezTo>
                  <a:pt x="115116" y="120000"/>
                  <a:pt x="120000" y="114033"/>
                  <a:pt x="120000" y="106666"/>
                </a:cubicBezTo>
                <a:cubicBezTo>
                  <a:pt x="120000" y="99305"/>
                  <a:pt x="115116" y="93333"/>
                  <a:pt x="109088" y="93333"/>
                </a:cubicBezTo>
                <a:moveTo>
                  <a:pt x="43638" y="6672"/>
                </a:moveTo>
                <a:lnTo>
                  <a:pt x="109088" y="6672"/>
                </a:lnTo>
                <a:cubicBezTo>
                  <a:pt x="112100" y="6672"/>
                  <a:pt x="114544" y="9655"/>
                  <a:pt x="114544" y="13333"/>
                </a:cubicBezTo>
                <a:cubicBezTo>
                  <a:pt x="114544" y="17016"/>
                  <a:pt x="112100" y="20000"/>
                  <a:pt x="109088" y="20000"/>
                </a:cubicBezTo>
                <a:lnTo>
                  <a:pt x="43638" y="20000"/>
                </a:lnTo>
                <a:cubicBezTo>
                  <a:pt x="40627" y="20000"/>
                  <a:pt x="38183" y="17016"/>
                  <a:pt x="38183" y="13333"/>
                </a:cubicBezTo>
                <a:cubicBezTo>
                  <a:pt x="38183" y="9655"/>
                  <a:pt x="40627" y="6672"/>
                  <a:pt x="43638" y="6672"/>
                </a:cubicBezTo>
                <a:moveTo>
                  <a:pt x="43638" y="26666"/>
                </a:moveTo>
                <a:lnTo>
                  <a:pt x="109088" y="26666"/>
                </a:lnTo>
                <a:cubicBezTo>
                  <a:pt x="115116" y="26666"/>
                  <a:pt x="120000" y="20700"/>
                  <a:pt x="120000" y="13333"/>
                </a:cubicBezTo>
                <a:cubicBezTo>
                  <a:pt x="120000" y="5972"/>
                  <a:pt x="115116" y="5"/>
                  <a:pt x="109088" y="5"/>
                </a:cubicBezTo>
                <a:lnTo>
                  <a:pt x="43638" y="5"/>
                </a:lnTo>
                <a:cubicBezTo>
                  <a:pt x="37611" y="5"/>
                  <a:pt x="32727" y="5972"/>
                  <a:pt x="32727" y="13333"/>
                </a:cubicBezTo>
                <a:cubicBezTo>
                  <a:pt x="32727" y="20700"/>
                  <a:pt x="37611" y="26666"/>
                  <a:pt x="43638" y="26666"/>
                </a:cubicBezTo>
                <a:moveTo>
                  <a:pt x="10911" y="113333"/>
                </a:moveTo>
                <a:cubicBezTo>
                  <a:pt x="7900" y="113333"/>
                  <a:pt x="5455" y="110344"/>
                  <a:pt x="5455" y="106666"/>
                </a:cubicBezTo>
                <a:cubicBezTo>
                  <a:pt x="5455" y="102988"/>
                  <a:pt x="7900" y="100000"/>
                  <a:pt x="10911" y="100000"/>
                </a:cubicBezTo>
                <a:cubicBezTo>
                  <a:pt x="13922" y="100000"/>
                  <a:pt x="16361" y="102988"/>
                  <a:pt x="16361" y="106666"/>
                </a:cubicBezTo>
                <a:cubicBezTo>
                  <a:pt x="16361" y="110344"/>
                  <a:pt x="13922" y="113333"/>
                  <a:pt x="10911" y="113333"/>
                </a:cubicBezTo>
                <a:moveTo>
                  <a:pt x="10911" y="93333"/>
                </a:moveTo>
                <a:cubicBezTo>
                  <a:pt x="4883" y="93333"/>
                  <a:pt x="0" y="99305"/>
                  <a:pt x="0" y="106666"/>
                </a:cubicBezTo>
                <a:cubicBezTo>
                  <a:pt x="0" y="114033"/>
                  <a:pt x="4883" y="120000"/>
                  <a:pt x="10911" y="120000"/>
                </a:cubicBezTo>
                <a:cubicBezTo>
                  <a:pt x="16933" y="120000"/>
                  <a:pt x="21816" y="114033"/>
                  <a:pt x="21816" y="106666"/>
                </a:cubicBezTo>
                <a:cubicBezTo>
                  <a:pt x="21816" y="99305"/>
                  <a:pt x="16933" y="93333"/>
                  <a:pt x="10911" y="93333"/>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73" name="Shape 2073"/>
          <p:cNvSpPr/>
          <p:nvPr/>
        </p:nvSpPr>
        <p:spPr>
          <a:xfrm>
            <a:off x="8384603" y="3139920"/>
            <a:ext cx="279328" cy="228541"/>
          </a:xfrm>
          <a:custGeom>
            <a:avLst/>
            <a:gdLst/>
            <a:ahLst/>
            <a:cxnLst/>
            <a:rect l="0" t="0" r="0" b="0"/>
            <a:pathLst>
              <a:path w="120000" h="120000" extrusionOk="0">
                <a:moveTo>
                  <a:pt x="117272" y="73333"/>
                </a:moveTo>
                <a:lnTo>
                  <a:pt x="30000" y="73333"/>
                </a:lnTo>
                <a:cubicBezTo>
                  <a:pt x="28494" y="73333"/>
                  <a:pt x="27272" y="74827"/>
                  <a:pt x="27272" y="76666"/>
                </a:cubicBezTo>
                <a:cubicBezTo>
                  <a:pt x="27272" y="78511"/>
                  <a:pt x="28494" y="80000"/>
                  <a:pt x="30000" y="80000"/>
                </a:cubicBezTo>
                <a:lnTo>
                  <a:pt x="117272" y="80000"/>
                </a:lnTo>
                <a:cubicBezTo>
                  <a:pt x="118777" y="80000"/>
                  <a:pt x="120000" y="78511"/>
                  <a:pt x="120000" y="76666"/>
                </a:cubicBezTo>
                <a:cubicBezTo>
                  <a:pt x="120000" y="74827"/>
                  <a:pt x="118777" y="73333"/>
                  <a:pt x="117272" y="73333"/>
                </a:cubicBezTo>
                <a:moveTo>
                  <a:pt x="117272" y="40000"/>
                </a:moveTo>
                <a:lnTo>
                  <a:pt x="30000" y="40000"/>
                </a:lnTo>
                <a:cubicBezTo>
                  <a:pt x="28494" y="40000"/>
                  <a:pt x="27272" y="41494"/>
                  <a:pt x="27272" y="43333"/>
                </a:cubicBezTo>
                <a:cubicBezTo>
                  <a:pt x="27272" y="45177"/>
                  <a:pt x="28494" y="46672"/>
                  <a:pt x="30000" y="46672"/>
                </a:cubicBezTo>
                <a:lnTo>
                  <a:pt x="117272" y="46672"/>
                </a:lnTo>
                <a:cubicBezTo>
                  <a:pt x="118777" y="46672"/>
                  <a:pt x="120000" y="45177"/>
                  <a:pt x="120000" y="43333"/>
                </a:cubicBezTo>
                <a:cubicBezTo>
                  <a:pt x="120000" y="41494"/>
                  <a:pt x="118777" y="40000"/>
                  <a:pt x="117272" y="40000"/>
                </a:cubicBezTo>
                <a:moveTo>
                  <a:pt x="8183" y="0"/>
                </a:moveTo>
                <a:cubicBezTo>
                  <a:pt x="3661" y="0"/>
                  <a:pt x="0" y="4483"/>
                  <a:pt x="0" y="10000"/>
                </a:cubicBezTo>
                <a:cubicBezTo>
                  <a:pt x="0" y="15522"/>
                  <a:pt x="3661" y="20000"/>
                  <a:pt x="8183" y="20000"/>
                </a:cubicBezTo>
                <a:cubicBezTo>
                  <a:pt x="12700" y="20000"/>
                  <a:pt x="16361" y="15522"/>
                  <a:pt x="16361" y="10000"/>
                </a:cubicBezTo>
                <a:cubicBezTo>
                  <a:pt x="16361" y="4483"/>
                  <a:pt x="12700" y="0"/>
                  <a:pt x="8183" y="0"/>
                </a:cubicBezTo>
                <a:moveTo>
                  <a:pt x="117272" y="106666"/>
                </a:moveTo>
                <a:lnTo>
                  <a:pt x="30000" y="106666"/>
                </a:lnTo>
                <a:cubicBezTo>
                  <a:pt x="28494" y="106666"/>
                  <a:pt x="27272" y="108161"/>
                  <a:pt x="27272" y="110000"/>
                </a:cubicBezTo>
                <a:cubicBezTo>
                  <a:pt x="27272" y="111844"/>
                  <a:pt x="28494" y="113333"/>
                  <a:pt x="30000" y="113333"/>
                </a:cubicBezTo>
                <a:lnTo>
                  <a:pt x="117272" y="113333"/>
                </a:lnTo>
                <a:cubicBezTo>
                  <a:pt x="118777" y="113333"/>
                  <a:pt x="120000" y="111844"/>
                  <a:pt x="120000" y="110000"/>
                </a:cubicBezTo>
                <a:cubicBezTo>
                  <a:pt x="120000" y="108161"/>
                  <a:pt x="118777" y="106666"/>
                  <a:pt x="117272" y="106666"/>
                </a:cubicBezTo>
                <a:moveTo>
                  <a:pt x="30000" y="13333"/>
                </a:moveTo>
                <a:lnTo>
                  <a:pt x="117272" y="13333"/>
                </a:lnTo>
                <a:cubicBezTo>
                  <a:pt x="118777" y="13333"/>
                  <a:pt x="120000" y="11844"/>
                  <a:pt x="120000" y="10000"/>
                </a:cubicBezTo>
                <a:cubicBezTo>
                  <a:pt x="120000" y="8161"/>
                  <a:pt x="118777" y="6666"/>
                  <a:pt x="117272" y="6666"/>
                </a:cubicBezTo>
                <a:lnTo>
                  <a:pt x="30000" y="6666"/>
                </a:lnTo>
                <a:cubicBezTo>
                  <a:pt x="28494" y="6666"/>
                  <a:pt x="27272" y="8161"/>
                  <a:pt x="27272" y="10000"/>
                </a:cubicBezTo>
                <a:cubicBezTo>
                  <a:pt x="27272" y="11844"/>
                  <a:pt x="28494" y="13333"/>
                  <a:pt x="30000" y="13333"/>
                </a:cubicBezTo>
                <a:moveTo>
                  <a:pt x="8183" y="100000"/>
                </a:moveTo>
                <a:cubicBezTo>
                  <a:pt x="3661" y="100000"/>
                  <a:pt x="0" y="104477"/>
                  <a:pt x="0" y="110000"/>
                </a:cubicBezTo>
                <a:cubicBezTo>
                  <a:pt x="0" y="115522"/>
                  <a:pt x="3661" y="120000"/>
                  <a:pt x="8183" y="120000"/>
                </a:cubicBezTo>
                <a:cubicBezTo>
                  <a:pt x="12700" y="120000"/>
                  <a:pt x="16361" y="115522"/>
                  <a:pt x="16361" y="110000"/>
                </a:cubicBezTo>
                <a:cubicBezTo>
                  <a:pt x="16361" y="104477"/>
                  <a:pt x="12700" y="100000"/>
                  <a:pt x="8183" y="100000"/>
                </a:cubicBezTo>
                <a:moveTo>
                  <a:pt x="8183" y="33333"/>
                </a:moveTo>
                <a:cubicBezTo>
                  <a:pt x="3661" y="33333"/>
                  <a:pt x="0" y="37816"/>
                  <a:pt x="0" y="43333"/>
                </a:cubicBezTo>
                <a:cubicBezTo>
                  <a:pt x="0" y="48855"/>
                  <a:pt x="3661" y="53333"/>
                  <a:pt x="8183" y="53333"/>
                </a:cubicBezTo>
                <a:cubicBezTo>
                  <a:pt x="12700" y="53333"/>
                  <a:pt x="16361" y="48855"/>
                  <a:pt x="16361" y="43333"/>
                </a:cubicBezTo>
                <a:cubicBezTo>
                  <a:pt x="16361" y="37816"/>
                  <a:pt x="12700" y="33333"/>
                  <a:pt x="8183" y="33333"/>
                </a:cubicBezTo>
                <a:moveTo>
                  <a:pt x="8183" y="66666"/>
                </a:moveTo>
                <a:cubicBezTo>
                  <a:pt x="3661" y="66666"/>
                  <a:pt x="0" y="71150"/>
                  <a:pt x="0" y="76666"/>
                </a:cubicBezTo>
                <a:cubicBezTo>
                  <a:pt x="0" y="82188"/>
                  <a:pt x="3661" y="86666"/>
                  <a:pt x="8183" y="86666"/>
                </a:cubicBezTo>
                <a:cubicBezTo>
                  <a:pt x="12700" y="86666"/>
                  <a:pt x="16361" y="82188"/>
                  <a:pt x="16361" y="76666"/>
                </a:cubicBezTo>
                <a:cubicBezTo>
                  <a:pt x="16361" y="71150"/>
                  <a:pt x="12700" y="66666"/>
                  <a:pt x="8183" y="66666"/>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74" name="Shape 2074"/>
          <p:cNvSpPr/>
          <p:nvPr/>
        </p:nvSpPr>
        <p:spPr>
          <a:xfrm>
            <a:off x="8917865" y="3139920"/>
            <a:ext cx="279328" cy="228534"/>
          </a:xfrm>
          <a:custGeom>
            <a:avLst/>
            <a:gdLst/>
            <a:ahLst/>
            <a:cxnLst/>
            <a:rect l="0" t="0" r="0" b="0"/>
            <a:pathLst>
              <a:path w="120000" h="120000" extrusionOk="0">
                <a:moveTo>
                  <a:pt x="114544" y="33333"/>
                </a:moveTo>
                <a:lnTo>
                  <a:pt x="5455" y="33333"/>
                </a:lnTo>
                <a:lnTo>
                  <a:pt x="5455" y="13327"/>
                </a:lnTo>
                <a:cubicBezTo>
                  <a:pt x="5455" y="9650"/>
                  <a:pt x="7900" y="6666"/>
                  <a:pt x="10911" y="6666"/>
                </a:cubicBezTo>
                <a:lnTo>
                  <a:pt x="38183" y="6666"/>
                </a:lnTo>
                <a:cubicBezTo>
                  <a:pt x="46361" y="6666"/>
                  <a:pt x="46361" y="20000"/>
                  <a:pt x="60000" y="20000"/>
                </a:cubicBezTo>
                <a:lnTo>
                  <a:pt x="109088" y="20000"/>
                </a:lnTo>
                <a:cubicBezTo>
                  <a:pt x="112100" y="20000"/>
                  <a:pt x="114544" y="22983"/>
                  <a:pt x="114544" y="26666"/>
                </a:cubicBezTo>
                <a:cubicBezTo>
                  <a:pt x="114544" y="26666"/>
                  <a:pt x="114544" y="33333"/>
                  <a:pt x="114544" y="33333"/>
                </a:cubicBezTo>
                <a:close/>
                <a:moveTo>
                  <a:pt x="114544" y="106666"/>
                </a:moveTo>
                <a:cubicBezTo>
                  <a:pt x="114544" y="110350"/>
                  <a:pt x="112100" y="113333"/>
                  <a:pt x="109088" y="113333"/>
                </a:cubicBezTo>
                <a:lnTo>
                  <a:pt x="10911" y="113333"/>
                </a:lnTo>
                <a:cubicBezTo>
                  <a:pt x="7900" y="113333"/>
                  <a:pt x="5455" y="110350"/>
                  <a:pt x="5455" y="106666"/>
                </a:cubicBezTo>
                <a:lnTo>
                  <a:pt x="5455" y="40000"/>
                </a:lnTo>
                <a:lnTo>
                  <a:pt x="114544" y="40000"/>
                </a:lnTo>
                <a:cubicBezTo>
                  <a:pt x="114544" y="40000"/>
                  <a:pt x="114544" y="106666"/>
                  <a:pt x="114544" y="106666"/>
                </a:cubicBezTo>
                <a:close/>
                <a:moveTo>
                  <a:pt x="109088" y="13327"/>
                </a:moveTo>
                <a:lnTo>
                  <a:pt x="60000" y="13327"/>
                </a:lnTo>
                <a:cubicBezTo>
                  <a:pt x="49088" y="13327"/>
                  <a:pt x="49088" y="0"/>
                  <a:pt x="38183" y="0"/>
                </a:cubicBezTo>
                <a:lnTo>
                  <a:pt x="10911" y="0"/>
                </a:lnTo>
                <a:cubicBezTo>
                  <a:pt x="4883" y="0"/>
                  <a:pt x="0" y="5966"/>
                  <a:pt x="0" y="13327"/>
                </a:cubicBezTo>
                <a:lnTo>
                  <a:pt x="0" y="106666"/>
                </a:lnTo>
                <a:cubicBezTo>
                  <a:pt x="0" y="114033"/>
                  <a:pt x="4883" y="120000"/>
                  <a:pt x="10911" y="120000"/>
                </a:cubicBezTo>
                <a:lnTo>
                  <a:pt x="109088" y="120000"/>
                </a:lnTo>
                <a:cubicBezTo>
                  <a:pt x="115116" y="120000"/>
                  <a:pt x="120000" y="114033"/>
                  <a:pt x="120000" y="106666"/>
                </a:cubicBezTo>
                <a:lnTo>
                  <a:pt x="120000" y="26666"/>
                </a:lnTo>
                <a:cubicBezTo>
                  <a:pt x="120000" y="19300"/>
                  <a:pt x="115116" y="13327"/>
                  <a:pt x="109088" y="13327"/>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75" name="Shape 2075"/>
          <p:cNvSpPr/>
          <p:nvPr/>
        </p:nvSpPr>
        <p:spPr>
          <a:xfrm>
            <a:off x="9451126" y="3127223"/>
            <a:ext cx="279328" cy="253934"/>
          </a:xfrm>
          <a:custGeom>
            <a:avLst/>
            <a:gdLst/>
            <a:ahLst/>
            <a:cxnLst/>
            <a:rect l="0" t="0" r="0" b="0"/>
            <a:pathLst>
              <a:path w="120000" h="120000" extrusionOk="0">
                <a:moveTo>
                  <a:pt x="109088" y="12005"/>
                </a:moveTo>
                <a:lnTo>
                  <a:pt x="76361" y="12005"/>
                </a:lnTo>
                <a:cubicBezTo>
                  <a:pt x="65455" y="12000"/>
                  <a:pt x="65455" y="0"/>
                  <a:pt x="54544" y="0"/>
                </a:cubicBezTo>
                <a:lnTo>
                  <a:pt x="32727" y="0"/>
                </a:lnTo>
                <a:cubicBezTo>
                  <a:pt x="26700" y="0"/>
                  <a:pt x="21816" y="5372"/>
                  <a:pt x="21816" y="12005"/>
                </a:cubicBezTo>
                <a:lnTo>
                  <a:pt x="21816" y="15000"/>
                </a:lnTo>
                <a:cubicBezTo>
                  <a:pt x="21816" y="16661"/>
                  <a:pt x="23038" y="18000"/>
                  <a:pt x="24544" y="18000"/>
                </a:cubicBezTo>
                <a:cubicBezTo>
                  <a:pt x="26055" y="18000"/>
                  <a:pt x="27272" y="16661"/>
                  <a:pt x="27272" y="15000"/>
                </a:cubicBezTo>
                <a:lnTo>
                  <a:pt x="27272" y="12005"/>
                </a:lnTo>
                <a:cubicBezTo>
                  <a:pt x="27272" y="8688"/>
                  <a:pt x="29711" y="6000"/>
                  <a:pt x="32727" y="6000"/>
                </a:cubicBezTo>
                <a:lnTo>
                  <a:pt x="54544" y="6000"/>
                </a:lnTo>
                <a:cubicBezTo>
                  <a:pt x="62727" y="6000"/>
                  <a:pt x="62727" y="17994"/>
                  <a:pt x="76355" y="18000"/>
                </a:cubicBezTo>
                <a:lnTo>
                  <a:pt x="109088" y="18000"/>
                </a:lnTo>
                <a:cubicBezTo>
                  <a:pt x="112100" y="18000"/>
                  <a:pt x="114544" y="20688"/>
                  <a:pt x="114544" y="24005"/>
                </a:cubicBezTo>
                <a:lnTo>
                  <a:pt x="114544" y="84000"/>
                </a:lnTo>
                <a:cubicBezTo>
                  <a:pt x="114544" y="87316"/>
                  <a:pt x="112100" y="90000"/>
                  <a:pt x="109088" y="90000"/>
                </a:cubicBezTo>
                <a:lnTo>
                  <a:pt x="106361" y="90000"/>
                </a:lnTo>
                <a:cubicBezTo>
                  <a:pt x="104855" y="90000"/>
                  <a:pt x="103638" y="91344"/>
                  <a:pt x="103638" y="93000"/>
                </a:cubicBezTo>
                <a:cubicBezTo>
                  <a:pt x="103638" y="94661"/>
                  <a:pt x="104855" y="96000"/>
                  <a:pt x="106361" y="96000"/>
                </a:cubicBezTo>
                <a:lnTo>
                  <a:pt x="109088" y="96000"/>
                </a:lnTo>
                <a:cubicBezTo>
                  <a:pt x="115116" y="96000"/>
                  <a:pt x="120000" y="90633"/>
                  <a:pt x="120000" y="84000"/>
                </a:cubicBezTo>
                <a:lnTo>
                  <a:pt x="120000" y="24005"/>
                </a:lnTo>
                <a:cubicBezTo>
                  <a:pt x="120000" y="17372"/>
                  <a:pt x="115116" y="12005"/>
                  <a:pt x="109088" y="12005"/>
                </a:cubicBezTo>
                <a:moveTo>
                  <a:pt x="92727" y="54000"/>
                </a:moveTo>
                <a:lnTo>
                  <a:pt x="5455" y="54000"/>
                </a:lnTo>
                <a:lnTo>
                  <a:pt x="5455" y="36005"/>
                </a:lnTo>
                <a:cubicBezTo>
                  <a:pt x="5455" y="32688"/>
                  <a:pt x="7894" y="30000"/>
                  <a:pt x="10911" y="30000"/>
                </a:cubicBezTo>
                <a:lnTo>
                  <a:pt x="32727" y="30000"/>
                </a:lnTo>
                <a:cubicBezTo>
                  <a:pt x="40911" y="30000"/>
                  <a:pt x="40911" y="42000"/>
                  <a:pt x="54544" y="42000"/>
                </a:cubicBezTo>
                <a:lnTo>
                  <a:pt x="87272" y="42000"/>
                </a:lnTo>
                <a:cubicBezTo>
                  <a:pt x="90283" y="42000"/>
                  <a:pt x="92727" y="44688"/>
                  <a:pt x="92727" y="48005"/>
                </a:cubicBezTo>
                <a:cubicBezTo>
                  <a:pt x="92727" y="48005"/>
                  <a:pt x="92727" y="54000"/>
                  <a:pt x="92727" y="54000"/>
                </a:cubicBezTo>
                <a:close/>
                <a:moveTo>
                  <a:pt x="92727" y="108000"/>
                </a:moveTo>
                <a:cubicBezTo>
                  <a:pt x="92727" y="111316"/>
                  <a:pt x="90283" y="114000"/>
                  <a:pt x="87272" y="114000"/>
                </a:cubicBezTo>
                <a:lnTo>
                  <a:pt x="10911" y="114000"/>
                </a:lnTo>
                <a:cubicBezTo>
                  <a:pt x="7894" y="114000"/>
                  <a:pt x="5455" y="111316"/>
                  <a:pt x="5455" y="108000"/>
                </a:cubicBezTo>
                <a:lnTo>
                  <a:pt x="5455" y="60005"/>
                </a:lnTo>
                <a:lnTo>
                  <a:pt x="92727" y="60005"/>
                </a:lnTo>
                <a:cubicBezTo>
                  <a:pt x="92727" y="60005"/>
                  <a:pt x="92727" y="108000"/>
                  <a:pt x="92727" y="108000"/>
                </a:cubicBezTo>
                <a:close/>
                <a:moveTo>
                  <a:pt x="87272" y="36005"/>
                </a:moveTo>
                <a:lnTo>
                  <a:pt x="54544" y="36005"/>
                </a:lnTo>
                <a:cubicBezTo>
                  <a:pt x="43638" y="36000"/>
                  <a:pt x="43638" y="24000"/>
                  <a:pt x="32727" y="24000"/>
                </a:cubicBezTo>
                <a:lnTo>
                  <a:pt x="10911" y="24000"/>
                </a:lnTo>
                <a:cubicBezTo>
                  <a:pt x="4883" y="24000"/>
                  <a:pt x="0" y="29372"/>
                  <a:pt x="0" y="36005"/>
                </a:cubicBezTo>
                <a:lnTo>
                  <a:pt x="0" y="108000"/>
                </a:lnTo>
                <a:cubicBezTo>
                  <a:pt x="0" y="114633"/>
                  <a:pt x="4883" y="120000"/>
                  <a:pt x="10911" y="120000"/>
                </a:cubicBezTo>
                <a:lnTo>
                  <a:pt x="87272" y="120000"/>
                </a:lnTo>
                <a:cubicBezTo>
                  <a:pt x="93300" y="120000"/>
                  <a:pt x="98183" y="114633"/>
                  <a:pt x="98183" y="108000"/>
                </a:cubicBezTo>
                <a:lnTo>
                  <a:pt x="98183" y="48005"/>
                </a:lnTo>
                <a:cubicBezTo>
                  <a:pt x="98183" y="41372"/>
                  <a:pt x="93300" y="36005"/>
                  <a:pt x="87272" y="36005"/>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76" name="Shape 2076"/>
          <p:cNvSpPr/>
          <p:nvPr/>
        </p:nvSpPr>
        <p:spPr>
          <a:xfrm>
            <a:off x="9984387" y="3139920"/>
            <a:ext cx="279328" cy="228531"/>
          </a:xfrm>
          <a:custGeom>
            <a:avLst/>
            <a:gdLst/>
            <a:ahLst/>
            <a:cxnLst/>
            <a:rect l="0" t="0" r="0" b="0"/>
            <a:pathLst>
              <a:path w="120000" h="120000" extrusionOk="0">
                <a:moveTo>
                  <a:pt x="60000" y="73333"/>
                </a:moveTo>
                <a:cubicBezTo>
                  <a:pt x="61505" y="73333"/>
                  <a:pt x="62727" y="74827"/>
                  <a:pt x="62727" y="76666"/>
                </a:cubicBezTo>
                <a:cubicBezTo>
                  <a:pt x="62727" y="78511"/>
                  <a:pt x="61505" y="80000"/>
                  <a:pt x="60000" y="80000"/>
                </a:cubicBezTo>
                <a:cubicBezTo>
                  <a:pt x="58494" y="80000"/>
                  <a:pt x="57272" y="78511"/>
                  <a:pt x="57272" y="76666"/>
                </a:cubicBezTo>
                <a:cubicBezTo>
                  <a:pt x="57272" y="74827"/>
                  <a:pt x="58494" y="73333"/>
                  <a:pt x="60000" y="73333"/>
                </a:cubicBezTo>
                <a:moveTo>
                  <a:pt x="60000" y="86666"/>
                </a:moveTo>
                <a:cubicBezTo>
                  <a:pt x="64516" y="86666"/>
                  <a:pt x="68183" y="82188"/>
                  <a:pt x="68183" y="76666"/>
                </a:cubicBezTo>
                <a:cubicBezTo>
                  <a:pt x="68183" y="71144"/>
                  <a:pt x="64516" y="66666"/>
                  <a:pt x="60000" y="66666"/>
                </a:cubicBezTo>
                <a:cubicBezTo>
                  <a:pt x="55483" y="66666"/>
                  <a:pt x="51816" y="71144"/>
                  <a:pt x="51816" y="76666"/>
                </a:cubicBezTo>
                <a:cubicBezTo>
                  <a:pt x="51816" y="82188"/>
                  <a:pt x="55483" y="86666"/>
                  <a:pt x="60000" y="86666"/>
                </a:cubicBezTo>
                <a:moveTo>
                  <a:pt x="30000" y="73333"/>
                </a:moveTo>
                <a:cubicBezTo>
                  <a:pt x="31505" y="73333"/>
                  <a:pt x="32727" y="74827"/>
                  <a:pt x="32727" y="76666"/>
                </a:cubicBezTo>
                <a:cubicBezTo>
                  <a:pt x="32727" y="78511"/>
                  <a:pt x="31505" y="80000"/>
                  <a:pt x="30000" y="80000"/>
                </a:cubicBezTo>
                <a:cubicBezTo>
                  <a:pt x="28494" y="80000"/>
                  <a:pt x="27272" y="78511"/>
                  <a:pt x="27272" y="76666"/>
                </a:cubicBezTo>
                <a:cubicBezTo>
                  <a:pt x="27272" y="74827"/>
                  <a:pt x="28494" y="73333"/>
                  <a:pt x="30000" y="73333"/>
                </a:cubicBezTo>
                <a:moveTo>
                  <a:pt x="30000" y="86666"/>
                </a:moveTo>
                <a:cubicBezTo>
                  <a:pt x="34516" y="86666"/>
                  <a:pt x="38183" y="82188"/>
                  <a:pt x="38183" y="76666"/>
                </a:cubicBezTo>
                <a:cubicBezTo>
                  <a:pt x="38183" y="71144"/>
                  <a:pt x="34516" y="66666"/>
                  <a:pt x="30000" y="66666"/>
                </a:cubicBezTo>
                <a:cubicBezTo>
                  <a:pt x="25483" y="66666"/>
                  <a:pt x="21816" y="71144"/>
                  <a:pt x="21816" y="76666"/>
                </a:cubicBezTo>
                <a:cubicBezTo>
                  <a:pt x="21816" y="82188"/>
                  <a:pt x="25483" y="86666"/>
                  <a:pt x="30000" y="86666"/>
                </a:cubicBezTo>
                <a:moveTo>
                  <a:pt x="114544" y="33333"/>
                </a:moveTo>
                <a:lnTo>
                  <a:pt x="5455" y="33333"/>
                </a:lnTo>
                <a:lnTo>
                  <a:pt x="5455" y="13327"/>
                </a:lnTo>
                <a:cubicBezTo>
                  <a:pt x="5455" y="9650"/>
                  <a:pt x="7894" y="6666"/>
                  <a:pt x="10911" y="6666"/>
                </a:cubicBezTo>
                <a:lnTo>
                  <a:pt x="38183" y="6666"/>
                </a:lnTo>
                <a:cubicBezTo>
                  <a:pt x="46361" y="6666"/>
                  <a:pt x="46361" y="20000"/>
                  <a:pt x="60000" y="20000"/>
                </a:cubicBezTo>
                <a:lnTo>
                  <a:pt x="109088" y="20000"/>
                </a:lnTo>
                <a:cubicBezTo>
                  <a:pt x="112100" y="20000"/>
                  <a:pt x="114544" y="22983"/>
                  <a:pt x="114544" y="26661"/>
                </a:cubicBezTo>
                <a:cubicBezTo>
                  <a:pt x="114544" y="26661"/>
                  <a:pt x="114544" y="33333"/>
                  <a:pt x="114544" y="33333"/>
                </a:cubicBezTo>
                <a:close/>
                <a:moveTo>
                  <a:pt x="114544" y="106666"/>
                </a:moveTo>
                <a:cubicBezTo>
                  <a:pt x="114544" y="110344"/>
                  <a:pt x="112100" y="113333"/>
                  <a:pt x="109088" y="113333"/>
                </a:cubicBezTo>
                <a:lnTo>
                  <a:pt x="10911" y="113333"/>
                </a:lnTo>
                <a:cubicBezTo>
                  <a:pt x="7894" y="113333"/>
                  <a:pt x="5455" y="110344"/>
                  <a:pt x="5455" y="106666"/>
                </a:cubicBezTo>
                <a:lnTo>
                  <a:pt x="5455" y="39994"/>
                </a:lnTo>
                <a:lnTo>
                  <a:pt x="114544" y="39994"/>
                </a:lnTo>
                <a:cubicBezTo>
                  <a:pt x="114544" y="39994"/>
                  <a:pt x="114544" y="106666"/>
                  <a:pt x="114544" y="106666"/>
                </a:cubicBezTo>
                <a:close/>
                <a:moveTo>
                  <a:pt x="109088" y="13327"/>
                </a:moveTo>
                <a:lnTo>
                  <a:pt x="60000" y="13327"/>
                </a:lnTo>
                <a:cubicBezTo>
                  <a:pt x="49088" y="13327"/>
                  <a:pt x="49088" y="0"/>
                  <a:pt x="38183" y="0"/>
                </a:cubicBezTo>
                <a:lnTo>
                  <a:pt x="10911" y="0"/>
                </a:lnTo>
                <a:cubicBezTo>
                  <a:pt x="4883" y="0"/>
                  <a:pt x="0" y="5966"/>
                  <a:pt x="0" y="13327"/>
                </a:cubicBezTo>
                <a:lnTo>
                  <a:pt x="0" y="106666"/>
                </a:lnTo>
                <a:cubicBezTo>
                  <a:pt x="0" y="114033"/>
                  <a:pt x="4883" y="120000"/>
                  <a:pt x="10911" y="120000"/>
                </a:cubicBezTo>
                <a:lnTo>
                  <a:pt x="109088" y="120000"/>
                </a:lnTo>
                <a:cubicBezTo>
                  <a:pt x="115116" y="120000"/>
                  <a:pt x="120000" y="114033"/>
                  <a:pt x="120000" y="106666"/>
                </a:cubicBezTo>
                <a:lnTo>
                  <a:pt x="120000" y="26661"/>
                </a:lnTo>
                <a:cubicBezTo>
                  <a:pt x="120000" y="19300"/>
                  <a:pt x="115116" y="13327"/>
                  <a:pt x="109088" y="13327"/>
                </a:cubicBezTo>
                <a:moveTo>
                  <a:pt x="90000" y="73333"/>
                </a:moveTo>
                <a:cubicBezTo>
                  <a:pt x="91505" y="73333"/>
                  <a:pt x="92727" y="74827"/>
                  <a:pt x="92727" y="76666"/>
                </a:cubicBezTo>
                <a:cubicBezTo>
                  <a:pt x="92727" y="78511"/>
                  <a:pt x="91505" y="80000"/>
                  <a:pt x="90000" y="80000"/>
                </a:cubicBezTo>
                <a:cubicBezTo>
                  <a:pt x="88494" y="80000"/>
                  <a:pt x="87272" y="78511"/>
                  <a:pt x="87272" y="76666"/>
                </a:cubicBezTo>
                <a:cubicBezTo>
                  <a:pt x="87272" y="74827"/>
                  <a:pt x="88494" y="73333"/>
                  <a:pt x="90000" y="73333"/>
                </a:cubicBezTo>
                <a:moveTo>
                  <a:pt x="90000" y="86666"/>
                </a:moveTo>
                <a:cubicBezTo>
                  <a:pt x="94516" y="86666"/>
                  <a:pt x="98183" y="82188"/>
                  <a:pt x="98183" y="76666"/>
                </a:cubicBezTo>
                <a:cubicBezTo>
                  <a:pt x="98183" y="71144"/>
                  <a:pt x="94516" y="66666"/>
                  <a:pt x="90000" y="66666"/>
                </a:cubicBezTo>
                <a:cubicBezTo>
                  <a:pt x="85483" y="66666"/>
                  <a:pt x="81816" y="71144"/>
                  <a:pt x="81816" y="76666"/>
                </a:cubicBezTo>
                <a:cubicBezTo>
                  <a:pt x="81816" y="82188"/>
                  <a:pt x="85483" y="86666"/>
                  <a:pt x="90000" y="86666"/>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77" name="Shape 2077"/>
          <p:cNvSpPr/>
          <p:nvPr/>
        </p:nvSpPr>
        <p:spPr>
          <a:xfrm>
            <a:off x="10517648" y="3114527"/>
            <a:ext cx="279328" cy="279328"/>
          </a:xfrm>
          <a:custGeom>
            <a:avLst/>
            <a:gdLst/>
            <a:ahLst/>
            <a:cxnLst/>
            <a:rect l="0" t="0" r="0" b="0"/>
            <a:pathLst>
              <a:path w="120000" h="120000" extrusionOk="0">
                <a:moveTo>
                  <a:pt x="109088" y="10911"/>
                </a:moveTo>
                <a:lnTo>
                  <a:pt x="60000" y="10911"/>
                </a:lnTo>
                <a:cubicBezTo>
                  <a:pt x="49088" y="10911"/>
                  <a:pt x="49088" y="0"/>
                  <a:pt x="38183" y="0"/>
                </a:cubicBezTo>
                <a:lnTo>
                  <a:pt x="10911" y="0"/>
                </a:lnTo>
                <a:cubicBezTo>
                  <a:pt x="4883" y="0"/>
                  <a:pt x="0" y="4883"/>
                  <a:pt x="0" y="10911"/>
                </a:cubicBezTo>
                <a:lnTo>
                  <a:pt x="0" y="87272"/>
                </a:lnTo>
                <a:cubicBezTo>
                  <a:pt x="0" y="93300"/>
                  <a:pt x="4883" y="98183"/>
                  <a:pt x="10911" y="98183"/>
                </a:cubicBezTo>
                <a:lnTo>
                  <a:pt x="36661" y="98183"/>
                </a:lnTo>
                <a:cubicBezTo>
                  <a:pt x="34761" y="96511"/>
                  <a:pt x="33005" y="94700"/>
                  <a:pt x="31422" y="92727"/>
                </a:cubicBezTo>
                <a:lnTo>
                  <a:pt x="10911" y="92727"/>
                </a:lnTo>
                <a:cubicBezTo>
                  <a:pt x="7900" y="92727"/>
                  <a:pt x="5455" y="90288"/>
                  <a:pt x="5455" y="87272"/>
                </a:cubicBezTo>
                <a:lnTo>
                  <a:pt x="5455" y="32727"/>
                </a:lnTo>
                <a:lnTo>
                  <a:pt x="36661" y="32727"/>
                </a:lnTo>
                <a:cubicBezTo>
                  <a:pt x="39016" y="30650"/>
                  <a:pt x="41577" y="28805"/>
                  <a:pt x="44344" y="27272"/>
                </a:cubicBezTo>
                <a:lnTo>
                  <a:pt x="5455" y="27272"/>
                </a:lnTo>
                <a:lnTo>
                  <a:pt x="5455" y="10911"/>
                </a:lnTo>
                <a:cubicBezTo>
                  <a:pt x="5455" y="7900"/>
                  <a:pt x="7900" y="5455"/>
                  <a:pt x="10911" y="5455"/>
                </a:cubicBezTo>
                <a:lnTo>
                  <a:pt x="38183" y="5455"/>
                </a:lnTo>
                <a:cubicBezTo>
                  <a:pt x="46361" y="5455"/>
                  <a:pt x="46361" y="16366"/>
                  <a:pt x="60000" y="16366"/>
                </a:cubicBezTo>
                <a:lnTo>
                  <a:pt x="109088" y="16366"/>
                </a:lnTo>
                <a:cubicBezTo>
                  <a:pt x="112100" y="16366"/>
                  <a:pt x="114544" y="18805"/>
                  <a:pt x="114544" y="21816"/>
                </a:cubicBezTo>
                <a:lnTo>
                  <a:pt x="114544" y="27272"/>
                </a:lnTo>
                <a:lnTo>
                  <a:pt x="86566" y="27272"/>
                </a:lnTo>
                <a:cubicBezTo>
                  <a:pt x="89333" y="28805"/>
                  <a:pt x="91894" y="30650"/>
                  <a:pt x="94250" y="32727"/>
                </a:cubicBezTo>
                <a:lnTo>
                  <a:pt x="114544" y="32727"/>
                </a:lnTo>
                <a:lnTo>
                  <a:pt x="114544" y="87272"/>
                </a:lnTo>
                <a:cubicBezTo>
                  <a:pt x="114544" y="90288"/>
                  <a:pt x="112100" y="92727"/>
                  <a:pt x="109088" y="92727"/>
                </a:cubicBezTo>
                <a:lnTo>
                  <a:pt x="104255" y="92727"/>
                </a:lnTo>
                <a:lnTo>
                  <a:pt x="109655" y="98127"/>
                </a:lnTo>
                <a:cubicBezTo>
                  <a:pt x="115411" y="97827"/>
                  <a:pt x="120000" y="93105"/>
                  <a:pt x="120000" y="87272"/>
                </a:cubicBezTo>
                <a:lnTo>
                  <a:pt x="120000" y="21816"/>
                </a:lnTo>
                <a:cubicBezTo>
                  <a:pt x="120000" y="15794"/>
                  <a:pt x="115116" y="10911"/>
                  <a:pt x="109088" y="10911"/>
                </a:cubicBezTo>
                <a:moveTo>
                  <a:pt x="65455" y="98183"/>
                </a:moveTo>
                <a:cubicBezTo>
                  <a:pt x="47383" y="98183"/>
                  <a:pt x="32727" y="83533"/>
                  <a:pt x="32727" y="65455"/>
                </a:cubicBezTo>
                <a:cubicBezTo>
                  <a:pt x="32727" y="47383"/>
                  <a:pt x="47383" y="32727"/>
                  <a:pt x="65455" y="32727"/>
                </a:cubicBezTo>
                <a:cubicBezTo>
                  <a:pt x="83527" y="32727"/>
                  <a:pt x="98183" y="47383"/>
                  <a:pt x="98183" y="65455"/>
                </a:cubicBezTo>
                <a:cubicBezTo>
                  <a:pt x="98183" y="83533"/>
                  <a:pt x="83527" y="98183"/>
                  <a:pt x="65455" y="98183"/>
                </a:cubicBezTo>
                <a:moveTo>
                  <a:pt x="94288" y="90433"/>
                </a:moveTo>
                <a:cubicBezTo>
                  <a:pt x="100100" y="83733"/>
                  <a:pt x="103638" y="75016"/>
                  <a:pt x="103638" y="65455"/>
                </a:cubicBezTo>
                <a:cubicBezTo>
                  <a:pt x="103638" y="44372"/>
                  <a:pt x="86544" y="27277"/>
                  <a:pt x="65455" y="27277"/>
                </a:cubicBezTo>
                <a:cubicBezTo>
                  <a:pt x="44366" y="27277"/>
                  <a:pt x="27272" y="44372"/>
                  <a:pt x="27272" y="65455"/>
                </a:cubicBezTo>
                <a:cubicBezTo>
                  <a:pt x="27272" y="86544"/>
                  <a:pt x="44366" y="103638"/>
                  <a:pt x="65455" y="103638"/>
                </a:cubicBezTo>
                <a:cubicBezTo>
                  <a:pt x="75016" y="103638"/>
                  <a:pt x="83733" y="100094"/>
                  <a:pt x="90433" y="94288"/>
                </a:cubicBezTo>
                <a:lnTo>
                  <a:pt x="94288" y="98144"/>
                </a:lnTo>
                <a:cubicBezTo>
                  <a:pt x="94272" y="98155"/>
                  <a:pt x="94261" y="98172"/>
                  <a:pt x="94250" y="98183"/>
                </a:cubicBezTo>
                <a:lnTo>
                  <a:pt x="94327" y="98183"/>
                </a:lnTo>
                <a:lnTo>
                  <a:pt x="115344" y="119205"/>
                </a:lnTo>
                <a:cubicBezTo>
                  <a:pt x="115838" y="119700"/>
                  <a:pt x="116522" y="120000"/>
                  <a:pt x="117272" y="120000"/>
                </a:cubicBezTo>
                <a:cubicBezTo>
                  <a:pt x="118777" y="120000"/>
                  <a:pt x="120000" y="118783"/>
                  <a:pt x="120000" y="117272"/>
                </a:cubicBezTo>
                <a:cubicBezTo>
                  <a:pt x="120000" y="116522"/>
                  <a:pt x="119694" y="115838"/>
                  <a:pt x="119200" y="115344"/>
                </a:cubicBezTo>
                <a:cubicBezTo>
                  <a:pt x="119200" y="115344"/>
                  <a:pt x="94288" y="90433"/>
                  <a:pt x="94288" y="90433"/>
                </a:cubicBezTo>
                <a:close/>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78" name="Shape 2078"/>
          <p:cNvSpPr/>
          <p:nvPr/>
        </p:nvSpPr>
        <p:spPr>
          <a:xfrm>
            <a:off x="11050909" y="3114527"/>
            <a:ext cx="279328" cy="279328"/>
          </a:xfrm>
          <a:custGeom>
            <a:avLst/>
            <a:gdLst/>
            <a:ahLst/>
            <a:cxnLst/>
            <a:rect l="0" t="0" r="0" b="0"/>
            <a:pathLst>
              <a:path w="120000" h="120000" extrusionOk="0">
                <a:moveTo>
                  <a:pt x="99766" y="97250"/>
                </a:moveTo>
                <a:cubicBezTo>
                  <a:pt x="96511" y="94133"/>
                  <a:pt x="90233" y="88583"/>
                  <a:pt x="83983" y="85627"/>
                </a:cubicBezTo>
                <a:cubicBezTo>
                  <a:pt x="78827" y="83194"/>
                  <a:pt x="75872" y="80727"/>
                  <a:pt x="74950" y="78094"/>
                </a:cubicBezTo>
                <a:cubicBezTo>
                  <a:pt x="74316" y="76266"/>
                  <a:pt x="74600" y="74172"/>
                  <a:pt x="75827" y="71688"/>
                </a:cubicBezTo>
                <a:cubicBezTo>
                  <a:pt x="76750" y="69816"/>
                  <a:pt x="77622" y="68255"/>
                  <a:pt x="78427" y="66822"/>
                </a:cubicBezTo>
                <a:cubicBezTo>
                  <a:pt x="81833" y="60744"/>
                  <a:pt x="84461" y="56361"/>
                  <a:pt x="84461" y="40822"/>
                </a:cubicBezTo>
                <a:cubicBezTo>
                  <a:pt x="84461" y="17566"/>
                  <a:pt x="71038" y="16394"/>
                  <a:pt x="68383" y="16394"/>
                </a:cubicBezTo>
                <a:cubicBezTo>
                  <a:pt x="66205" y="16394"/>
                  <a:pt x="64844" y="16872"/>
                  <a:pt x="63527" y="17338"/>
                </a:cubicBezTo>
                <a:cubicBezTo>
                  <a:pt x="62083" y="17850"/>
                  <a:pt x="60594" y="18383"/>
                  <a:pt x="57200" y="18438"/>
                </a:cubicBezTo>
                <a:cubicBezTo>
                  <a:pt x="51055" y="18538"/>
                  <a:pt x="38183" y="18750"/>
                  <a:pt x="38183" y="40144"/>
                </a:cubicBezTo>
                <a:cubicBezTo>
                  <a:pt x="38183" y="55105"/>
                  <a:pt x="42077" y="61977"/>
                  <a:pt x="45138" y="67500"/>
                </a:cubicBezTo>
                <a:cubicBezTo>
                  <a:pt x="45922" y="68911"/>
                  <a:pt x="46661" y="70250"/>
                  <a:pt x="47250" y="71583"/>
                </a:cubicBezTo>
                <a:cubicBezTo>
                  <a:pt x="49850" y="77494"/>
                  <a:pt x="47950" y="81627"/>
                  <a:pt x="41255" y="84577"/>
                </a:cubicBezTo>
                <a:cubicBezTo>
                  <a:pt x="32805" y="88316"/>
                  <a:pt x="28822" y="90261"/>
                  <a:pt x="20516" y="97566"/>
                </a:cubicBezTo>
                <a:cubicBezTo>
                  <a:pt x="11205" y="87777"/>
                  <a:pt x="5455" y="74572"/>
                  <a:pt x="5455" y="60000"/>
                </a:cubicBezTo>
                <a:cubicBezTo>
                  <a:pt x="5455" y="29872"/>
                  <a:pt x="29872" y="5455"/>
                  <a:pt x="60000" y="5455"/>
                </a:cubicBezTo>
                <a:cubicBezTo>
                  <a:pt x="90127" y="5455"/>
                  <a:pt x="114544" y="29872"/>
                  <a:pt x="114544" y="60000"/>
                </a:cubicBezTo>
                <a:cubicBezTo>
                  <a:pt x="114544" y="74416"/>
                  <a:pt x="108905" y="87494"/>
                  <a:pt x="99766" y="97250"/>
                </a:cubicBezTo>
                <a:moveTo>
                  <a:pt x="60000" y="114544"/>
                </a:moveTo>
                <a:cubicBezTo>
                  <a:pt x="46422" y="114544"/>
                  <a:pt x="34027" y="109555"/>
                  <a:pt x="24483" y="101344"/>
                </a:cubicBezTo>
                <a:cubicBezTo>
                  <a:pt x="31833" y="94911"/>
                  <a:pt x="35344" y="93150"/>
                  <a:pt x="43461" y="89566"/>
                </a:cubicBezTo>
                <a:cubicBezTo>
                  <a:pt x="52861" y="85416"/>
                  <a:pt x="56061" y="78061"/>
                  <a:pt x="52238" y="69383"/>
                </a:cubicBezTo>
                <a:cubicBezTo>
                  <a:pt x="51550" y="67822"/>
                  <a:pt x="50755" y="66383"/>
                  <a:pt x="49911" y="64855"/>
                </a:cubicBezTo>
                <a:cubicBezTo>
                  <a:pt x="47005" y="59622"/>
                  <a:pt x="43638" y="53694"/>
                  <a:pt x="43638" y="40144"/>
                </a:cubicBezTo>
                <a:cubicBezTo>
                  <a:pt x="43638" y="24116"/>
                  <a:pt x="51244" y="23988"/>
                  <a:pt x="57288" y="23888"/>
                </a:cubicBezTo>
                <a:cubicBezTo>
                  <a:pt x="61577" y="23816"/>
                  <a:pt x="63672" y="23077"/>
                  <a:pt x="65350" y="22483"/>
                </a:cubicBezTo>
                <a:cubicBezTo>
                  <a:pt x="66466" y="22083"/>
                  <a:pt x="67144" y="21850"/>
                  <a:pt x="68383" y="21850"/>
                </a:cubicBezTo>
                <a:cubicBezTo>
                  <a:pt x="73433" y="21850"/>
                  <a:pt x="79005" y="26833"/>
                  <a:pt x="79005" y="40822"/>
                </a:cubicBezTo>
                <a:cubicBezTo>
                  <a:pt x="79005" y="54933"/>
                  <a:pt x="76888" y="58405"/>
                  <a:pt x="73672" y="64155"/>
                </a:cubicBezTo>
                <a:cubicBezTo>
                  <a:pt x="72822" y="65666"/>
                  <a:pt x="71905" y="67305"/>
                  <a:pt x="70933" y="69277"/>
                </a:cubicBezTo>
                <a:cubicBezTo>
                  <a:pt x="69055" y="73083"/>
                  <a:pt x="68677" y="76655"/>
                  <a:pt x="69805" y="79888"/>
                </a:cubicBezTo>
                <a:cubicBezTo>
                  <a:pt x="71250" y="84033"/>
                  <a:pt x="75011" y="87427"/>
                  <a:pt x="81644" y="90566"/>
                </a:cubicBezTo>
                <a:cubicBezTo>
                  <a:pt x="87083" y="93133"/>
                  <a:pt x="92777" y="98150"/>
                  <a:pt x="95838" y="101050"/>
                </a:cubicBezTo>
                <a:cubicBezTo>
                  <a:pt x="86250" y="109427"/>
                  <a:pt x="73733" y="114544"/>
                  <a:pt x="60000" y="114544"/>
                </a:cubicBezTo>
                <a:moveTo>
                  <a:pt x="60000" y="0"/>
                </a:moveTo>
                <a:cubicBezTo>
                  <a:pt x="26861" y="0"/>
                  <a:pt x="0" y="26861"/>
                  <a:pt x="0" y="60000"/>
                </a:cubicBezTo>
                <a:cubicBezTo>
                  <a:pt x="0" y="93133"/>
                  <a:pt x="26861" y="120000"/>
                  <a:pt x="60000" y="120000"/>
                </a:cubicBezTo>
                <a:cubicBezTo>
                  <a:pt x="93138" y="120000"/>
                  <a:pt x="120000" y="93133"/>
                  <a:pt x="120000" y="60000"/>
                </a:cubicBezTo>
                <a:cubicBezTo>
                  <a:pt x="120000" y="26861"/>
                  <a:pt x="93138" y="0"/>
                  <a:pt x="60000" y="0"/>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79" name="Shape 2079"/>
          <p:cNvSpPr/>
          <p:nvPr/>
        </p:nvSpPr>
        <p:spPr>
          <a:xfrm>
            <a:off x="6251559" y="3647788"/>
            <a:ext cx="279328" cy="279328"/>
          </a:xfrm>
          <a:custGeom>
            <a:avLst/>
            <a:gdLst/>
            <a:ahLst/>
            <a:cxnLst/>
            <a:rect l="0" t="0" r="0" b="0"/>
            <a:pathLst>
              <a:path w="120000" h="120000" extrusionOk="0">
                <a:moveTo>
                  <a:pt x="97738" y="99322"/>
                </a:moveTo>
                <a:cubicBezTo>
                  <a:pt x="91744" y="91922"/>
                  <a:pt x="84316" y="87844"/>
                  <a:pt x="78244" y="85127"/>
                </a:cubicBezTo>
                <a:cubicBezTo>
                  <a:pt x="76900" y="84522"/>
                  <a:pt x="76038" y="83883"/>
                  <a:pt x="75544" y="83277"/>
                </a:cubicBezTo>
                <a:cubicBezTo>
                  <a:pt x="84655" y="83105"/>
                  <a:pt x="91783" y="79094"/>
                  <a:pt x="92116" y="78905"/>
                </a:cubicBezTo>
                <a:cubicBezTo>
                  <a:pt x="93061" y="78366"/>
                  <a:pt x="93588" y="77322"/>
                  <a:pt x="93477" y="76244"/>
                </a:cubicBezTo>
                <a:cubicBezTo>
                  <a:pt x="93372" y="75255"/>
                  <a:pt x="92738" y="74411"/>
                  <a:pt x="91833" y="74027"/>
                </a:cubicBezTo>
                <a:cubicBezTo>
                  <a:pt x="91450" y="73750"/>
                  <a:pt x="87016" y="70161"/>
                  <a:pt x="87016" y="50283"/>
                </a:cubicBezTo>
                <a:cubicBezTo>
                  <a:pt x="87016" y="27777"/>
                  <a:pt x="78416" y="16361"/>
                  <a:pt x="61450" y="16361"/>
                </a:cubicBezTo>
                <a:cubicBezTo>
                  <a:pt x="47116" y="16361"/>
                  <a:pt x="32472" y="20233"/>
                  <a:pt x="32472" y="48922"/>
                </a:cubicBezTo>
                <a:cubicBezTo>
                  <a:pt x="32472" y="69750"/>
                  <a:pt x="28994" y="73766"/>
                  <a:pt x="28455" y="74261"/>
                </a:cubicBezTo>
                <a:cubicBezTo>
                  <a:pt x="27538" y="74533"/>
                  <a:pt x="26811" y="75283"/>
                  <a:pt x="26577" y="76238"/>
                </a:cubicBezTo>
                <a:cubicBezTo>
                  <a:pt x="26300" y="77416"/>
                  <a:pt x="26822" y="78627"/>
                  <a:pt x="27861" y="79233"/>
                </a:cubicBezTo>
                <a:cubicBezTo>
                  <a:pt x="35533" y="83688"/>
                  <a:pt x="41566" y="84088"/>
                  <a:pt x="44805" y="83838"/>
                </a:cubicBezTo>
                <a:cubicBezTo>
                  <a:pt x="44411" y="84172"/>
                  <a:pt x="43611" y="84672"/>
                  <a:pt x="42022" y="85194"/>
                </a:cubicBezTo>
                <a:cubicBezTo>
                  <a:pt x="34505" y="87644"/>
                  <a:pt x="26477" y="93372"/>
                  <a:pt x="21988" y="99077"/>
                </a:cubicBezTo>
                <a:cubicBezTo>
                  <a:pt x="11805" y="89166"/>
                  <a:pt x="5455" y="75333"/>
                  <a:pt x="5455" y="60000"/>
                </a:cubicBezTo>
                <a:cubicBezTo>
                  <a:pt x="5455" y="29872"/>
                  <a:pt x="29872" y="5455"/>
                  <a:pt x="60000" y="5455"/>
                </a:cubicBezTo>
                <a:cubicBezTo>
                  <a:pt x="90122" y="5455"/>
                  <a:pt x="114544" y="29872"/>
                  <a:pt x="114544" y="60000"/>
                </a:cubicBezTo>
                <a:cubicBezTo>
                  <a:pt x="114544" y="75466"/>
                  <a:pt x="108077" y="89400"/>
                  <a:pt x="97738" y="99322"/>
                </a:cubicBezTo>
                <a:moveTo>
                  <a:pt x="60000" y="114544"/>
                </a:moveTo>
                <a:cubicBezTo>
                  <a:pt x="47161" y="114544"/>
                  <a:pt x="35388" y="110083"/>
                  <a:pt x="26072" y="102666"/>
                </a:cubicBezTo>
                <a:cubicBezTo>
                  <a:pt x="29777" y="97800"/>
                  <a:pt x="37183" y="92511"/>
                  <a:pt x="43716" y="90377"/>
                </a:cubicBezTo>
                <a:cubicBezTo>
                  <a:pt x="47655" y="89094"/>
                  <a:pt x="49933" y="87155"/>
                  <a:pt x="50483" y="84622"/>
                </a:cubicBezTo>
                <a:cubicBezTo>
                  <a:pt x="51188" y="81422"/>
                  <a:pt x="48750" y="79055"/>
                  <a:pt x="48472" y="78794"/>
                </a:cubicBezTo>
                <a:cubicBezTo>
                  <a:pt x="47761" y="78138"/>
                  <a:pt x="46733" y="77916"/>
                  <a:pt x="45811" y="78194"/>
                </a:cubicBezTo>
                <a:cubicBezTo>
                  <a:pt x="45600" y="78255"/>
                  <a:pt x="41144" y="79494"/>
                  <a:pt x="33827" y="76188"/>
                </a:cubicBezTo>
                <a:cubicBezTo>
                  <a:pt x="36033" y="72366"/>
                  <a:pt x="37922" y="64544"/>
                  <a:pt x="37922" y="48922"/>
                </a:cubicBezTo>
                <a:cubicBezTo>
                  <a:pt x="37922" y="23894"/>
                  <a:pt x="49050" y="21822"/>
                  <a:pt x="61450" y="21822"/>
                </a:cubicBezTo>
                <a:cubicBezTo>
                  <a:pt x="70083" y="21822"/>
                  <a:pt x="81561" y="24766"/>
                  <a:pt x="81561" y="50283"/>
                </a:cubicBezTo>
                <a:cubicBezTo>
                  <a:pt x="81561" y="64788"/>
                  <a:pt x="83844" y="72033"/>
                  <a:pt x="86105" y="75650"/>
                </a:cubicBezTo>
                <a:cubicBezTo>
                  <a:pt x="83016" y="76827"/>
                  <a:pt x="78100" y="78200"/>
                  <a:pt x="72761" y="77738"/>
                </a:cubicBezTo>
                <a:cubicBezTo>
                  <a:pt x="71572" y="77616"/>
                  <a:pt x="70500" y="78288"/>
                  <a:pt x="70027" y="79361"/>
                </a:cubicBezTo>
                <a:cubicBezTo>
                  <a:pt x="69000" y="81688"/>
                  <a:pt x="68933" y="86938"/>
                  <a:pt x="76016" y="90105"/>
                </a:cubicBezTo>
                <a:cubicBezTo>
                  <a:pt x="81538" y="92577"/>
                  <a:pt x="88294" y="96283"/>
                  <a:pt x="93611" y="102900"/>
                </a:cubicBezTo>
                <a:cubicBezTo>
                  <a:pt x="84344" y="110172"/>
                  <a:pt x="72694" y="114544"/>
                  <a:pt x="60000" y="114544"/>
                </a:cubicBezTo>
                <a:moveTo>
                  <a:pt x="60000" y="0"/>
                </a:moveTo>
                <a:cubicBezTo>
                  <a:pt x="26861" y="0"/>
                  <a:pt x="0" y="26866"/>
                  <a:pt x="0" y="60000"/>
                </a:cubicBezTo>
                <a:cubicBezTo>
                  <a:pt x="0" y="93138"/>
                  <a:pt x="26861" y="120000"/>
                  <a:pt x="60000" y="120000"/>
                </a:cubicBezTo>
                <a:cubicBezTo>
                  <a:pt x="93133" y="120000"/>
                  <a:pt x="120000" y="93138"/>
                  <a:pt x="120000" y="60000"/>
                </a:cubicBezTo>
                <a:cubicBezTo>
                  <a:pt x="120000" y="26866"/>
                  <a:pt x="93133" y="0"/>
                  <a:pt x="60000" y="0"/>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80" name="Shape 2080"/>
          <p:cNvSpPr/>
          <p:nvPr/>
        </p:nvSpPr>
        <p:spPr>
          <a:xfrm>
            <a:off x="6784820" y="3660484"/>
            <a:ext cx="279328" cy="253997"/>
          </a:xfrm>
          <a:custGeom>
            <a:avLst/>
            <a:gdLst/>
            <a:ahLst/>
            <a:cxnLst/>
            <a:rect l="0" t="0" r="0" b="0"/>
            <a:pathLst>
              <a:path w="120000" h="120000" extrusionOk="0">
                <a:moveTo>
                  <a:pt x="5644" y="114000"/>
                </a:moveTo>
                <a:cubicBezTo>
                  <a:pt x="6988" y="103750"/>
                  <a:pt x="15288" y="99572"/>
                  <a:pt x="23283" y="96450"/>
                </a:cubicBezTo>
                <a:cubicBezTo>
                  <a:pt x="28644" y="94927"/>
                  <a:pt x="38244" y="88727"/>
                  <a:pt x="38244" y="75372"/>
                </a:cubicBezTo>
                <a:cubicBezTo>
                  <a:pt x="38244" y="63944"/>
                  <a:pt x="33961" y="58372"/>
                  <a:pt x="31655" y="55383"/>
                </a:cubicBezTo>
                <a:cubicBezTo>
                  <a:pt x="31366" y="55011"/>
                  <a:pt x="31105" y="54677"/>
                  <a:pt x="30900" y="54366"/>
                </a:cubicBezTo>
                <a:cubicBezTo>
                  <a:pt x="30833" y="54272"/>
                  <a:pt x="30766" y="54177"/>
                  <a:pt x="30700" y="54083"/>
                </a:cubicBezTo>
                <a:cubicBezTo>
                  <a:pt x="30505" y="53677"/>
                  <a:pt x="29427" y="50983"/>
                  <a:pt x="30850" y="44505"/>
                </a:cubicBezTo>
                <a:cubicBezTo>
                  <a:pt x="31133" y="43205"/>
                  <a:pt x="31016" y="41838"/>
                  <a:pt x="30516" y="40622"/>
                </a:cubicBezTo>
                <a:cubicBezTo>
                  <a:pt x="29161" y="37338"/>
                  <a:pt x="25572" y="28616"/>
                  <a:pt x="27972" y="22155"/>
                </a:cubicBezTo>
                <a:cubicBezTo>
                  <a:pt x="31216" y="13394"/>
                  <a:pt x="34111" y="11661"/>
                  <a:pt x="39361" y="9122"/>
                </a:cubicBezTo>
                <a:cubicBezTo>
                  <a:pt x="39622" y="8994"/>
                  <a:pt x="39872" y="8844"/>
                  <a:pt x="40111" y="8677"/>
                </a:cubicBezTo>
                <a:cubicBezTo>
                  <a:pt x="41433" y="7738"/>
                  <a:pt x="45738" y="6000"/>
                  <a:pt x="50161" y="6000"/>
                </a:cubicBezTo>
                <a:cubicBezTo>
                  <a:pt x="52594" y="6000"/>
                  <a:pt x="54666" y="6511"/>
                  <a:pt x="56316" y="7516"/>
                </a:cubicBezTo>
                <a:cubicBezTo>
                  <a:pt x="58283" y="8716"/>
                  <a:pt x="60138" y="10933"/>
                  <a:pt x="62822" y="17850"/>
                </a:cubicBezTo>
                <a:cubicBezTo>
                  <a:pt x="66616" y="27633"/>
                  <a:pt x="65666" y="35983"/>
                  <a:pt x="63038" y="39922"/>
                </a:cubicBezTo>
                <a:cubicBezTo>
                  <a:pt x="62083" y="41344"/>
                  <a:pt x="61755" y="43161"/>
                  <a:pt x="62133" y="44877"/>
                </a:cubicBezTo>
                <a:cubicBezTo>
                  <a:pt x="63455" y="50911"/>
                  <a:pt x="62483" y="53344"/>
                  <a:pt x="62277" y="53772"/>
                </a:cubicBezTo>
                <a:cubicBezTo>
                  <a:pt x="62116" y="53955"/>
                  <a:pt x="61961" y="54155"/>
                  <a:pt x="61827" y="54366"/>
                </a:cubicBezTo>
                <a:cubicBezTo>
                  <a:pt x="61616" y="54677"/>
                  <a:pt x="61355" y="55011"/>
                  <a:pt x="61066" y="55383"/>
                </a:cubicBezTo>
                <a:cubicBezTo>
                  <a:pt x="58766" y="58372"/>
                  <a:pt x="54477" y="63944"/>
                  <a:pt x="54477" y="75372"/>
                </a:cubicBezTo>
                <a:cubicBezTo>
                  <a:pt x="54477" y="88733"/>
                  <a:pt x="64083" y="94927"/>
                  <a:pt x="69444" y="96450"/>
                </a:cubicBezTo>
                <a:cubicBezTo>
                  <a:pt x="77361" y="99533"/>
                  <a:pt x="85733" y="103694"/>
                  <a:pt x="87083" y="114000"/>
                </a:cubicBezTo>
                <a:cubicBezTo>
                  <a:pt x="87083" y="114000"/>
                  <a:pt x="5644" y="114000"/>
                  <a:pt x="5644" y="114000"/>
                </a:cubicBezTo>
                <a:close/>
                <a:moveTo>
                  <a:pt x="71011" y="90700"/>
                </a:moveTo>
                <a:cubicBezTo>
                  <a:pt x="71011" y="90700"/>
                  <a:pt x="59933" y="87850"/>
                  <a:pt x="59933" y="75372"/>
                </a:cubicBezTo>
                <a:cubicBezTo>
                  <a:pt x="59933" y="64416"/>
                  <a:pt x="64483" y="60555"/>
                  <a:pt x="66238" y="57888"/>
                </a:cubicBezTo>
                <a:cubicBezTo>
                  <a:pt x="66238" y="57888"/>
                  <a:pt x="69850" y="54477"/>
                  <a:pt x="67433" y="43472"/>
                </a:cubicBezTo>
                <a:cubicBezTo>
                  <a:pt x="71461" y="37444"/>
                  <a:pt x="72216" y="26783"/>
                  <a:pt x="67838" y="15494"/>
                </a:cubicBezTo>
                <a:cubicBezTo>
                  <a:pt x="65088" y="8411"/>
                  <a:pt x="62661" y="4527"/>
                  <a:pt x="58961" y="2272"/>
                </a:cubicBezTo>
                <a:cubicBezTo>
                  <a:pt x="56244" y="616"/>
                  <a:pt x="53161" y="0"/>
                  <a:pt x="50161" y="0"/>
                </a:cubicBezTo>
                <a:cubicBezTo>
                  <a:pt x="44572" y="0"/>
                  <a:pt x="39277" y="2133"/>
                  <a:pt x="37166" y="3627"/>
                </a:cubicBezTo>
                <a:cubicBezTo>
                  <a:pt x="30977" y="6622"/>
                  <a:pt x="26822" y="9377"/>
                  <a:pt x="22922" y="19883"/>
                </a:cubicBezTo>
                <a:cubicBezTo>
                  <a:pt x="19755" y="28411"/>
                  <a:pt x="23561" y="38283"/>
                  <a:pt x="25544" y="43094"/>
                </a:cubicBezTo>
                <a:cubicBezTo>
                  <a:pt x="23127" y="54105"/>
                  <a:pt x="26483" y="57888"/>
                  <a:pt x="26483" y="57888"/>
                </a:cubicBezTo>
                <a:cubicBezTo>
                  <a:pt x="28238" y="60555"/>
                  <a:pt x="32794" y="64416"/>
                  <a:pt x="32794" y="75372"/>
                </a:cubicBezTo>
                <a:cubicBezTo>
                  <a:pt x="32794" y="87850"/>
                  <a:pt x="21716" y="90700"/>
                  <a:pt x="21716" y="90700"/>
                </a:cubicBezTo>
                <a:cubicBezTo>
                  <a:pt x="14677" y="93427"/>
                  <a:pt x="0" y="99005"/>
                  <a:pt x="0" y="117000"/>
                </a:cubicBezTo>
                <a:cubicBezTo>
                  <a:pt x="0" y="117000"/>
                  <a:pt x="0" y="120000"/>
                  <a:pt x="2727" y="120000"/>
                </a:cubicBezTo>
                <a:lnTo>
                  <a:pt x="90000" y="120000"/>
                </a:lnTo>
                <a:cubicBezTo>
                  <a:pt x="92727" y="120000"/>
                  <a:pt x="92727" y="117000"/>
                  <a:pt x="92727" y="117000"/>
                </a:cubicBezTo>
                <a:cubicBezTo>
                  <a:pt x="92727" y="99005"/>
                  <a:pt x="78044" y="93427"/>
                  <a:pt x="71011" y="90700"/>
                </a:cubicBezTo>
                <a:moveTo>
                  <a:pt x="100194" y="87633"/>
                </a:moveTo>
                <a:cubicBezTo>
                  <a:pt x="100194" y="87633"/>
                  <a:pt x="90094" y="85066"/>
                  <a:pt x="90094" y="73838"/>
                </a:cubicBezTo>
                <a:cubicBezTo>
                  <a:pt x="90094" y="63972"/>
                  <a:pt x="94927" y="60500"/>
                  <a:pt x="96533" y="58100"/>
                </a:cubicBezTo>
                <a:cubicBezTo>
                  <a:pt x="96533" y="58100"/>
                  <a:pt x="99822" y="55033"/>
                  <a:pt x="97622" y="45122"/>
                </a:cubicBezTo>
                <a:cubicBezTo>
                  <a:pt x="101288" y="39700"/>
                  <a:pt x="102150" y="30105"/>
                  <a:pt x="98161" y="19944"/>
                </a:cubicBezTo>
                <a:cubicBezTo>
                  <a:pt x="95655" y="13566"/>
                  <a:pt x="92588" y="10077"/>
                  <a:pt x="89216" y="8050"/>
                </a:cubicBezTo>
                <a:cubicBezTo>
                  <a:pt x="86733" y="6555"/>
                  <a:pt x="83927" y="6005"/>
                  <a:pt x="81188" y="6005"/>
                </a:cubicBezTo>
                <a:cubicBezTo>
                  <a:pt x="77111" y="6005"/>
                  <a:pt x="73233" y="7227"/>
                  <a:pt x="70850" y="8411"/>
                </a:cubicBezTo>
                <a:cubicBezTo>
                  <a:pt x="71544" y="9894"/>
                  <a:pt x="72205" y="11466"/>
                  <a:pt x="72861" y="13144"/>
                </a:cubicBezTo>
                <a:cubicBezTo>
                  <a:pt x="72950" y="13383"/>
                  <a:pt x="73016" y="13627"/>
                  <a:pt x="73105" y="13866"/>
                </a:cubicBezTo>
                <a:cubicBezTo>
                  <a:pt x="74644" y="13111"/>
                  <a:pt x="77744" y="12000"/>
                  <a:pt x="81188" y="12000"/>
                </a:cubicBezTo>
                <a:cubicBezTo>
                  <a:pt x="83338" y="12000"/>
                  <a:pt x="85155" y="12438"/>
                  <a:pt x="86600" y="13311"/>
                </a:cubicBezTo>
                <a:cubicBezTo>
                  <a:pt x="88294" y="14327"/>
                  <a:pt x="90816" y="16372"/>
                  <a:pt x="93150" y="22327"/>
                </a:cubicBezTo>
                <a:cubicBezTo>
                  <a:pt x="96477" y="30783"/>
                  <a:pt x="95594" y="38072"/>
                  <a:pt x="93244" y="41544"/>
                </a:cubicBezTo>
                <a:cubicBezTo>
                  <a:pt x="92277" y="42977"/>
                  <a:pt x="91938" y="44816"/>
                  <a:pt x="92322" y="46550"/>
                </a:cubicBezTo>
                <a:cubicBezTo>
                  <a:pt x="93427" y="51516"/>
                  <a:pt x="92716" y="53600"/>
                  <a:pt x="92533" y="54016"/>
                </a:cubicBezTo>
                <a:cubicBezTo>
                  <a:pt x="92394" y="54188"/>
                  <a:pt x="92261" y="54366"/>
                  <a:pt x="92133" y="54555"/>
                </a:cubicBezTo>
                <a:cubicBezTo>
                  <a:pt x="92027" y="54711"/>
                  <a:pt x="91650" y="55161"/>
                  <a:pt x="91372" y="55488"/>
                </a:cubicBezTo>
                <a:cubicBezTo>
                  <a:pt x="89016" y="58266"/>
                  <a:pt x="84644" y="63438"/>
                  <a:pt x="84644" y="73838"/>
                </a:cubicBezTo>
                <a:cubicBezTo>
                  <a:pt x="84644" y="86222"/>
                  <a:pt x="93616" y="91972"/>
                  <a:pt x="98650" y="93388"/>
                </a:cubicBezTo>
                <a:cubicBezTo>
                  <a:pt x="105833" y="96150"/>
                  <a:pt x="112838" y="99588"/>
                  <a:pt x="114277" y="108000"/>
                </a:cubicBezTo>
                <a:lnTo>
                  <a:pt x="97022" y="108000"/>
                </a:lnTo>
                <a:cubicBezTo>
                  <a:pt x="97516" y="109850"/>
                  <a:pt x="97861" y="111844"/>
                  <a:pt x="98027" y="114000"/>
                </a:cubicBezTo>
                <a:lnTo>
                  <a:pt x="117511" y="114000"/>
                </a:lnTo>
                <a:cubicBezTo>
                  <a:pt x="120000" y="114000"/>
                  <a:pt x="120000" y="111300"/>
                  <a:pt x="120000" y="111300"/>
                </a:cubicBezTo>
                <a:cubicBezTo>
                  <a:pt x="120000" y="95105"/>
                  <a:pt x="106616" y="90083"/>
                  <a:pt x="100194" y="87633"/>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81" name="Shape 2081"/>
          <p:cNvSpPr/>
          <p:nvPr/>
        </p:nvSpPr>
        <p:spPr>
          <a:xfrm>
            <a:off x="7318081" y="3673181"/>
            <a:ext cx="279328" cy="228566"/>
          </a:xfrm>
          <a:custGeom>
            <a:avLst/>
            <a:gdLst/>
            <a:ahLst/>
            <a:cxnLst/>
            <a:rect l="0" t="0" r="0" b="0"/>
            <a:pathLst>
              <a:path w="120000" h="120000" extrusionOk="0">
                <a:moveTo>
                  <a:pt x="24761" y="113333"/>
                </a:moveTo>
                <a:cubicBezTo>
                  <a:pt x="26033" y="103950"/>
                  <a:pt x="32761" y="100200"/>
                  <a:pt x="39633" y="97183"/>
                </a:cubicBezTo>
                <a:lnTo>
                  <a:pt x="39850" y="97094"/>
                </a:lnTo>
                <a:cubicBezTo>
                  <a:pt x="44750" y="95500"/>
                  <a:pt x="53477" y="89105"/>
                  <a:pt x="53477" y="75383"/>
                </a:cubicBezTo>
                <a:cubicBezTo>
                  <a:pt x="53477" y="63744"/>
                  <a:pt x="49622" y="58066"/>
                  <a:pt x="47544" y="55011"/>
                </a:cubicBezTo>
                <a:cubicBezTo>
                  <a:pt x="47133" y="54394"/>
                  <a:pt x="46633" y="53605"/>
                  <a:pt x="46744" y="53777"/>
                </a:cubicBezTo>
                <a:cubicBezTo>
                  <a:pt x="46577" y="53327"/>
                  <a:pt x="45761" y="50716"/>
                  <a:pt x="46938" y="44638"/>
                </a:cubicBezTo>
                <a:cubicBezTo>
                  <a:pt x="47494" y="41788"/>
                  <a:pt x="46555" y="40227"/>
                  <a:pt x="46555" y="40227"/>
                </a:cubicBezTo>
                <a:cubicBezTo>
                  <a:pt x="45066" y="36138"/>
                  <a:pt x="42300" y="28516"/>
                  <a:pt x="44377" y="22361"/>
                </a:cubicBezTo>
                <a:cubicBezTo>
                  <a:pt x="47166" y="13844"/>
                  <a:pt x="49638" y="12166"/>
                  <a:pt x="54116" y="9705"/>
                </a:cubicBezTo>
                <a:cubicBezTo>
                  <a:pt x="54377" y="9561"/>
                  <a:pt x="54633" y="9394"/>
                  <a:pt x="54872" y="9205"/>
                </a:cubicBezTo>
                <a:cubicBezTo>
                  <a:pt x="55716" y="8527"/>
                  <a:pt x="59300" y="6666"/>
                  <a:pt x="63350" y="6666"/>
                </a:cubicBezTo>
                <a:cubicBezTo>
                  <a:pt x="65377" y="6666"/>
                  <a:pt x="67083" y="7138"/>
                  <a:pt x="68433" y="8077"/>
                </a:cubicBezTo>
                <a:cubicBezTo>
                  <a:pt x="70055" y="9194"/>
                  <a:pt x="71611" y="11327"/>
                  <a:pt x="73961" y="18172"/>
                </a:cubicBezTo>
                <a:cubicBezTo>
                  <a:pt x="78338" y="30383"/>
                  <a:pt x="75566" y="37211"/>
                  <a:pt x="74166" y="39577"/>
                </a:cubicBezTo>
                <a:cubicBezTo>
                  <a:pt x="73238" y="41150"/>
                  <a:pt x="72922" y="43133"/>
                  <a:pt x="73283" y="45011"/>
                </a:cubicBezTo>
                <a:cubicBezTo>
                  <a:pt x="74366" y="50605"/>
                  <a:pt x="73666" y="52966"/>
                  <a:pt x="73483" y="53438"/>
                </a:cubicBezTo>
                <a:cubicBezTo>
                  <a:pt x="73438" y="53505"/>
                  <a:pt x="72783" y="54522"/>
                  <a:pt x="72450" y="55011"/>
                </a:cubicBezTo>
                <a:cubicBezTo>
                  <a:pt x="70377" y="58066"/>
                  <a:pt x="66516" y="63744"/>
                  <a:pt x="66516" y="75383"/>
                </a:cubicBezTo>
                <a:cubicBezTo>
                  <a:pt x="66516" y="89105"/>
                  <a:pt x="75250" y="95500"/>
                  <a:pt x="80150" y="97094"/>
                </a:cubicBezTo>
                <a:lnTo>
                  <a:pt x="80366" y="97183"/>
                </a:lnTo>
                <a:cubicBezTo>
                  <a:pt x="87238" y="100200"/>
                  <a:pt x="93966" y="103950"/>
                  <a:pt x="95238" y="113333"/>
                </a:cubicBezTo>
                <a:cubicBezTo>
                  <a:pt x="95238" y="113333"/>
                  <a:pt x="24761" y="113333"/>
                  <a:pt x="24761" y="113333"/>
                </a:cubicBezTo>
                <a:close/>
                <a:moveTo>
                  <a:pt x="81750" y="90711"/>
                </a:moveTo>
                <a:cubicBezTo>
                  <a:pt x="81750" y="90711"/>
                  <a:pt x="71972" y="87861"/>
                  <a:pt x="71972" y="75383"/>
                </a:cubicBezTo>
                <a:cubicBezTo>
                  <a:pt x="71972" y="64422"/>
                  <a:pt x="75988" y="60561"/>
                  <a:pt x="77538" y="57894"/>
                </a:cubicBezTo>
                <a:cubicBezTo>
                  <a:pt x="77538" y="57894"/>
                  <a:pt x="80727" y="54483"/>
                  <a:pt x="78588" y="43477"/>
                </a:cubicBezTo>
                <a:cubicBezTo>
                  <a:pt x="82150" y="37444"/>
                  <a:pt x="83305" y="27622"/>
                  <a:pt x="78950" y="15494"/>
                </a:cubicBezTo>
                <a:cubicBezTo>
                  <a:pt x="76522" y="8411"/>
                  <a:pt x="74383" y="4527"/>
                  <a:pt x="71116" y="2272"/>
                </a:cubicBezTo>
                <a:cubicBezTo>
                  <a:pt x="68722" y="611"/>
                  <a:pt x="66000" y="0"/>
                  <a:pt x="63350" y="0"/>
                </a:cubicBezTo>
                <a:cubicBezTo>
                  <a:pt x="58422" y="0"/>
                  <a:pt x="53750" y="2133"/>
                  <a:pt x="51883" y="3627"/>
                </a:cubicBezTo>
                <a:cubicBezTo>
                  <a:pt x="46427" y="6622"/>
                  <a:pt x="42761" y="9377"/>
                  <a:pt x="39316" y="19883"/>
                </a:cubicBezTo>
                <a:cubicBezTo>
                  <a:pt x="36333" y="28711"/>
                  <a:pt x="39883" y="38288"/>
                  <a:pt x="41633" y="43100"/>
                </a:cubicBezTo>
                <a:cubicBezTo>
                  <a:pt x="39500" y="54111"/>
                  <a:pt x="42455" y="57894"/>
                  <a:pt x="42455" y="57894"/>
                </a:cubicBezTo>
                <a:cubicBezTo>
                  <a:pt x="44011" y="60561"/>
                  <a:pt x="48022" y="64422"/>
                  <a:pt x="48022" y="75383"/>
                </a:cubicBezTo>
                <a:cubicBezTo>
                  <a:pt x="48022" y="87861"/>
                  <a:pt x="38250" y="90711"/>
                  <a:pt x="38250" y="90711"/>
                </a:cubicBezTo>
                <a:cubicBezTo>
                  <a:pt x="32044" y="93438"/>
                  <a:pt x="19088" y="98666"/>
                  <a:pt x="19088" y="116666"/>
                </a:cubicBezTo>
                <a:cubicBezTo>
                  <a:pt x="19088" y="116666"/>
                  <a:pt x="19088" y="120000"/>
                  <a:pt x="21816" y="120000"/>
                </a:cubicBezTo>
                <a:lnTo>
                  <a:pt x="98183" y="120000"/>
                </a:lnTo>
                <a:cubicBezTo>
                  <a:pt x="100911" y="120000"/>
                  <a:pt x="100911" y="116666"/>
                  <a:pt x="100911" y="116666"/>
                </a:cubicBezTo>
                <a:cubicBezTo>
                  <a:pt x="100911" y="98666"/>
                  <a:pt x="87955" y="93438"/>
                  <a:pt x="81750" y="90711"/>
                </a:cubicBezTo>
                <a:moveTo>
                  <a:pt x="108422" y="83366"/>
                </a:moveTo>
                <a:cubicBezTo>
                  <a:pt x="108422" y="83366"/>
                  <a:pt x="102311" y="81672"/>
                  <a:pt x="102311" y="71966"/>
                </a:cubicBezTo>
                <a:cubicBezTo>
                  <a:pt x="102311" y="63438"/>
                  <a:pt x="104411" y="60438"/>
                  <a:pt x="105650" y="58366"/>
                </a:cubicBezTo>
                <a:cubicBezTo>
                  <a:pt x="105650" y="58366"/>
                  <a:pt x="108016" y="55416"/>
                  <a:pt x="106311" y="46861"/>
                </a:cubicBezTo>
                <a:cubicBezTo>
                  <a:pt x="107711" y="43111"/>
                  <a:pt x="110555" y="35661"/>
                  <a:pt x="108166" y="28800"/>
                </a:cubicBezTo>
                <a:cubicBezTo>
                  <a:pt x="105411" y="20633"/>
                  <a:pt x="103583" y="18483"/>
                  <a:pt x="99222" y="16155"/>
                </a:cubicBezTo>
                <a:cubicBezTo>
                  <a:pt x="97727" y="14994"/>
                  <a:pt x="93988" y="13333"/>
                  <a:pt x="90044" y="13333"/>
                </a:cubicBezTo>
                <a:cubicBezTo>
                  <a:pt x="88183" y="13333"/>
                  <a:pt x="86283" y="13738"/>
                  <a:pt x="84544" y="14705"/>
                </a:cubicBezTo>
                <a:cubicBezTo>
                  <a:pt x="85238" y="16861"/>
                  <a:pt x="85827" y="19000"/>
                  <a:pt x="86250" y="21105"/>
                </a:cubicBezTo>
                <a:cubicBezTo>
                  <a:pt x="86316" y="21055"/>
                  <a:pt x="86388" y="20994"/>
                  <a:pt x="86461" y="20944"/>
                </a:cubicBezTo>
                <a:cubicBezTo>
                  <a:pt x="87388" y="20316"/>
                  <a:pt x="88600" y="20000"/>
                  <a:pt x="90044" y="20000"/>
                </a:cubicBezTo>
                <a:cubicBezTo>
                  <a:pt x="92866" y="20000"/>
                  <a:pt x="95616" y="21250"/>
                  <a:pt x="96288" y="21772"/>
                </a:cubicBezTo>
                <a:cubicBezTo>
                  <a:pt x="96527" y="21961"/>
                  <a:pt x="96783" y="22127"/>
                  <a:pt x="97038" y="22266"/>
                </a:cubicBezTo>
                <a:cubicBezTo>
                  <a:pt x="99722" y="23694"/>
                  <a:pt x="100727" y="24233"/>
                  <a:pt x="103122" y="31338"/>
                </a:cubicBezTo>
                <a:cubicBezTo>
                  <a:pt x="104566" y="35483"/>
                  <a:pt x="102511" y="40988"/>
                  <a:pt x="101405" y="43950"/>
                </a:cubicBezTo>
                <a:cubicBezTo>
                  <a:pt x="100894" y="45311"/>
                  <a:pt x="100722" y="46983"/>
                  <a:pt x="101011" y="48433"/>
                </a:cubicBezTo>
                <a:cubicBezTo>
                  <a:pt x="101755" y="52177"/>
                  <a:pt x="101411" y="53922"/>
                  <a:pt x="101288" y="54355"/>
                </a:cubicBezTo>
                <a:cubicBezTo>
                  <a:pt x="101277" y="54377"/>
                  <a:pt x="101261" y="54405"/>
                  <a:pt x="101244" y="54433"/>
                </a:cubicBezTo>
                <a:lnTo>
                  <a:pt x="101061" y="54738"/>
                </a:lnTo>
                <a:cubicBezTo>
                  <a:pt x="99588" y="57166"/>
                  <a:pt x="96855" y="61700"/>
                  <a:pt x="96855" y="71966"/>
                </a:cubicBezTo>
                <a:cubicBezTo>
                  <a:pt x="96855" y="83438"/>
                  <a:pt x="103166" y="88516"/>
                  <a:pt x="106827" y="89750"/>
                </a:cubicBezTo>
                <a:cubicBezTo>
                  <a:pt x="110311" y="91272"/>
                  <a:pt x="113527" y="93661"/>
                  <a:pt x="114344" y="99994"/>
                </a:cubicBezTo>
                <a:lnTo>
                  <a:pt x="102550" y="100000"/>
                </a:lnTo>
                <a:cubicBezTo>
                  <a:pt x="103594" y="101961"/>
                  <a:pt x="104455" y="104194"/>
                  <a:pt x="105111" y="106666"/>
                </a:cubicBezTo>
                <a:lnTo>
                  <a:pt x="117272" y="106661"/>
                </a:lnTo>
                <a:cubicBezTo>
                  <a:pt x="120000" y="106661"/>
                  <a:pt x="120000" y="103327"/>
                  <a:pt x="120000" y="103327"/>
                </a:cubicBezTo>
                <a:cubicBezTo>
                  <a:pt x="120000" y="89994"/>
                  <a:pt x="113388" y="85488"/>
                  <a:pt x="108422" y="83366"/>
                </a:cubicBezTo>
                <a:moveTo>
                  <a:pt x="13172" y="89750"/>
                </a:moveTo>
                <a:cubicBezTo>
                  <a:pt x="16833" y="88516"/>
                  <a:pt x="23144" y="83438"/>
                  <a:pt x="23144" y="71966"/>
                </a:cubicBezTo>
                <a:cubicBezTo>
                  <a:pt x="23144" y="61700"/>
                  <a:pt x="20405" y="57166"/>
                  <a:pt x="18938" y="54738"/>
                </a:cubicBezTo>
                <a:lnTo>
                  <a:pt x="18755" y="54433"/>
                </a:lnTo>
                <a:cubicBezTo>
                  <a:pt x="18738" y="54405"/>
                  <a:pt x="18722" y="54377"/>
                  <a:pt x="18705" y="54355"/>
                </a:cubicBezTo>
                <a:cubicBezTo>
                  <a:pt x="18588" y="53922"/>
                  <a:pt x="18238" y="52177"/>
                  <a:pt x="18988" y="48433"/>
                </a:cubicBezTo>
                <a:cubicBezTo>
                  <a:pt x="19277" y="46983"/>
                  <a:pt x="19105" y="45311"/>
                  <a:pt x="18594" y="43950"/>
                </a:cubicBezTo>
                <a:cubicBezTo>
                  <a:pt x="17488" y="40988"/>
                  <a:pt x="15433" y="35483"/>
                  <a:pt x="16877" y="31338"/>
                </a:cubicBezTo>
                <a:cubicBezTo>
                  <a:pt x="19272" y="24233"/>
                  <a:pt x="20272" y="23694"/>
                  <a:pt x="22961" y="22266"/>
                </a:cubicBezTo>
                <a:cubicBezTo>
                  <a:pt x="23222" y="22127"/>
                  <a:pt x="23472" y="21961"/>
                  <a:pt x="23711" y="21772"/>
                </a:cubicBezTo>
                <a:cubicBezTo>
                  <a:pt x="24383" y="21250"/>
                  <a:pt x="27133" y="20000"/>
                  <a:pt x="29955" y="20000"/>
                </a:cubicBezTo>
                <a:cubicBezTo>
                  <a:pt x="31311" y="20000"/>
                  <a:pt x="32438" y="20305"/>
                  <a:pt x="33344" y="20861"/>
                </a:cubicBezTo>
                <a:cubicBezTo>
                  <a:pt x="33583" y="19711"/>
                  <a:pt x="33866" y="18561"/>
                  <a:pt x="34250" y="17411"/>
                </a:cubicBezTo>
                <a:cubicBezTo>
                  <a:pt x="34583" y="16388"/>
                  <a:pt x="34938" y="15516"/>
                  <a:pt x="35283" y="14611"/>
                </a:cubicBezTo>
                <a:cubicBezTo>
                  <a:pt x="33588" y="13711"/>
                  <a:pt x="31755" y="13333"/>
                  <a:pt x="29955" y="13333"/>
                </a:cubicBezTo>
                <a:cubicBezTo>
                  <a:pt x="26011" y="13333"/>
                  <a:pt x="22272" y="14994"/>
                  <a:pt x="20777" y="16155"/>
                </a:cubicBezTo>
                <a:cubicBezTo>
                  <a:pt x="16416" y="18483"/>
                  <a:pt x="14583" y="20633"/>
                  <a:pt x="11833" y="28800"/>
                </a:cubicBezTo>
                <a:cubicBezTo>
                  <a:pt x="9444" y="35661"/>
                  <a:pt x="12288" y="43111"/>
                  <a:pt x="13688" y="46861"/>
                </a:cubicBezTo>
                <a:cubicBezTo>
                  <a:pt x="11977" y="55416"/>
                  <a:pt x="14350" y="58366"/>
                  <a:pt x="14350" y="58366"/>
                </a:cubicBezTo>
                <a:cubicBezTo>
                  <a:pt x="15588" y="60438"/>
                  <a:pt x="17694" y="63438"/>
                  <a:pt x="17694" y="71966"/>
                </a:cubicBezTo>
                <a:cubicBezTo>
                  <a:pt x="17694" y="81672"/>
                  <a:pt x="11577" y="83366"/>
                  <a:pt x="11577" y="83366"/>
                </a:cubicBezTo>
                <a:cubicBezTo>
                  <a:pt x="6616" y="85488"/>
                  <a:pt x="0" y="89994"/>
                  <a:pt x="0" y="103327"/>
                </a:cubicBezTo>
                <a:cubicBezTo>
                  <a:pt x="0" y="103327"/>
                  <a:pt x="0" y="106661"/>
                  <a:pt x="2727" y="106661"/>
                </a:cubicBezTo>
                <a:lnTo>
                  <a:pt x="14888" y="106666"/>
                </a:lnTo>
                <a:cubicBezTo>
                  <a:pt x="15544" y="104194"/>
                  <a:pt x="16400" y="101961"/>
                  <a:pt x="17450" y="100000"/>
                </a:cubicBezTo>
                <a:lnTo>
                  <a:pt x="5655" y="99994"/>
                </a:lnTo>
                <a:cubicBezTo>
                  <a:pt x="6472" y="93661"/>
                  <a:pt x="9688" y="91272"/>
                  <a:pt x="13172" y="89750"/>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82" name="Shape 2082"/>
          <p:cNvSpPr/>
          <p:nvPr/>
        </p:nvSpPr>
        <p:spPr>
          <a:xfrm>
            <a:off x="7851342" y="3647788"/>
            <a:ext cx="279301" cy="279340"/>
          </a:xfrm>
          <a:custGeom>
            <a:avLst/>
            <a:gdLst/>
            <a:ahLst/>
            <a:cxnLst/>
            <a:rect l="0" t="0" r="0" b="0"/>
            <a:pathLst>
              <a:path w="120000" h="120000" extrusionOk="0">
                <a:moveTo>
                  <a:pt x="14437" y="101711"/>
                </a:moveTo>
                <a:cubicBezTo>
                  <a:pt x="13941" y="102205"/>
                  <a:pt x="13636" y="102888"/>
                  <a:pt x="13636" y="103638"/>
                </a:cubicBezTo>
                <a:cubicBezTo>
                  <a:pt x="13636" y="105144"/>
                  <a:pt x="14860" y="106366"/>
                  <a:pt x="16366" y="106366"/>
                </a:cubicBezTo>
                <a:cubicBezTo>
                  <a:pt x="17871" y="106366"/>
                  <a:pt x="19090" y="105144"/>
                  <a:pt x="19090" y="103638"/>
                </a:cubicBezTo>
                <a:cubicBezTo>
                  <a:pt x="19090" y="102133"/>
                  <a:pt x="17871" y="100911"/>
                  <a:pt x="16366" y="100911"/>
                </a:cubicBezTo>
                <a:cubicBezTo>
                  <a:pt x="15610" y="100911"/>
                  <a:pt x="14928" y="101216"/>
                  <a:pt x="14437" y="101711"/>
                </a:cubicBezTo>
                <a:moveTo>
                  <a:pt x="115606" y="23772"/>
                </a:moveTo>
                <a:lnTo>
                  <a:pt x="113305" y="26066"/>
                </a:lnTo>
                <a:lnTo>
                  <a:pt x="113288" y="26044"/>
                </a:lnTo>
                <a:lnTo>
                  <a:pt x="99652" y="39683"/>
                </a:lnTo>
                <a:lnTo>
                  <a:pt x="99618" y="39650"/>
                </a:lnTo>
                <a:cubicBezTo>
                  <a:pt x="97153" y="42111"/>
                  <a:pt x="93753" y="43627"/>
                  <a:pt x="89997" y="43627"/>
                </a:cubicBezTo>
                <a:cubicBezTo>
                  <a:pt x="82473" y="43627"/>
                  <a:pt x="76377" y="37527"/>
                  <a:pt x="76377" y="30005"/>
                </a:cubicBezTo>
                <a:cubicBezTo>
                  <a:pt x="76377" y="26250"/>
                  <a:pt x="77900" y="22850"/>
                  <a:pt x="80353" y="20388"/>
                </a:cubicBezTo>
                <a:lnTo>
                  <a:pt x="76490" y="16527"/>
                </a:lnTo>
                <a:cubicBezTo>
                  <a:pt x="73038" y="19977"/>
                  <a:pt x="70895" y="24733"/>
                  <a:pt x="70895" y="30005"/>
                </a:cubicBezTo>
                <a:cubicBezTo>
                  <a:pt x="70895" y="40555"/>
                  <a:pt x="79445" y="49111"/>
                  <a:pt x="89997" y="49111"/>
                </a:cubicBezTo>
                <a:cubicBezTo>
                  <a:pt x="95270" y="49111"/>
                  <a:pt x="100030" y="46966"/>
                  <a:pt x="103475" y="43511"/>
                </a:cubicBezTo>
                <a:lnTo>
                  <a:pt x="103504" y="43538"/>
                </a:lnTo>
                <a:lnTo>
                  <a:pt x="113649" y="33394"/>
                </a:lnTo>
                <a:cubicBezTo>
                  <a:pt x="115702" y="40933"/>
                  <a:pt x="114726" y="48166"/>
                  <a:pt x="110198" y="52805"/>
                </a:cubicBezTo>
                <a:lnTo>
                  <a:pt x="95574" y="67766"/>
                </a:lnTo>
                <a:cubicBezTo>
                  <a:pt x="93646" y="69738"/>
                  <a:pt x="90820" y="70922"/>
                  <a:pt x="88034" y="70922"/>
                </a:cubicBezTo>
                <a:cubicBezTo>
                  <a:pt x="87921" y="70916"/>
                  <a:pt x="78689" y="70288"/>
                  <a:pt x="69468" y="64505"/>
                </a:cubicBezTo>
                <a:lnTo>
                  <a:pt x="69446" y="64555"/>
                </a:lnTo>
                <a:cubicBezTo>
                  <a:pt x="69023" y="64288"/>
                  <a:pt x="68549" y="64094"/>
                  <a:pt x="68013" y="64094"/>
                </a:cubicBezTo>
                <a:cubicBezTo>
                  <a:pt x="67094" y="64094"/>
                  <a:pt x="66316" y="64583"/>
                  <a:pt x="65820" y="65294"/>
                </a:cubicBezTo>
                <a:lnTo>
                  <a:pt x="65724" y="65233"/>
                </a:lnTo>
                <a:lnTo>
                  <a:pt x="24081" y="111350"/>
                </a:lnTo>
                <a:cubicBezTo>
                  <a:pt x="22101" y="113327"/>
                  <a:pt x="19377" y="114544"/>
                  <a:pt x="16366" y="114544"/>
                </a:cubicBezTo>
                <a:cubicBezTo>
                  <a:pt x="10337" y="114544"/>
                  <a:pt x="5453" y="109666"/>
                  <a:pt x="5453" y="103638"/>
                </a:cubicBezTo>
                <a:cubicBezTo>
                  <a:pt x="5453" y="100627"/>
                  <a:pt x="6677" y="97900"/>
                  <a:pt x="8651" y="95927"/>
                </a:cubicBezTo>
                <a:lnTo>
                  <a:pt x="54614" y="54450"/>
                </a:lnTo>
                <a:lnTo>
                  <a:pt x="54540" y="54366"/>
                </a:lnTo>
                <a:cubicBezTo>
                  <a:pt x="55245" y="53877"/>
                  <a:pt x="55742" y="53094"/>
                  <a:pt x="55742" y="52161"/>
                </a:cubicBezTo>
                <a:cubicBezTo>
                  <a:pt x="55742" y="51572"/>
                  <a:pt x="55516" y="51055"/>
                  <a:pt x="55195" y="50611"/>
                </a:cubicBezTo>
                <a:lnTo>
                  <a:pt x="55211" y="50594"/>
                </a:lnTo>
                <a:cubicBezTo>
                  <a:pt x="47316" y="40105"/>
                  <a:pt x="47034" y="32311"/>
                  <a:pt x="53835" y="24933"/>
                </a:cubicBezTo>
                <a:lnTo>
                  <a:pt x="68408" y="10027"/>
                </a:lnTo>
                <a:cubicBezTo>
                  <a:pt x="72102" y="6250"/>
                  <a:pt x="76930" y="5455"/>
                  <a:pt x="80330" y="5455"/>
                </a:cubicBezTo>
                <a:lnTo>
                  <a:pt x="80342" y="5455"/>
                </a:lnTo>
                <a:cubicBezTo>
                  <a:pt x="82400" y="5455"/>
                  <a:pt x="84526" y="5761"/>
                  <a:pt x="86658" y="6311"/>
                </a:cubicBezTo>
                <a:lnTo>
                  <a:pt x="76467" y="16500"/>
                </a:lnTo>
                <a:lnTo>
                  <a:pt x="80325" y="20355"/>
                </a:lnTo>
                <a:lnTo>
                  <a:pt x="93961" y="6722"/>
                </a:lnTo>
                <a:lnTo>
                  <a:pt x="93939" y="6700"/>
                </a:lnTo>
                <a:lnTo>
                  <a:pt x="96336" y="4305"/>
                </a:lnTo>
                <a:cubicBezTo>
                  <a:pt x="91017" y="1494"/>
                  <a:pt x="85496" y="0"/>
                  <a:pt x="80342" y="0"/>
                </a:cubicBezTo>
                <a:lnTo>
                  <a:pt x="80330" y="0"/>
                </a:lnTo>
                <a:cubicBezTo>
                  <a:pt x="74256" y="0"/>
                  <a:pt x="68701" y="2005"/>
                  <a:pt x="64630" y="6172"/>
                </a:cubicBezTo>
                <a:lnTo>
                  <a:pt x="50006" y="21133"/>
                </a:lnTo>
                <a:cubicBezTo>
                  <a:pt x="40396" y="31511"/>
                  <a:pt x="42934" y="42133"/>
                  <a:pt x="49453" y="51750"/>
                </a:cubicBezTo>
                <a:lnTo>
                  <a:pt x="4793" y="92066"/>
                </a:lnTo>
                <a:cubicBezTo>
                  <a:pt x="1832" y="95033"/>
                  <a:pt x="0" y="99122"/>
                  <a:pt x="0" y="103638"/>
                </a:cubicBezTo>
                <a:cubicBezTo>
                  <a:pt x="0" y="112677"/>
                  <a:pt x="7325" y="120000"/>
                  <a:pt x="16366" y="120000"/>
                </a:cubicBezTo>
                <a:cubicBezTo>
                  <a:pt x="20883" y="120000"/>
                  <a:pt x="24977" y="118172"/>
                  <a:pt x="27938" y="115211"/>
                </a:cubicBezTo>
                <a:lnTo>
                  <a:pt x="68577" y="70288"/>
                </a:lnTo>
                <a:cubicBezTo>
                  <a:pt x="77826" y="75500"/>
                  <a:pt x="86641" y="76372"/>
                  <a:pt x="88012" y="76372"/>
                </a:cubicBezTo>
                <a:cubicBezTo>
                  <a:pt x="91999" y="76372"/>
                  <a:pt x="96251" y="74794"/>
                  <a:pt x="99353" y="71622"/>
                </a:cubicBezTo>
                <a:lnTo>
                  <a:pt x="113971" y="56655"/>
                </a:lnTo>
                <a:cubicBezTo>
                  <a:pt x="121590" y="48861"/>
                  <a:pt x="121815" y="35738"/>
                  <a:pt x="115606" y="23772"/>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83" name="Shape 2083"/>
          <p:cNvSpPr/>
          <p:nvPr/>
        </p:nvSpPr>
        <p:spPr>
          <a:xfrm>
            <a:off x="8384603" y="3647788"/>
            <a:ext cx="279328" cy="279325"/>
          </a:xfrm>
          <a:custGeom>
            <a:avLst/>
            <a:gdLst/>
            <a:ahLst/>
            <a:cxnLst/>
            <a:rect l="0" t="0" r="0" b="0"/>
            <a:pathLst>
              <a:path w="120000" h="120000" extrusionOk="0">
                <a:moveTo>
                  <a:pt x="68688" y="66391"/>
                </a:moveTo>
                <a:lnTo>
                  <a:pt x="72566" y="78022"/>
                </a:lnTo>
                <a:lnTo>
                  <a:pt x="63138" y="71111"/>
                </a:lnTo>
                <a:lnTo>
                  <a:pt x="59916" y="68748"/>
                </a:lnTo>
                <a:lnTo>
                  <a:pt x="56694" y="71111"/>
                </a:lnTo>
                <a:lnTo>
                  <a:pt x="47266" y="78022"/>
                </a:lnTo>
                <a:lnTo>
                  <a:pt x="51144" y="66391"/>
                </a:lnTo>
                <a:lnTo>
                  <a:pt x="52366" y="62727"/>
                </a:lnTo>
                <a:lnTo>
                  <a:pt x="49316" y="60358"/>
                </a:lnTo>
                <a:lnTo>
                  <a:pt x="41727" y="54453"/>
                </a:lnTo>
                <a:lnTo>
                  <a:pt x="54388" y="54453"/>
                </a:lnTo>
                <a:lnTo>
                  <a:pt x="55722" y="50928"/>
                </a:lnTo>
                <a:lnTo>
                  <a:pt x="59916" y="39820"/>
                </a:lnTo>
                <a:lnTo>
                  <a:pt x="64111" y="50928"/>
                </a:lnTo>
                <a:lnTo>
                  <a:pt x="65438" y="54453"/>
                </a:lnTo>
                <a:lnTo>
                  <a:pt x="78105" y="54453"/>
                </a:lnTo>
                <a:lnTo>
                  <a:pt x="70511" y="60358"/>
                </a:lnTo>
                <a:lnTo>
                  <a:pt x="67466" y="62727"/>
                </a:lnTo>
                <a:cubicBezTo>
                  <a:pt x="67466" y="62727"/>
                  <a:pt x="68688" y="66391"/>
                  <a:pt x="68688" y="66391"/>
                </a:cubicBezTo>
                <a:close/>
                <a:moveTo>
                  <a:pt x="69211" y="48999"/>
                </a:moveTo>
                <a:lnTo>
                  <a:pt x="59916" y="24374"/>
                </a:lnTo>
                <a:lnTo>
                  <a:pt x="50616" y="48999"/>
                </a:lnTo>
                <a:lnTo>
                  <a:pt x="25827" y="48999"/>
                </a:lnTo>
                <a:lnTo>
                  <a:pt x="45972" y="64667"/>
                </a:lnTo>
                <a:lnTo>
                  <a:pt x="36672" y="92556"/>
                </a:lnTo>
                <a:lnTo>
                  <a:pt x="59916" y="75514"/>
                </a:lnTo>
                <a:lnTo>
                  <a:pt x="83161" y="92556"/>
                </a:lnTo>
                <a:lnTo>
                  <a:pt x="73861" y="64667"/>
                </a:lnTo>
                <a:lnTo>
                  <a:pt x="94005" y="48999"/>
                </a:lnTo>
                <a:cubicBezTo>
                  <a:pt x="94005" y="48999"/>
                  <a:pt x="69211" y="48999"/>
                  <a:pt x="69211" y="48999"/>
                </a:cubicBezTo>
                <a:close/>
                <a:moveTo>
                  <a:pt x="60000" y="114490"/>
                </a:moveTo>
                <a:cubicBezTo>
                  <a:pt x="54422" y="113316"/>
                  <a:pt x="5455" y="96737"/>
                  <a:pt x="5455" y="68181"/>
                </a:cubicBezTo>
                <a:cubicBezTo>
                  <a:pt x="5455" y="41527"/>
                  <a:pt x="12900" y="16229"/>
                  <a:pt x="15433" y="6555"/>
                </a:cubicBezTo>
                <a:cubicBezTo>
                  <a:pt x="22344" y="9557"/>
                  <a:pt x="40177" y="16362"/>
                  <a:pt x="60000" y="16362"/>
                </a:cubicBezTo>
                <a:cubicBezTo>
                  <a:pt x="79822" y="16362"/>
                  <a:pt x="97661" y="9557"/>
                  <a:pt x="104572" y="6555"/>
                </a:cubicBezTo>
                <a:cubicBezTo>
                  <a:pt x="107100" y="16223"/>
                  <a:pt x="114544" y="41510"/>
                  <a:pt x="114544" y="68181"/>
                </a:cubicBezTo>
                <a:cubicBezTo>
                  <a:pt x="114544" y="96703"/>
                  <a:pt x="65572" y="113316"/>
                  <a:pt x="60000" y="114490"/>
                </a:cubicBezTo>
                <a:moveTo>
                  <a:pt x="108988" y="1979"/>
                </a:moveTo>
                <a:cubicBezTo>
                  <a:pt x="108761" y="1200"/>
                  <a:pt x="108205" y="561"/>
                  <a:pt x="107461" y="233"/>
                </a:cubicBezTo>
                <a:cubicBezTo>
                  <a:pt x="106722" y="-94"/>
                  <a:pt x="105872" y="-72"/>
                  <a:pt x="105144" y="289"/>
                </a:cubicBezTo>
                <a:cubicBezTo>
                  <a:pt x="104933" y="394"/>
                  <a:pt x="83627" y="10908"/>
                  <a:pt x="60000" y="10908"/>
                </a:cubicBezTo>
                <a:cubicBezTo>
                  <a:pt x="36422" y="10908"/>
                  <a:pt x="15066" y="394"/>
                  <a:pt x="14855" y="289"/>
                </a:cubicBezTo>
                <a:cubicBezTo>
                  <a:pt x="14127" y="-72"/>
                  <a:pt x="13283" y="-94"/>
                  <a:pt x="12538" y="233"/>
                </a:cubicBezTo>
                <a:cubicBezTo>
                  <a:pt x="11800" y="561"/>
                  <a:pt x="11238" y="1200"/>
                  <a:pt x="11016" y="1979"/>
                </a:cubicBezTo>
                <a:cubicBezTo>
                  <a:pt x="10905" y="2368"/>
                  <a:pt x="0" y="35450"/>
                  <a:pt x="0" y="68181"/>
                </a:cubicBezTo>
                <a:cubicBezTo>
                  <a:pt x="0" y="102769"/>
                  <a:pt x="57061" y="119488"/>
                  <a:pt x="59488" y="119955"/>
                </a:cubicBezTo>
                <a:cubicBezTo>
                  <a:pt x="59661" y="119983"/>
                  <a:pt x="59833" y="120000"/>
                  <a:pt x="60000" y="120000"/>
                </a:cubicBezTo>
                <a:cubicBezTo>
                  <a:pt x="60172" y="120000"/>
                  <a:pt x="60344" y="119983"/>
                  <a:pt x="60511" y="119955"/>
                </a:cubicBezTo>
                <a:cubicBezTo>
                  <a:pt x="62938" y="119488"/>
                  <a:pt x="120000" y="102769"/>
                  <a:pt x="120000" y="68181"/>
                </a:cubicBezTo>
                <a:cubicBezTo>
                  <a:pt x="120000" y="35450"/>
                  <a:pt x="109094" y="2368"/>
                  <a:pt x="108988" y="1979"/>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84" name="Shape 2084"/>
          <p:cNvSpPr/>
          <p:nvPr/>
        </p:nvSpPr>
        <p:spPr>
          <a:xfrm>
            <a:off x="8917865" y="3660484"/>
            <a:ext cx="279328" cy="254030"/>
          </a:xfrm>
          <a:custGeom>
            <a:avLst/>
            <a:gdLst/>
            <a:ahLst/>
            <a:cxnLst/>
            <a:rect l="0" t="0" r="0" b="0"/>
            <a:pathLst>
              <a:path w="120000" h="120000" extrusionOk="0">
                <a:moveTo>
                  <a:pt x="114544" y="42031"/>
                </a:moveTo>
                <a:lnTo>
                  <a:pt x="75444" y="42031"/>
                </a:lnTo>
                <a:cubicBezTo>
                  <a:pt x="73088" y="38609"/>
                  <a:pt x="70655" y="34591"/>
                  <a:pt x="68438" y="30039"/>
                </a:cubicBezTo>
                <a:lnTo>
                  <a:pt x="114544" y="30039"/>
                </a:lnTo>
                <a:cubicBezTo>
                  <a:pt x="114544" y="30039"/>
                  <a:pt x="114544" y="42031"/>
                  <a:pt x="114544" y="42031"/>
                </a:cubicBezTo>
                <a:close/>
                <a:moveTo>
                  <a:pt x="109088" y="78019"/>
                </a:moveTo>
                <a:lnTo>
                  <a:pt x="62727" y="78019"/>
                </a:lnTo>
                <a:lnTo>
                  <a:pt x="62727" y="48030"/>
                </a:lnTo>
                <a:lnTo>
                  <a:pt x="72722" y="48030"/>
                </a:lnTo>
                <a:cubicBezTo>
                  <a:pt x="77900" y="55119"/>
                  <a:pt x="82305" y="59233"/>
                  <a:pt x="82677" y="59574"/>
                </a:cubicBezTo>
                <a:cubicBezTo>
                  <a:pt x="83383" y="60215"/>
                  <a:pt x="84300" y="60408"/>
                  <a:pt x="85127" y="60164"/>
                </a:cubicBezTo>
                <a:cubicBezTo>
                  <a:pt x="85655" y="60011"/>
                  <a:pt x="86138" y="59682"/>
                  <a:pt x="86516" y="59188"/>
                </a:cubicBezTo>
                <a:cubicBezTo>
                  <a:pt x="87477" y="57917"/>
                  <a:pt x="87322" y="56021"/>
                  <a:pt x="86166" y="54960"/>
                </a:cubicBezTo>
                <a:cubicBezTo>
                  <a:pt x="86100" y="54903"/>
                  <a:pt x="83461" y="52429"/>
                  <a:pt x="79905" y="48030"/>
                </a:cubicBezTo>
                <a:lnTo>
                  <a:pt x="109088" y="48030"/>
                </a:lnTo>
                <a:cubicBezTo>
                  <a:pt x="109088" y="48030"/>
                  <a:pt x="109088" y="78019"/>
                  <a:pt x="109088" y="78019"/>
                </a:cubicBezTo>
                <a:close/>
                <a:moveTo>
                  <a:pt x="109088" y="114001"/>
                </a:moveTo>
                <a:lnTo>
                  <a:pt x="62727" y="114001"/>
                </a:lnTo>
                <a:lnTo>
                  <a:pt x="62727" y="84012"/>
                </a:lnTo>
                <a:lnTo>
                  <a:pt x="109088" y="84012"/>
                </a:lnTo>
                <a:cubicBezTo>
                  <a:pt x="109088" y="84012"/>
                  <a:pt x="109088" y="114001"/>
                  <a:pt x="109088" y="114001"/>
                </a:cubicBezTo>
                <a:close/>
                <a:moveTo>
                  <a:pt x="62727" y="30993"/>
                </a:moveTo>
                <a:cubicBezTo>
                  <a:pt x="64588" y="35062"/>
                  <a:pt x="66616" y="38751"/>
                  <a:pt x="68666" y="42031"/>
                </a:cubicBezTo>
                <a:lnTo>
                  <a:pt x="62727" y="42031"/>
                </a:lnTo>
                <a:cubicBezTo>
                  <a:pt x="62727" y="42031"/>
                  <a:pt x="62727" y="30993"/>
                  <a:pt x="62727" y="30993"/>
                </a:cubicBezTo>
                <a:close/>
                <a:moveTo>
                  <a:pt x="71505" y="8405"/>
                </a:moveTo>
                <a:cubicBezTo>
                  <a:pt x="78027" y="4262"/>
                  <a:pt x="85755" y="5556"/>
                  <a:pt x="88772" y="11293"/>
                </a:cubicBezTo>
                <a:cubicBezTo>
                  <a:pt x="90794" y="15141"/>
                  <a:pt x="90127" y="19994"/>
                  <a:pt x="87527" y="24040"/>
                </a:cubicBezTo>
                <a:lnTo>
                  <a:pt x="65805" y="24040"/>
                </a:lnTo>
                <a:cubicBezTo>
                  <a:pt x="65222" y="22559"/>
                  <a:pt x="64672" y="21044"/>
                  <a:pt x="64166" y="19477"/>
                </a:cubicBezTo>
                <a:cubicBezTo>
                  <a:pt x="64738" y="15272"/>
                  <a:pt x="67333" y="11049"/>
                  <a:pt x="71505" y="8405"/>
                </a:cubicBezTo>
                <a:moveTo>
                  <a:pt x="57272" y="42031"/>
                </a:moveTo>
                <a:lnTo>
                  <a:pt x="51244" y="42031"/>
                </a:lnTo>
                <a:cubicBezTo>
                  <a:pt x="53333" y="38700"/>
                  <a:pt x="55388" y="34948"/>
                  <a:pt x="57272" y="30811"/>
                </a:cubicBezTo>
                <a:cubicBezTo>
                  <a:pt x="57272" y="30811"/>
                  <a:pt x="57272" y="42031"/>
                  <a:pt x="57272" y="42031"/>
                </a:cubicBezTo>
                <a:close/>
                <a:moveTo>
                  <a:pt x="57272" y="78019"/>
                </a:moveTo>
                <a:lnTo>
                  <a:pt x="10911" y="78019"/>
                </a:lnTo>
                <a:lnTo>
                  <a:pt x="10911" y="48030"/>
                </a:lnTo>
                <a:lnTo>
                  <a:pt x="40011" y="48030"/>
                </a:lnTo>
                <a:cubicBezTo>
                  <a:pt x="36461" y="52429"/>
                  <a:pt x="33816" y="54903"/>
                  <a:pt x="33750" y="54960"/>
                </a:cubicBezTo>
                <a:cubicBezTo>
                  <a:pt x="32594" y="56021"/>
                  <a:pt x="32438" y="57917"/>
                  <a:pt x="33400" y="59188"/>
                </a:cubicBezTo>
                <a:cubicBezTo>
                  <a:pt x="33777" y="59682"/>
                  <a:pt x="34261" y="60011"/>
                  <a:pt x="34783" y="60164"/>
                </a:cubicBezTo>
                <a:cubicBezTo>
                  <a:pt x="35616" y="60408"/>
                  <a:pt x="36527" y="60215"/>
                  <a:pt x="37238" y="59574"/>
                </a:cubicBezTo>
                <a:cubicBezTo>
                  <a:pt x="37611" y="59233"/>
                  <a:pt x="42016" y="55119"/>
                  <a:pt x="47194" y="48030"/>
                </a:cubicBezTo>
                <a:lnTo>
                  <a:pt x="57272" y="48030"/>
                </a:lnTo>
                <a:cubicBezTo>
                  <a:pt x="57272" y="48030"/>
                  <a:pt x="57272" y="78019"/>
                  <a:pt x="57272" y="78019"/>
                </a:cubicBezTo>
                <a:close/>
                <a:moveTo>
                  <a:pt x="57272" y="114001"/>
                </a:moveTo>
                <a:lnTo>
                  <a:pt x="10911" y="114001"/>
                </a:lnTo>
                <a:lnTo>
                  <a:pt x="10911" y="84012"/>
                </a:lnTo>
                <a:lnTo>
                  <a:pt x="57272" y="84012"/>
                </a:lnTo>
                <a:cubicBezTo>
                  <a:pt x="57272" y="84012"/>
                  <a:pt x="57272" y="114001"/>
                  <a:pt x="57272" y="114001"/>
                </a:cubicBezTo>
                <a:close/>
                <a:moveTo>
                  <a:pt x="5455" y="42031"/>
                </a:moveTo>
                <a:lnTo>
                  <a:pt x="5455" y="30039"/>
                </a:lnTo>
                <a:lnTo>
                  <a:pt x="51477" y="30039"/>
                </a:lnTo>
                <a:cubicBezTo>
                  <a:pt x="49261" y="34591"/>
                  <a:pt x="46827" y="38609"/>
                  <a:pt x="44472" y="42031"/>
                </a:cubicBezTo>
                <a:cubicBezTo>
                  <a:pt x="44472" y="42031"/>
                  <a:pt x="5455" y="42031"/>
                  <a:pt x="5455" y="42031"/>
                </a:cubicBezTo>
                <a:close/>
                <a:moveTo>
                  <a:pt x="31144" y="11293"/>
                </a:moveTo>
                <a:cubicBezTo>
                  <a:pt x="34155" y="5561"/>
                  <a:pt x="41888" y="4262"/>
                  <a:pt x="48411" y="8405"/>
                </a:cubicBezTo>
                <a:cubicBezTo>
                  <a:pt x="52583" y="11055"/>
                  <a:pt x="55172" y="15278"/>
                  <a:pt x="55750" y="19483"/>
                </a:cubicBezTo>
                <a:cubicBezTo>
                  <a:pt x="55244" y="21044"/>
                  <a:pt x="54694" y="22559"/>
                  <a:pt x="54111" y="24040"/>
                </a:cubicBezTo>
                <a:lnTo>
                  <a:pt x="32388" y="24040"/>
                </a:lnTo>
                <a:cubicBezTo>
                  <a:pt x="29788" y="19994"/>
                  <a:pt x="29122" y="15141"/>
                  <a:pt x="31144" y="11293"/>
                </a:cubicBezTo>
                <a:moveTo>
                  <a:pt x="114544" y="24040"/>
                </a:moveTo>
                <a:lnTo>
                  <a:pt x="93744" y="24040"/>
                </a:lnTo>
                <a:cubicBezTo>
                  <a:pt x="95883" y="18870"/>
                  <a:pt x="96022" y="13110"/>
                  <a:pt x="93494" y="8291"/>
                </a:cubicBezTo>
                <a:cubicBezTo>
                  <a:pt x="88972" y="-306"/>
                  <a:pt x="77911" y="-2587"/>
                  <a:pt x="68777" y="3206"/>
                </a:cubicBezTo>
                <a:cubicBezTo>
                  <a:pt x="65261" y="5442"/>
                  <a:pt x="62650" y="8575"/>
                  <a:pt x="60916" y="12043"/>
                </a:cubicBezTo>
                <a:cubicBezTo>
                  <a:pt x="60827" y="12003"/>
                  <a:pt x="60761" y="11935"/>
                  <a:pt x="60666" y="11906"/>
                </a:cubicBezTo>
                <a:cubicBezTo>
                  <a:pt x="60605" y="11889"/>
                  <a:pt x="60550" y="11901"/>
                  <a:pt x="60488" y="11889"/>
                </a:cubicBezTo>
                <a:cubicBezTo>
                  <a:pt x="60338" y="11855"/>
                  <a:pt x="60188" y="11855"/>
                  <a:pt x="60033" y="11850"/>
                </a:cubicBezTo>
                <a:cubicBezTo>
                  <a:pt x="59900" y="11855"/>
                  <a:pt x="59772" y="11855"/>
                  <a:pt x="59638" y="11878"/>
                </a:cubicBezTo>
                <a:cubicBezTo>
                  <a:pt x="59511" y="11895"/>
                  <a:pt x="59383" y="11861"/>
                  <a:pt x="59250" y="11906"/>
                </a:cubicBezTo>
                <a:cubicBezTo>
                  <a:pt x="59155" y="11935"/>
                  <a:pt x="59088" y="12003"/>
                  <a:pt x="59000" y="12043"/>
                </a:cubicBezTo>
                <a:cubicBezTo>
                  <a:pt x="57261" y="8575"/>
                  <a:pt x="54650" y="5442"/>
                  <a:pt x="51138" y="3212"/>
                </a:cubicBezTo>
                <a:cubicBezTo>
                  <a:pt x="42005" y="-2587"/>
                  <a:pt x="30938" y="-306"/>
                  <a:pt x="26416" y="8291"/>
                </a:cubicBezTo>
                <a:cubicBezTo>
                  <a:pt x="23894" y="13110"/>
                  <a:pt x="24027" y="18870"/>
                  <a:pt x="26172" y="24040"/>
                </a:cubicBezTo>
                <a:lnTo>
                  <a:pt x="5455" y="24040"/>
                </a:lnTo>
                <a:cubicBezTo>
                  <a:pt x="2444" y="24040"/>
                  <a:pt x="0" y="26725"/>
                  <a:pt x="0" y="30039"/>
                </a:cubicBezTo>
                <a:lnTo>
                  <a:pt x="0" y="42031"/>
                </a:lnTo>
                <a:cubicBezTo>
                  <a:pt x="0" y="45346"/>
                  <a:pt x="2444" y="48030"/>
                  <a:pt x="5455" y="48030"/>
                </a:cubicBezTo>
                <a:lnTo>
                  <a:pt x="5455" y="114001"/>
                </a:lnTo>
                <a:cubicBezTo>
                  <a:pt x="5455" y="117315"/>
                  <a:pt x="7900" y="120000"/>
                  <a:pt x="10911" y="120000"/>
                </a:cubicBezTo>
                <a:lnTo>
                  <a:pt x="109088" y="120000"/>
                </a:lnTo>
                <a:cubicBezTo>
                  <a:pt x="112100" y="120000"/>
                  <a:pt x="114544" y="117315"/>
                  <a:pt x="114544" y="114001"/>
                </a:cubicBezTo>
                <a:lnTo>
                  <a:pt x="114544" y="48030"/>
                </a:lnTo>
                <a:cubicBezTo>
                  <a:pt x="117555" y="48030"/>
                  <a:pt x="120000" y="45346"/>
                  <a:pt x="120000" y="42031"/>
                </a:cubicBezTo>
                <a:lnTo>
                  <a:pt x="120000" y="30039"/>
                </a:lnTo>
                <a:cubicBezTo>
                  <a:pt x="120000" y="26725"/>
                  <a:pt x="117555" y="24040"/>
                  <a:pt x="114544" y="24040"/>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85" name="Shape 2085"/>
          <p:cNvSpPr/>
          <p:nvPr/>
        </p:nvSpPr>
        <p:spPr>
          <a:xfrm>
            <a:off x="9451126" y="3698575"/>
            <a:ext cx="279328" cy="177754"/>
          </a:xfrm>
          <a:custGeom>
            <a:avLst/>
            <a:gdLst/>
            <a:ahLst/>
            <a:cxnLst/>
            <a:rect l="0" t="0" r="0" b="0"/>
            <a:pathLst>
              <a:path w="120000" h="120000" extrusionOk="0">
                <a:moveTo>
                  <a:pt x="60000" y="111427"/>
                </a:moveTo>
                <a:cubicBezTo>
                  <a:pt x="29877" y="111427"/>
                  <a:pt x="5455" y="74694"/>
                  <a:pt x="5455" y="60000"/>
                </a:cubicBezTo>
                <a:cubicBezTo>
                  <a:pt x="5455" y="45305"/>
                  <a:pt x="29877" y="8572"/>
                  <a:pt x="60000" y="8572"/>
                </a:cubicBezTo>
                <a:cubicBezTo>
                  <a:pt x="90127" y="8572"/>
                  <a:pt x="114544" y="45305"/>
                  <a:pt x="114544" y="60000"/>
                </a:cubicBezTo>
                <a:cubicBezTo>
                  <a:pt x="114544" y="74694"/>
                  <a:pt x="90127" y="111427"/>
                  <a:pt x="60000" y="111427"/>
                </a:cubicBezTo>
                <a:moveTo>
                  <a:pt x="60000" y="0"/>
                </a:moveTo>
                <a:cubicBezTo>
                  <a:pt x="26861" y="0"/>
                  <a:pt x="0" y="42855"/>
                  <a:pt x="0" y="60000"/>
                </a:cubicBezTo>
                <a:cubicBezTo>
                  <a:pt x="0" y="77144"/>
                  <a:pt x="26861" y="120000"/>
                  <a:pt x="60000" y="120000"/>
                </a:cubicBezTo>
                <a:cubicBezTo>
                  <a:pt x="93138" y="120000"/>
                  <a:pt x="120000" y="77144"/>
                  <a:pt x="120000" y="60000"/>
                </a:cubicBezTo>
                <a:cubicBezTo>
                  <a:pt x="120000" y="42855"/>
                  <a:pt x="93138" y="0"/>
                  <a:pt x="60000" y="0"/>
                </a:cubicBezTo>
                <a:moveTo>
                  <a:pt x="60000" y="94283"/>
                </a:moveTo>
                <a:cubicBezTo>
                  <a:pt x="47950" y="94283"/>
                  <a:pt x="38183" y="78938"/>
                  <a:pt x="38183" y="60000"/>
                </a:cubicBezTo>
                <a:cubicBezTo>
                  <a:pt x="38183" y="41066"/>
                  <a:pt x="47950" y="25716"/>
                  <a:pt x="60000" y="25716"/>
                </a:cubicBezTo>
                <a:cubicBezTo>
                  <a:pt x="72050" y="25716"/>
                  <a:pt x="81816" y="41066"/>
                  <a:pt x="81816" y="60000"/>
                </a:cubicBezTo>
                <a:cubicBezTo>
                  <a:pt x="81816" y="78938"/>
                  <a:pt x="72050" y="94283"/>
                  <a:pt x="60000" y="94283"/>
                </a:cubicBezTo>
                <a:moveTo>
                  <a:pt x="60000" y="17150"/>
                </a:moveTo>
                <a:cubicBezTo>
                  <a:pt x="44933" y="17150"/>
                  <a:pt x="32727" y="36333"/>
                  <a:pt x="32727" y="60000"/>
                </a:cubicBezTo>
                <a:cubicBezTo>
                  <a:pt x="32727" y="83672"/>
                  <a:pt x="44933" y="102855"/>
                  <a:pt x="60000" y="102855"/>
                </a:cubicBezTo>
                <a:cubicBezTo>
                  <a:pt x="75066" y="102855"/>
                  <a:pt x="87272" y="83672"/>
                  <a:pt x="87272" y="60000"/>
                </a:cubicBezTo>
                <a:cubicBezTo>
                  <a:pt x="87272" y="36333"/>
                  <a:pt x="75066" y="17150"/>
                  <a:pt x="60000" y="17150"/>
                </a:cubicBezTo>
                <a:moveTo>
                  <a:pt x="60000" y="47144"/>
                </a:moveTo>
                <a:cubicBezTo>
                  <a:pt x="55483" y="47144"/>
                  <a:pt x="51816" y="52905"/>
                  <a:pt x="51816" y="60000"/>
                </a:cubicBezTo>
                <a:cubicBezTo>
                  <a:pt x="51816" y="67100"/>
                  <a:pt x="55483" y="72855"/>
                  <a:pt x="60000" y="72855"/>
                </a:cubicBezTo>
                <a:cubicBezTo>
                  <a:pt x="64516" y="72855"/>
                  <a:pt x="68183" y="67100"/>
                  <a:pt x="68183" y="60000"/>
                </a:cubicBezTo>
                <a:cubicBezTo>
                  <a:pt x="68183" y="52905"/>
                  <a:pt x="64516" y="47144"/>
                  <a:pt x="60000" y="47144"/>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86" name="Shape 2086"/>
          <p:cNvSpPr/>
          <p:nvPr/>
        </p:nvSpPr>
        <p:spPr>
          <a:xfrm>
            <a:off x="9984387" y="3647788"/>
            <a:ext cx="279328" cy="279328"/>
          </a:xfrm>
          <a:custGeom>
            <a:avLst/>
            <a:gdLst/>
            <a:ahLst/>
            <a:cxnLst/>
            <a:rect l="0" t="0" r="0" b="0"/>
            <a:pathLst>
              <a:path w="120000" h="120000" extrusionOk="0">
                <a:moveTo>
                  <a:pt x="53216" y="94688"/>
                </a:moveTo>
                <a:cubicBezTo>
                  <a:pt x="52377" y="95411"/>
                  <a:pt x="51400" y="95966"/>
                  <a:pt x="50277" y="96355"/>
                </a:cubicBezTo>
                <a:cubicBezTo>
                  <a:pt x="49161" y="96750"/>
                  <a:pt x="47977" y="96944"/>
                  <a:pt x="46738" y="96944"/>
                </a:cubicBezTo>
                <a:cubicBezTo>
                  <a:pt x="43816" y="96944"/>
                  <a:pt x="41600" y="96044"/>
                  <a:pt x="40077" y="94255"/>
                </a:cubicBezTo>
                <a:cubicBezTo>
                  <a:pt x="38561" y="92466"/>
                  <a:pt x="37761" y="90144"/>
                  <a:pt x="37677" y="87305"/>
                </a:cubicBezTo>
                <a:lnTo>
                  <a:pt x="32577" y="87305"/>
                </a:lnTo>
                <a:cubicBezTo>
                  <a:pt x="32538" y="89566"/>
                  <a:pt x="32850" y="91588"/>
                  <a:pt x="33511" y="93361"/>
                </a:cubicBezTo>
                <a:cubicBezTo>
                  <a:pt x="34172" y="95127"/>
                  <a:pt x="35116" y="96627"/>
                  <a:pt x="36361" y="97838"/>
                </a:cubicBezTo>
                <a:cubicBezTo>
                  <a:pt x="37594" y="99055"/>
                  <a:pt x="39100" y="99972"/>
                  <a:pt x="40861" y="100588"/>
                </a:cubicBezTo>
                <a:cubicBezTo>
                  <a:pt x="42616" y="101211"/>
                  <a:pt x="44577" y="101516"/>
                  <a:pt x="46738" y="101516"/>
                </a:cubicBezTo>
                <a:cubicBezTo>
                  <a:pt x="48738" y="101516"/>
                  <a:pt x="50627" y="101238"/>
                  <a:pt x="52411" y="100683"/>
                </a:cubicBezTo>
                <a:cubicBezTo>
                  <a:pt x="54188" y="100127"/>
                  <a:pt x="55738" y="99294"/>
                  <a:pt x="57061" y="98177"/>
                </a:cubicBezTo>
                <a:cubicBezTo>
                  <a:pt x="58383" y="97066"/>
                  <a:pt x="59427" y="95677"/>
                  <a:pt x="60205" y="94011"/>
                </a:cubicBezTo>
                <a:cubicBezTo>
                  <a:pt x="60988" y="92338"/>
                  <a:pt x="61377" y="90416"/>
                  <a:pt x="61377" y="88227"/>
                </a:cubicBezTo>
                <a:cubicBezTo>
                  <a:pt x="61377" y="85594"/>
                  <a:pt x="60750" y="83305"/>
                  <a:pt x="59488" y="81366"/>
                </a:cubicBezTo>
                <a:cubicBezTo>
                  <a:pt x="58227" y="79433"/>
                  <a:pt x="56300" y="78177"/>
                  <a:pt x="53700" y="77600"/>
                </a:cubicBezTo>
                <a:lnTo>
                  <a:pt x="53700" y="77477"/>
                </a:lnTo>
                <a:cubicBezTo>
                  <a:pt x="55377" y="76694"/>
                  <a:pt x="56777" y="75538"/>
                  <a:pt x="57900" y="74016"/>
                </a:cubicBezTo>
                <a:cubicBezTo>
                  <a:pt x="59022" y="72488"/>
                  <a:pt x="59577" y="70744"/>
                  <a:pt x="59577" y="68761"/>
                </a:cubicBezTo>
                <a:cubicBezTo>
                  <a:pt x="59577" y="66744"/>
                  <a:pt x="59250" y="64988"/>
                  <a:pt x="58588" y="63511"/>
                </a:cubicBezTo>
                <a:cubicBezTo>
                  <a:pt x="57927" y="62027"/>
                  <a:pt x="57016" y="60811"/>
                  <a:pt x="55861" y="59866"/>
                </a:cubicBezTo>
                <a:cubicBezTo>
                  <a:pt x="54700" y="58916"/>
                  <a:pt x="53327" y="58205"/>
                  <a:pt x="51750" y="57733"/>
                </a:cubicBezTo>
                <a:cubicBezTo>
                  <a:pt x="50166" y="57255"/>
                  <a:pt x="48455" y="57022"/>
                  <a:pt x="46616" y="57022"/>
                </a:cubicBezTo>
                <a:cubicBezTo>
                  <a:pt x="44500" y="57022"/>
                  <a:pt x="42627" y="57366"/>
                  <a:pt x="41011" y="58072"/>
                </a:cubicBezTo>
                <a:cubicBezTo>
                  <a:pt x="39388" y="58772"/>
                  <a:pt x="38038" y="59738"/>
                  <a:pt x="36961" y="60977"/>
                </a:cubicBezTo>
                <a:cubicBezTo>
                  <a:pt x="35883" y="62211"/>
                  <a:pt x="35050" y="63700"/>
                  <a:pt x="34466" y="65427"/>
                </a:cubicBezTo>
                <a:cubicBezTo>
                  <a:pt x="33888" y="67155"/>
                  <a:pt x="33555" y="69072"/>
                  <a:pt x="33477" y="71172"/>
                </a:cubicBezTo>
                <a:lnTo>
                  <a:pt x="38577" y="71172"/>
                </a:lnTo>
                <a:cubicBezTo>
                  <a:pt x="38577" y="69894"/>
                  <a:pt x="38733" y="68683"/>
                  <a:pt x="39061" y="67527"/>
                </a:cubicBezTo>
                <a:cubicBezTo>
                  <a:pt x="39377" y="66372"/>
                  <a:pt x="39872" y="65366"/>
                  <a:pt x="40533" y="64500"/>
                </a:cubicBezTo>
                <a:cubicBezTo>
                  <a:pt x="41188" y="63633"/>
                  <a:pt x="42027" y="62944"/>
                  <a:pt x="43050" y="62427"/>
                </a:cubicBezTo>
                <a:cubicBezTo>
                  <a:pt x="44066" y="61911"/>
                  <a:pt x="45261" y="61655"/>
                  <a:pt x="46616" y="61655"/>
                </a:cubicBezTo>
                <a:cubicBezTo>
                  <a:pt x="48777" y="61655"/>
                  <a:pt x="50577" y="62244"/>
                  <a:pt x="52022" y="63416"/>
                </a:cubicBezTo>
                <a:cubicBezTo>
                  <a:pt x="53461" y="64594"/>
                  <a:pt x="54177" y="66350"/>
                  <a:pt x="54177" y="68700"/>
                </a:cubicBezTo>
                <a:cubicBezTo>
                  <a:pt x="54177" y="69855"/>
                  <a:pt x="53961" y="70883"/>
                  <a:pt x="53522" y="71788"/>
                </a:cubicBezTo>
                <a:cubicBezTo>
                  <a:pt x="53077" y="72700"/>
                  <a:pt x="52488" y="73450"/>
                  <a:pt x="51750" y="74050"/>
                </a:cubicBezTo>
                <a:cubicBezTo>
                  <a:pt x="51011" y="74644"/>
                  <a:pt x="50150" y="75094"/>
                  <a:pt x="49172" y="75411"/>
                </a:cubicBezTo>
                <a:cubicBezTo>
                  <a:pt x="48188" y="75716"/>
                  <a:pt x="47155" y="75872"/>
                  <a:pt x="46077" y="75872"/>
                </a:cubicBezTo>
                <a:lnTo>
                  <a:pt x="44400" y="75872"/>
                </a:lnTo>
                <a:cubicBezTo>
                  <a:pt x="44238" y="75872"/>
                  <a:pt x="44055" y="75850"/>
                  <a:pt x="43861" y="75805"/>
                </a:cubicBezTo>
                <a:lnTo>
                  <a:pt x="43861" y="80261"/>
                </a:lnTo>
                <a:cubicBezTo>
                  <a:pt x="44816" y="80133"/>
                  <a:pt x="45838" y="80072"/>
                  <a:pt x="46916" y="80072"/>
                </a:cubicBezTo>
                <a:cubicBezTo>
                  <a:pt x="48200" y="80072"/>
                  <a:pt x="49388" y="80244"/>
                  <a:pt x="50488" y="80594"/>
                </a:cubicBezTo>
                <a:cubicBezTo>
                  <a:pt x="51588" y="80950"/>
                  <a:pt x="52538" y="81483"/>
                  <a:pt x="53338" y="82205"/>
                </a:cubicBezTo>
                <a:cubicBezTo>
                  <a:pt x="54138" y="82927"/>
                  <a:pt x="54777" y="83811"/>
                  <a:pt x="55261" y="84861"/>
                </a:cubicBezTo>
                <a:cubicBezTo>
                  <a:pt x="55738" y="85911"/>
                  <a:pt x="55977" y="87122"/>
                  <a:pt x="55977" y="88477"/>
                </a:cubicBezTo>
                <a:cubicBezTo>
                  <a:pt x="55977" y="89794"/>
                  <a:pt x="55727" y="90983"/>
                  <a:pt x="55227" y="92027"/>
                </a:cubicBezTo>
                <a:cubicBezTo>
                  <a:pt x="54727" y="93077"/>
                  <a:pt x="54061" y="93966"/>
                  <a:pt x="53216" y="94688"/>
                </a:cubicBezTo>
                <a:moveTo>
                  <a:pt x="79205" y="100838"/>
                </a:moveTo>
                <a:lnTo>
                  <a:pt x="84305" y="100838"/>
                </a:lnTo>
                <a:lnTo>
                  <a:pt x="84305" y="57022"/>
                </a:lnTo>
                <a:lnTo>
                  <a:pt x="80405" y="57022"/>
                </a:lnTo>
                <a:cubicBezTo>
                  <a:pt x="80122" y="58672"/>
                  <a:pt x="79605" y="60027"/>
                  <a:pt x="78844" y="61100"/>
                </a:cubicBezTo>
                <a:cubicBezTo>
                  <a:pt x="78083" y="62172"/>
                  <a:pt x="77155" y="63016"/>
                  <a:pt x="76055" y="63633"/>
                </a:cubicBezTo>
                <a:cubicBezTo>
                  <a:pt x="74955" y="64250"/>
                  <a:pt x="73727" y="64672"/>
                  <a:pt x="72366" y="64900"/>
                </a:cubicBezTo>
                <a:cubicBezTo>
                  <a:pt x="71005" y="65127"/>
                  <a:pt x="69605" y="65238"/>
                  <a:pt x="68166" y="65238"/>
                </a:cubicBezTo>
                <a:lnTo>
                  <a:pt x="68166" y="69438"/>
                </a:lnTo>
                <a:lnTo>
                  <a:pt x="79205" y="69438"/>
                </a:lnTo>
                <a:cubicBezTo>
                  <a:pt x="79205" y="69438"/>
                  <a:pt x="79205" y="100838"/>
                  <a:pt x="79205" y="100838"/>
                </a:cubicBezTo>
                <a:close/>
                <a:moveTo>
                  <a:pt x="114544" y="38183"/>
                </a:moveTo>
                <a:lnTo>
                  <a:pt x="5455" y="38183"/>
                </a:lnTo>
                <a:lnTo>
                  <a:pt x="5455" y="21822"/>
                </a:lnTo>
                <a:cubicBezTo>
                  <a:pt x="5455" y="18805"/>
                  <a:pt x="7894" y="16361"/>
                  <a:pt x="10911" y="16361"/>
                </a:cubicBezTo>
                <a:lnTo>
                  <a:pt x="21816" y="16361"/>
                </a:lnTo>
                <a:lnTo>
                  <a:pt x="21816" y="24544"/>
                </a:lnTo>
                <a:cubicBezTo>
                  <a:pt x="21816" y="26055"/>
                  <a:pt x="23038" y="27272"/>
                  <a:pt x="24544" y="27272"/>
                </a:cubicBezTo>
                <a:cubicBezTo>
                  <a:pt x="26055" y="27272"/>
                  <a:pt x="27272" y="26055"/>
                  <a:pt x="27272" y="24544"/>
                </a:cubicBezTo>
                <a:lnTo>
                  <a:pt x="27272" y="16361"/>
                </a:lnTo>
                <a:lnTo>
                  <a:pt x="92727" y="16361"/>
                </a:lnTo>
                <a:lnTo>
                  <a:pt x="92727" y="24544"/>
                </a:lnTo>
                <a:cubicBezTo>
                  <a:pt x="92727" y="26055"/>
                  <a:pt x="93944" y="27272"/>
                  <a:pt x="95455" y="27272"/>
                </a:cubicBezTo>
                <a:cubicBezTo>
                  <a:pt x="96961" y="27272"/>
                  <a:pt x="98183" y="26055"/>
                  <a:pt x="98183" y="24544"/>
                </a:cubicBezTo>
                <a:lnTo>
                  <a:pt x="98183" y="16361"/>
                </a:lnTo>
                <a:lnTo>
                  <a:pt x="109088" y="16361"/>
                </a:lnTo>
                <a:cubicBezTo>
                  <a:pt x="112105" y="16361"/>
                  <a:pt x="114544" y="18805"/>
                  <a:pt x="114544" y="21822"/>
                </a:cubicBezTo>
                <a:cubicBezTo>
                  <a:pt x="114544" y="21822"/>
                  <a:pt x="114544" y="38183"/>
                  <a:pt x="114544" y="38183"/>
                </a:cubicBezTo>
                <a:close/>
                <a:moveTo>
                  <a:pt x="114544" y="109088"/>
                </a:moveTo>
                <a:cubicBezTo>
                  <a:pt x="114544" y="112105"/>
                  <a:pt x="112105" y="114544"/>
                  <a:pt x="109088" y="114544"/>
                </a:cubicBezTo>
                <a:lnTo>
                  <a:pt x="10911" y="114544"/>
                </a:lnTo>
                <a:cubicBezTo>
                  <a:pt x="7894" y="114544"/>
                  <a:pt x="5455" y="112105"/>
                  <a:pt x="5455" y="109088"/>
                </a:cubicBezTo>
                <a:lnTo>
                  <a:pt x="5455" y="43638"/>
                </a:lnTo>
                <a:lnTo>
                  <a:pt x="114544" y="43638"/>
                </a:lnTo>
                <a:cubicBezTo>
                  <a:pt x="114544" y="43638"/>
                  <a:pt x="114544" y="109088"/>
                  <a:pt x="114544" y="109088"/>
                </a:cubicBezTo>
                <a:close/>
                <a:moveTo>
                  <a:pt x="109088" y="10911"/>
                </a:moveTo>
                <a:lnTo>
                  <a:pt x="98183" y="10911"/>
                </a:lnTo>
                <a:lnTo>
                  <a:pt x="98183" y="2727"/>
                </a:lnTo>
                <a:cubicBezTo>
                  <a:pt x="98183" y="1222"/>
                  <a:pt x="96961" y="0"/>
                  <a:pt x="95455" y="0"/>
                </a:cubicBezTo>
                <a:cubicBezTo>
                  <a:pt x="93944" y="0"/>
                  <a:pt x="92727" y="1222"/>
                  <a:pt x="92727" y="2727"/>
                </a:cubicBezTo>
                <a:lnTo>
                  <a:pt x="92727" y="10911"/>
                </a:lnTo>
                <a:lnTo>
                  <a:pt x="27272" y="10911"/>
                </a:lnTo>
                <a:lnTo>
                  <a:pt x="27272" y="2727"/>
                </a:lnTo>
                <a:cubicBezTo>
                  <a:pt x="27272" y="1222"/>
                  <a:pt x="26055" y="0"/>
                  <a:pt x="24544" y="0"/>
                </a:cubicBezTo>
                <a:cubicBezTo>
                  <a:pt x="23038" y="0"/>
                  <a:pt x="21816" y="1222"/>
                  <a:pt x="21816" y="2727"/>
                </a:cubicBezTo>
                <a:lnTo>
                  <a:pt x="21816" y="10911"/>
                </a:lnTo>
                <a:lnTo>
                  <a:pt x="10911" y="10911"/>
                </a:lnTo>
                <a:cubicBezTo>
                  <a:pt x="4883" y="10911"/>
                  <a:pt x="0" y="15794"/>
                  <a:pt x="0" y="21822"/>
                </a:cubicBezTo>
                <a:lnTo>
                  <a:pt x="0" y="109088"/>
                </a:lnTo>
                <a:cubicBezTo>
                  <a:pt x="0" y="115116"/>
                  <a:pt x="4883" y="120000"/>
                  <a:pt x="10911" y="120000"/>
                </a:cubicBezTo>
                <a:lnTo>
                  <a:pt x="109088" y="120000"/>
                </a:lnTo>
                <a:cubicBezTo>
                  <a:pt x="115116" y="120000"/>
                  <a:pt x="120000" y="115116"/>
                  <a:pt x="120000" y="109088"/>
                </a:cubicBezTo>
                <a:lnTo>
                  <a:pt x="120000" y="21822"/>
                </a:lnTo>
                <a:cubicBezTo>
                  <a:pt x="120000" y="15794"/>
                  <a:pt x="115116" y="10911"/>
                  <a:pt x="109088" y="10911"/>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87" name="Shape 2087"/>
          <p:cNvSpPr/>
          <p:nvPr/>
        </p:nvSpPr>
        <p:spPr>
          <a:xfrm>
            <a:off x="10517648" y="3647788"/>
            <a:ext cx="279328" cy="279328"/>
          </a:xfrm>
          <a:custGeom>
            <a:avLst/>
            <a:gdLst/>
            <a:ahLst/>
            <a:cxnLst/>
            <a:rect l="0" t="0" r="0" b="0"/>
            <a:pathLst>
              <a:path w="120000" h="120000" extrusionOk="0">
                <a:moveTo>
                  <a:pt x="40911" y="73638"/>
                </a:moveTo>
                <a:lnTo>
                  <a:pt x="30000" y="73638"/>
                </a:lnTo>
                <a:lnTo>
                  <a:pt x="30000" y="84544"/>
                </a:lnTo>
                <a:lnTo>
                  <a:pt x="40911" y="84544"/>
                </a:lnTo>
                <a:cubicBezTo>
                  <a:pt x="40911" y="84544"/>
                  <a:pt x="40911" y="73638"/>
                  <a:pt x="40911" y="73638"/>
                </a:cubicBezTo>
                <a:close/>
                <a:moveTo>
                  <a:pt x="40911" y="92727"/>
                </a:moveTo>
                <a:lnTo>
                  <a:pt x="30000" y="92727"/>
                </a:lnTo>
                <a:lnTo>
                  <a:pt x="30000" y="103638"/>
                </a:lnTo>
                <a:lnTo>
                  <a:pt x="40911" y="103638"/>
                </a:lnTo>
                <a:cubicBezTo>
                  <a:pt x="40911" y="103638"/>
                  <a:pt x="40911" y="92727"/>
                  <a:pt x="40911" y="92727"/>
                </a:cubicBezTo>
                <a:close/>
                <a:moveTo>
                  <a:pt x="40911" y="54544"/>
                </a:moveTo>
                <a:lnTo>
                  <a:pt x="30000" y="54544"/>
                </a:lnTo>
                <a:lnTo>
                  <a:pt x="30000" y="65455"/>
                </a:lnTo>
                <a:lnTo>
                  <a:pt x="40911" y="65455"/>
                </a:lnTo>
                <a:cubicBezTo>
                  <a:pt x="40911" y="65455"/>
                  <a:pt x="40911" y="54544"/>
                  <a:pt x="40911" y="54544"/>
                </a:cubicBezTo>
                <a:close/>
                <a:moveTo>
                  <a:pt x="24544" y="92727"/>
                </a:moveTo>
                <a:lnTo>
                  <a:pt x="13638" y="92727"/>
                </a:lnTo>
                <a:lnTo>
                  <a:pt x="13638" y="103638"/>
                </a:lnTo>
                <a:lnTo>
                  <a:pt x="24544" y="103638"/>
                </a:lnTo>
                <a:cubicBezTo>
                  <a:pt x="24544" y="103638"/>
                  <a:pt x="24544" y="92727"/>
                  <a:pt x="24544" y="92727"/>
                </a:cubicBezTo>
                <a:close/>
                <a:moveTo>
                  <a:pt x="114544" y="38183"/>
                </a:moveTo>
                <a:lnTo>
                  <a:pt x="5455" y="38183"/>
                </a:lnTo>
                <a:lnTo>
                  <a:pt x="5455" y="21822"/>
                </a:lnTo>
                <a:cubicBezTo>
                  <a:pt x="5455" y="18805"/>
                  <a:pt x="7900" y="16361"/>
                  <a:pt x="10911" y="16361"/>
                </a:cubicBezTo>
                <a:lnTo>
                  <a:pt x="21816" y="16361"/>
                </a:lnTo>
                <a:lnTo>
                  <a:pt x="21816" y="24544"/>
                </a:lnTo>
                <a:cubicBezTo>
                  <a:pt x="21816" y="26055"/>
                  <a:pt x="23038" y="27272"/>
                  <a:pt x="24544" y="27272"/>
                </a:cubicBezTo>
                <a:cubicBezTo>
                  <a:pt x="26055" y="27272"/>
                  <a:pt x="27272" y="26055"/>
                  <a:pt x="27272" y="24544"/>
                </a:cubicBezTo>
                <a:lnTo>
                  <a:pt x="27272" y="16361"/>
                </a:lnTo>
                <a:lnTo>
                  <a:pt x="92727" y="16361"/>
                </a:lnTo>
                <a:lnTo>
                  <a:pt x="92727" y="24544"/>
                </a:lnTo>
                <a:cubicBezTo>
                  <a:pt x="92727" y="26055"/>
                  <a:pt x="93944" y="27272"/>
                  <a:pt x="95455" y="27272"/>
                </a:cubicBezTo>
                <a:cubicBezTo>
                  <a:pt x="96961" y="27272"/>
                  <a:pt x="98183" y="26055"/>
                  <a:pt x="98183" y="24544"/>
                </a:cubicBezTo>
                <a:lnTo>
                  <a:pt x="98183" y="16361"/>
                </a:lnTo>
                <a:lnTo>
                  <a:pt x="109088" y="16361"/>
                </a:lnTo>
                <a:cubicBezTo>
                  <a:pt x="112100" y="16361"/>
                  <a:pt x="114544" y="18805"/>
                  <a:pt x="114544" y="21822"/>
                </a:cubicBezTo>
                <a:cubicBezTo>
                  <a:pt x="114544" y="21822"/>
                  <a:pt x="114544" y="38183"/>
                  <a:pt x="114544" y="38183"/>
                </a:cubicBezTo>
                <a:close/>
                <a:moveTo>
                  <a:pt x="114544" y="109088"/>
                </a:moveTo>
                <a:cubicBezTo>
                  <a:pt x="114544" y="112100"/>
                  <a:pt x="112100" y="114544"/>
                  <a:pt x="109088" y="114544"/>
                </a:cubicBezTo>
                <a:lnTo>
                  <a:pt x="10911" y="114544"/>
                </a:lnTo>
                <a:cubicBezTo>
                  <a:pt x="7900" y="114544"/>
                  <a:pt x="5455" y="112100"/>
                  <a:pt x="5455" y="109088"/>
                </a:cubicBezTo>
                <a:lnTo>
                  <a:pt x="5455" y="43638"/>
                </a:lnTo>
                <a:lnTo>
                  <a:pt x="114544" y="43638"/>
                </a:lnTo>
                <a:cubicBezTo>
                  <a:pt x="114544" y="43638"/>
                  <a:pt x="114544" y="109088"/>
                  <a:pt x="114544" y="109088"/>
                </a:cubicBezTo>
                <a:close/>
                <a:moveTo>
                  <a:pt x="109088" y="10911"/>
                </a:moveTo>
                <a:lnTo>
                  <a:pt x="98183" y="10911"/>
                </a:lnTo>
                <a:lnTo>
                  <a:pt x="98183" y="2727"/>
                </a:lnTo>
                <a:cubicBezTo>
                  <a:pt x="98183" y="1222"/>
                  <a:pt x="96961" y="0"/>
                  <a:pt x="95455" y="0"/>
                </a:cubicBezTo>
                <a:cubicBezTo>
                  <a:pt x="93944" y="0"/>
                  <a:pt x="92727" y="1222"/>
                  <a:pt x="92727" y="2727"/>
                </a:cubicBezTo>
                <a:lnTo>
                  <a:pt x="92727" y="10911"/>
                </a:lnTo>
                <a:lnTo>
                  <a:pt x="27272" y="10911"/>
                </a:lnTo>
                <a:lnTo>
                  <a:pt x="27272" y="2727"/>
                </a:lnTo>
                <a:cubicBezTo>
                  <a:pt x="27272" y="1222"/>
                  <a:pt x="26055" y="0"/>
                  <a:pt x="24544" y="0"/>
                </a:cubicBezTo>
                <a:cubicBezTo>
                  <a:pt x="23038" y="0"/>
                  <a:pt x="21816" y="1222"/>
                  <a:pt x="21816" y="2727"/>
                </a:cubicBezTo>
                <a:lnTo>
                  <a:pt x="21816" y="10911"/>
                </a:lnTo>
                <a:lnTo>
                  <a:pt x="10911" y="10911"/>
                </a:lnTo>
                <a:cubicBezTo>
                  <a:pt x="4883" y="10911"/>
                  <a:pt x="0" y="15794"/>
                  <a:pt x="0" y="21822"/>
                </a:cubicBezTo>
                <a:lnTo>
                  <a:pt x="0" y="109088"/>
                </a:lnTo>
                <a:cubicBezTo>
                  <a:pt x="0" y="115116"/>
                  <a:pt x="4883" y="120000"/>
                  <a:pt x="10911" y="120000"/>
                </a:cubicBezTo>
                <a:lnTo>
                  <a:pt x="109088" y="120000"/>
                </a:lnTo>
                <a:cubicBezTo>
                  <a:pt x="115116" y="120000"/>
                  <a:pt x="120000" y="115116"/>
                  <a:pt x="120000" y="109088"/>
                </a:cubicBezTo>
                <a:lnTo>
                  <a:pt x="120000" y="21822"/>
                </a:lnTo>
                <a:cubicBezTo>
                  <a:pt x="120000" y="15794"/>
                  <a:pt x="115116" y="10911"/>
                  <a:pt x="109088" y="10911"/>
                </a:cubicBezTo>
                <a:moveTo>
                  <a:pt x="24544" y="54544"/>
                </a:moveTo>
                <a:lnTo>
                  <a:pt x="13638" y="54544"/>
                </a:lnTo>
                <a:lnTo>
                  <a:pt x="13638" y="65455"/>
                </a:lnTo>
                <a:lnTo>
                  <a:pt x="24544" y="65455"/>
                </a:lnTo>
                <a:cubicBezTo>
                  <a:pt x="24544" y="65455"/>
                  <a:pt x="24544" y="54544"/>
                  <a:pt x="24544" y="54544"/>
                </a:cubicBezTo>
                <a:close/>
                <a:moveTo>
                  <a:pt x="24544" y="73638"/>
                </a:moveTo>
                <a:lnTo>
                  <a:pt x="13638" y="73638"/>
                </a:lnTo>
                <a:lnTo>
                  <a:pt x="13638" y="84544"/>
                </a:lnTo>
                <a:lnTo>
                  <a:pt x="24544" y="84544"/>
                </a:lnTo>
                <a:cubicBezTo>
                  <a:pt x="24544" y="84544"/>
                  <a:pt x="24544" y="73638"/>
                  <a:pt x="24544" y="73638"/>
                </a:cubicBezTo>
                <a:close/>
                <a:moveTo>
                  <a:pt x="57272" y="92727"/>
                </a:moveTo>
                <a:lnTo>
                  <a:pt x="46361" y="92727"/>
                </a:lnTo>
                <a:lnTo>
                  <a:pt x="46361" y="103638"/>
                </a:lnTo>
                <a:lnTo>
                  <a:pt x="57272" y="103638"/>
                </a:lnTo>
                <a:cubicBezTo>
                  <a:pt x="57272" y="103638"/>
                  <a:pt x="57272" y="92727"/>
                  <a:pt x="57272" y="92727"/>
                </a:cubicBezTo>
                <a:close/>
                <a:moveTo>
                  <a:pt x="57272" y="54544"/>
                </a:moveTo>
                <a:lnTo>
                  <a:pt x="46361" y="54544"/>
                </a:lnTo>
                <a:lnTo>
                  <a:pt x="46361" y="65455"/>
                </a:lnTo>
                <a:lnTo>
                  <a:pt x="57272" y="65455"/>
                </a:lnTo>
                <a:cubicBezTo>
                  <a:pt x="57272" y="65455"/>
                  <a:pt x="57272" y="54544"/>
                  <a:pt x="57272" y="54544"/>
                </a:cubicBezTo>
                <a:close/>
                <a:moveTo>
                  <a:pt x="57272" y="73638"/>
                </a:moveTo>
                <a:lnTo>
                  <a:pt x="46361" y="73638"/>
                </a:lnTo>
                <a:lnTo>
                  <a:pt x="46361" y="84544"/>
                </a:lnTo>
                <a:lnTo>
                  <a:pt x="57272" y="84544"/>
                </a:lnTo>
                <a:cubicBezTo>
                  <a:pt x="57272" y="84544"/>
                  <a:pt x="57272" y="73638"/>
                  <a:pt x="57272" y="73638"/>
                </a:cubicBezTo>
                <a:close/>
                <a:moveTo>
                  <a:pt x="106361" y="73638"/>
                </a:moveTo>
                <a:lnTo>
                  <a:pt x="95455" y="73638"/>
                </a:lnTo>
                <a:lnTo>
                  <a:pt x="95455" y="84544"/>
                </a:lnTo>
                <a:lnTo>
                  <a:pt x="106361" y="84544"/>
                </a:lnTo>
                <a:cubicBezTo>
                  <a:pt x="106361" y="84544"/>
                  <a:pt x="106361" y="73638"/>
                  <a:pt x="106361" y="73638"/>
                </a:cubicBezTo>
                <a:close/>
                <a:moveTo>
                  <a:pt x="90000" y="73638"/>
                </a:moveTo>
                <a:lnTo>
                  <a:pt x="79088" y="73638"/>
                </a:lnTo>
                <a:lnTo>
                  <a:pt x="79088" y="84544"/>
                </a:lnTo>
                <a:lnTo>
                  <a:pt x="90000" y="84544"/>
                </a:lnTo>
                <a:cubicBezTo>
                  <a:pt x="90000" y="84544"/>
                  <a:pt x="90000" y="73638"/>
                  <a:pt x="90000" y="73638"/>
                </a:cubicBezTo>
                <a:close/>
                <a:moveTo>
                  <a:pt x="106361" y="54544"/>
                </a:moveTo>
                <a:lnTo>
                  <a:pt x="95455" y="54544"/>
                </a:lnTo>
                <a:lnTo>
                  <a:pt x="95455" y="65455"/>
                </a:lnTo>
                <a:lnTo>
                  <a:pt x="106361" y="65455"/>
                </a:lnTo>
                <a:cubicBezTo>
                  <a:pt x="106361" y="65455"/>
                  <a:pt x="106361" y="54544"/>
                  <a:pt x="106361" y="54544"/>
                </a:cubicBezTo>
                <a:close/>
                <a:moveTo>
                  <a:pt x="90000" y="54544"/>
                </a:moveTo>
                <a:lnTo>
                  <a:pt x="79088" y="54544"/>
                </a:lnTo>
                <a:lnTo>
                  <a:pt x="79088" y="65455"/>
                </a:lnTo>
                <a:lnTo>
                  <a:pt x="90000" y="65455"/>
                </a:lnTo>
                <a:cubicBezTo>
                  <a:pt x="90000" y="65455"/>
                  <a:pt x="90000" y="54544"/>
                  <a:pt x="90000" y="54544"/>
                </a:cubicBezTo>
                <a:close/>
                <a:moveTo>
                  <a:pt x="73638" y="92727"/>
                </a:moveTo>
                <a:lnTo>
                  <a:pt x="62727" y="92727"/>
                </a:lnTo>
                <a:lnTo>
                  <a:pt x="62727" y="103638"/>
                </a:lnTo>
                <a:lnTo>
                  <a:pt x="73638" y="103638"/>
                </a:lnTo>
                <a:cubicBezTo>
                  <a:pt x="73638" y="103638"/>
                  <a:pt x="73638" y="92727"/>
                  <a:pt x="73638" y="92727"/>
                </a:cubicBezTo>
                <a:close/>
                <a:moveTo>
                  <a:pt x="73638" y="54544"/>
                </a:moveTo>
                <a:lnTo>
                  <a:pt x="62727" y="54544"/>
                </a:lnTo>
                <a:lnTo>
                  <a:pt x="62727" y="65455"/>
                </a:lnTo>
                <a:lnTo>
                  <a:pt x="73638" y="65455"/>
                </a:lnTo>
                <a:cubicBezTo>
                  <a:pt x="73638" y="65455"/>
                  <a:pt x="73638" y="54544"/>
                  <a:pt x="73638" y="54544"/>
                </a:cubicBezTo>
                <a:close/>
                <a:moveTo>
                  <a:pt x="73638" y="73638"/>
                </a:moveTo>
                <a:lnTo>
                  <a:pt x="62727" y="73638"/>
                </a:lnTo>
                <a:lnTo>
                  <a:pt x="62727" y="84544"/>
                </a:lnTo>
                <a:lnTo>
                  <a:pt x="73638" y="84544"/>
                </a:lnTo>
                <a:cubicBezTo>
                  <a:pt x="73638" y="84544"/>
                  <a:pt x="73638" y="73638"/>
                  <a:pt x="73638" y="73638"/>
                </a:cubicBezTo>
                <a:close/>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88" name="Shape 2088"/>
          <p:cNvSpPr/>
          <p:nvPr/>
        </p:nvSpPr>
        <p:spPr>
          <a:xfrm>
            <a:off x="11050909" y="3647788"/>
            <a:ext cx="279328" cy="279328"/>
          </a:xfrm>
          <a:custGeom>
            <a:avLst/>
            <a:gdLst/>
            <a:ahLst/>
            <a:cxnLst/>
            <a:rect l="0" t="0" r="0" b="0"/>
            <a:pathLst>
              <a:path w="120000" h="120000" extrusionOk="0">
                <a:moveTo>
                  <a:pt x="5455" y="38183"/>
                </a:moveTo>
                <a:lnTo>
                  <a:pt x="114544" y="38183"/>
                </a:lnTo>
                <a:lnTo>
                  <a:pt x="114544" y="43638"/>
                </a:lnTo>
                <a:lnTo>
                  <a:pt x="5455" y="43638"/>
                </a:lnTo>
                <a:cubicBezTo>
                  <a:pt x="5455" y="43638"/>
                  <a:pt x="5455" y="38183"/>
                  <a:pt x="5455" y="38183"/>
                </a:cubicBezTo>
                <a:close/>
                <a:moveTo>
                  <a:pt x="92727" y="49088"/>
                </a:moveTo>
                <a:lnTo>
                  <a:pt x="103638" y="49088"/>
                </a:lnTo>
                <a:lnTo>
                  <a:pt x="103638" y="98183"/>
                </a:lnTo>
                <a:lnTo>
                  <a:pt x="92727" y="98183"/>
                </a:lnTo>
                <a:cubicBezTo>
                  <a:pt x="92727" y="98183"/>
                  <a:pt x="92727" y="49088"/>
                  <a:pt x="92727" y="49088"/>
                </a:cubicBezTo>
                <a:close/>
                <a:moveTo>
                  <a:pt x="76361" y="49088"/>
                </a:moveTo>
                <a:lnTo>
                  <a:pt x="87272" y="49088"/>
                </a:lnTo>
                <a:lnTo>
                  <a:pt x="87272" y="98183"/>
                </a:lnTo>
                <a:lnTo>
                  <a:pt x="76361" y="98183"/>
                </a:lnTo>
                <a:cubicBezTo>
                  <a:pt x="76361" y="98183"/>
                  <a:pt x="76361" y="49088"/>
                  <a:pt x="76361" y="49088"/>
                </a:cubicBezTo>
                <a:close/>
                <a:moveTo>
                  <a:pt x="49088" y="49088"/>
                </a:moveTo>
                <a:lnTo>
                  <a:pt x="70911" y="49088"/>
                </a:lnTo>
                <a:lnTo>
                  <a:pt x="70911" y="98183"/>
                </a:lnTo>
                <a:lnTo>
                  <a:pt x="49088" y="98183"/>
                </a:lnTo>
                <a:cubicBezTo>
                  <a:pt x="49088" y="98183"/>
                  <a:pt x="49088" y="49088"/>
                  <a:pt x="49088" y="49088"/>
                </a:cubicBezTo>
                <a:close/>
                <a:moveTo>
                  <a:pt x="32727" y="49088"/>
                </a:moveTo>
                <a:lnTo>
                  <a:pt x="43638" y="49088"/>
                </a:lnTo>
                <a:lnTo>
                  <a:pt x="43638" y="98183"/>
                </a:lnTo>
                <a:lnTo>
                  <a:pt x="32727" y="98183"/>
                </a:lnTo>
                <a:cubicBezTo>
                  <a:pt x="32727" y="98183"/>
                  <a:pt x="32727" y="49088"/>
                  <a:pt x="32727" y="49088"/>
                </a:cubicBezTo>
                <a:close/>
                <a:moveTo>
                  <a:pt x="16361" y="49088"/>
                </a:moveTo>
                <a:lnTo>
                  <a:pt x="27272" y="49088"/>
                </a:lnTo>
                <a:lnTo>
                  <a:pt x="27272" y="98183"/>
                </a:lnTo>
                <a:lnTo>
                  <a:pt x="16361" y="98183"/>
                </a:lnTo>
                <a:cubicBezTo>
                  <a:pt x="16361" y="98183"/>
                  <a:pt x="16361" y="49088"/>
                  <a:pt x="16361" y="49088"/>
                </a:cubicBezTo>
                <a:close/>
                <a:moveTo>
                  <a:pt x="109850" y="103638"/>
                </a:moveTo>
                <a:lnTo>
                  <a:pt x="113488" y="114544"/>
                </a:lnTo>
                <a:lnTo>
                  <a:pt x="6511" y="114544"/>
                </a:lnTo>
                <a:lnTo>
                  <a:pt x="10150" y="103638"/>
                </a:lnTo>
                <a:cubicBezTo>
                  <a:pt x="10150" y="103638"/>
                  <a:pt x="109850" y="103638"/>
                  <a:pt x="109850" y="103638"/>
                </a:cubicBezTo>
                <a:close/>
                <a:moveTo>
                  <a:pt x="60000" y="5866"/>
                </a:moveTo>
                <a:lnTo>
                  <a:pt x="107005" y="32727"/>
                </a:lnTo>
                <a:lnTo>
                  <a:pt x="12994" y="32727"/>
                </a:lnTo>
                <a:cubicBezTo>
                  <a:pt x="12994" y="32727"/>
                  <a:pt x="60000" y="5866"/>
                  <a:pt x="60000" y="5866"/>
                </a:cubicBezTo>
                <a:close/>
                <a:moveTo>
                  <a:pt x="117272" y="49088"/>
                </a:moveTo>
                <a:cubicBezTo>
                  <a:pt x="118777" y="49088"/>
                  <a:pt x="120000" y="47872"/>
                  <a:pt x="120000" y="46361"/>
                </a:cubicBezTo>
                <a:lnTo>
                  <a:pt x="120000" y="35455"/>
                </a:lnTo>
                <a:cubicBezTo>
                  <a:pt x="120000" y="34444"/>
                  <a:pt x="119422" y="33594"/>
                  <a:pt x="118605" y="33127"/>
                </a:cubicBezTo>
                <a:lnTo>
                  <a:pt x="118627" y="33088"/>
                </a:lnTo>
                <a:lnTo>
                  <a:pt x="61355" y="361"/>
                </a:lnTo>
                <a:lnTo>
                  <a:pt x="61333" y="400"/>
                </a:lnTo>
                <a:cubicBezTo>
                  <a:pt x="60933" y="166"/>
                  <a:pt x="60494" y="0"/>
                  <a:pt x="60000" y="0"/>
                </a:cubicBezTo>
                <a:cubicBezTo>
                  <a:pt x="59505" y="0"/>
                  <a:pt x="59066" y="166"/>
                  <a:pt x="58666" y="400"/>
                </a:cubicBezTo>
                <a:lnTo>
                  <a:pt x="58644" y="361"/>
                </a:lnTo>
                <a:lnTo>
                  <a:pt x="1372" y="33088"/>
                </a:lnTo>
                <a:lnTo>
                  <a:pt x="1394" y="33127"/>
                </a:lnTo>
                <a:cubicBezTo>
                  <a:pt x="577" y="33594"/>
                  <a:pt x="0" y="34444"/>
                  <a:pt x="0" y="35455"/>
                </a:cubicBezTo>
                <a:lnTo>
                  <a:pt x="0" y="46361"/>
                </a:lnTo>
                <a:cubicBezTo>
                  <a:pt x="0" y="47872"/>
                  <a:pt x="1222" y="49088"/>
                  <a:pt x="2727" y="49088"/>
                </a:cubicBezTo>
                <a:lnTo>
                  <a:pt x="10911" y="49088"/>
                </a:lnTo>
                <a:lnTo>
                  <a:pt x="10911" y="98183"/>
                </a:lnTo>
                <a:lnTo>
                  <a:pt x="8183" y="98183"/>
                </a:lnTo>
                <a:cubicBezTo>
                  <a:pt x="6977" y="98183"/>
                  <a:pt x="5988" y="98977"/>
                  <a:pt x="5627" y="100055"/>
                </a:cubicBezTo>
                <a:lnTo>
                  <a:pt x="5594" y="100050"/>
                </a:lnTo>
                <a:lnTo>
                  <a:pt x="138" y="116411"/>
                </a:lnTo>
                <a:lnTo>
                  <a:pt x="172" y="116416"/>
                </a:lnTo>
                <a:cubicBezTo>
                  <a:pt x="77" y="116694"/>
                  <a:pt x="0" y="116972"/>
                  <a:pt x="0" y="117272"/>
                </a:cubicBezTo>
                <a:cubicBezTo>
                  <a:pt x="0" y="118783"/>
                  <a:pt x="1222" y="120000"/>
                  <a:pt x="2727" y="120000"/>
                </a:cubicBezTo>
                <a:lnTo>
                  <a:pt x="117272" y="120000"/>
                </a:lnTo>
                <a:cubicBezTo>
                  <a:pt x="118777" y="120000"/>
                  <a:pt x="120000" y="118783"/>
                  <a:pt x="120000" y="117272"/>
                </a:cubicBezTo>
                <a:cubicBezTo>
                  <a:pt x="120000" y="116972"/>
                  <a:pt x="119922" y="116694"/>
                  <a:pt x="119827" y="116416"/>
                </a:cubicBezTo>
                <a:lnTo>
                  <a:pt x="119861" y="116411"/>
                </a:lnTo>
                <a:lnTo>
                  <a:pt x="114405" y="100050"/>
                </a:lnTo>
                <a:lnTo>
                  <a:pt x="114372" y="100055"/>
                </a:lnTo>
                <a:cubicBezTo>
                  <a:pt x="114011" y="98977"/>
                  <a:pt x="113022" y="98183"/>
                  <a:pt x="111816" y="98183"/>
                </a:cubicBezTo>
                <a:lnTo>
                  <a:pt x="109088" y="98183"/>
                </a:lnTo>
                <a:lnTo>
                  <a:pt x="109088" y="49088"/>
                </a:lnTo>
                <a:cubicBezTo>
                  <a:pt x="109088" y="49088"/>
                  <a:pt x="117272" y="49088"/>
                  <a:pt x="117272" y="49088"/>
                </a:cubicBezTo>
                <a:close/>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89" name="Shape 2089"/>
          <p:cNvSpPr/>
          <p:nvPr/>
        </p:nvSpPr>
        <p:spPr>
          <a:xfrm>
            <a:off x="6251559" y="4206442"/>
            <a:ext cx="279328" cy="228541"/>
          </a:xfrm>
          <a:custGeom>
            <a:avLst/>
            <a:gdLst/>
            <a:ahLst/>
            <a:cxnLst/>
            <a:rect l="0" t="0" r="0" b="0"/>
            <a:pathLst>
              <a:path w="120000" h="120000" extrusionOk="0">
                <a:moveTo>
                  <a:pt x="109088" y="113333"/>
                </a:moveTo>
                <a:lnTo>
                  <a:pt x="10911" y="113333"/>
                </a:lnTo>
                <a:cubicBezTo>
                  <a:pt x="7900" y="113333"/>
                  <a:pt x="5455" y="110344"/>
                  <a:pt x="5455" y="106666"/>
                </a:cubicBezTo>
                <a:cubicBezTo>
                  <a:pt x="5455" y="105272"/>
                  <a:pt x="5694" y="104422"/>
                  <a:pt x="5822" y="104077"/>
                </a:cubicBezTo>
                <a:cubicBezTo>
                  <a:pt x="5916" y="103955"/>
                  <a:pt x="5822" y="104050"/>
                  <a:pt x="5988" y="103738"/>
                </a:cubicBezTo>
                <a:lnTo>
                  <a:pt x="55077" y="10405"/>
                </a:lnTo>
                <a:cubicBezTo>
                  <a:pt x="55166" y="10238"/>
                  <a:pt x="55244" y="10072"/>
                  <a:pt x="55316" y="9905"/>
                </a:cubicBezTo>
                <a:cubicBezTo>
                  <a:pt x="55333" y="9877"/>
                  <a:pt x="56855" y="6666"/>
                  <a:pt x="60000" y="6666"/>
                </a:cubicBezTo>
                <a:cubicBezTo>
                  <a:pt x="63144" y="6666"/>
                  <a:pt x="64377" y="9188"/>
                  <a:pt x="64538" y="9550"/>
                </a:cubicBezTo>
                <a:cubicBezTo>
                  <a:pt x="64672" y="9955"/>
                  <a:pt x="64722" y="10033"/>
                  <a:pt x="64922" y="10405"/>
                </a:cubicBezTo>
                <a:lnTo>
                  <a:pt x="114011" y="103738"/>
                </a:lnTo>
                <a:cubicBezTo>
                  <a:pt x="114083" y="103872"/>
                  <a:pt x="114155" y="104000"/>
                  <a:pt x="114233" y="104133"/>
                </a:cubicBezTo>
                <a:cubicBezTo>
                  <a:pt x="114311" y="104361"/>
                  <a:pt x="114544" y="105155"/>
                  <a:pt x="114544" y="106666"/>
                </a:cubicBezTo>
                <a:cubicBezTo>
                  <a:pt x="114544" y="110344"/>
                  <a:pt x="112094" y="113333"/>
                  <a:pt x="109088" y="113333"/>
                </a:cubicBezTo>
                <a:moveTo>
                  <a:pt x="118600" y="100127"/>
                </a:moveTo>
                <a:lnTo>
                  <a:pt x="69505" y="6794"/>
                </a:lnTo>
                <a:cubicBezTo>
                  <a:pt x="69505" y="6794"/>
                  <a:pt x="66988" y="0"/>
                  <a:pt x="60000" y="0"/>
                </a:cubicBezTo>
                <a:cubicBezTo>
                  <a:pt x="53422" y="0"/>
                  <a:pt x="50494" y="6794"/>
                  <a:pt x="50494" y="6794"/>
                </a:cubicBezTo>
                <a:lnTo>
                  <a:pt x="1400" y="100127"/>
                </a:lnTo>
                <a:cubicBezTo>
                  <a:pt x="1400" y="100127"/>
                  <a:pt x="0" y="102338"/>
                  <a:pt x="0" y="106666"/>
                </a:cubicBezTo>
                <a:cubicBezTo>
                  <a:pt x="0" y="114033"/>
                  <a:pt x="4883" y="120000"/>
                  <a:pt x="10911" y="120000"/>
                </a:cubicBezTo>
                <a:lnTo>
                  <a:pt x="109088" y="120000"/>
                </a:lnTo>
                <a:cubicBezTo>
                  <a:pt x="115116" y="120000"/>
                  <a:pt x="120000" y="114033"/>
                  <a:pt x="120000" y="106666"/>
                </a:cubicBezTo>
                <a:cubicBezTo>
                  <a:pt x="120000" y="102011"/>
                  <a:pt x="118600" y="100127"/>
                  <a:pt x="118600" y="100127"/>
                </a:cubicBezTo>
                <a:moveTo>
                  <a:pt x="60000" y="86666"/>
                </a:moveTo>
                <a:cubicBezTo>
                  <a:pt x="56988" y="86666"/>
                  <a:pt x="54544" y="89655"/>
                  <a:pt x="54544" y="93333"/>
                </a:cubicBezTo>
                <a:cubicBezTo>
                  <a:pt x="54544" y="97011"/>
                  <a:pt x="56988" y="100000"/>
                  <a:pt x="60000" y="100000"/>
                </a:cubicBezTo>
                <a:cubicBezTo>
                  <a:pt x="63011" y="100000"/>
                  <a:pt x="65455" y="97011"/>
                  <a:pt x="65455" y="93333"/>
                </a:cubicBezTo>
                <a:cubicBezTo>
                  <a:pt x="65455" y="89655"/>
                  <a:pt x="63011" y="86666"/>
                  <a:pt x="60000" y="86666"/>
                </a:cubicBezTo>
                <a:moveTo>
                  <a:pt x="60000" y="33333"/>
                </a:moveTo>
                <a:cubicBezTo>
                  <a:pt x="56988" y="33333"/>
                  <a:pt x="54544" y="36322"/>
                  <a:pt x="54544" y="40000"/>
                </a:cubicBezTo>
                <a:lnTo>
                  <a:pt x="57272" y="76666"/>
                </a:lnTo>
                <a:cubicBezTo>
                  <a:pt x="57272" y="78511"/>
                  <a:pt x="58494" y="80000"/>
                  <a:pt x="60000" y="80000"/>
                </a:cubicBezTo>
                <a:cubicBezTo>
                  <a:pt x="61505" y="80000"/>
                  <a:pt x="62727" y="78511"/>
                  <a:pt x="62727" y="76666"/>
                </a:cubicBezTo>
                <a:lnTo>
                  <a:pt x="65455" y="40000"/>
                </a:lnTo>
                <a:cubicBezTo>
                  <a:pt x="65455" y="36322"/>
                  <a:pt x="63011" y="33333"/>
                  <a:pt x="60000" y="33333"/>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90" name="Shape 2090"/>
          <p:cNvSpPr/>
          <p:nvPr/>
        </p:nvSpPr>
        <p:spPr>
          <a:xfrm>
            <a:off x="6810213" y="4181049"/>
            <a:ext cx="228541" cy="279328"/>
          </a:xfrm>
          <a:custGeom>
            <a:avLst/>
            <a:gdLst/>
            <a:ahLst/>
            <a:cxnLst/>
            <a:rect l="0" t="0" r="0" b="0"/>
            <a:pathLst>
              <a:path w="120000" h="120000" extrusionOk="0">
                <a:moveTo>
                  <a:pt x="40122" y="103638"/>
                </a:moveTo>
                <a:cubicBezTo>
                  <a:pt x="41961" y="103577"/>
                  <a:pt x="43394" y="102316"/>
                  <a:pt x="43327" y="100811"/>
                </a:cubicBezTo>
                <a:lnTo>
                  <a:pt x="38422" y="35427"/>
                </a:lnTo>
                <a:cubicBezTo>
                  <a:pt x="38355" y="33922"/>
                  <a:pt x="36811" y="32750"/>
                  <a:pt x="34972" y="32800"/>
                </a:cubicBezTo>
                <a:cubicBezTo>
                  <a:pt x="33127" y="32861"/>
                  <a:pt x="31694" y="34122"/>
                  <a:pt x="31761" y="35627"/>
                </a:cubicBezTo>
                <a:lnTo>
                  <a:pt x="36672" y="101011"/>
                </a:lnTo>
                <a:cubicBezTo>
                  <a:pt x="36738" y="102516"/>
                  <a:pt x="38283" y="103688"/>
                  <a:pt x="40122" y="103638"/>
                </a:cubicBezTo>
                <a:moveTo>
                  <a:pt x="96666" y="109088"/>
                </a:moveTo>
                <a:cubicBezTo>
                  <a:pt x="96216" y="111966"/>
                  <a:pt x="93677" y="114544"/>
                  <a:pt x="90000" y="114544"/>
                </a:cubicBezTo>
                <a:lnTo>
                  <a:pt x="30000" y="114544"/>
                </a:lnTo>
                <a:cubicBezTo>
                  <a:pt x="26316" y="114544"/>
                  <a:pt x="23838" y="112000"/>
                  <a:pt x="23333" y="109088"/>
                </a:cubicBezTo>
                <a:lnTo>
                  <a:pt x="16666" y="21816"/>
                </a:lnTo>
                <a:lnTo>
                  <a:pt x="103333" y="21816"/>
                </a:lnTo>
                <a:cubicBezTo>
                  <a:pt x="103333" y="21816"/>
                  <a:pt x="96666" y="109088"/>
                  <a:pt x="96666" y="109088"/>
                </a:cubicBezTo>
                <a:close/>
                <a:moveTo>
                  <a:pt x="43333" y="5461"/>
                </a:moveTo>
                <a:lnTo>
                  <a:pt x="76666" y="5461"/>
                </a:lnTo>
                <a:lnTo>
                  <a:pt x="76666" y="16361"/>
                </a:lnTo>
                <a:lnTo>
                  <a:pt x="43333" y="16361"/>
                </a:lnTo>
                <a:cubicBezTo>
                  <a:pt x="43333" y="16361"/>
                  <a:pt x="43333" y="5461"/>
                  <a:pt x="43333" y="5461"/>
                </a:cubicBezTo>
                <a:close/>
                <a:moveTo>
                  <a:pt x="116666" y="16361"/>
                </a:moveTo>
                <a:lnTo>
                  <a:pt x="83333" y="16361"/>
                </a:lnTo>
                <a:lnTo>
                  <a:pt x="83333" y="5461"/>
                </a:lnTo>
                <a:cubicBezTo>
                  <a:pt x="83333" y="2444"/>
                  <a:pt x="80344" y="0"/>
                  <a:pt x="76666" y="0"/>
                </a:cubicBezTo>
                <a:lnTo>
                  <a:pt x="43333" y="0"/>
                </a:lnTo>
                <a:cubicBezTo>
                  <a:pt x="39650" y="0"/>
                  <a:pt x="36666" y="2444"/>
                  <a:pt x="36666" y="5461"/>
                </a:cubicBezTo>
                <a:lnTo>
                  <a:pt x="36666" y="16361"/>
                </a:lnTo>
                <a:lnTo>
                  <a:pt x="3333" y="16361"/>
                </a:lnTo>
                <a:cubicBezTo>
                  <a:pt x="1494" y="16361"/>
                  <a:pt x="0" y="17588"/>
                  <a:pt x="0" y="19094"/>
                </a:cubicBezTo>
                <a:cubicBezTo>
                  <a:pt x="0" y="20600"/>
                  <a:pt x="1494" y="21816"/>
                  <a:pt x="3333" y="21816"/>
                </a:cubicBezTo>
                <a:lnTo>
                  <a:pt x="10000" y="21816"/>
                </a:lnTo>
                <a:lnTo>
                  <a:pt x="16666" y="109088"/>
                </a:lnTo>
                <a:cubicBezTo>
                  <a:pt x="17738" y="115061"/>
                  <a:pt x="22638" y="120000"/>
                  <a:pt x="30000" y="120000"/>
                </a:cubicBezTo>
                <a:lnTo>
                  <a:pt x="90000" y="120000"/>
                </a:lnTo>
                <a:cubicBezTo>
                  <a:pt x="97361" y="120000"/>
                  <a:pt x="102077" y="115000"/>
                  <a:pt x="103333" y="109088"/>
                </a:cubicBezTo>
                <a:lnTo>
                  <a:pt x="110000" y="21816"/>
                </a:lnTo>
                <a:lnTo>
                  <a:pt x="116666" y="21816"/>
                </a:lnTo>
                <a:cubicBezTo>
                  <a:pt x="118505" y="21816"/>
                  <a:pt x="120000" y="20600"/>
                  <a:pt x="120000" y="19094"/>
                </a:cubicBezTo>
                <a:cubicBezTo>
                  <a:pt x="120000" y="17588"/>
                  <a:pt x="118505" y="16361"/>
                  <a:pt x="116666" y="16361"/>
                </a:cubicBezTo>
                <a:moveTo>
                  <a:pt x="79888" y="103633"/>
                </a:moveTo>
                <a:cubicBezTo>
                  <a:pt x="81727" y="103688"/>
                  <a:pt x="83272" y="102511"/>
                  <a:pt x="83338" y="101005"/>
                </a:cubicBezTo>
                <a:lnTo>
                  <a:pt x="88172" y="35627"/>
                </a:lnTo>
                <a:cubicBezTo>
                  <a:pt x="88238" y="34122"/>
                  <a:pt x="86805" y="32855"/>
                  <a:pt x="84966" y="32800"/>
                </a:cubicBezTo>
                <a:cubicBezTo>
                  <a:pt x="83122" y="32750"/>
                  <a:pt x="81577" y="33922"/>
                  <a:pt x="81511" y="35427"/>
                </a:cubicBezTo>
                <a:lnTo>
                  <a:pt x="76677" y="100811"/>
                </a:lnTo>
                <a:cubicBezTo>
                  <a:pt x="76611" y="102316"/>
                  <a:pt x="78050" y="103577"/>
                  <a:pt x="79888" y="103633"/>
                </a:cubicBezTo>
                <a:moveTo>
                  <a:pt x="60000" y="103638"/>
                </a:moveTo>
                <a:cubicBezTo>
                  <a:pt x="61838" y="103638"/>
                  <a:pt x="63333" y="102416"/>
                  <a:pt x="63333" y="100911"/>
                </a:cubicBezTo>
                <a:lnTo>
                  <a:pt x="63333" y="35455"/>
                </a:lnTo>
                <a:cubicBezTo>
                  <a:pt x="63333" y="33944"/>
                  <a:pt x="61838" y="32727"/>
                  <a:pt x="60000" y="32727"/>
                </a:cubicBezTo>
                <a:cubicBezTo>
                  <a:pt x="58161" y="32727"/>
                  <a:pt x="56666" y="33944"/>
                  <a:pt x="56666" y="35455"/>
                </a:cubicBezTo>
                <a:lnTo>
                  <a:pt x="56666" y="100911"/>
                </a:lnTo>
                <a:cubicBezTo>
                  <a:pt x="56666" y="102416"/>
                  <a:pt x="58161" y="103638"/>
                  <a:pt x="60000" y="103638"/>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91" name="Shape 2091"/>
          <p:cNvSpPr/>
          <p:nvPr/>
        </p:nvSpPr>
        <p:spPr>
          <a:xfrm>
            <a:off x="7362520" y="4181049"/>
            <a:ext cx="190451" cy="279328"/>
          </a:xfrm>
          <a:custGeom>
            <a:avLst/>
            <a:gdLst/>
            <a:ahLst/>
            <a:cxnLst/>
            <a:rect l="0" t="0" r="0" b="0"/>
            <a:pathLst>
              <a:path w="120000" h="120000" extrusionOk="0">
                <a:moveTo>
                  <a:pt x="104000" y="109088"/>
                </a:moveTo>
                <a:cubicBezTo>
                  <a:pt x="103461" y="111966"/>
                  <a:pt x="100416" y="114544"/>
                  <a:pt x="96000" y="114544"/>
                </a:cubicBezTo>
                <a:lnTo>
                  <a:pt x="24000" y="114544"/>
                </a:lnTo>
                <a:cubicBezTo>
                  <a:pt x="19583" y="114544"/>
                  <a:pt x="16605" y="112000"/>
                  <a:pt x="16000" y="109088"/>
                </a:cubicBezTo>
                <a:lnTo>
                  <a:pt x="8238" y="21816"/>
                </a:lnTo>
                <a:lnTo>
                  <a:pt x="111761" y="21816"/>
                </a:lnTo>
                <a:cubicBezTo>
                  <a:pt x="111761" y="21816"/>
                  <a:pt x="104000" y="109088"/>
                  <a:pt x="104000" y="109088"/>
                </a:cubicBezTo>
                <a:close/>
                <a:moveTo>
                  <a:pt x="25161" y="12372"/>
                </a:moveTo>
                <a:cubicBezTo>
                  <a:pt x="27616" y="11788"/>
                  <a:pt x="29505" y="10433"/>
                  <a:pt x="30222" y="8727"/>
                </a:cubicBezTo>
                <a:cubicBezTo>
                  <a:pt x="30905" y="7100"/>
                  <a:pt x="33800" y="5455"/>
                  <a:pt x="38000" y="5455"/>
                </a:cubicBezTo>
                <a:cubicBezTo>
                  <a:pt x="42200" y="5455"/>
                  <a:pt x="45094" y="6077"/>
                  <a:pt x="45777" y="7705"/>
                </a:cubicBezTo>
                <a:cubicBezTo>
                  <a:pt x="46033" y="8305"/>
                  <a:pt x="46433" y="8877"/>
                  <a:pt x="46966" y="9377"/>
                </a:cubicBezTo>
                <a:cubicBezTo>
                  <a:pt x="49761" y="12038"/>
                  <a:pt x="54066" y="13566"/>
                  <a:pt x="58761" y="13566"/>
                </a:cubicBezTo>
                <a:cubicBezTo>
                  <a:pt x="62416" y="13566"/>
                  <a:pt x="65855" y="12600"/>
                  <a:pt x="68333" y="10816"/>
                </a:cubicBezTo>
                <a:cubicBezTo>
                  <a:pt x="70538" y="9150"/>
                  <a:pt x="74700" y="8183"/>
                  <a:pt x="82000" y="8183"/>
                </a:cubicBezTo>
                <a:cubicBezTo>
                  <a:pt x="89216" y="8183"/>
                  <a:pt x="93066" y="10777"/>
                  <a:pt x="94000" y="12272"/>
                </a:cubicBezTo>
                <a:cubicBezTo>
                  <a:pt x="95038" y="13938"/>
                  <a:pt x="96616" y="15277"/>
                  <a:pt x="98266" y="16361"/>
                </a:cubicBezTo>
                <a:lnTo>
                  <a:pt x="15722" y="16361"/>
                </a:lnTo>
                <a:cubicBezTo>
                  <a:pt x="17611" y="14822"/>
                  <a:pt x="20944" y="13377"/>
                  <a:pt x="25161" y="12372"/>
                </a:cubicBezTo>
                <a:moveTo>
                  <a:pt x="116000" y="16361"/>
                </a:moveTo>
                <a:lnTo>
                  <a:pt x="109311" y="16361"/>
                </a:lnTo>
                <a:cubicBezTo>
                  <a:pt x="106761" y="14961"/>
                  <a:pt x="104333" y="13350"/>
                  <a:pt x="102250" y="10911"/>
                </a:cubicBezTo>
                <a:cubicBezTo>
                  <a:pt x="98816" y="6894"/>
                  <a:pt x="93050" y="2727"/>
                  <a:pt x="82000" y="2727"/>
                </a:cubicBezTo>
                <a:cubicBezTo>
                  <a:pt x="72288" y="2727"/>
                  <a:pt x="66000" y="4433"/>
                  <a:pt x="62394" y="7161"/>
                </a:cubicBezTo>
                <a:cubicBezTo>
                  <a:pt x="61561" y="7761"/>
                  <a:pt x="60216" y="8116"/>
                  <a:pt x="58761" y="8116"/>
                </a:cubicBezTo>
                <a:cubicBezTo>
                  <a:pt x="56916" y="8116"/>
                  <a:pt x="54883" y="7550"/>
                  <a:pt x="53466" y="6200"/>
                </a:cubicBezTo>
                <a:cubicBezTo>
                  <a:pt x="51722" y="2055"/>
                  <a:pt x="45488" y="0"/>
                  <a:pt x="38000" y="0"/>
                </a:cubicBezTo>
                <a:cubicBezTo>
                  <a:pt x="30511" y="0"/>
                  <a:pt x="24277" y="3077"/>
                  <a:pt x="22533" y="7222"/>
                </a:cubicBezTo>
                <a:cubicBezTo>
                  <a:pt x="14516" y="9127"/>
                  <a:pt x="8638" y="12433"/>
                  <a:pt x="6727" y="16361"/>
                </a:cubicBezTo>
                <a:lnTo>
                  <a:pt x="4000" y="16361"/>
                </a:lnTo>
                <a:cubicBezTo>
                  <a:pt x="1794" y="16361"/>
                  <a:pt x="0" y="17583"/>
                  <a:pt x="0" y="19088"/>
                </a:cubicBezTo>
                <a:lnTo>
                  <a:pt x="0" y="19094"/>
                </a:lnTo>
                <a:lnTo>
                  <a:pt x="8000" y="109088"/>
                </a:lnTo>
                <a:cubicBezTo>
                  <a:pt x="9288" y="115061"/>
                  <a:pt x="15166" y="120000"/>
                  <a:pt x="24000" y="120000"/>
                </a:cubicBezTo>
                <a:lnTo>
                  <a:pt x="96000" y="120000"/>
                </a:lnTo>
                <a:cubicBezTo>
                  <a:pt x="104833" y="120000"/>
                  <a:pt x="110500" y="115000"/>
                  <a:pt x="112000" y="109088"/>
                </a:cubicBezTo>
                <a:lnTo>
                  <a:pt x="120000" y="19094"/>
                </a:lnTo>
                <a:lnTo>
                  <a:pt x="120000" y="19088"/>
                </a:lnTo>
                <a:cubicBezTo>
                  <a:pt x="120000" y="17583"/>
                  <a:pt x="118205" y="16361"/>
                  <a:pt x="116000" y="16361"/>
                </a:cubicBezTo>
                <a:moveTo>
                  <a:pt x="36150" y="103638"/>
                </a:moveTo>
                <a:cubicBezTo>
                  <a:pt x="38355" y="103577"/>
                  <a:pt x="40077" y="102316"/>
                  <a:pt x="40000" y="100811"/>
                </a:cubicBezTo>
                <a:lnTo>
                  <a:pt x="34105" y="35427"/>
                </a:lnTo>
                <a:cubicBezTo>
                  <a:pt x="34027" y="33922"/>
                  <a:pt x="32172" y="32750"/>
                  <a:pt x="29966" y="32800"/>
                </a:cubicBezTo>
                <a:cubicBezTo>
                  <a:pt x="27755" y="32861"/>
                  <a:pt x="26033" y="34122"/>
                  <a:pt x="26111" y="35627"/>
                </a:cubicBezTo>
                <a:lnTo>
                  <a:pt x="32005" y="101011"/>
                </a:lnTo>
                <a:cubicBezTo>
                  <a:pt x="32083" y="102516"/>
                  <a:pt x="33938" y="103688"/>
                  <a:pt x="36150" y="103638"/>
                </a:cubicBezTo>
                <a:moveTo>
                  <a:pt x="60000" y="103638"/>
                </a:moveTo>
                <a:cubicBezTo>
                  <a:pt x="62205" y="103638"/>
                  <a:pt x="64000" y="102416"/>
                  <a:pt x="64000" y="100911"/>
                </a:cubicBezTo>
                <a:lnTo>
                  <a:pt x="64000" y="35455"/>
                </a:lnTo>
                <a:cubicBezTo>
                  <a:pt x="64000" y="33944"/>
                  <a:pt x="62205" y="32727"/>
                  <a:pt x="60000" y="32727"/>
                </a:cubicBezTo>
                <a:cubicBezTo>
                  <a:pt x="57794" y="32727"/>
                  <a:pt x="56000" y="33944"/>
                  <a:pt x="56000" y="35455"/>
                </a:cubicBezTo>
                <a:lnTo>
                  <a:pt x="56000" y="100911"/>
                </a:lnTo>
                <a:cubicBezTo>
                  <a:pt x="56000" y="102416"/>
                  <a:pt x="57794" y="103638"/>
                  <a:pt x="60000" y="103638"/>
                </a:cubicBezTo>
                <a:moveTo>
                  <a:pt x="83861" y="103633"/>
                </a:moveTo>
                <a:cubicBezTo>
                  <a:pt x="86077" y="103688"/>
                  <a:pt x="87927" y="102511"/>
                  <a:pt x="88005" y="101005"/>
                </a:cubicBezTo>
                <a:lnTo>
                  <a:pt x="93811" y="35627"/>
                </a:lnTo>
                <a:cubicBezTo>
                  <a:pt x="93888" y="34122"/>
                  <a:pt x="92166" y="32855"/>
                  <a:pt x="89955" y="32800"/>
                </a:cubicBezTo>
                <a:cubicBezTo>
                  <a:pt x="87750" y="32750"/>
                  <a:pt x="85894" y="33922"/>
                  <a:pt x="85816" y="35427"/>
                </a:cubicBezTo>
                <a:lnTo>
                  <a:pt x="80011" y="100811"/>
                </a:lnTo>
                <a:cubicBezTo>
                  <a:pt x="79933" y="102316"/>
                  <a:pt x="81661" y="103577"/>
                  <a:pt x="83861" y="103633"/>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92" name="Shape 2092"/>
          <p:cNvSpPr/>
          <p:nvPr/>
        </p:nvSpPr>
        <p:spPr>
          <a:xfrm>
            <a:off x="7851342" y="4181049"/>
            <a:ext cx="279328" cy="279328"/>
          </a:xfrm>
          <a:custGeom>
            <a:avLst/>
            <a:gdLst/>
            <a:ahLst/>
            <a:cxnLst/>
            <a:rect l="0" t="0" r="0" b="0"/>
            <a:pathLst>
              <a:path w="120000" h="120000" extrusionOk="0">
                <a:moveTo>
                  <a:pt x="91361" y="114544"/>
                </a:moveTo>
                <a:cubicBezTo>
                  <a:pt x="87944" y="114544"/>
                  <a:pt x="84611" y="113788"/>
                  <a:pt x="81466" y="112300"/>
                </a:cubicBezTo>
                <a:cubicBezTo>
                  <a:pt x="81172" y="112161"/>
                  <a:pt x="80866" y="112055"/>
                  <a:pt x="80561" y="111972"/>
                </a:cubicBezTo>
                <a:cubicBezTo>
                  <a:pt x="49555" y="96155"/>
                  <a:pt x="23866" y="70472"/>
                  <a:pt x="8044" y="39472"/>
                </a:cubicBezTo>
                <a:cubicBezTo>
                  <a:pt x="7955" y="39155"/>
                  <a:pt x="7844" y="38838"/>
                  <a:pt x="7700" y="38533"/>
                </a:cubicBezTo>
                <a:cubicBezTo>
                  <a:pt x="6211" y="35383"/>
                  <a:pt x="5455" y="32055"/>
                  <a:pt x="5455" y="28638"/>
                </a:cubicBezTo>
                <a:cubicBezTo>
                  <a:pt x="5455" y="15411"/>
                  <a:pt x="17038" y="5455"/>
                  <a:pt x="24544" y="5455"/>
                </a:cubicBezTo>
                <a:cubicBezTo>
                  <a:pt x="25527" y="5455"/>
                  <a:pt x="26177" y="5955"/>
                  <a:pt x="26472" y="6255"/>
                </a:cubicBezTo>
                <a:cubicBezTo>
                  <a:pt x="26538" y="6327"/>
                  <a:pt x="26666" y="6466"/>
                  <a:pt x="26844" y="6755"/>
                </a:cubicBezTo>
                <a:cubicBezTo>
                  <a:pt x="26938" y="6911"/>
                  <a:pt x="27044" y="7061"/>
                  <a:pt x="27155" y="7205"/>
                </a:cubicBezTo>
                <a:lnTo>
                  <a:pt x="45116" y="30294"/>
                </a:lnTo>
                <a:cubicBezTo>
                  <a:pt x="45255" y="30472"/>
                  <a:pt x="45405" y="30638"/>
                  <a:pt x="45566" y="30800"/>
                </a:cubicBezTo>
                <a:cubicBezTo>
                  <a:pt x="45861" y="31100"/>
                  <a:pt x="46361" y="31750"/>
                  <a:pt x="46361" y="32727"/>
                </a:cubicBezTo>
                <a:cubicBezTo>
                  <a:pt x="46361" y="33211"/>
                  <a:pt x="46227" y="33666"/>
                  <a:pt x="45966" y="34083"/>
                </a:cubicBezTo>
                <a:lnTo>
                  <a:pt x="39888" y="40116"/>
                </a:lnTo>
                <a:cubicBezTo>
                  <a:pt x="39861" y="40144"/>
                  <a:pt x="39833" y="40172"/>
                  <a:pt x="39805" y="40200"/>
                </a:cubicBezTo>
                <a:cubicBezTo>
                  <a:pt x="37605" y="42272"/>
                  <a:pt x="36350" y="45144"/>
                  <a:pt x="36350" y="48155"/>
                </a:cubicBezTo>
                <a:cubicBezTo>
                  <a:pt x="36350" y="50972"/>
                  <a:pt x="37444" y="53655"/>
                  <a:pt x="39344" y="55666"/>
                </a:cubicBezTo>
                <a:cubicBezTo>
                  <a:pt x="39411" y="55777"/>
                  <a:pt x="39483" y="55883"/>
                  <a:pt x="39561" y="55988"/>
                </a:cubicBezTo>
                <a:cubicBezTo>
                  <a:pt x="46261" y="65250"/>
                  <a:pt x="54500" y="73455"/>
                  <a:pt x="64044" y="80383"/>
                </a:cubicBezTo>
                <a:cubicBezTo>
                  <a:pt x="64116" y="80433"/>
                  <a:pt x="64194" y="80483"/>
                  <a:pt x="64266" y="80533"/>
                </a:cubicBezTo>
                <a:cubicBezTo>
                  <a:pt x="66283" y="82466"/>
                  <a:pt x="68988" y="83583"/>
                  <a:pt x="71822" y="83583"/>
                </a:cubicBezTo>
                <a:cubicBezTo>
                  <a:pt x="74666" y="83583"/>
                  <a:pt x="77411" y="82444"/>
                  <a:pt x="79450" y="80438"/>
                </a:cubicBezTo>
                <a:cubicBezTo>
                  <a:pt x="79555" y="80350"/>
                  <a:pt x="79655" y="80255"/>
                  <a:pt x="79755" y="80150"/>
                </a:cubicBezTo>
                <a:lnTo>
                  <a:pt x="85866" y="74000"/>
                </a:lnTo>
                <a:cubicBezTo>
                  <a:pt x="86294" y="73727"/>
                  <a:pt x="86750" y="73594"/>
                  <a:pt x="87227" y="73594"/>
                </a:cubicBezTo>
                <a:cubicBezTo>
                  <a:pt x="88211" y="73594"/>
                  <a:pt x="88861" y="74094"/>
                  <a:pt x="89155" y="74394"/>
                </a:cubicBezTo>
                <a:cubicBezTo>
                  <a:pt x="89316" y="74555"/>
                  <a:pt x="89488" y="74705"/>
                  <a:pt x="89666" y="74844"/>
                </a:cubicBezTo>
                <a:lnTo>
                  <a:pt x="112755" y="92800"/>
                </a:lnTo>
                <a:cubicBezTo>
                  <a:pt x="112905" y="92916"/>
                  <a:pt x="113061" y="93022"/>
                  <a:pt x="113216" y="93122"/>
                </a:cubicBezTo>
                <a:cubicBezTo>
                  <a:pt x="113505" y="93305"/>
                  <a:pt x="113638" y="93422"/>
                  <a:pt x="113700" y="93483"/>
                </a:cubicBezTo>
                <a:cubicBezTo>
                  <a:pt x="114000" y="93783"/>
                  <a:pt x="114500" y="94427"/>
                  <a:pt x="114500" y="95411"/>
                </a:cubicBezTo>
                <a:cubicBezTo>
                  <a:pt x="114500" y="95594"/>
                  <a:pt x="114511" y="95777"/>
                  <a:pt x="114533" y="95961"/>
                </a:cubicBezTo>
                <a:cubicBezTo>
                  <a:pt x="114105" y="103472"/>
                  <a:pt x="104300" y="114544"/>
                  <a:pt x="91361" y="114544"/>
                </a:cubicBezTo>
                <a:moveTo>
                  <a:pt x="120000" y="95411"/>
                </a:moveTo>
                <a:lnTo>
                  <a:pt x="119955" y="95411"/>
                </a:lnTo>
                <a:cubicBezTo>
                  <a:pt x="119955" y="93155"/>
                  <a:pt x="119038" y="91105"/>
                  <a:pt x="117561" y="89627"/>
                </a:cubicBezTo>
                <a:cubicBezTo>
                  <a:pt x="117122" y="89188"/>
                  <a:pt x="116633" y="88822"/>
                  <a:pt x="116105" y="88494"/>
                </a:cubicBezTo>
                <a:lnTo>
                  <a:pt x="93016" y="70538"/>
                </a:lnTo>
                <a:cubicBezTo>
                  <a:pt x="91533" y="69055"/>
                  <a:pt x="89488" y="68138"/>
                  <a:pt x="87227" y="68138"/>
                </a:cubicBezTo>
                <a:cubicBezTo>
                  <a:pt x="85377" y="68138"/>
                  <a:pt x="83694" y="68777"/>
                  <a:pt x="82327" y="69816"/>
                </a:cubicBezTo>
                <a:lnTo>
                  <a:pt x="75883" y="76311"/>
                </a:lnTo>
                <a:lnTo>
                  <a:pt x="75866" y="76294"/>
                </a:lnTo>
                <a:cubicBezTo>
                  <a:pt x="74872" y="77411"/>
                  <a:pt x="73433" y="78127"/>
                  <a:pt x="71822" y="78127"/>
                </a:cubicBezTo>
                <a:cubicBezTo>
                  <a:pt x="69972" y="78127"/>
                  <a:pt x="68350" y="77205"/>
                  <a:pt x="67361" y="75805"/>
                </a:cubicBezTo>
                <a:cubicBezTo>
                  <a:pt x="67327" y="75855"/>
                  <a:pt x="67283" y="75905"/>
                  <a:pt x="67244" y="75966"/>
                </a:cubicBezTo>
                <a:cubicBezTo>
                  <a:pt x="58333" y="69500"/>
                  <a:pt x="50433" y="61711"/>
                  <a:pt x="43977" y="52788"/>
                </a:cubicBezTo>
                <a:cubicBezTo>
                  <a:pt x="44038" y="52750"/>
                  <a:pt x="44094" y="52700"/>
                  <a:pt x="44161" y="52661"/>
                </a:cubicBezTo>
                <a:cubicBezTo>
                  <a:pt x="42738" y="51661"/>
                  <a:pt x="41805" y="50022"/>
                  <a:pt x="41805" y="48155"/>
                </a:cubicBezTo>
                <a:cubicBezTo>
                  <a:pt x="41805" y="46483"/>
                  <a:pt x="42566" y="45005"/>
                  <a:pt x="43738" y="44000"/>
                </a:cubicBezTo>
                <a:lnTo>
                  <a:pt x="43733" y="43988"/>
                </a:lnTo>
                <a:lnTo>
                  <a:pt x="50144" y="37627"/>
                </a:lnTo>
                <a:cubicBezTo>
                  <a:pt x="51183" y="36266"/>
                  <a:pt x="51816" y="34577"/>
                  <a:pt x="51816" y="32727"/>
                </a:cubicBezTo>
                <a:cubicBezTo>
                  <a:pt x="51816" y="30472"/>
                  <a:pt x="50900" y="28422"/>
                  <a:pt x="49422" y="26944"/>
                </a:cubicBezTo>
                <a:lnTo>
                  <a:pt x="31461" y="3850"/>
                </a:lnTo>
                <a:cubicBezTo>
                  <a:pt x="31133" y="3327"/>
                  <a:pt x="30766" y="2833"/>
                  <a:pt x="30327" y="2400"/>
                </a:cubicBezTo>
                <a:cubicBezTo>
                  <a:pt x="28850" y="916"/>
                  <a:pt x="26805" y="0"/>
                  <a:pt x="24544" y="0"/>
                </a:cubicBezTo>
                <a:cubicBezTo>
                  <a:pt x="13638" y="0"/>
                  <a:pt x="0" y="12822"/>
                  <a:pt x="0" y="28638"/>
                </a:cubicBezTo>
                <a:cubicBezTo>
                  <a:pt x="0" y="33016"/>
                  <a:pt x="1016" y="37155"/>
                  <a:pt x="2772" y="40866"/>
                </a:cubicBezTo>
                <a:lnTo>
                  <a:pt x="2683" y="40961"/>
                </a:lnTo>
                <a:cubicBezTo>
                  <a:pt x="19088" y="73638"/>
                  <a:pt x="46361" y="100911"/>
                  <a:pt x="79044" y="117316"/>
                </a:cubicBezTo>
                <a:lnTo>
                  <a:pt x="79133" y="117227"/>
                </a:lnTo>
                <a:cubicBezTo>
                  <a:pt x="82844" y="118988"/>
                  <a:pt x="86983" y="120000"/>
                  <a:pt x="91361" y="120000"/>
                </a:cubicBezTo>
                <a:cubicBezTo>
                  <a:pt x="107177" y="120000"/>
                  <a:pt x="120000" y="106361"/>
                  <a:pt x="120000" y="95455"/>
                </a:cubicBezTo>
                <a:cubicBezTo>
                  <a:pt x="120000" y="95438"/>
                  <a:pt x="120000" y="95427"/>
                  <a:pt x="120000" y="95411"/>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93" name="Shape 2093"/>
          <p:cNvSpPr/>
          <p:nvPr/>
        </p:nvSpPr>
        <p:spPr>
          <a:xfrm>
            <a:off x="8384603" y="4181049"/>
            <a:ext cx="279405" cy="279328"/>
          </a:xfrm>
          <a:custGeom>
            <a:avLst/>
            <a:gdLst/>
            <a:ahLst/>
            <a:cxnLst/>
            <a:rect l="0" t="0" r="0" b="0"/>
            <a:pathLst>
              <a:path w="120000" h="120000" extrusionOk="0">
                <a:moveTo>
                  <a:pt x="91338" y="114544"/>
                </a:moveTo>
                <a:cubicBezTo>
                  <a:pt x="87922" y="114544"/>
                  <a:pt x="84588" y="113788"/>
                  <a:pt x="81444" y="112300"/>
                </a:cubicBezTo>
                <a:cubicBezTo>
                  <a:pt x="81150" y="112161"/>
                  <a:pt x="80844" y="112055"/>
                  <a:pt x="80538" y="111972"/>
                </a:cubicBezTo>
                <a:cubicBezTo>
                  <a:pt x="49544" y="96155"/>
                  <a:pt x="23861" y="70472"/>
                  <a:pt x="8044" y="39472"/>
                </a:cubicBezTo>
                <a:cubicBezTo>
                  <a:pt x="7955" y="39155"/>
                  <a:pt x="7844" y="38838"/>
                  <a:pt x="7700" y="38533"/>
                </a:cubicBezTo>
                <a:cubicBezTo>
                  <a:pt x="6205" y="35383"/>
                  <a:pt x="5455" y="32055"/>
                  <a:pt x="5455" y="28638"/>
                </a:cubicBezTo>
                <a:cubicBezTo>
                  <a:pt x="5455" y="15411"/>
                  <a:pt x="17033" y="5455"/>
                  <a:pt x="24538" y="5455"/>
                </a:cubicBezTo>
                <a:cubicBezTo>
                  <a:pt x="25522" y="5455"/>
                  <a:pt x="26172" y="5955"/>
                  <a:pt x="26466" y="6255"/>
                </a:cubicBezTo>
                <a:cubicBezTo>
                  <a:pt x="26533" y="6327"/>
                  <a:pt x="26655" y="6466"/>
                  <a:pt x="26838" y="6755"/>
                </a:cubicBezTo>
                <a:cubicBezTo>
                  <a:pt x="26933" y="6911"/>
                  <a:pt x="27038" y="7061"/>
                  <a:pt x="27150" y="7205"/>
                </a:cubicBezTo>
                <a:lnTo>
                  <a:pt x="45100" y="30294"/>
                </a:lnTo>
                <a:cubicBezTo>
                  <a:pt x="45238" y="30472"/>
                  <a:pt x="45388" y="30638"/>
                  <a:pt x="45550" y="30800"/>
                </a:cubicBezTo>
                <a:cubicBezTo>
                  <a:pt x="45850" y="31100"/>
                  <a:pt x="46350" y="31750"/>
                  <a:pt x="46350" y="32727"/>
                </a:cubicBezTo>
                <a:cubicBezTo>
                  <a:pt x="46350" y="33211"/>
                  <a:pt x="46216" y="33666"/>
                  <a:pt x="45955" y="34083"/>
                </a:cubicBezTo>
                <a:lnTo>
                  <a:pt x="39877" y="40116"/>
                </a:lnTo>
                <a:cubicBezTo>
                  <a:pt x="39850" y="40144"/>
                  <a:pt x="39822" y="40172"/>
                  <a:pt x="39794" y="40200"/>
                </a:cubicBezTo>
                <a:cubicBezTo>
                  <a:pt x="37594" y="42272"/>
                  <a:pt x="36338" y="45144"/>
                  <a:pt x="36338" y="48155"/>
                </a:cubicBezTo>
                <a:cubicBezTo>
                  <a:pt x="36338" y="50972"/>
                  <a:pt x="37433" y="53655"/>
                  <a:pt x="39333" y="55666"/>
                </a:cubicBezTo>
                <a:cubicBezTo>
                  <a:pt x="39400" y="55777"/>
                  <a:pt x="39472" y="55883"/>
                  <a:pt x="39550" y="55988"/>
                </a:cubicBezTo>
                <a:cubicBezTo>
                  <a:pt x="46250" y="65250"/>
                  <a:pt x="54483" y="73455"/>
                  <a:pt x="64027" y="80383"/>
                </a:cubicBezTo>
                <a:cubicBezTo>
                  <a:pt x="64100" y="80433"/>
                  <a:pt x="64172" y="80483"/>
                  <a:pt x="64250" y="80533"/>
                </a:cubicBezTo>
                <a:cubicBezTo>
                  <a:pt x="66266" y="82466"/>
                  <a:pt x="68966" y="83583"/>
                  <a:pt x="71800" y="83583"/>
                </a:cubicBezTo>
                <a:cubicBezTo>
                  <a:pt x="74644" y="83583"/>
                  <a:pt x="77388" y="82444"/>
                  <a:pt x="79427" y="80438"/>
                </a:cubicBezTo>
                <a:cubicBezTo>
                  <a:pt x="79533" y="80350"/>
                  <a:pt x="79638" y="80255"/>
                  <a:pt x="79733" y="80150"/>
                </a:cubicBezTo>
                <a:lnTo>
                  <a:pt x="85838" y="74000"/>
                </a:lnTo>
                <a:cubicBezTo>
                  <a:pt x="86272" y="73727"/>
                  <a:pt x="86727" y="73594"/>
                  <a:pt x="87205" y="73594"/>
                </a:cubicBezTo>
                <a:cubicBezTo>
                  <a:pt x="88188" y="73594"/>
                  <a:pt x="88833" y="74094"/>
                  <a:pt x="89133" y="74394"/>
                </a:cubicBezTo>
                <a:cubicBezTo>
                  <a:pt x="89294" y="74555"/>
                  <a:pt x="89461" y="74705"/>
                  <a:pt x="89638" y="74844"/>
                </a:cubicBezTo>
                <a:lnTo>
                  <a:pt x="112727" y="92800"/>
                </a:lnTo>
                <a:cubicBezTo>
                  <a:pt x="112872" y="92916"/>
                  <a:pt x="113027" y="93022"/>
                  <a:pt x="113188" y="93122"/>
                </a:cubicBezTo>
                <a:cubicBezTo>
                  <a:pt x="113477" y="93305"/>
                  <a:pt x="113605" y="93422"/>
                  <a:pt x="113672" y="93483"/>
                </a:cubicBezTo>
                <a:cubicBezTo>
                  <a:pt x="113972" y="93783"/>
                  <a:pt x="114472" y="94427"/>
                  <a:pt x="114472" y="95411"/>
                </a:cubicBezTo>
                <a:cubicBezTo>
                  <a:pt x="114472" y="95594"/>
                  <a:pt x="114477" y="95777"/>
                  <a:pt x="114500" y="95961"/>
                </a:cubicBezTo>
                <a:cubicBezTo>
                  <a:pt x="114072" y="103472"/>
                  <a:pt x="104272" y="114544"/>
                  <a:pt x="91338" y="114544"/>
                </a:cubicBezTo>
                <a:moveTo>
                  <a:pt x="119922" y="95411"/>
                </a:moveTo>
                <a:cubicBezTo>
                  <a:pt x="119922" y="93155"/>
                  <a:pt x="119005" y="91105"/>
                  <a:pt x="117527" y="89627"/>
                </a:cubicBezTo>
                <a:cubicBezTo>
                  <a:pt x="117094" y="89188"/>
                  <a:pt x="116600" y="88822"/>
                  <a:pt x="116072" y="88494"/>
                </a:cubicBezTo>
                <a:lnTo>
                  <a:pt x="92988" y="70538"/>
                </a:lnTo>
                <a:cubicBezTo>
                  <a:pt x="91505" y="69055"/>
                  <a:pt x="89466" y="68138"/>
                  <a:pt x="87205" y="68138"/>
                </a:cubicBezTo>
                <a:cubicBezTo>
                  <a:pt x="85355" y="68138"/>
                  <a:pt x="83666" y="68777"/>
                  <a:pt x="82305" y="69816"/>
                </a:cubicBezTo>
                <a:lnTo>
                  <a:pt x="75861" y="76311"/>
                </a:lnTo>
                <a:lnTo>
                  <a:pt x="75844" y="76294"/>
                </a:lnTo>
                <a:cubicBezTo>
                  <a:pt x="74850" y="77411"/>
                  <a:pt x="73411" y="78127"/>
                  <a:pt x="71800" y="78127"/>
                </a:cubicBezTo>
                <a:cubicBezTo>
                  <a:pt x="69955" y="78127"/>
                  <a:pt x="68333" y="77205"/>
                  <a:pt x="67344" y="75805"/>
                </a:cubicBezTo>
                <a:cubicBezTo>
                  <a:pt x="67311" y="75855"/>
                  <a:pt x="67261" y="75905"/>
                  <a:pt x="67227" y="75966"/>
                </a:cubicBezTo>
                <a:cubicBezTo>
                  <a:pt x="58316" y="69500"/>
                  <a:pt x="50422" y="61711"/>
                  <a:pt x="43966" y="52788"/>
                </a:cubicBezTo>
                <a:cubicBezTo>
                  <a:pt x="44027" y="52750"/>
                  <a:pt x="44083" y="52700"/>
                  <a:pt x="44150" y="52661"/>
                </a:cubicBezTo>
                <a:cubicBezTo>
                  <a:pt x="42727" y="51661"/>
                  <a:pt x="41794" y="50022"/>
                  <a:pt x="41794" y="48155"/>
                </a:cubicBezTo>
                <a:cubicBezTo>
                  <a:pt x="41794" y="46483"/>
                  <a:pt x="42550" y="45005"/>
                  <a:pt x="43727" y="44000"/>
                </a:cubicBezTo>
                <a:lnTo>
                  <a:pt x="43722" y="43988"/>
                </a:lnTo>
                <a:lnTo>
                  <a:pt x="50127" y="37627"/>
                </a:lnTo>
                <a:cubicBezTo>
                  <a:pt x="51172" y="36266"/>
                  <a:pt x="51805" y="34577"/>
                  <a:pt x="51805" y="32727"/>
                </a:cubicBezTo>
                <a:cubicBezTo>
                  <a:pt x="51805" y="30472"/>
                  <a:pt x="50888" y="28422"/>
                  <a:pt x="49405" y="26944"/>
                </a:cubicBezTo>
                <a:lnTo>
                  <a:pt x="31455" y="3850"/>
                </a:lnTo>
                <a:cubicBezTo>
                  <a:pt x="31127" y="3327"/>
                  <a:pt x="30761" y="2833"/>
                  <a:pt x="30322" y="2400"/>
                </a:cubicBezTo>
                <a:cubicBezTo>
                  <a:pt x="28838" y="916"/>
                  <a:pt x="26794" y="0"/>
                  <a:pt x="24538" y="0"/>
                </a:cubicBezTo>
                <a:cubicBezTo>
                  <a:pt x="13633" y="0"/>
                  <a:pt x="0" y="12822"/>
                  <a:pt x="0" y="28638"/>
                </a:cubicBezTo>
                <a:cubicBezTo>
                  <a:pt x="0" y="33016"/>
                  <a:pt x="1016" y="37155"/>
                  <a:pt x="2772" y="40866"/>
                </a:cubicBezTo>
                <a:lnTo>
                  <a:pt x="2677" y="40961"/>
                </a:lnTo>
                <a:cubicBezTo>
                  <a:pt x="19083" y="73638"/>
                  <a:pt x="46350" y="100911"/>
                  <a:pt x="79022" y="117316"/>
                </a:cubicBezTo>
                <a:lnTo>
                  <a:pt x="79111" y="117227"/>
                </a:lnTo>
                <a:cubicBezTo>
                  <a:pt x="82822" y="118988"/>
                  <a:pt x="86955" y="120000"/>
                  <a:pt x="91338" y="120000"/>
                </a:cubicBezTo>
                <a:cubicBezTo>
                  <a:pt x="107150" y="120000"/>
                  <a:pt x="119966" y="106361"/>
                  <a:pt x="119966" y="95455"/>
                </a:cubicBezTo>
                <a:cubicBezTo>
                  <a:pt x="119966" y="95438"/>
                  <a:pt x="119966" y="95427"/>
                  <a:pt x="119966" y="95411"/>
                </a:cubicBezTo>
                <a:cubicBezTo>
                  <a:pt x="119966" y="95411"/>
                  <a:pt x="119922" y="95411"/>
                  <a:pt x="119922" y="95411"/>
                </a:cubicBezTo>
                <a:close/>
                <a:moveTo>
                  <a:pt x="65472" y="60000"/>
                </a:moveTo>
                <a:cubicBezTo>
                  <a:pt x="68477" y="60000"/>
                  <a:pt x="70922" y="57555"/>
                  <a:pt x="70922" y="54550"/>
                </a:cubicBezTo>
                <a:cubicBezTo>
                  <a:pt x="70922" y="51533"/>
                  <a:pt x="68477" y="49088"/>
                  <a:pt x="65472" y="49088"/>
                </a:cubicBezTo>
                <a:cubicBezTo>
                  <a:pt x="62455" y="49088"/>
                  <a:pt x="60016" y="51533"/>
                  <a:pt x="60016" y="54550"/>
                </a:cubicBezTo>
                <a:cubicBezTo>
                  <a:pt x="60016" y="57555"/>
                  <a:pt x="62455" y="60000"/>
                  <a:pt x="65472" y="60000"/>
                </a:cubicBezTo>
                <a:moveTo>
                  <a:pt x="65472" y="32727"/>
                </a:moveTo>
                <a:cubicBezTo>
                  <a:pt x="77516" y="32727"/>
                  <a:pt x="87283" y="42494"/>
                  <a:pt x="87283" y="54550"/>
                </a:cubicBezTo>
                <a:cubicBezTo>
                  <a:pt x="87283" y="56055"/>
                  <a:pt x="88500" y="57272"/>
                  <a:pt x="90005" y="57272"/>
                </a:cubicBezTo>
                <a:cubicBezTo>
                  <a:pt x="91511" y="57272"/>
                  <a:pt x="92733" y="56055"/>
                  <a:pt x="92733" y="54550"/>
                </a:cubicBezTo>
                <a:cubicBezTo>
                  <a:pt x="92733" y="39483"/>
                  <a:pt x="80527" y="27272"/>
                  <a:pt x="65472" y="27272"/>
                </a:cubicBezTo>
                <a:cubicBezTo>
                  <a:pt x="63961" y="27272"/>
                  <a:pt x="62744" y="28494"/>
                  <a:pt x="62744" y="30000"/>
                </a:cubicBezTo>
                <a:cubicBezTo>
                  <a:pt x="62744" y="31511"/>
                  <a:pt x="63961" y="32727"/>
                  <a:pt x="65472" y="32727"/>
                </a:cubicBezTo>
                <a:moveTo>
                  <a:pt x="65472" y="5455"/>
                </a:moveTo>
                <a:cubicBezTo>
                  <a:pt x="92572" y="5455"/>
                  <a:pt x="114544" y="27438"/>
                  <a:pt x="114544" y="54550"/>
                </a:cubicBezTo>
                <a:cubicBezTo>
                  <a:pt x="114544" y="56055"/>
                  <a:pt x="115766" y="57272"/>
                  <a:pt x="117272" y="57272"/>
                </a:cubicBezTo>
                <a:cubicBezTo>
                  <a:pt x="118777" y="57272"/>
                  <a:pt x="120000" y="56055"/>
                  <a:pt x="120000" y="54550"/>
                </a:cubicBezTo>
                <a:cubicBezTo>
                  <a:pt x="120000" y="24422"/>
                  <a:pt x="95588" y="0"/>
                  <a:pt x="65472" y="0"/>
                </a:cubicBezTo>
                <a:cubicBezTo>
                  <a:pt x="63961" y="0"/>
                  <a:pt x="62744" y="1222"/>
                  <a:pt x="62744" y="2727"/>
                </a:cubicBezTo>
                <a:cubicBezTo>
                  <a:pt x="62744" y="4233"/>
                  <a:pt x="63961" y="5455"/>
                  <a:pt x="65472" y="5455"/>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94" name="Shape 2094"/>
          <p:cNvSpPr/>
          <p:nvPr/>
        </p:nvSpPr>
        <p:spPr>
          <a:xfrm>
            <a:off x="8981348" y="4181049"/>
            <a:ext cx="152367" cy="279328"/>
          </a:xfrm>
          <a:custGeom>
            <a:avLst/>
            <a:gdLst/>
            <a:ahLst/>
            <a:cxnLst/>
            <a:rect l="0" t="0" r="0" b="0"/>
            <a:pathLst>
              <a:path w="120000" h="120000" extrusionOk="0">
                <a:moveTo>
                  <a:pt x="52816" y="103616"/>
                </a:moveTo>
                <a:lnTo>
                  <a:pt x="59972" y="68483"/>
                </a:lnTo>
                <a:lnTo>
                  <a:pt x="59894" y="68477"/>
                </a:lnTo>
                <a:cubicBezTo>
                  <a:pt x="59916" y="68372"/>
                  <a:pt x="60000" y="68288"/>
                  <a:pt x="60000" y="68183"/>
                </a:cubicBezTo>
                <a:cubicBezTo>
                  <a:pt x="60000" y="66672"/>
                  <a:pt x="57766" y="65455"/>
                  <a:pt x="55000" y="65455"/>
                </a:cubicBezTo>
                <a:lnTo>
                  <a:pt x="11938" y="65455"/>
                </a:lnTo>
                <a:lnTo>
                  <a:pt x="48605" y="5455"/>
                </a:lnTo>
                <a:lnTo>
                  <a:pt x="88055" y="5455"/>
                </a:lnTo>
                <a:lnTo>
                  <a:pt x="63533" y="45500"/>
                </a:lnTo>
                <a:lnTo>
                  <a:pt x="63594" y="45511"/>
                </a:lnTo>
                <a:cubicBezTo>
                  <a:pt x="63427" y="45783"/>
                  <a:pt x="63283" y="46061"/>
                  <a:pt x="63283" y="46361"/>
                </a:cubicBezTo>
                <a:cubicBezTo>
                  <a:pt x="63283" y="47872"/>
                  <a:pt x="65522" y="49088"/>
                  <a:pt x="68283" y="49088"/>
                </a:cubicBezTo>
                <a:lnTo>
                  <a:pt x="106638" y="49088"/>
                </a:lnTo>
                <a:cubicBezTo>
                  <a:pt x="106638" y="49088"/>
                  <a:pt x="52816" y="103616"/>
                  <a:pt x="52816" y="103616"/>
                </a:cubicBezTo>
                <a:close/>
                <a:moveTo>
                  <a:pt x="120000" y="46361"/>
                </a:moveTo>
                <a:cubicBezTo>
                  <a:pt x="120000" y="44855"/>
                  <a:pt x="117761" y="43638"/>
                  <a:pt x="115000" y="43638"/>
                </a:cubicBezTo>
                <a:lnTo>
                  <a:pt x="75227" y="43638"/>
                </a:lnTo>
                <a:lnTo>
                  <a:pt x="99744" y="3588"/>
                </a:lnTo>
                <a:lnTo>
                  <a:pt x="99688" y="3577"/>
                </a:lnTo>
                <a:cubicBezTo>
                  <a:pt x="99855" y="3305"/>
                  <a:pt x="100000" y="3027"/>
                  <a:pt x="100000" y="2727"/>
                </a:cubicBezTo>
                <a:cubicBezTo>
                  <a:pt x="100000" y="1222"/>
                  <a:pt x="97766" y="0"/>
                  <a:pt x="95000" y="0"/>
                </a:cubicBezTo>
                <a:lnTo>
                  <a:pt x="45005" y="0"/>
                </a:lnTo>
                <a:cubicBezTo>
                  <a:pt x="42794" y="0"/>
                  <a:pt x="40977" y="794"/>
                  <a:pt x="40316" y="1872"/>
                </a:cubicBezTo>
                <a:lnTo>
                  <a:pt x="40255" y="1861"/>
                </a:lnTo>
                <a:lnTo>
                  <a:pt x="261" y="67316"/>
                </a:lnTo>
                <a:lnTo>
                  <a:pt x="316" y="67333"/>
                </a:lnTo>
                <a:cubicBezTo>
                  <a:pt x="150" y="67600"/>
                  <a:pt x="0" y="67877"/>
                  <a:pt x="0" y="68183"/>
                </a:cubicBezTo>
                <a:cubicBezTo>
                  <a:pt x="0" y="69688"/>
                  <a:pt x="2238" y="70911"/>
                  <a:pt x="5000" y="70911"/>
                </a:cubicBezTo>
                <a:lnTo>
                  <a:pt x="49416" y="70911"/>
                </a:lnTo>
                <a:lnTo>
                  <a:pt x="40033" y="116972"/>
                </a:lnTo>
                <a:lnTo>
                  <a:pt x="40111" y="116977"/>
                </a:lnTo>
                <a:cubicBezTo>
                  <a:pt x="40088" y="117077"/>
                  <a:pt x="40000" y="117166"/>
                  <a:pt x="40000" y="117272"/>
                </a:cubicBezTo>
                <a:cubicBezTo>
                  <a:pt x="40000" y="118777"/>
                  <a:pt x="42238" y="120000"/>
                  <a:pt x="45005" y="120000"/>
                </a:cubicBezTo>
                <a:cubicBezTo>
                  <a:pt x="47022" y="120000"/>
                  <a:pt x="48672" y="119333"/>
                  <a:pt x="49444" y="118388"/>
                </a:cubicBezTo>
                <a:lnTo>
                  <a:pt x="49544" y="118416"/>
                </a:lnTo>
                <a:lnTo>
                  <a:pt x="119538" y="47505"/>
                </a:lnTo>
                <a:lnTo>
                  <a:pt x="119516" y="47500"/>
                </a:lnTo>
                <a:cubicBezTo>
                  <a:pt x="119816" y="47150"/>
                  <a:pt x="120000" y="46772"/>
                  <a:pt x="120000" y="46361"/>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95" name="Shape 2095"/>
          <p:cNvSpPr/>
          <p:nvPr/>
        </p:nvSpPr>
        <p:spPr>
          <a:xfrm>
            <a:off x="9451126" y="4206442"/>
            <a:ext cx="279328" cy="228541"/>
          </a:xfrm>
          <a:custGeom>
            <a:avLst/>
            <a:gdLst/>
            <a:ahLst/>
            <a:cxnLst/>
            <a:rect l="0" t="0" r="0" b="0"/>
            <a:pathLst>
              <a:path w="120000" h="120000" extrusionOk="0">
                <a:moveTo>
                  <a:pt x="109088" y="20000"/>
                </a:moveTo>
                <a:lnTo>
                  <a:pt x="10911" y="20000"/>
                </a:lnTo>
                <a:lnTo>
                  <a:pt x="10911" y="6666"/>
                </a:lnTo>
                <a:lnTo>
                  <a:pt x="109088" y="6666"/>
                </a:lnTo>
                <a:cubicBezTo>
                  <a:pt x="109088" y="6666"/>
                  <a:pt x="109088" y="20000"/>
                  <a:pt x="109088" y="20000"/>
                </a:cubicBezTo>
                <a:close/>
                <a:moveTo>
                  <a:pt x="95455" y="33333"/>
                </a:moveTo>
                <a:lnTo>
                  <a:pt x="95455" y="26666"/>
                </a:lnTo>
                <a:lnTo>
                  <a:pt x="106361" y="26666"/>
                </a:lnTo>
                <a:lnTo>
                  <a:pt x="106361" y="33333"/>
                </a:lnTo>
                <a:cubicBezTo>
                  <a:pt x="106361" y="37011"/>
                  <a:pt x="103916" y="40000"/>
                  <a:pt x="100911" y="40000"/>
                </a:cubicBezTo>
                <a:cubicBezTo>
                  <a:pt x="97894" y="40000"/>
                  <a:pt x="95455" y="37011"/>
                  <a:pt x="95455" y="33333"/>
                </a:cubicBezTo>
                <a:moveTo>
                  <a:pt x="79088" y="33333"/>
                </a:moveTo>
                <a:lnTo>
                  <a:pt x="79088" y="26666"/>
                </a:lnTo>
                <a:lnTo>
                  <a:pt x="90000" y="26666"/>
                </a:lnTo>
                <a:lnTo>
                  <a:pt x="90000" y="33333"/>
                </a:lnTo>
                <a:cubicBezTo>
                  <a:pt x="90000" y="37011"/>
                  <a:pt x="87555" y="40000"/>
                  <a:pt x="84544" y="40000"/>
                </a:cubicBezTo>
                <a:cubicBezTo>
                  <a:pt x="81527" y="40000"/>
                  <a:pt x="79088" y="37011"/>
                  <a:pt x="79088" y="33333"/>
                </a:cubicBezTo>
                <a:moveTo>
                  <a:pt x="62727" y="33333"/>
                </a:moveTo>
                <a:lnTo>
                  <a:pt x="62727" y="26666"/>
                </a:lnTo>
                <a:lnTo>
                  <a:pt x="73638" y="26666"/>
                </a:lnTo>
                <a:lnTo>
                  <a:pt x="73638" y="33333"/>
                </a:lnTo>
                <a:cubicBezTo>
                  <a:pt x="73638" y="37011"/>
                  <a:pt x="71188" y="40000"/>
                  <a:pt x="68183" y="40000"/>
                </a:cubicBezTo>
                <a:cubicBezTo>
                  <a:pt x="65166" y="40000"/>
                  <a:pt x="62727" y="37011"/>
                  <a:pt x="62727" y="33333"/>
                </a:cubicBezTo>
                <a:moveTo>
                  <a:pt x="46361" y="33333"/>
                </a:moveTo>
                <a:lnTo>
                  <a:pt x="46361" y="26666"/>
                </a:lnTo>
                <a:lnTo>
                  <a:pt x="57272" y="26666"/>
                </a:lnTo>
                <a:lnTo>
                  <a:pt x="57272" y="33333"/>
                </a:lnTo>
                <a:cubicBezTo>
                  <a:pt x="57272" y="37011"/>
                  <a:pt x="54827" y="40000"/>
                  <a:pt x="51816" y="40000"/>
                </a:cubicBezTo>
                <a:cubicBezTo>
                  <a:pt x="48805" y="40000"/>
                  <a:pt x="46361" y="37011"/>
                  <a:pt x="46361" y="33333"/>
                </a:cubicBezTo>
                <a:moveTo>
                  <a:pt x="30000" y="33333"/>
                </a:moveTo>
                <a:lnTo>
                  <a:pt x="30000" y="26666"/>
                </a:lnTo>
                <a:lnTo>
                  <a:pt x="40911" y="26666"/>
                </a:lnTo>
                <a:lnTo>
                  <a:pt x="40911" y="33333"/>
                </a:lnTo>
                <a:cubicBezTo>
                  <a:pt x="40911" y="37011"/>
                  <a:pt x="38466" y="40000"/>
                  <a:pt x="35455" y="40000"/>
                </a:cubicBezTo>
                <a:cubicBezTo>
                  <a:pt x="32438" y="40000"/>
                  <a:pt x="30000" y="37011"/>
                  <a:pt x="30000" y="33333"/>
                </a:cubicBezTo>
                <a:moveTo>
                  <a:pt x="13638" y="33333"/>
                </a:moveTo>
                <a:lnTo>
                  <a:pt x="13638" y="26666"/>
                </a:lnTo>
                <a:lnTo>
                  <a:pt x="24544" y="26666"/>
                </a:lnTo>
                <a:lnTo>
                  <a:pt x="24544" y="33333"/>
                </a:lnTo>
                <a:cubicBezTo>
                  <a:pt x="24544" y="37011"/>
                  <a:pt x="22100" y="40000"/>
                  <a:pt x="19088" y="40000"/>
                </a:cubicBezTo>
                <a:cubicBezTo>
                  <a:pt x="16077" y="40000"/>
                  <a:pt x="13638" y="37011"/>
                  <a:pt x="13638" y="33333"/>
                </a:cubicBezTo>
                <a:moveTo>
                  <a:pt x="109088" y="113333"/>
                </a:moveTo>
                <a:lnTo>
                  <a:pt x="70911" y="113333"/>
                </a:lnTo>
                <a:lnTo>
                  <a:pt x="70911" y="76666"/>
                </a:lnTo>
                <a:cubicBezTo>
                  <a:pt x="70911" y="74827"/>
                  <a:pt x="69688" y="73333"/>
                  <a:pt x="68183" y="73333"/>
                </a:cubicBezTo>
                <a:lnTo>
                  <a:pt x="51816" y="73333"/>
                </a:lnTo>
                <a:cubicBezTo>
                  <a:pt x="50311" y="73333"/>
                  <a:pt x="49088" y="74827"/>
                  <a:pt x="49088" y="76666"/>
                </a:cubicBezTo>
                <a:lnTo>
                  <a:pt x="49088" y="113333"/>
                </a:lnTo>
                <a:lnTo>
                  <a:pt x="10911" y="113333"/>
                </a:lnTo>
                <a:lnTo>
                  <a:pt x="10911" y="42072"/>
                </a:lnTo>
                <a:cubicBezTo>
                  <a:pt x="12911" y="44866"/>
                  <a:pt x="15816" y="46666"/>
                  <a:pt x="19088" y="46666"/>
                </a:cubicBezTo>
                <a:cubicBezTo>
                  <a:pt x="22366" y="46666"/>
                  <a:pt x="25272" y="44866"/>
                  <a:pt x="27272" y="42072"/>
                </a:cubicBezTo>
                <a:cubicBezTo>
                  <a:pt x="29272" y="44866"/>
                  <a:pt x="32177" y="46666"/>
                  <a:pt x="35455" y="46666"/>
                </a:cubicBezTo>
                <a:cubicBezTo>
                  <a:pt x="38727" y="46666"/>
                  <a:pt x="41638" y="44866"/>
                  <a:pt x="43638" y="42072"/>
                </a:cubicBezTo>
                <a:cubicBezTo>
                  <a:pt x="45638" y="44866"/>
                  <a:pt x="48544" y="46666"/>
                  <a:pt x="51816" y="46666"/>
                </a:cubicBezTo>
                <a:cubicBezTo>
                  <a:pt x="55094" y="46666"/>
                  <a:pt x="58000" y="44866"/>
                  <a:pt x="60000" y="42072"/>
                </a:cubicBezTo>
                <a:cubicBezTo>
                  <a:pt x="62000" y="44866"/>
                  <a:pt x="64905" y="46666"/>
                  <a:pt x="68183" y="46666"/>
                </a:cubicBezTo>
                <a:cubicBezTo>
                  <a:pt x="71455" y="46666"/>
                  <a:pt x="74361" y="44866"/>
                  <a:pt x="76361" y="42072"/>
                </a:cubicBezTo>
                <a:cubicBezTo>
                  <a:pt x="78361" y="44866"/>
                  <a:pt x="81272" y="46666"/>
                  <a:pt x="84544" y="46666"/>
                </a:cubicBezTo>
                <a:cubicBezTo>
                  <a:pt x="87822" y="46666"/>
                  <a:pt x="90727" y="44866"/>
                  <a:pt x="92727" y="42072"/>
                </a:cubicBezTo>
                <a:cubicBezTo>
                  <a:pt x="94727" y="44866"/>
                  <a:pt x="97633" y="46666"/>
                  <a:pt x="100911" y="46666"/>
                </a:cubicBezTo>
                <a:cubicBezTo>
                  <a:pt x="104183" y="46666"/>
                  <a:pt x="107088" y="44866"/>
                  <a:pt x="109088" y="42072"/>
                </a:cubicBezTo>
                <a:cubicBezTo>
                  <a:pt x="109088" y="42072"/>
                  <a:pt x="109088" y="113333"/>
                  <a:pt x="109088" y="113333"/>
                </a:cubicBezTo>
                <a:close/>
                <a:moveTo>
                  <a:pt x="65455" y="113333"/>
                </a:moveTo>
                <a:lnTo>
                  <a:pt x="54544" y="113333"/>
                </a:lnTo>
                <a:lnTo>
                  <a:pt x="54544" y="80000"/>
                </a:lnTo>
                <a:lnTo>
                  <a:pt x="65455" y="80000"/>
                </a:lnTo>
                <a:cubicBezTo>
                  <a:pt x="65455" y="80000"/>
                  <a:pt x="65455" y="113333"/>
                  <a:pt x="65455" y="113333"/>
                </a:cubicBezTo>
                <a:close/>
                <a:moveTo>
                  <a:pt x="117272" y="113333"/>
                </a:moveTo>
                <a:lnTo>
                  <a:pt x="114544" y="113333"/>
                </a:lnTo>
                <a:lnTo>
                  <a:pt x="114544" y="26666"/>
                </a:lnTo>
                <a:lnTo>
                  <a:pt x="117272" y="26666"/>
                </a:lnTo>
                <a:cubicBezTo>
                  <a:pt x="118777" y="26666"/>
                  <a:pt x="120000" y="25177"/>
                  <a:pt x="120000" y="23333"/>
                </a:cubicBezTo>
                <a:cubicBezTo>
                  <a:pt x="120000" y="21488"/>
                  <a:pt x="118777" y="20000"/>
                  <a:pt x="117272" y="20000"/>
                </a:cubicBezTo>
                <a:lnTo>
                  <a:pt x="114544" y="20000"/>
                </a:lnTo>
                <a:lnTo>
                  <a:pt x="114544" y="6666"/>
                </a:lnTo>
                <a:cubicBezTo>
                  <a:pt x="114544" y="2988"/>
                  <a:pt x="112100" y="0"/>
                  <a:pt x="109088" y="0"/>
                </a:cubicBezTo>
                <a:lnTo>
                  <a:pt x="10911" y="0"/>
                </a:lnTo>
                <a:cubicBezTo>
                  <a:pt x="7894" y="0"/>
                  <a:pt x="5455" y="2988"/>
                  <a:pt x="5455" y="6666"/>
                </a:cubicBezTo>
                <a:lnTo>
                  <a:pt x="5455" y="20000"/>
                </a:lnTo>
                <a:lnTo>
                  <a:pt x="2727" y="20000"/>
                </a:lnTo>
                <a:cubicBezTo>
                  <a:pt x="1222" y="20000"/>
                  <a:pt x="0" y="21488"/>
                  <a:pt x="0" y="23333"/>
                </a:cubicBezTo>
                <a:cubicBezTo>
                  <a:pt x="0" y="25177"/>
                  <a:pt x="1222" y="26666"/>
                  <a:pt x="2727" y="26666"/>
                </a:cubicBezTo>
                <a:lnTo>
                  <a:pt x="5455" y="26666"/>
                </a:lnTo>
                <a:lnTo>
                  <a:pt x="5455" y="113333"/>
                </a:lnTo>
                <a:lnTo>
                  <a:pt x="2727" y="113333"/>
                </a:lnTo>
                <a:cubicBezTo>
                  <a:pt x="1222" y="113333"/>
                  <a:pt x="0" y="114827"/>
                  <a:pt x="0" y="116666"/>
                </a:cubicBezTo>
                <a:cubicBezTo>
                  <a:pt x="0" y="118511"/>
                  <a:pt x="1222" y="120000"/>
                  <a:pt x="2727" y="120000"/>
                </a:cubicBezTo>
                <a:lnTo>
                  <a:pt x="117272" y="120000"/>
                </a:lnTo>
                <a:cubicBezTo>
                  <a:pt x="118777" y="120000"/>
                  <a:pt x="120000" y="118511"/>
                  <a:pt x="120000" y="116666"/>
                </a:cubicBezTo>
                <a:cubicBezTo>
                  <a:pt x="120000" y="114827"/>
                  <a:pt x="118777" y="113333"/>
                  <a:pt x="117272" y="113333"/>
                </a:cubicBezTo>
                <a:moveTo>
                  <a:pt x="92727" y="93333"/>
                </a:moveTo>
                <a:lnTo>
                  <a:pt x="81816" y="93333"/>
                </a:lnTo>
                <a:lnTo>
                  <a:pt x="81816" y="80000"/>
                </a:lnTo>
                <a:lnTo>
                  <a:pt x="92727" y="80000"/>
                </a:lnTo>
                <a:cubicBezTo>
                  <a:pt x="92727" y="80000"/>
                  <a:pt x="92727" y="93333"/>
                  <a:pt x="92727" y="93333"/>
                </a:cubicBezTo>
                <a:close/>
                <a:moveTo>
                  <a:pt x="95455" y="73333"/>
                </a:moveTo>
                <a:lnTo>
                  <a:pt x="79088" y="73333"/>
                </a:lnTo>
                <a:cubicBezTo>
                  <a:pt x="77583" y="73333"/>
                  <a:pt x="76361" y="74827"/>
                  <a:pt x="76361" y="76666"/>
                </a:cubicBezTo>
                <a:lnTo>
                  <a:pt x="76361" y="96666"/>
                </a:lnTo>
                <a:cubicBezTo>
                  <a:pt x="76361" y="98511"/>
                  <a:pt x="77583" y="100000"/>
                  <a:pt x="79088" y="100000"/>
                </a:cubicBezTo>
                <a:lnTo>
                  <a:pt x="95455" y="100000"/>
                </a:lnTo>
                <a:cubicBezTo>
                  <a:pt x="96961" y="100000"/>
                  <a:pt x="98183" y="98511"/>
                  <a:pt x="98183" y="96666"/>
                </a:cubicBezTo>
                <a:lnTo>
                  <a:pt x="98183" y="76666"/>
                </a:lnTo>
                <a:cubicBezTo>
                  <a:pt x="98183" y="74827"/>
                  <a:pt x="96961" y="73333"/>
                  <a:pt x="95455" y="73333"/>
                </a:cubicBezTo>
                <a:moveTo>
                  <a:pt x="38183" y="93333"/>
                </a:moveTo>
                <a:lnTo>
                  <a:pt x="27272" y="93333"/>
                </a:lnTo>
                <a:lnTo>
                  <a:pt x="27272" y="80000"/>
                </a:lnTo>
                <a:lnTo>
                  <a:pt x="38183" y="80000"/>
                </a:lnTo>
                <a:cubicBezTo>
                  <a:pt x="38183" y="80000"/>
                  <a:pt x="38183" y="93333"/>
                  <a:pt x="38183" y="93333"/>
                </a:cubicBezTo>
                <a:close/>
                <a:moveTo>
                  <a:pt x="40911" y="73333"/>
                </a:moveTo>
                <a:lnTo>
                  <a:pt x="24544" y="73333"/>
                </a:lnTo>
                <a:cubicBezTo>
                  <a:pt x="23038" y="73333"/>
                  <a:pt x="21816" y="74827"/>
                  <a:pt x="21816" y="76666"/>
                </a:cubicBezTo>
                <a:lnTo>
                  <a:pt x="21816" y="96666"/>
                </a:lnTo>
                <a:cubicBezTo>
                  <a:pt x="21816" y="98511"/>
                  <a:pt x="23038" y="100000"/>
                  <a:pt x="24544" y="100000"/>
                </a:cubicBezTo>
                <a:lnTo>
                  <a:pt x="40911" y="100000"/>
                </a:lnTo>
                <a:cubicBezTo>
                  <a:pt x="42416" y="100000"/>
                  <a:pt x="43638" y="98511"/>
                  <a:pt x="43638" y="96666"/>
                </a:cubicBezTo>
                <a:lnTo>
                  <a:pt x="43638" y="76666"/>
                </a:lnTo>
                <a:cubicBezTo>
                  <a:pt x="43638" y="74827"/>
                  <a:pt x="42416" y="73333"/>
                  <a:pt x="40911" y="73333"/>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96" name="Shape 2096"/>
          <p:cNvSpPr/>
          <p:nvPr/>
        </p:nvSpPr>
        <p:spPr>
          <a:xfrm>
            <a:off x="10009780" y="4181049"/>
            <a:ext cx="228541" cy="279328"/>
          </a:xfrm>
          <a:custGeom>
            <a:avLst/>
            <a:gdLst/>
            <a:ahLst/>
            <a:cxnLst/>
            <a:rect l="0" t="0" r="0" b="0"/>
            <a:pathLst>
              <a:path w="120000" h="120000" extrusionOk="0">
                <a:moveTo>
                  <a:pt x="60000" y="98183"/>
                </a:moveTo>
                <a:cubicBezTo>
                  <a:pt x="25488" y="98183"/>
                  <a:pt x="6666" y="89172"/>
                  <a:pt x="6666" y="84544"/>
                </a:cubicBezTo>
                <a:cubicBezTo>
                  <a:pt x="6666" y="81611"/>
                  <a:pt x="7527" y="79305"/>
                  <a:pt x="8950" y="77200"/>
                </a:cubicBezTo>
                <a:cubicBezTo>
                  <a:pt x="18083" y="83150"/>
                  <a:pt x="37477" y="87272"/>
                  <a:pt x="60000" y="87272"/>
                </a:cubicBezTo>
                <a:cubicBezTo>
                  <a:pt x="82533" y="87272"/>
                  <a:pt x="101916" y="83144"/>
                  <a:pt x="111038" y="77188"/>
                </a:cubicBezTo>
                <a:cubicBezTo>
                  <a:pt x="112466" y="79294"/>
                  <a:pt x="113333" y="81605"/>
                  <a:pt x="113333" y="84544"/>
                </a:cubicBezTo>
                <a:cubicBezTo>
                  <a:pt x="113333" y="89172"/>
                  <a:pt x="94505" y="98183"/>
                  <a:pt x="60000" y="98183"/>
                </a:cubicBezTo>
                <a:moveTo>
                  <a:pt x="60000" y="114544"/>
                </a:moveTo>
                <a:cubicBezTo>
                  <a:pt x="52638" y="114544"/>
                  <a:pt x="46666" y="109661"/>
                  <a:pt x="46666" y="103638"/>
                </a:cubicBezTo>
                <a:cubicBezTo>
                  <a:pt x="46666" y="103472"/>
                  <a:pt x="46711" y="103316"/>
                  <a:pt x="46716" y="103150"/>
                </a:cubicBezTo>
                <a:cubicBezTo>
                  <a:pt x="50994" y="103461"/>
                  <a:pt x="55427" y="103638"/>
                  <a:pt x="60000" y="103638"/>
                </a:cubicBezTo>
                <a:cubicBezTo>
                  <a:pt x="64572" y="103638"/>
                  <a:pt x="69005" y="103461"/>
                  <a:pt x="73283" y="103150"/>
                </a:cubicBezTo>
                <a:cubicBezTo>
                  <a:pt x="73288" y="103316"/>
                  <a:pt x="73333" y="103472"/>
                  <a:pt x="73333" y="103638"/>
                </a:cubicBezTo>
                <a:cubicBezTo>
                  <a:pt x="73333" y="109661"/>
                  <a:pt x="67361" y="114544"/>
                  <a:pt x="60000" y="114544"/>
                </a:cubicBezTo>
                <a:moveTo>
                  <a:pt x="16377" y="69727"/>
                </a:moveTo>
                <a:cubicBezTo>
                  <a:pt x="23933" y="63266"/>
                  <a:pt x="33333" y="55216"/>
                  <a:pt x="33333" y="38183"/>
                </a:cubicBezTo>
                <a:cubicBezTo>
                  <a:pt x="33333" y="29066"/>
                  <a:pt x="40211" y="21250"/>
                  <a:pt x="49933" y="17994"/>
                </a:cubicBezTo>
                <a:cubicBezTo>
                  <a:pt x="52377" y="20316"/>
                  <a:pt x="55955" y="21816"/>
                  <a:pt x="60000" y="21816"/>
                </a:cubicBezTo>
                <a:cubicBezTo>
                  <a:pt x="64044" y="21816"/>
                  <a:pt x="67622" y="20316"/>
                  <a:pt x="70061" y="17994"/>
                </a:cubicBezTo>
                <a:cubicBezTo>
                  <a:pt x="79788" y="21250"/>
                  <a:pt x="86666" y="29066"/>
                  <a:pt x="86666" y="38183"/>
                </a:cubicBezTo>
                <a:cubicBezTo>
                  <a:pt x="86666" y="55216"/>
                  <a:pt x="96066" y="63266"/>
                  <a:pt x="103622" y="69727"/>
                </a:cubicBezTo>
                <a:cubicBezTo>
                  <a:pt x="105061" y="70961"/>
                  <a:pt x="106400" y="72105"/>
                  <a:pt x="107588" y="73238"/>
                </a:cubicBezTo>
                <a:cubicBezTo>
                  <a:pt x="101205" y="78205"/>
                  <a:pt x="82361" y="81816"/>
                  <a:pt x="60000" y="81816"/>
                </a:cubicBezTo>
                <a:cubicBezTo>
                  <a:pt x="37661" y="81816"/>
                  <a:pt x="18794" y="78216"/>
                  <a:pt x="12388" y="73255"/>
                </a:cubicBezTo>
                <a:cubicBezTo>
                  <a:pt x="13588" y="72116"/>
                  <a:pt x="14927" y="70966"/>
                  <a:pt x="16377" y="69727"/>
                </a:cubicBezTo>
                <a:moveTo>
                  <a:pt x="60000" y="5455"/>
                </a:moveTo>
                <a:cubicBezTo>
                  <a:pt x="63677" y="5455"/>
                  <a:pt x="66666" y="7900"/>
                  <a:pt x="66666" y="10911"/>
                </a:cubicBezTo>
                <a:cubicBezTo>
                  <a:pt x="66666" y="13922"/>
                  <a:pt x="63677" y="16361"/>
                  <a:pt x="60000" y="16361"/>
                </a:cubicBezTo>
                <a:cubicBezTo>
                  <a:pt x="56322" y="16361"/>
                  <a:pt x="53333" y="13922"/>
                  <a:pt x="53333" y="10911"/>
                </a:cubicBezTo>
                <a:cubicBezTo>
                  <a:pt x="53333" y="7900"/>
                  <a:pt x="56322" y="5455"/>
                  <a:pt x="60000" y="5455"/>
                </a:cubicBezTo>
                <a:moveTo>
                  <a:pt x="120000" y="84544"/>
                </a:moveTo>
                <a:cubicBezTo>
                  <a:pt x="120000" y="65455"/>
                  <a:pt x="93333" y="65455"/>
                  <a:pt x="93333" y="38183"/>
                </a:cubicBezTo>
                <a:cubicBezTo>
                  <a:pt x="93333" y="26916"/>
                  <a:pt x="84977" y="17250"/>
                  <a:pt x="73066" y="13088"/>
                </a:cubicBezTo>
                <a:cubicBezTo>
                  <a:pt x="73238" y="12383"/>
                  <a:pt x="73333" y="11655"/>
                  <a:pt x="73333" y="10911"/>
                </a:cubicBezTo>
                <a:cubicBezTo>
                  <a:pt x="73333" y="4883"/>
                  <a:pt x="67361" y="0"/>
                  <a:pt x="60000" y="0"/>
                </a:cubicBezTo>
                <a:cubicBezTo>
                  <a:pt x="52638" y="0"/>
                  <a:pt x="46666" y="4883"/>
                  <a:pt x="46666" y="10911"/>
                </a:cubicBezTo>
                <a:cubicBezTo>
                  <a:pt x="46666" y="11655"/>
                  <a:pt x="46761" y="12383"/>
                  <a:pt x="46933" y="13088"/>
                </a:cubicBezTo>
                <a:cubicBezTo>
                  <a:pt x="35022" y="17250"/>
                  <a:pt x="26666" y="26916"/>
                  <a:pt x="26666" y="38183"/>
                </a:cubicBezTo>
                <a:cubicBezTo>
                  <a:pt x="26666" y="65455"/>
                  <a:pt x="0" y="65455"/>
                  <a:pt x="0" y="84544"/>
                </a:cubicBezTo>
                <a:cubicBezTo>
                  <a:pt x="0" y="92866"/>
                  <a:pt x="16755" y="99922"/>
                  <a:pt x="40094" y="102538"/>
                </a:cubicBezTo>
                <a:cubicBezTo>
                  <a:pt x="40061" y="102905"/>
                  <a:pt x="40000" y="103261"/>
                  <a:pt x="40000" y="103638"/>
                </a:cubicBezTo>
                <a:cubicBezTo>
                  <a:pt x="40000" y="112677"/>
                  <a:pt x="48955" y="120000"/>
                  <a:pt x="60000" y="120000"/>
                </a:cubicBezTo>
                <a:cubicBezTo>
                  <a:pt x="71044" y="120000"/>
                  <a:pt x="80000" y="112677"/>
                  <a:pt x="80000" y="103638"/>
                </a:cubicBezTo>
                <a:cubicBezTo>
                  <a:pt x="80000" y="103261"/>
                  <a:pt x="79938" y="102905"/>
                  <a:pt x="79905" y="102538"/>
                </a:cubicBezTo>
                <a:cubicBezTo>
                  <a:pt x="103244" y="99922"/>
                  <a:pt x="120000" y="92866"/>
                  <a:pt x="120000" y="84544"/>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97" name="Shape 2097"/>
          <p:cNvSpPr/>
          <p:nvPr/>
        </p:nvSpPr>
        <p:spPr>
          <a:xfrm>
            <a:off x="10517648" y="4181049"/>
            <a:ext cx="279328" cy="279328"/>
          </a:xfrm>
          <a:custGeom>
            <a:avLst/>
            <a:gdLst/>
            <a:ahLst/>
            <a:cxnLst/>
            <a:rect l="0" t="0" r="0" b="0"/>
            <a:pathLst>
              <a:path w="120000" h="120000" extrusionOk="0">
                <a:moveTo>
                  <a:pt x="67466" y="101855"/>
                </a:moveTo>
                <a:lnTo>
                  <a:pt x="86572" y="38183"/>
                </a:lnTo>
                <a:lnTo>
                  <a:pt x="112044" y="38183"/>
                </a:lnTo>
                <a:cubicBezTo>
                  <a:pt x="112044" y="38183"/>
                  <a:pt x="67466" y="101855"/>
                  <a:pt x="67466" y="101855"/>
                </a:cubicBezTo>
                <a:close/>
                <a:moveTo>
                  <a:pt x="60000" y="107794"/>
                </a:moveTo>
                <a:lnTo>
                  <a:pt x="39116" y="38183"/>
                </a:lnTo>
                <a:lnTo>
                  <a:pt x="80883" y="38183"/>
                </a:lnTo>
                <a:cubicBezTo>
                  <a:pt x="80883" y="38183"/>
                  <a:pt x="60000" y="107794"/>
                  <a:pt x="60000" y="107794"/>
                </a:cubicBezTo>
                <a:close/>
                <a:moveTo>
                  <a:pt x="7955" y="38183"/>
                </a:moveTo>
                <a:lnTo>
                  <a:pt x="33427" y="38183"/>
                </a:lnTo>
                <a:lnTo>
                  <a:pt x="52533" y="101855"/>
                </a:lnTo>
                <a:cubicBezTo>
                  <a:pt x="52533" y="101855"/>
                  <a:pt x="7955" y="38183"/>
                  <a:pt x="7955" y="38183"/>
                </a:cubicBezTo>
                <a:close/>
                <a:moveTo>
                  <a:pt x="36544" y="5455"/>
                </a:moveTo>
                <a:lnTo>
                  <a:pt x="47422" y="5455"/>
                </a:lnTo>
                <a:lnTo>
                  <a:pt x="33788" y="32727"/>
                </a:lnTo>
                <a:lnTo>
                  <a:pt x="9272" y="32727"/>
                </a:lnTo>
                <a:cubicBezTo>
                  <a:pt x="9272" y="32727"/>
                  <a:pt x="36544" y="5455"/>
                  <a:pt x="36544" y="5455"/>
                </a:cubicBezTo>
                <a:close/>
                <a:moveTo>
                  <a:pt x="66516" y="5455"/>
                </a:moveTo>
                <a:lnTo>
                  <a:pt x="80150" y="32727"/>
                </a:lnTo>
                <a:lnTo>
                  <a:pt x="39850" y="32727"/>
                </a:lnTo>
                <a:lnTo>
                  <a:pt x="53483" y="5455"/>
                </a:lnTo>
                <a:cubicBezTo>
                  <a:pt x="53483" y="5455"/>
                  <a:pt x="66516" y="5455"/>
                  <a:pt x="66516" y="5455"/>
                </a:cubicBezTo>
                <a:close/>
                <a:moveTo>
                  <a:pt x="83455" y="5455"/>
                </a:moveTo>
                <a:lnTo>
                  <a:pt x="110727" y="32727"/>
                </a:lnTo>
                <a:lnTo>
                  <a:pt x="86211" y="32727"/>
                </a:lnTo>
                <a:lnTo>
                  <a:pt x="72577" y="5455"/>
                </a:lnTo>
                <a:cubicBezTo>
                  <a:pt x="72577" y="5455"/>
                  <a:pt x="83455" y="5455"/>
                  <a:pt x="83455" y="5455"/>
                </a:cubicBezTo>
                <a:close/>
                <a:moveTo>
                  <a:pt x="120000" y="35455"/>
                </a:moveTo>
                <a:cubicBezTo>
                  <a:pt x="120000" y="34844"/>
                  <a:pt x="119761" y="34305"/>
                  <a:pt x="119416" y="33850"/>
                </a:cubicBezTo>
                <a:lnTo>
                  <a:pt x="119455" y="33822"/>
                </a:lnTo>
                <a:lnTo>
                  <a:pt x="119283" y="33650"/>
                </a:lnTo>
                <a:cubicBezTo>
                  <a:pt x="119216" y="33577"/>
                  <a:pt x="119155" y="33511"/>
                  <a:pt x="119077" y="33444"/>
                </a:cubicBezTo>
                <a:lnTo>
                  <a:pt x="86727" y="1094"/>
                </a:lnTo>
                <a:lnTo>
                  <a:pt x="86688" y="1116"/>
                </a:lnTo>
                <a:cubicBezTo>
                  <a:pt x="86188" y="455"/>
                  <a:pt x="85438" y="0"/>
                  <a:pt x="84544" y="0"/>
                </a:cubicBezTo>
                <a:lnTo>
                  <a:pt x="35455" y="0"/>
                </a:lnTo>
                <a:cubicBezTo>
                  <a:pt x="34561" y="0"/>
                  <a:pt x="33811" y="455"/>
                  <a:pt x="33311" y="1116"/>
                </a:cubicBezTo>
                <a:lnTo>
                  <a:pt x="33272" y="1094"/>
                </a:lnTo>
                <a:lnTo>
                  <a:pt x="922" y="33444"/>
                </a:lnTo>
                <a:cubicBezTo>
                  <a:pt x="844" y="33511"/>
                  <a:pt x="783" y="33577"/>
                  <a:pt x="716" y="33650"/>
                </a:cubicBezTo>
                <a:lnTo>
                  <a:pt x="544" y="33822"/>
                </a:lnTo>
                <a:lnTo>
                  <a:pt x="583" y="33850"/>
                </a:lnTo>
                <a:cubicBezTo>
                  <a:pt x="238" y="34305"/>
                  <a:pt x="0" y="34844"/>
                  <a:pt x="0" y="35455"/>
                </a:cubicBezTo>
                <a:cubicBezTo>
                  <a:pt x="0" y="36105"/>
                  <a:pt x="255" y="36677"/>
                  <a:pt x="638" y="37144"/>
                </a:cubicBezTo>
                <a:lnTo>
                  <a:pt x="605" y="37166"/>
                </a:lnTo>
                <a:lnTo>
                  <a:pt x="57877" y="118988"/>
                </a:lnTo>
                <a:lnTo>
                  <a:pt x="57911" y="118961"/>
                </a:lnTo>
                <a:cubicBezTo>
                  <a:pt x="58411" y="119583"/>
                  <a:pt x="59144" y="120000"/>
                  <a:pt x="60000" y="120000"/>
                </a:cubicBezTo>
                <a:cubicBezTo>
                  <a:pt x="60855" y="120000"/>
                  <a:pt x="61588" y="119583"/>
                  <a:pt x="62088" y="118961"/>
                </a:cubicBezTo>
                <a:lnTo>
                  <a:pt x="62122" y="118988"/>
                </a:lnTo>
                <a:lnTo>
                  <a:pt x="119394" y="37166"/>
                </a:lnTo>
                <a:lnTo>
                  <a:pt x="119361" y="37144"/>
                </a:lnTo>
                <a:cubicBezTo>
                  <a:pt x="119738" y="36677"/>
                  <a:pt x="120000" y="36105"/>
                  <a:pt x="120000" y="35455"/>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98" name="Shape 2098"/>
          <p:cNvSpPr/>
          <p:nvPr/>
        </p:nvSpPr>
        <p:spPr>
          <a:xfrm>
            <a:off x="11050909" y="4181049"/>
            <a:ext cx="279328" cy="279328"/>
          </a:xfrm>
          <a:custGeom>
            <a:avLst/>
            <a:gdLst/>
            <a:ahLst/>
            <a:cxnLst/>
            <a:rect l="0" t="0" r="0" b="0"/>
            <a:pathLst>
              <a:path w="120000" h="120000" extrusionOk="0">
                <a:moveTo>
                  <a:pt x="114327" y="38933"/>
                </a:moveTo>
                <a:cubicBezTo>
                  <a:pt x="111144" y="68111"/>
                  <a:pt x="70133" y="107977"/>
                  <a:pt x="60000" y="114100"/>
                </a:cubicBezTo>
                <a:cubicBezTo>
                  <a:pt x="49866" y="107977"/>
                  <a:pt x="8855" y="68111"/>
                  <a:pt x="5672" y="38894"/>
                </a:cubicBezTo>
                <a:cubicBezTo>
                  <a:pt x="5672" y="38894"/>
                  <a:pt x="5455" y="37322"/>
                  <a:pt x="5455" y="35455"/>
                </a:cubicBezTo>
                <a:cubicBezTo>
                  <a:pt x="5455" y="18911"/>
                  <a:pt x="18911" y="5455"/>
                  <a:pt x="35455" y="5455"/>
                </a:cubicBezTo>
                <a:cubicBezTo>
                  <a:pt x="43222" y="5455"/>
                  <a:pt x="50594" y="8433"/>
                  <a:pt x="56222" y="13838"/>
                </a:cubicBezTo>
                <a:lnTo>
                  <a:pt x="60000" y="17472"/>
                </a:lnTo>
                <a:lnTo>
                  <a:pt x="63777" y="13838"/>
                </a:lnTo>
                <a:cubicBezTo>
                  <a:pt x="69405" y="8433"/>
                  <a:pt x="76777" y="5455"/>
                  <a:pt x="84544" y="5455"/>
                </a:cubicBezTo>
                <a:cubicBezTo>
                  <a:pt x="101088" y="5455"/>
                  <a:pt x="114544" y="18911"/>
                  <a:pt x="114544" y="35455"/>
                </a:cubicBezTo>
                <a:cubicBezTo>
                  <a:pt x="114544" y="37361"/>
                  <a:pt x="114327" y="38933"/>
                  <a:pt x="114327" y="38933"/>
                </a:cubicBezTo>
                <a:moveTo>
                  <a:pt x="120000" y="35455"/>
                </a:moveTo>
                <a:cubicBezTo>
                  <a:pt x="120000" y="15872"/>
                  <a:pt x="104127" y="0"/>
                  <a:pt x="84544" y="0"/>
                </a:cubicBezTo>
                <a:cubicBezTo>
                  <a:pt x="75011" y="0"/>
                  <a:pt x="66372" y="3783"/>
                  <a:pt x="60000" y="9911"/>
                </a:cubicBezTo>
                <a:cubicBezTo>
                  <a:pt x="53627" y="3783"/>
                  <a:pt x="44988" y="0"/>
                  <a:pt x="35455" y="0"/>
                </a:cubicBezTo>
                <a:cubicBezTo>
                  <a:pt x="15872" y="0"/>
                  <a:pt x="0" y="15872"/>
                  <a:pt x="0" y="35455"/>
                </a:cubicBezTo>
                <a:cubicBezTo>
                  <a:pt x="0" y="37733"/>
                  <a:pt x="361" y="40455"/>
                  <a:pt x="250" y="39527"/>
                </a:cubicBezTo>
                <a:cubicBezTo>
                  <a:pt x="4072" y="74550"/>
                  <a:pt x="54750" y="120000"/>
                  <a:pt x="60000" y="120000"/>
                </a:cubicBezTo>
                <a:cubicBezTo>
                  <a:pt x="65250" y="120000"/>
                  <a:pt x="115927" y="74550"/>
                  <a:pt x="119750" y="39527"/>
                </a:cubicBezTo>
                <a:cubicBezTo>
                  <a:pt x="119644" y="40455"/>
                  <a:pt x="120000" y="37733"/>
                  <a:pt x="120000" y="35455"/>
                </a:cubicBezTo>
              </a:path>
            </a:pathLst>
          </a:custGeom>
          <a:solidFill>
            <a:schemeClr val="dk1"/>
          </a:solidFill>
          <a:ln>
            <a:noFill/>
          </a:ln>
        </p:spPr>
        <p:txBody>
          <a:bodyPr lIns="19038" tIns="19038" rIns="19038" bIns="19038" anchor="ctr" anchorCtr="0">
            <a:noAutofit/>
          </a:bodyPr>
          <a:lstStyle/>
          <a:p>
            <a:endParaRPr sz="1500">
              <a:solidFill>
                <a:schemeClr val="dk1"/>
              </a:solidFill>
              <a:latin typeface="Calibri"/>
              <a:ea typeface="Calibri"/>
              <a:cs typeface="Calibri"/>
              <a:sym typeface="Calibri"/>
            </a:endParaRPr>
          </a:p>
        </p:txBody>
      </p:sp>
      <p:sp>
        <p:nvSpPr>
          <p:cNvPr id="2099" name="Shape 2099"/>
          <p:cNvSpPr/>
          <p:nvPr/>
        </p:nvSpPr>
        <p:spPr>
          <a:xfrm>
            <a:off x="5492965" y="1320500"/>
            <a:ext cx="1228372" cy="315461"/>
          </a:xfrm>
          <a:prstGeom prst="rect">
            <a:avLst/>
          </a:prstGeom>
          <a:noFill/>
          <a:ln>
            <a:noFill/>
          </a:ln>
        </p:spPr>
        <p:txBody>
          <a:bodyPr lIns="19038" tIns="19038" rIns="19038" bIns="19038" anchor="ctr" anchorCtr="0">
            <a:noAutofit/>
          </a:bodyPr>
          <a:lstStyle/>
          <a:p>
            <a:pPr algn="ctr">
              <a:buSzPct val="25000"/>
            </a:pPr>
            <a:r>
              <a:rPr lang="en-US" b="1">
                <a:solidFill>
                  <a:schemeClr val="dk1"/>
                </a:solidFill>
                <a:latin typeface="Arial"/>
                <a:ea typeface="Arial"/>
                <a:cs typeface="Arial"/>
                <a:sym typeface="Arial"/>
              </a:rPr>
              <a:t>GENERAL</a:t>
            </a:r>
          </a:p>
        </p:txBody>
      </p:sp>
    </p:spTree>
    <p:extLst>
      <p:ext uri="{BB962C8B-B14F-4D97-AF65-F5344CB8AC3E}">
        <p14:creationId xmlns:p14="http://schemas.microsoft.com/office/powerpoint/2010/main" val="1932672030"/>
      </p:ext>
    </p:extLst>
  </p:cSld>
  <p:clrMapOvr>
    <a:masterClrMapping/>
  </p:clrMapOvr>
</p:sld>
</file>

<file path=ppt/theme/theme1.xml><?xml version="1.0" encoding="utf-8"?>
<a:theme xmlns:a="http://schemas.openxmlformats.org/drawingml/2006/main" name="Office 主题​​">
  <a:themeElements>
    <a:clrScheme name="紫罗兰色">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紫罗兰色">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Custom 1">
      <a:majorFont>
        <a:latin typeface="Roboto Medium"/>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TotalTime>
  <Words>2835</Words>
  <Application>Microsoft Office PowerPoint</Application>
  <PresentationFormat>宽屏</PresentationFormat>
  <Paragraphs>422</Paragraphs>
  <Slides>37</Slides>
  <Notes>2</Notes>
  <HiddenSlides>0</HiddenSlides>
  <MMClips>0</MMClips>
  <ScaleCrop>false</ScaleCrop>
  <HeadingPairs>
    <vt:vector size="6" baseType="variant">
      <vt:variant>
        <vt:lpstr>已用的字体</vt:lpstr>
      </vt:variant>
      <vt:variant>
        <vt:i4>12</vt:i4>
      </vt:variant>
      <vt:variant>
        <vt:lpstr>主题</vt:lpstr>
      </vt:variant>
      <vt:variant>
        <vt:i4>2</vt:i4>
      </vt:variant>
      <vt:variant>
        <vt:lpstr>幻灯片标题</vt:lpstr>
      </vt:variant>
      <vt:variant>
        <vt:i4>37</vt:i4>
      </vt:variant>
    </vt:vector>
  </HeadingPairs>
  <TitlesOfParts>
    <vt:vector size="51" baseType="lpstr">
      <vt:lpstr>等线 Light</vt:lpstr>
      <vt:lpstr>宋体</vt:lpstr>
      <vt:lpstr>叶根友刀锋黑草</vt:lpstr>
      <vt:lpstr>Arial</vt:lpstr>
      <vt:lpstr>Gill Sans</vt:lpstr>
      <vt:lpstr>Calibri</vt:lpstr>
      <vt:lpstr>方正吕建德字体</vt:lpstr>
      <vt:lpstr>Courier New</vt:lpstr>
      <vt:lpstr>Roboto Condensed</vt:lpstr>
      <vt:lpstr>Wingdings</vt:lpstr>
      <vt:lpstr>Roboto Medium</vt:lpstr>
      <vt:lpstr>等线</vt:lpstr>
      <vt:lpstr>Office 主题​​</vt:lpstr>
      <vt:lpstr>Office Theme</vt:lpstr>
      <vt:lpstr>PowerPoint 演示文稿</vt:lpstr>
      <vt:lpstr>目录</vt:lpstr>
      <vt:lpstr>PowerPoint 演示文稿</vt:lpstr>
      <vt:lpstr>点击添加标题</vt:lpstr>
      <vt:lpstr>点击添加标题</vt:lpstr>
      <vt:lpstr>点击添加标题</vt:lpstr>
      <vt:lpstr>点击添加标题</vt:lpstr>
      <vt:lpstr>点击添加标题</vt:lpstr>
      <vt:lpstr>点击添加标题</vt:lpstr>
      <vt:lpstr>点击添加标题</vt:lpstr>
      <vt:lpstr>It’s time for a break</vt:lpstr>
      <vt:lpstr>点击添加标题</vt:lpstr>
      <vt:lpstr>点击添加标题</vt:lpstr>
      <vt:lpstr>点击添加标题</vt:lpstr>
      <vt:lpstr>点击添加标题</vt:lpstr>
      <vt:lpstr>点击添加标题</vt:lpstr>
      <vt:lpstr>点击添加标题</vt:lpstr>
      <vt:lpstr>点击添加标题</vt:lpstr>
      <vt:lpstr>点击添加标题</vt:lpstr>
      <vt:lpstr>点击添加标题</vt:lpstr>
      <vt:lpstr>点击添加标题</vt:lpstr>
      <vt:lpstr>点击添加标题</vt:lpstr>
      <vt:lpstr>点击添加标题</vt:lpstr>
      <vt:lpstr>点击添加标题</vt:lpstr>
      <vt:lpstr>点击添加标题</vt:lpstr>
      <vt:lpstr>点击添加标题</vt:lpstr>
      <vt:lpstr>PowerPoint 演示文稿</vt:lpstr>
      <vt:lpstr>点击添加标题</vt:lpstr>
      <vt:lpstr>点击添加标题</vt:lpstr>
      <vt:lpstr>点击添加标题</vt:lpstr>
      <vt:lpstr>点击添加标题</vt:lpstr>
      <vt:lpstr>点击添加标题</vt:lpstr>
      <vt:lpstr>点击添加标题</vt:lpstr>
      <vt:lpstr>PowerPoint 演示文稿</vt:lpstr>
      <vt:lpstr>点击添加标题</vt:lpstr>
      <vt:lpstr>点击添加标题</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Windows 用户</dc:creator>
  <cp:lastModifiedBy>Windows 用户</cp:lastModifiedBy>
  <cp:revision>11</cp:revision>
  <dcterms:created xsi:type="dcterms:W3CDTF">2018-08-30T15:01:39Z</dcterms:created>
  <dcterms:modified xsi:type="dcterms:W3CDTF">2018-09-02T14:38:48Z</dcterms:modified>
</cp:coreProperties>
</file>