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"/>
  </p:notesMasterIdLst>
  <p:sldIdLst>
    <p:sldId id="3185" r:id="rId3"/>
    <p:sldId id="3186" r:id="rId4"/>
    <p:sldId id="3207" r:id="rId5"/>
    <p:sldId id="273" r:id="rId6"/>
    <p:sldId id="390" r:id="rId8"/>
    <p:sldId id="296" r:id="rId9"/>
    <p:sldId id="3203" r:id="rId10"/>
    <p:sldId id="379" r:id="rId11"/>
    <p:sldId id="300" r:id="rId12"/>
    <p:sldId id="3208" r:id="rId13"/>
    <p:sldId id="309" r:id="rId14"/>
    <p:sldId id="268" r:id="rId15"/>
    <p:sldId id="3209" r:id="rId16"/>
    <p:sldId id="294" r:id="rId17"/>
    <p:sldId id="297" r:id="rId18"/>
    <p:sldId id="3210" r:id="rId19"/>
    <p:sldId id="373" r:id="rId20"/>
    <p:sldId id="378" r:id="rId21"/>
    <p:sldId id="299" r:id="rId22"/>
    <p:sldId id="3197" r:id="rId23"/>
  </p:sldIdLst>
  <p:sldSz cx="12192000" cy="6858000"/>
  <p:notesSz cx="6858000" cy="9144000"/>
  <p:embeddedFontLst>
    <p:embeddedFont>
      <p:font typeface="楷体" panose="02010609060101010101" pitchFamily="49" charset="-122"/>
      <p:regular r:id="rId27"/>
    </p:embeddedFont>
    <p:embeddedFont>
      <p:font typeface="黑体" panose="02010609060101010101" pitchFamily="49" charset="-122"/>
      <p:regular r:id="rId28"/>
    </p:embeddedFont>
    <p:embeddedFont>
      <p:font typeface="庞门正道标题体" panose="02010600030101010101" pitchFamily="2" charset="-122"/>
      <p:regular r:id="rId29"/>
    </p:embeddedFont>
    <p:embeddedFont>
      <p:font typeface="微软雅黑" panose="020B0503020204020204" pitchFamily="34" charset="-122"/>
      <p:regular r:id="rId30"/>
    </p:embeddedFont>
    <p:embeddedFont>
      <p:font typeface="站酷酷黑" panose="02010600030101010101" pitchFamily="2" charset="-122"/>
      <p:regular r:id="rId31"/>
    </p:embeddedFont>
    <p:embeddedFont>
      <p:font typeface="等线" panose="02010600030101010101" charset="0"/>
      <p:regular r:id="rId32"/>
      <p:bold r:id="rId33"/>
    </p:embeddedFont>
    <p:embeddedFont>
      <p:font typeface="站酷高端黑" panose="02010600030101010101" pitchFamily="2" charset="-122"/>
      <p:regular r:id="rId3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806" y="43"/>
      </p:cViewPr>
      <p:guideLst>
        <p:guide orient="horz" pos="2156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font" Target="fonts/font8.fntdata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E8144-1717-455B-8710-1072F1C69B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1411-A1CC-4AC7-881C-E2CC93D983C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1411-A1CC-4AC7-881C-E2CC93D983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7DB20-2E87-4E5B-9441-63DB909E25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  <p:sp>
        <p:nvSpPr>
          <p:cNvPr id="7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227965"/>
            <a:ext cx="10515600" cy="625475"/>
          </a:xfrm>
          <a:prstGeom prst="rect">
            <a:avLst/>
          </a:prstGeom>
        </p:spPr>
        <p:txBody>
          <a:bodyPr/>
          <a:lstStyle>
            <a:lvl1pPr algn="ctr">
              <a:defRPr sz="3900" b="1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编辑标题样式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5780483"/>
            <a:ext cx="12020325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000" b="1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	</a:t>
            </a:r>
            <a:endParaRPr lang="zh-CN" altLang="en-US" sz="8000" b="1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105119" y="783000"/>
            <a:ext cx="5472000" cy="529200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009869" y="687750"/>
            <a:ext cx="5652000" cy="5472000"/>
          </a:xfrm>
          <a:prstGeom prst="ellipse">
            <a:avLst/>
          </a:prstGeom>
          <a:noFill/>
          <a:ln w="104775">
            <a:solidFill>
              <a:schemeClr val="tx1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38078" y="1265322"/>
            <a:ext cx="2595582" cy="39133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800" spc="600" dirty="0"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Arial" panose="020B0604020202020204" pitchFamily="34" charset="0"/>
              </a:rPr>
              <a:t>述职</a:t>
            </a:r>
            <a:endParaRPr lang="en-US" altLang="zh-CN" sz="8800" spc="600" dirty="0"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800" spc="600" dirty="0"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Arial" panose="020B0604020202020204" pitchFamily="34" charset="0"/>
              </a:rPr>
              <a:t>报告</a:t>
            </a:r>
            <a:endParaRPr lang="zh-CN" altLang="en-US" sz="8800" spc="600" dirty="0"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2272" y="3254473"/>
            <a:ext cx="9212252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dist">
              <a:defRPr/>
            </a:pPr>
            <a:r>
              <a:rPr lang="en-US" altLang="zh-CN" sz="1600" b="1" dirty="0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Please text your title here. Your content to play here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88908" y="5938413"/>
            <a:ext cx="1893921" cy="339983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dist">
              <a:defRPr sz="1400" b="1">
                <a:cs typeface="+mn-ea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主讲人：</a:t>
            </a:r>
            <a:r>
              <a:rPr lang="en-US" dirty="0">
                <a:sym typeface="Arial" panose="020B0604020202020204" pitchFamily="34" charset="0"/>
              </a:rPr>
              <a:t>XXX</a:t>
            </a:r>
            <a:r>
              <a:rPr lang="en-US" altLang="zh-CN" dirty="0">
                <a:sym typeface="Arial" panose="020B0604020202020204" pitchFamily="34" charset="0"/>
              </a:rPr>
              <a:t>       </a:t>
            </a:r>
            <a:endParaRPr lang="en-US" altLang="zh-CN" dirty="0"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6" grpId="0" animBg="1"/>
      <p:bldP spid="17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5"/>
          <p:cNvGrpSpPr/>
          <p:nvPr/>
        </p:nvGrpSpPr>
        <p:grpSpPr bwMode="auto">
          <a:xfrm>
            <a:off x="4643249" y="1532994"/>
            <a:ext cx="6582358" cy="523875"/>
            <a:chOff x="6460169" y="1681162"/>
            <a:chExt cx="3516762" cy="523220"/>
          </a:xfrm>
        </p:grpSpPr>
        <p:sp>
          <p:nvSpPr>
            <p:cNvPr id="41" name="文本框 128"/>
            <p:cNvSpPr txBox="1">
              <a:spLocks noChangeArrowheads="1"/>
            </p:cNvSpPr>
            <p:nvPr/>
          </p:nvSpPr>
          <p:spPr bwMode="auto">
            <a:xfrm>
              <a:off x="7388073" y="1681162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工作概述</a:t>
              </a:r>
              <a:endPara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129"/>
            <p:cNvSpPr txBox="1">
              <a:spLocks noChangeArrowheads="1"/>
            </p:cNvSpPr>
            <p:nvPr/>
          </p:nvSpPr>
          <p:spPr bwMode="auto">
            <a:xfrm>
              <a:off x="6460169" y="1681162"/>
              <a:ext cx="6984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 bwMode="auto">
            <a:xfrm flipV="1">
              <a:off x="7141689" y="1776293"/>
              <a:ext cx="130173" cy="332958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组合 5"/>
          <p:cNvGrpSpPr/>
          <p:nvPr/>
        </p:nvGrpSpPr>
        <p:grpSpPr bwMode="auto">
          <a:xfrm>
            <a:off x="4643249" y="2343198"/>
            <a:ext cx="6582358" cy="523875"/>
            <a:chOff x="6460169" y="1681162"/>
            <a:chExt cx="3516762" cy="523220"/>
          </a:xfrm>
        </p:grpSpPr>
        <p:sp>
          <p:nvSpPr>
            <p:cNvPr id="68" name="文本框 128"/>
            <p:cNvSpPr txBox="1">
              <a:spLocks noChangeArrowheads="1"/>
            </p:cNvSpPr>
            <p:nvPr/>
          </p:nvSpPr>
          <p:spPr bwMode="auto">
            <a:xfrm>
              <a:off x="7388073" y="1681162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工作完成情况</a:t>
              </a:r>
              <a:endPara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文本框 129"/>
            <p:cNvSpPr txBox="1">
              <a:spLocks noChangeArrowheads="1"/>
            </p:cNvSpPr>
            <p:nvPr/>
          </p:nvSpPr>
          <p:spPr bwMode="auto">
            <a:xfrm>
              <a:off x="6460169" y="1681162"/>
              <a:ext cx="6984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0" name="直接连接符 69"/>
            <p:cNvCxnSpPr/>
            <p:nvPr/>
          </p:nvCxnSpPr>
          <p:spPr bwMode="auto">
            <a:xfrm flipV="1">
              <a:off x="7141689" y="1776293"/>
              <a:ext cx="130173" cy="332958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5"/>
          <p:cNvGrpSpPr/>
          <p:nvPr/>
        </p:nvGrpSpPr>
        <p:grpSpPr bwMode="auto">
          <a:xfrm>
            <a:off x="4643249" y="3153402"/>
            <a:ext cx="6582358" cy="523875"/>
            <a:chOff x="6460169" y="1681162"/>
            <a:chExt cx="3516762" cy="523220"/>
          </a:xfrm>
        </p:grpSpPr>
        <p:sp>
          <p:nvSpPr>
            <p:cNvPr id="72" name="文本框 128"/>
            <p:cNvSpPr txBox="1">
              <a:spLocks noChangeArrowheads="1"/>
            </p:cNvSpPr>
            <p:nvPr/>
          </p:nvSpPr>
          <p:spPr bwMode="auto">
            <a:xfrm>
              <a:off x="7388073" y="1681162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项目成果展示</a:t>
              </a:r>
              <a:endPara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129"/>
            <p:cNvSpPr txBox="1">
              <a:spLocks noChangeArrowheads="1"/>
            </p:cNvSpPr>
            <p:nvPr/>
          </p:nvSpPr>
          <p:spPr bwMode="auto">
            <a:xfrm>
              <a:off x="6460169" y="1681162"/>
              <a:ext cx="698488" cy="522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4" name="直接连接符 73"/>
            <p:cNvCxnSpPr/>
            <p:nvPr/>
          </p:nvCxnSpPr>
          <p:spPr bwMode="auto">
            <a:xfrm flipV="1">
              <a:off x="7141689" y="1776293"/>
              <a:ext cx="130173" cy="332958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组合 5"/>
          <p:cNvGrpSpPr/>
          <p:nvPr/>
        </p:nvGrpSpPr>
        <p:grpSpPr bwMode="auto">
          <a:xfrm>
            <a:off x="4643249" y="3963606"/>
            <a:ext cx="6582358" cy="523875"/>
            <a:chOff x="6460169" y="1681162"/>
            <a:chExt cx="3516762" cy="523220"/>
          </a:xfrm>
        </p:grpSpPr>
        <p:sp>
          <p:nvSpPr>
            <p:cNvPr id="76" name="文本框 128"/>
            <p:cNvSpPr txBox="1">
              <a:spLocks noChangeArrowheads="1"/>
            </p:cNvSpPr>
            <p:nvPr/>
          </p:nvSpPr>
          <p:spPr bwMode="auto">
            <a:xfrm>
              <a:off x="7388073" y="1681162"/>
              <a:ext cx="2588858" cy="522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工作改进措施</a:t>
              </a:r>
              <a:endPara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129"/>
            <p:cNvSpPr txBox="1">
              <a:spLocks noChangeArrowheads="1"/>
            </p:cNvSpPr>
            <p:nvPr/>
          </p:nvSpPr>
          <p:spPr bwMode="auto">
            <a:xfrm>
              <a:off x="6460169" y="1681162"/>
              <a:ext cx="6984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8" name="直接连接符 77"/>
            <p:cNvCxnSpPr/>
            <p:nvPr/>
          </p:nvCxnSpPr>
          <p:spPr bwMode="auto">
            <a:xfrm flipV="1">
              <a:off x="7141689" y="1776293"/>
              <a:ext cx="130173" cy="332958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5"/>
          <p:cNvGrpSpPr/>
          <p:nvPr/>
        </p:nvGrpSpPr>
        <p:grpSpPr bwMode="auto">
          <a:xfrm>
            <a:off x="4643249" y="4773811"/>
            <a:ext cx="6582358" cy="954107"/>
            <a:chOff x="6460169" y="1681162"/>
            <a:chExt cx="3516762" cy="952914"/>
          </a:xfrm>
        </p:grpSpPr>
        <p:sp>
          <p:nvSpPr>
            <p:cNvPr id="88" name="文本框 128"/>
            <p:cNvSpPr txBox="1">
              <a:spLocks noChangeArrowheads="1"/>
            </p:cNvSpPr>
            <p:nvPr/>
          </p:nvSpPr>
          <p:spPr bwMode="auto">
            <a:xfrm>
              <a:off x="7388073" y="1681162"/>
              <a:ext cx="2588858" cy="952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下一步工作计划</a:t>
              </a:r>
              <a:endPara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文本框 129"/>
            <p:cNvSpPr txBox="1">
              <a:spLocks noChangeArrowheads="1"/>
            </p:cNvSpPr>
            <p:nvPr/>
          </p:nvSpPr>
          <p:spPr bwMode="auto">
            <a:xfrm>
              <a:off x="6460169" y="1681162"/>
              <a:ext cx="6984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0" name="直接连接符 89"/>
            <p:cNvCxnSpPr/>
            <p:nvPr/>
          </p:nvCxnSpPr>
          <p:spPr bwMode="auto">
            <a:xfrm flipV="1">
              <a:off x="7141689" y="1776293"/>
              <a:ext cx="130173" cy="332958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椭圆 31"/>
          <p:cNvSpPr/>
          <p:nvPr/>
        </p:nvSpPr>
        <p:spPr>
          <a:xfrm>
            <a:off x="966393" y="2107572"/>
            <a:ext cx="2495166" cy="2415702"/>
          </a:xfrm>
          <a:prstGeom prst="ellipse">
            <a:avLst/>
          </a:prstGeom>
          <a:noFill/>
          <a:ln w="104775">
            <a:solidFill>
              <a:schemeClr val="tx1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64415" y="2592148"/>
            <a:ext cx="64633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400" dirty="0"/>
          </a:p>
        </p:txBody>
      </p:sp>
    </p:spTree>
  </p:cSld>
  <p:clrMapOvr>
    <a:masterClrMapping/>
  </p:clrMapOvr>
  <p:transition spd="med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3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2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2" dur="2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8" presetClass="emph" presetSubtype="0" repeatCount="indefinite" fill="hold" grpId="1" nodeType="after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35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2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2" dur="2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8" presetClass="emph" presetSubtype="0" repeatCount="indefinite" fill="hold" grpId="1" nodeType="after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35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2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5912" y="3739995"/>
            <a:ext cx="7248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>
                <a:cs typeface="+mn-ea"/>
                <a:sym typeface="+mn-lt"/>
              </a:rPr>
              <a:t>Please text your title here. Your content to play here.</a:t>
            </a:r>
            <a:endParaRPr lang="en-US" altLang="zh-CN" b="1" dirty="0">
              <a:cs typeface="+mn-ea"/>
              <a:sym typeface="+mn-lt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1508573" y="2528423"/>
            <a:ext cx="1597025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8000" b="1">
                <a:latin typeface="楷体" panose="02010609060101010101" pitchFamily="49" charset="-122"/>
                <a:ea typeface="楷体" panose="02010609060101010101" pitchFamily="49" charset="-122"/>
                <a:cs typeface="+mn-ea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600" dirty="0">
                <a:ln w="22225">
                  <a:solidFill>
                    <a:schemeClr val="tx1"/>
                  </a:solidFill>
                </a:ln>
                <a:noFill/>
                <a:sym typeface="+mn-lt"/>
              </a:rPr>
              <a:t>01</a:t>
            </a:r>
            <a:endParaRPr lang="en-US" altLang="zh-CN" sz="9600" dirty="0">
              <a:ln w="22225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5" name="文本框 15"/>
          <p:cNvSpPr txBox="1">
            <a:spLocks noChangeArrowheads="1"/>
          </p:cNvSpPr>
          <p:nvPr/>
        </p:nvSpPr>
        <p:spPr bwMode="auto">
          <a:xfrm>
            <a:off x="3845087" y="2293445"/>
            <a:ext cx="6420169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8800" dirty="0">
                <a:latin typeface="站酷酷黑" panose="02010600030101010101" pitchFamily="2" charset="-122"/>
                <a:ea typeface="站酷酷黑" panose="02010600030101010101" pitchFamily="2" charset="-122"/>
              </a:rPr>
              <a:t>工作概述</a:t>
            </a:r>
            <a:endParaRPr lang="zh-CN" altLang="en-US" sz="8800" dirty="0">
              <a:latin typeface="站酷酷黑" panose="02010600030101010101" pitchFamily="2" charset="-122"/>
              <a:ea typeface="站酷酷黑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21849" y="2087878"/>
            <a:ext cx="2770475" cy="2682243"/>
            <a:chOff x="2009869" y="687750"/>
            <a:chExt cx="5652000" cy="5472000"/>
          </a:xfrm>
        </p:grpSpPr>
        <p:sp>
          <p:nvSpPr>
            <p:cNvPr id="8" name="椭圆 7"/>
            <p:cNvSpPr/>
            <p:nvPr/>
          </p:nvSpPr>
          <p:spPr>
            <a:xfrm>
              <a:off x="2105119" y="783000"/>
              <a:ext cx="5472000" cy="529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009869" y="687750"/>
              <a:ext cx="5652000" cy="5472000"/>
            </a:xfrm>
            <a:prstGeom prst="ellipse">
              <a:avLst/>
            </a:prstGeom>
            <a:noFill/>
            <a:ln w="104775">
              <a:solidFill>
                <a:schemeClr val="tx1"/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工作情况综述</a:t>
            </a:r>
            <a:br>
              <a:rPr lang="zh-CN" altLang="zh-CN" dirty="0"/>
            </a:br>
            <a:endParaRPr lang="zh-CN" altLang="en-US" dirty="0"/>
          </a:p>
        </p:txBody>
      </p:sp>
      <p:grpSp>
        <p:nvGrpSpPr>
          <p:cNvPr id="4" name="Group 14"/>
          <p:cNvGrpSpPr/>
          <p:nvPr/>
        </p:nvGrpSpPr>
        <p:grpSpPr>
          <a:xfrm>
            <a:off x="1247439" y="1973902"/>
            <a:ext cx="5008880" cy="1669186"/>
            <a:chOff x="0" y="2903219"/>
            <a:chExt cx="4472208" cy="1472650"/>
          </a:xfrm>
          <a:noFill/>
        </p:grpSpPr>
        <p:sp>
          <p:nvSpPr>
            <p:cNvPr id="5" name="Rectangle 12"/>
            <p:cNvSpPr/>
            <p:nvPr/>
          </p:nvSpPr>
          <p:spPr>
            <a:xfrm>
              <a:off x="0" y="2903219"/>
              <a:ext cx="3713871" cy="1472650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13"/>
            <p:cNvSpPr/>
            <p:nvPr/>
          </p:nvSpPr>
          <p:spPr>
            <a:xfrm>
              <a:off x="2999558" y="2903219"/>
              <a:ext cx="1472650" cy="1472650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Oval 15"/>
          <p:cNvSpPr/>
          <p:nvPr/>
        </p:nvSpPr>
        <p:spPr>
          <a:xfrm>
            <a:off x="4738183" y="2118749"/>
            <a:ext cx="1375895" cy="13794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70" dirty="0">
              <a:solidFill>
                <a:srgbClr val="FFFFFF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Group 24"/>
          <p:cNvGrpSpPr/>
          <p:nvPr/>
        </p:nvGrpSpPr>
        <p:grpSpPr>
          <a:xfrm>
            <a:off x="1372436" y="2017261"/>
            <a:ext cx="3155883" cy="1583862"/>
            <a:chOff x="354973" y="3002122"/>
            <a:chExt cx="3085408" cy="1397371"/>
          </a:xfrm>
        </p:grpSpPr>
        <p:sp>
          <p:nvSpPr>
            <p:cNvPr id="9" name="TextBox 22"/>
            <p:cNvSpPr txBox="1"/>
            <p:nvPr/>
          </p:nvSpPr>
          <p:spPr>
            <a:xfrm>
              <a:off x="388488" y="3002122"/>
              <a:ext cx="1771256" cy="345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23"/>
            <p:cNvSpPr/>
            <p:nvPr/>
          </p:nvSpPr>
          <p:spPr>
            <a:xfrm>
              <a:off x="354973" y="3405666"/>
              <a:ext cx="3085408" cy="9938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请在此添加文字并根据需要调整字体大小，建议采用合适行距和合适的对齐方式。并根据需要调整字体大小，建议采用合适行距和合适的对齐方式。</a:t>
              </a:r>
              <a:endPara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sitemaps_92650"/>
          <p:cNvSpPr>
            <a:spLocks noChangeAspect="1"/>
          </p:cNvSpPr>
          <p:nvPr/>
        </p:nvSpPr>
        <p:spPr bwMode="auto">
          <a:xfrm>
            <a:off x="5113530" y="2291434"/>
            <a:ext cx="772389" cy="866482"/>
          </a:xfrm>
          <a:custGeom>
            <a:avLst/>
            <a:gdLst>
              <a:gd name="connsiteX0" fmla="*/ 16193 w 538132"/>
              <a:gd name="connsiteY0" fmla="*/ 302232 h 603687"/>
              <a:gd name="connsiteX1" fmla="*/ 132346 w 538132"/>
              <a:gd name="connsiteY1" fmla="*/ 302232 h 603687"/>
              <a:gd name="connsiteX2" fmla="*/ 148540 w 538132"/>
              <a:gd name="connsiteY2" fmla="*/ 318399 h 603687"/>
              <a:gd name="connsiteX3" fmla="*/ 148540 w 538132"/>
              <a:gd name="connsiteY3" fmla="*/ 587520 h 603687"/>
              <a:gd name="connsiteX4" fmla="*/ 132346 w 538132"/>
              <a:gd name="connsiteY4" fmla="*/ 603687 h 603687"/>
              <a:gd name="connsiteX5" fmla="*/ 16193 w 538132"/>
              <a:gd name="connsiteY5" fmla="*/ 603687 h 603687"/>
              <a:gd name="connsiteX6" fmla="*/ 0 w 538132"/>
              <a:gd name="connsiteY6" fmla="*/ 587520 h 603687"/>
              <a:gd name="connsiteX7" fmla="*/ 0 w 538132"/>
              <a:gd name="connsiteY7" fmla="*/ 318399 h 603687"/>
              <a:gd name="connsiteX8" fmla="*/ 16193 w 538132"/>
              <a:gd name="connsiteY8" fmla="*/ 302232 h 603687"/>
              <a:gd name="connsiteX9" fmla="*/ 405786 w 538132"/>
              <a:gd name="connsiteY9" fmla="*/ 186857 h 603687"/>
              <a:gd name="connsiteX10" fmla="*/ 521939 w 538132"/>
              <a:gd name="connsiteY10" fmla="*/ 186857 h 603687"/>
              <a:gd name="connsiteX11" fmla="*/ 538132 w 538132"/>
              <a:gd name="connsiteY11" fmla="*/ 203025 h 603687"/>
              <a:gd name="connsiteX12" fmla="*/ 538132 w 538132"/>
              <a:gd name="connsiteY12" fmla="*/ 587520 h 603687"/>
              <a:gd name="connsiteX13" fmla="*/ 521939 w 538132"/>
              <a:gd name="connsiteY13" fmla="*/ 603687 h 603687"/>
              <a:gd name="connsiteX14" fmla="*/ 405786 w 538132"/>
              <a:gd name="connsiteY14" fmla="*/ 603687 h 603687"/>
              <a:gd name="connsiteX15" fmla="*/ 389592 w 538132"/>
              <a:gd name="connsiteY15" fmla="*/ 587520 h 603687"/>
              <a:gd name="connsiteX16" fmla="*/ 389592 w 538132"/>
              <a:gd name="connsiteY16" fmla="*/ 203025 h 603687"/>
              <a:gd name="connsiteX17" fmla="*/ 405786 w 538132"/>
              <a:gd name="connsiteY17" fmla="*/ 186857 h 603687"/>
              <a:gd name="connsiteX18" fmla="*/ 211024 w 538132"/>
              <a:gd name="connsiteY18" fmla="*/ 0 h 603687"/>
              <a:gd name="connsiteX19" fmla="*/ 327177 w 538132"/>
              <a:gd name="connsiteY19" fmla="*/ 0 h 603687"/>
              <a:gd name="connsiteX20" fmla="*/ 343371 w 538132"/>
              <a:gd name="connsiteY20" fmla="*/ 16168 h 603687"/>
              <a:gd name="connsiteX21" fmla="*/ 343371 w 538132"/>
              <a:gd name="connsiteY21" fmla="*/ 587519 h 603687"/>
              <a:gd name="connsiteX22" fmla="*/ 327177 w 538132"/>
              <a:gd name="connsiteY22" fmla="*/ 603687 h 603687"/>
              <a:gd name="connsiteX23" fmla="*/ 211024 w 538132"/>
              <a:gd name="connsiteY23" fmla="*/ 603687 h 603687"/>
              <a:gd name="connsiteX24" fmla="*/ 194831 w 538132"/>
              <a:gd name="connsiteY24" fmla="*/ 587519 h 603687"/>
              <a:gd name="connsiteX25" fmla="*/ 194831 w 538132"/>
              <a:gd name="connsiteY25" fmla="*/ 16168 h 603687"/>
              <a:gd name="connsiteX26" fmla="*/ 211024 w 538132"/>
              <a:gd name="connsiteY26" fmla="*/ 0 h 60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8132" h="603687">
                <a:moveTo>
                  <a:pt x="16193" y="302232"/>
                </a:moveTo>
                <a:lnTo>
                  <a:pt x="132346" y="302232"/>
                </a:lnTo>
                <a:cubicBezTo>
                  <a:pt x="141235" y="302232"/>
                  <a:pt x="148540" y="309525"/>
                  <a:pt x="148540" y="318399"/>
                </a:cubicBezTo>
                <a:lnTo>
                  <a:pt x="148540" y="587520"/>
                </a:lnTo>
                <a:cubicBezTo>
                  <a:pt x="148540" y="596394"/>
                  <a:pt x="141235" y="603687"/>
                  <a:pt x="132346" y="603687"/>
                </a:cubicBezTo>
                <a:lnTo>
                  <a:pt x="16193" y="603687"/>
                </a:lnTo>
                <a:cubicBezTo>
                  <a:pt x="7305" y="603687"/>
                  <a:pt x="0" y="596394"/>
                  <a:pt x="0" y="587520"/>
                </a:cubicBezTo>
                <a:lnTo>
                  <a:pt x="0" y="318399"/>
                </a:lnTo>
                <a:cubicBezTo>
                  <a:pt x="0" y="309525"/>
                  <a:pt x="7305" y="302232"/>
                  <a:pt x="16193" y="302232"/>
                </a:cubicBezTo>
                <a:close/>
                <a:moveTo>
                  <a:pt x="405786" y="186857"/>
                </a:moveTo>
                <a:lnTo>
                  <a:pt x="521939" y="186857"/>
                </a:lnTo>
                <a:cubicBezTo>
                  <a:pt x="530827" y="186857"/>
                  <a:pt x="538132" y="194029"/>
                  <a:pt x="538132" y="203025"/>
                </a:cubicBezTo>
                <a:lnTo>
                  <a:pt x="538132" y="587520"/>
                </a:lnTo>
                <a:cubicBezTo>
                  <a:pt x="538132" y="596393"/>
                  <a:pt x="530827" y="603687"/>
                  <a:pt x="521939" y="603687"/>
                </a:cubicBezTo>
                <a:lnTo>
                  <a:pt x="405786" y="603687"/>
                </a:lnTo>
                <a:cubicBezTo>
                  <a:pt x="396897" y="603687"/>
                  <a:pt x="389592" y="596393"/>
                  <a:pt x="389592" y="587520"/>
                </a:cubicBezTo>
                <a:lnTo>
                  <a:pt x="389592" y="203025"/>
                </a:lnTo>
                <a:cubicBezTo>
                  <a:pt x="389592" y="194029"/>
                  <a:pt x="396897" y="186857"/>
                  <a:pt x="405786" y="186857"/>
                </a:cubicBezTo>
                <a:close/>
                <a:moveTo>
                  <a:pt x="211024" y="0"/>
                </a:moveTo>
                <a:lnTo>
                  <a:pt x="327177" y="0"/>
                </a:lnTo>
                <a:cubicBezTo>
                  <a:pt x="336066" y="0"/>
                  <a:pt x="343371" y="7294"/>
                  <a:pt x="343371" y="16168"/>
                </a:cubicBezTo>
                <a:lnTo>
                  <a:pt x="343371" y="587519"/>
                </a:lnTo>
                <a:cubicBezTo>
                  <a:pt x="343371" y="596393"/>
                  <a:pt x="336066" y="603687"/>
                  <a:pt x="327177" y="603687"/>
                </a:cubicBezTo>
                <a:lnTo>
                  <a:pt x="211024" y="603687"/>
                </a:lnTo>
                <a:cubicBezTo>
                  <a:pt x="202136" y="603687"/>
                  <a:pt x="194831" y="596393"/>
                  <a:pt x="194831" y="587519"/>
                </a:cubicBezTo>
                <a:lnTo>
                  <a:pt x="194831" y="16168"/>
                </a:lnTo>
                <a:cubicBezTo>
                  <a:pt x="194831" y="7294"/>
                  <a:pt x="202136" y="0"/>
                  <a:pt x="2110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247439" y="4462474"/>
            <a:ext cx="2908334" cy="1370892"/>
            <a:chOff x="3050891" y="1850959"/>
            <a:chExt cx="1749330" cy="1370892"/>
          </a:xfrm>
        </p:grpSpPr>
        <p:sp>
          <p:nvSpPr>
            <p:cNvPr id="14" name="文本框 13"/>
            <p:cNvSpPr txBox="1"/>
            <p:nvPr/>
          </p:nvSpPr>
          <p:spPr>
            <a:xfrm>
              <a:off x="3050891" y="2350009"/>
              <a:ext cx="1749330" cy="871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400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112211" y="1850959"/>
              <a:ext cx="1481446" cy="374571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zh-CN" altLang="en-US" sz="16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Freeform 25"/>
          <p:cNvSpPr>
            <a:spLocks noEditPoints="1"/>
          </p:cNvSpPr>
          <p:nvPr/>
        </p:nvSpPr>
        <p:spPr bwMode="auto">
          <a:xfrm>
            <a:off x="4280407" y="4422523"/>
            <a:ext cx="354611" cy="484631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26"/>
          <p:cNvSpPr>
            <a:spLocks noEditPoints="1"/>
          </p:cNvSpPr>
          <p:nvPr/>
        </p:nvSpPr>
        <p:spPr bwMode="auto">
          <a:xfrm>
            <a:off x="529843" y="4397750"/>
            <a:ext cx="542575" cy="504017"/>
          </a:xfrm>
          <a:custGeom>
            <a:avLst/>
            <a:gdLst>
              <a:gd name="T0" fmla="*/ 373 w 678"/>
              <a:gd name="T1" fmla="*/ 551 h 630"/>
              <a:gd name="T2" fmla="*/ 280 w 678"/>
              <a:gd name="T3" fmla="*/ 593 h 630"/>
              <a:gd name="T4" fmla="*/ 190 w 678"/>
              <a:gd name="T5" fmla="*/ 21 h 630"/>
              <a:gd name="T6" fmla="*/ 210 w 678"/>
              <a:gd name="T7" fmla="*/ 34 h 630"/>
              <a:gd name="T8" fmla="*/ 342 w 678"/>
              <a:gd name="T9" fmla="*/ 1 h 630"/>
              <a:gd name="T10" fmla="*/ 169 w 678"/>
              <a:gd name="T11" fmla="*/ 25 h 630"/>
              <a:gd name="T12" fmla="*/ 207 w 678"/>
              <a:gd name="T13" fmla="*/ 62 h 630"/>
              <a:gd name="T14" fmla="*/ 199 w 678"/>
              <a:gd name="T15" fmla="*/ 340 h 630"/>
              <a:gd name="T16" fmla="*/ 161 w 678"/>
              <a:gd name="T17" fmla="*/ 304 h 630"/>
              <a:gd name="T18" fmla="*/ 169 w 678"/>
              <a:gd name="T19" fmla="*/ 25 h 630"/>
              <a:gd name="T20" fmla="*/ 309 w 678"/>
              <a:gd name="T21" fmla="*/ 120 h 630"/>
              <a:gd name="T22" fmla="*/ 467 w 678"/>
              <a:gd name="T23" fmla="*/ 102 h 630"/>
              <a:gd name="T24" fmla="*/ 291 w 678"/>
              <a:gd name="T25" fmla="*/ 109 h 630"/>
              <a:gd name="T26" fmla="*/ 300 w 678"/>
              <a:gd name="T27" fmla="*/ 133 h 630"/>
              <a:gd name="T28" fmla="*/ 308 w 678"/>
              <a:gd name="T29" fmla="*/ 422 h 630"/>
              <a:gd name="T30" fmla="*/ 270 w 678"/>
              <a:gd name="T31" fmla="*/ 410 h 630"/>
              <a:gd name="T32" fmla="*/ 263 w 678"/>
              <a:gd name="T33" fmla="*/ 122 h 630"/>
              <a:gd name="T34" fmla="*/ 322 w 678"/>
              <a:gd name="T35" fmla="*/ 145 h 630"/>
              <a:gd name="T36" fmla="*/ 511 w 678"/>
              <a:gd name="T37" fmla="*/ 145 h 630"/>
              <a:gd name="T38" fmla="*/ 486 w 678"/>
              <a:gd name="T39" fmla="*/ 406 h 630"/>
              <a:gd name="T40" fmla="*/ 322 w 678"/>
              <a:gd name="T41" fmla="*/ 145 h 630"/>
              <a:gd name="T42" fmla="*/ 481 w 678"/>
              <a:gd name="T43" fmla="*/ 166 h 630"/>
              <a:gd name="T44" fmla="*/ 354 w 678"/>
              <a:gd name="T45" fmla="*/ 240 h 630"/>
              <a:gd name="T46" fmla="*/ 221 w 678"/>
              <a:gd name="T47" fmla="*/ 56 h 630"/>
              <a:gd name="T48" fmla="*/ 410 w 678"/>
              <a:gd name="T49" fmla="*/ 56 h 630"/>
              <a:gd name="T50" fmla="*/ 255 w 678"/>
              <a:gd name="T51" fmla="*/ 83 h 630"/>
              <a:gd name="T52" fmla="*/ 240 w 678"/>
              <a:gd name="T53" fmla="*/ 335 h 630"/>
              <a:gd name="T54" fmla="*/ 221 w 678"/>
              <a:gd name="T55" fmla="*/ 56 h 630"/>
              <a:gd name="T56" fmla="*/ 134 w 678"/>
              <a:gd name="T57" fmla="*/ 188 h 630"/>
              <a:gd name="T58" fmla="*/ 104 w 678"/>
              <a:gd name="T59" fmla="*/ 135 h 630"/>
              <a:gd name="T60" fmla="*/ 54 w 678"/>
              <a:gd name="T61" fmla="*/ 467 h 630"/>
              <a:gd name="T62" fmla="*/ 90 w 678"/>
              <a:gd name="T63" fmla="*/ 515 h 630"/>
              <a:gd name="T64" fmla="*/ 0 w 678"/>
              <a:gd name="T65" fmla="*/ 630 h 630"/>
              <a:gd name="T66" fmla="*/ 678 w 678"/>
              <a:gd name="T67" fmla="*/ 586 h 630"/>
              <a:gd name="T68" fmla="*/ 621 w 678"/>
              <a:gd name="T69" fmla="*/ 467 h 630"/>
              <a:gd name="T70" fmla="*/ 571 w 678"/>
              <a:gd name="T71" fmla="*/ 135 h 630"/>
              <a:gd name="T72" fmla="*/ 541 w 678"/>
              <a:gd name="T73" fmla="*/ 188 h 630"/>
              <a:gd name="T74" fmla="*/ 573 w 678"/>
              <a:gd name="T75" fmla="*/ 474 h 630"/>
              <a:gd name="T76" fmla="*/ 101 w 678"/>
              <a:gd name="T77" fmla="*/ 188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8" h="630">
                <a:moveTo>
                  <a:pt x="301" y="551"/>
                </a:moveTo>
                <a:lnTo>
                  <a:pt x="373" y="551"/>
                </a:lnTo>
                <a:lnTo>
                  <a:pt x="398" y="593"/>
                </a:lnTo>
                <a:lnTo>
                  <a:pt x="280" y="593"/>
                </a:lnTo>
                <a:lnTo>
                  <a:pt x="301" y="551"/>
                </a:lnTo>
                <a:close/>
                <a:moveTo>
                  <a:pt x="190" y="21"/>
                </a:moveTo>
                <a:lnTo>
                  <a:pt x="207" y="32"/>
                </a:lnTo>
                <a:cubicBezTo>
                  <a:pt x="208" y="32"/>
                  <a:pt x="209" y="33"/>
                  <a:pt x="210" y="34"/>
                </a:cubicBezTo>
                <a:lnTo>
                  <a:pt x="366" y="14"/>
                </a:lnTo>
                <a:cubicBezTo>
                  <a:pt x="362" y="5"/>
                  <a:pt x="353" y="0"/>
                  <a:pt x="342" y="1"/>
                </a:cubicBezTo>
                <a:lnTo>
                  <a:pt x="190" y="21"/>
                </a:lnTo>
                <a:close/>
                <a:moveTo>
                  <a:pt x="169" y="25"/>
                </a:moveTo>
                <a:lnTo>
                  <a:pt x="199" y="44"/>
                </a:lnTo>
                <a:cubicBezTo>
                  <a:pt x="203" y="47"/>
                  <a:pt x="207" y="55"/>
                  <a:pt x="207" y="62"/>
                </a:cubicBezTo>
                <a:lnTo>
                  <a:pt x="207" y="333"/>
                </a:lnTo>
                <a:cubicBezTo>
                  <a:pt x="207" y="340"/>
                  <a:pt x="203" y="343"/>
                  <a:pt x="199" y="340"/>
                </a:cubicBezTo>
                <a:lnTo>
                  <a:pt x="169" y="322"/>
                </a:lnTo>
                <a:cubicBezTo>
                  <a:pt x="165" y="319"/>
                  <a:pt x="161" y="311"/>
                  <a:pt x="161" y="304"/>
                </a:cubicBezTo>
                <a:lnTo>
                  <a:pt x="161" y="33"/>
                </a:lnTo>
                <a:cubicBezTo>
                  <a:pt x="161" y="26"/>
                  <a:pt x="165" y="23"/>
                  <a:pt x="169" y="25"/>
                </a:cubicBezTo>
                <a:close/>
                <a:moveTo>
                  <a:pt x="291" y="109"/>
                </a:moveTo>
                <a:lnTo>
                  <a:pt x="309" y="120"/>
                </a:lnTo>
                <a:cubicBezTo>
                  <a:pt x="310" y="121"/>
                  <a:pt x="310" y="122"/>
                  <a:pt x="311" y="122"/>
                </a:cubicBezTo>
                <a:lnTo>
                  <a:pt x="467" y="102"/>
                </a:lnTo>
                <a:cubicBezTo>
                  <a:pt x="464" y="94"/>
                  <a:pt x="454" y="88"/>
                  <a:pt x="443" y="90"/>
                </a:cubicBezTo>
                <a:lnTo>
                  <a:pt x="291" y="109"/>
                </a:lnTo>
                <a:close/>
                <a:moveTo>
                  <a:pt x="270" y="114"/>
                </a:moveTo>
                <a:lnTo>
                  <a:pt x="300" y="133"/>
                </a:lnTo>
                <a:cubicBezTo>
                  <a:pt x="304" y="136"/>
                  <a:pt x="308" y="144"/>
                  <a:pt x="308" y="151"/>
                </a:cubicBezTo>
                <a:lnTo>
                  <a:pt x="308" y="422"/>
                </a:lnTo>
                <a:cubicBezTo>
                  <a:pt x="308" y="428"/>
                  <a:pt x="304" y="432"/>
                  <a:pt x="300" y="429"/>
                </a:cubicBezTo>
                <a:lnTo>
                  <a:pt x="270" y="410"/>
                </a:lnTo>
                <a:cubicBezTo>
                  <a:pt x="266" y="407"/>
                  <a:pt x="263" y="400"/>
                  <a:pt x="263" y="393"/>
                </a:cubicBezTo>
                <a:lnTo>
                  <a:pt x="263" y="122"/>
                </a:lnTo>
                <a:cubicBezTo>
                  <a:pt x="263" y="115"/>
                  <a:pt x="266" y="111"/>
                  <a:pt x="270" y="114"/>
                </a:cubicBezTo>
                <a:close/>
                <a:moveTo>
                  <a:pt x="322" y="145"/>
                </a:moveTo>
                <a:lnTo>
                  <a:pt x="486" y="124"/>
                </a:lnTo>
                <a:cubicBezTo>
                  <a:pt x="500" y="122"/>
                  <a:pt x="511" y="131"/>
                  <a:pt x="511" y="145"/>
                </a:cubicBezTo>
                <a:lnTo>
                  <a:pt x="511" y="378"/>
                </a:lnTo>
                <a:cubicBezTo>
                  <a:pt x="511" y="391"/>
                  <a:pt x="500" y="404"/>
                  <a:pt x="486" y="406"/>
                </a:cubicBezTo>
                <a:lnTo>
                  <a:pt x="322" y="426"/>
                </a:lnTo>
                <a:lnTo>
                  <a:pt x="322" y="145"/>
                </a:lnTo>
                <a:close/>
                <a:moveTo>
                  <a:pt x="354" y="183"/>
                </a:moveTo>
                <a:lnTo>
                  <a:pt x="481" y="166"/>
                </a:lnTo>
                <a:lnTo>
                  <a:pt x="481" y="224"/>
                </a:lnTo>
                <a:lnTo>
                  <a:pt x="354" y="240"/>
                </a:lnTo>
                <a:lnTo>
                  <a:pt x="354" y="183"/>
                </a:lnTo>
                <a:close/>
                <a:moveTo>
                  <a:pt x="221" y="56"/>
                </a:moveTo>
                <a:lnTo>
                  <a:pt x="384" y="35"/>
                </a:lnTo>
                <a:cubicBezTo>
                  <a:pt x="398" y="33"/>
                  <a:pt x="410" y="43"/>
                  <a:pt x="410" y="56"/>
                </a:cubicBezTo>
                <a:lnTo>
                  <a:pt x="410" y="63"/>
                </a:lnTo>
                <a:lnTo>
                  <a:pt x="255" y="83"/>
                </a:lnTo>
                <a:cubicBezTo>
                  <a:pt x="244" y="86"/>
                  <a:pt x="240" y="93"/>
                  <a:pt x="240" y="107"/>
                </a:cubicBezTo>
                <a:lnTo>
                  <a:pt x="240" y="335"/>
                </a:lnTo>
                <a:lnTo>
                  <a:pt x="221" y="338"/>
                </a:lnTo>
                <a:lnTo>
                  <a:pt x="221" y="56"/>
                </a:lnTo>
                <a:close/>
                <a:moveTo>
                  <a:pt x="101" y="188"/>
                </a:moveTo>
                <a:lnTo>
                  <a:pt x="134" y="188"/>
                </a:lnTo>
                <a:lnTo>
                  <a:pt x="134" y="135"/>
                </a:lnTo>
                <a:lnTo>
                  <a:pt x="104" y="135"/>
                </a:lnTo>
                <a:cubicBezTo>
                  <a:pt x="76" y="135"/>
                  <a:pt x="54" y="158"/>
                  <a:pt x="54" y="186"/>
                </a:cubicBezTo>
                <a:lnTo>
                  <a:pt x="54" y="467"/>
                </a:lnTo>
                <a:cubicBezTo>
                  <a:pt x="54" y="490"/>
                  <a:pt x="69" y="509"/>
                  <a:pt x="90" y="515"/>
                </a:cubicBezTo>
                <a:lnTo>
                  <a:pt x="90" y="515"/>
                </a:lnTo>
                <a:lnTo>
                  <a:pt x="0" y="586"/>
                </a:lnTo>
                <a:lnTo>
                  <a:pt x="0" y="630"/>
                </a:lnTo>
                <a:lnTo>
                  <a:pt x="678" y="630"/>
                </a:lnTo>
                <a:lnTo>
                  <a:pt x="678" y="586"/>
                </a:lnTo>
                <a:lnTo>
                  <a:pt x="582" y="516"/>
                </a:lnTo>
                <a:cubicBezTo>
                  <a:pt x="604" y="511"/>
                  <a:pt x="621" y="491"/>
                  <a:pt x="621" y="467"/>
                </a:cubicBezTo>
                <a:lnTo>
                  <a:pt x="621" y="186"/>
                </a:lnTo>
                <a:cubicBezTo>
                  <a:pt x="621" y="158"/>
                  <a:pt x="598" y="135"/>
                  <a:pt x="571" y="135"/>
                </a:cubicBezTo>
                <a:lnTo>
                  <a:pt x="541" y="135"/>
                </a:lnTo>
                <a:lnTo>
                  <a:pt x="541" y="188"/>
                </a:lnTo>
                <a:lnTo>
                  <a:pt x="573" y="188"/>
                </a:lnTo>
                <a:lnTo>
                  <a:pt x="573" y="474"/>
                </a:lnTo>
                <a:lnTo>
                  <a:pt x="101" y="474"/>
                </a:lnTo>
                <a:lnTo>
                  <a:pt x="101" y="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696477" y="4462474"/>
            <a:ext cx="2908334" cy="1370892"/>
            <a:chOff x="3050891" y="1850959"/>
            <a:chExt cx="1749330" cy="1370892"/>
          </a:xfrm>
        </p:grpSpPr>
        <p:sp>
          <p:nvSpPr>
            <p:cNvPr id="19" name="文本框 18"/>
            <p:cNvSpPr txBox="1"/>
            <p:nvPr/>
          </p:nvSpPr>
          <p:spPr>
            <a:xfrm>
              <a:off x="3050891" y="2350009"/>
              <a:ext cx="1749330" cy="871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400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112211" y="1850959"/>
              <a:ext cx="1481446" cy="374571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zh-CN" altLang="en-US" sz="16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21" name="图片 20"/>
          <p:cNvPicPr>
            <a:picLocks noGrp="1" noChangeAspect="1"/>
          </p:cNvPicPr>
          <p:nvPr isPhoto="1"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796" y="1706244"/>
            <a:ext cx="4463409" cy="29744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2"/>
          <p:cNvSpPr>
            <a:spLocks noChangeAspect="1" noChangeArrowheads="1"/>
          </p:cNvSpPr>
          <p:nvPr/>
        </p:nvSpPr>
        <p:spPr bwMode="auto">
          <a:xfrm>
            <a:off x="872352" y="2880160"/>
            <a:ext cx="1865225" cy="1864784"/>
          </a:xfrm>
          <a:prstGeom prst="snipRoundRect">
            <a:avLst/>
          </a:prstGeom>
          <a:noFill/>
          <a:ln w="25400">
            <a:solidFill>
              <a:schemeClr val="tx1"/>
            </a:solidFill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fr-FR" altLang="zh-CN" sz="213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5241" y="363171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在此添加文字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384801" y="1842116"/>
            <a:ext cx="4901382" cy="954337"/>
            <a:chOff x="7483988" y="3433235"/>
            <a:chExt cx="5316455" cy="954337"/>
          </a:xfrm>
        </p:grpSpPr>
        <p:sp>
          <p:nvSpPr>
            <p:cNvPr id="34" name="矩形 33"/>
            <p:cNvSpPr/>
            <p:nvPr/>
          </p:nvSpPr>
          <p:spPr>
            <a:xfrm>
              <a:off x="7483988" y="3766183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384801" y="2958380"/>
            <a:ext cx="4901382" cy="954337"/>
            <a:chOff x="7483988" y="3433235"/>
            <a:chExt cx="5316455" cy="954337"/>
          </a:xfrm>
        </p:grpSpPr>
        <p:sp>
          <p:nvSpPr>
            <p:cNvPr id="40" name="矩形 39"/>
            <p:cNvSpPr/>
            <p:nvPr/>
          </p:nvSpPr>
          <p:spPr>
            <a:xfrm>
              <a:off x="7483988" y="3766183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384801" y="4258140"/>
            <a:ext cx="4901382" cy="954337"/>
            <a:chOff x="7483988" y="3433235"/>
            <a:chExt cx="5316455" cy="954337"/>
          </a:xfrm>
        </p:grpSpPr>
        <p:sp>
          <p:nvSpPr>
            <p:cNvPr id="43" name="矩形 42"/>
            <p:cNvSpPr/>
            <p:nvPr/>
          </p:nvSpPr>
          <p:spPr>
            <a:xfrm>
              <a:off x="7483988" y="3766183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384801" y="5420004"/>
            <a:ext cx="4901382" cy="954337"/>
            <a:chOff x="7483988" y="3433235"/>
            <a:chExt cx="5316455" cy="954337"/>
          </a:xfrm>
        </p:grpSpPr>
        <p:sp>
          <p:nvSpPr>
            <p:cNvPr id="46" name="矩形 45"/>
            <p:cNvSpPr/>
            <p:nvPr/>
          </p:nvSpPr>
          <p:spPr>
            <a:xfrm>
              <a:off x="7483988" y="3766183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328298" y="1997467"/>
            <a:ext cx="662903" cy="798986"/>
            <a:chOff x="6419850" y="1162050"/>
            <a:chExt cx="781050" cy="941388"/>
          </a:xfrm>
          <a:noFill/>
        </p:grpSpPr>
        <p:cxnSp>
          <p:nvCxnSpPr>
            <p:cNvPr id="25" name="直接连接符 24"/>
            <p:cNvCxnSpPr/>
            <p:nvPr/>
          </p:nvCxnSpPr>
          <p:spPr>
            <a:xfrm flipH="1">
              <a:off x="6557963" y="1571625"/>
              <a:ext cx="642937" cy="53181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圆"/>
            <p:cNvSpPr/>
            <p:nvPr/>
          </p:nvSpPr>
          <p:spPr>
            <a:xfrm>
              <a:off x="6419850" y="1162050"/>
              <a:ext cx="642938" cy="642938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1</a:t>
              </a:r>
              <a:endParaRPr lang="zh-CN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328298" y="3146554"/>
            <a:ext cx="662903" cy="798986"/>
            <a:chOff x="6419850" y="1162050"/>
            <a:chExt cx="781050" cy="941388"/>
          </a:xfrm>
          <a:noFill/>
        </p:grpSpPr>
        <p:cxnSp>
          <p:nvCxnSpPr>
            <p:cNvPr id="30" name="直接连接符 29"/>
            <p:cNvCxnSpPr/>
            <p:nvPr/>
          </p:nvCxnSpPr>
          <p:spPr>
            <a:xfrm flipH="1">
              <a:off x="6557963" y="1571625"/>
              <a:ext cx="642937" cy="53181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圆"/>
            <p:cNvSpPr/>
            <p:nvPr/>
          </p:nvSpPr>
          <p:spPr>
            <a:xfrm>
              <a:off x="6419850" y="1162050"/>
              <a:ext cx="642938" cy="642938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2</a:t>
              </a:r>
              <a:endParaRPr lang="zh-CN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328298" y="4398595"/>
            <a:ext cx="662903" cy="798986"/>
            <a:chOff x="6419850" y="1162050"/>
            <a:chExt cx="781050" cy="941388"/>
          </a:xfrm>
          <a:noFill/>
        </p:grpSpPr>
        <p:cxnSp>
          <p:nvCxnSpPr>
            <p:cNvPr id="36" name="直接连接符 35"/>
            <p:cNvCxnSpPr/>
            <p:nvPr/>
          </p:nvCxnSpPr>
          <p:spPr>
            <a:xfrm flipH="1">
              <a:off x="6557963" y="1571625"/>
              <a:ext cx="642937" cy="53181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圆"/>
            <p:cNvSpPr/>
            <p:nvPr/>
          </p:nvSpPr>
          <p:spPr>
            <a:xfrm>
              <a:off x="6419850" y="1162050"/>
              <a:ext cx="642938" cy="642938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3</a:t>
              </a:r>
              <a:endParaRPr lang="zh-CN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328298" y="5575355"/>
            <a:ext cx="662903" cy="798986"/>
            <a:chOff x="6419850" y="1162050"/>
            <a:chExt cx="781050" cy="941388"/>
          </a:xfrm>
          <a:noFill/>
        </p:grpSpPr>
        <p:cxnSp>
          <p:nvCxnSpPr>
            <p:cNvPr id="48" name="直接连接符 47"/>
            <p:cNvCxnSpPr/>
            <p:nvPr/>
          </p:nvCxnSpPr>
          <p:spPr>
            <a:xfrm flipH="1">
              <a:off x="6557963" y="1571625"/>
              <a:ext cx="642937" cy="53181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圆"/>
            <p:cNvSpPr/>
            <p:nvPr/>
          </p:nvSpPr>
          <p:spPr>
            <a:xfrm>
              <a:off x="6419850" y="1162050"/>
              <a:ext cx="642938" cy="642938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4</a:t>
              </a:r>
              <a:endParaRPr lang="zh-CN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指标完成情况</a:t>
            </a:r>
            <a:br>
              <a:rPr lang="zh-CN" altLang="zh-CN" dirty="0"/>
            </a:b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矩形 124"/>
          <p:cNvSpPr/>
          <p:nvPr/>
        </p:nvSpPr>
        <p:spPr>
          <a:xfrm>
            <a:off x="665918" y="1492250"/>
            <a:ext cx="2487613" cy="4359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6" name="矩形 125"/>
          <p:cNvSpPr/>
          <p:nvPr/>
        </p:nvSpPr>
        <p:spPr>
          <a:xfrm flipV="1">
            <a:off x="665918" y="1492250"/>
            <a:ext cx="2487613" cy="5000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7" name="箭头: 五边形 126"/>
          <p:cNvSpPr/>
          <p:nvPr/>
        </p:nvSpPr>
        <p:spPr>
          <a:xfrm flipV="1">
            <a:off x="824668" y="5118100"/>
            <a:ext cx="2170113" cy="500063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8" name="矩形 10"/>
          <p:cNvSpPr/>
          <p:nvPr/>
        </p:nvSpPr>
        <p:spPr>
          <a:xfrm flipV="1">
            <a:off x="665918" y="1992313"/>
            <a:ext cx="2487613" cy="941387"/>
          </a:xfrm>
          <a:prstGeom prst="trapezoi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324" name="文本框 128"/>
          <p:cNvSpPr txBox="1"/>
          <p:nvPr/>
        </p:nvSpPr>
        <p:spPr>
          <a:xfrm>
            <a:off x="1086978" y="1585687"/>
            <a:ext cx="1695647" cy="36923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26" name="文本框 130"/>
          <p:cNvSpPr txBox="1"/>
          <p:nvPr/>
        </p:nvSpPr>
        <p:spPr>
          <a:xfrm>
            <a:off x="1030837" y="5211222"/>
            <a:ext cx="1778144" cy="3399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849745" y="3256040"/>
            <a:ext cx="2170112" cy="1094791"/>
            <a:chOff x="7483988" y="3433235"/>
            <a:chExt cx="5316455" cy="1094791"/>
          </a:xfrm>
        </p:grpSpPr>
        <p:sp>
          <p:nvSpPr>
            <p:cNvPr id="76" name="矩形 75"/>
            <p:cNvSpPr/>
            <p:nvPr/>
          </p:nvSpPr>
          <p:spPr>
            <a:xfrm>
              <a:off x="7533411" y="3906637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1" name="reading_161274"/>
          <p:cNvSpPr>
            <a:spLocks noChangeAspect="1"/>
          </p:cNvSpPr>
          <p:nvPr/>
        </p:nvSpPr>
        <p:spPr bwMode="auto">
          <a:xfrm>
            <a:off x="1524573" y="2085435"/>
            <a:ext cx="609685" cy="606280"/>
          </a:xfrm>
          <a:custGeom>
            <a:avLst/>
            <a:gdLst>
              <a:gd name="connsiteX0" fmla="*/ 577225 w 606580"/>
              <a:gd name="connsiteY0" fmla="*/ 290729 h 603193"/>
              <a:gd name="connsiteX1" fmla="*/ 606580 w 606580"/>
              <a:gd name="connsiteY1" fmla="*/ 352792 h 603193"/>
              <a:gd name="connsiteX2" fmla="*/ 577225 w 606580"/>
              <a:gd name="connsiteY2" fmla="*/ 414855 h 603193"/>
              <a:gd name="connsiteX3" fmla="*/ 547870 w 606580"/>
              <a:gd name="connsiteY3" fmla="*/ 352792 h 603193"/>
              <a:gd name="connsiteX4" fmla="*/ 577225 w 606580"/>
              <a:gd name="connsiteY4" fmla="*/ 290729 h 603193"/>
              <a:gd name="connsiteX5" fmla="*/ 29355 w 606580"/>
              <a:gd name="connsiteY5" fmla="*/ 290729 h 603193"/>
              <a:gd name="connsiteX6" fmla="*/ 58710 w 606580"/>
              <a:gd name="connsiteY6" fmla="*/ 352792 h 603193"/>
              <a:gd name="connsiteX7" fmla="*/ 29355 w 606580"/>
              <a:gd name="connsiteY7" fmla="*/ 414855 h 603193"/>
              <a:gd name="connsiteX8" fmla="*/ 0 w 606580"/>
              <a:gd name="connsiteY8" fmla="*/ 352792 h 603193"/>
              <a:gd name="connsiteX9" fmla="*/ 29355 w 606580"/>
              <a:gd name="connsiteY9" fmla="*/ 290729 h 603193"/>
              <a:gd name="connsiteX10" fmla="*/ 577225 w 606580"/>
              <a:gd name="connsiteY10" fmla="*/ 153762 h 603193"/>
              <a:gd name="connsiteX11" fmla="*/ 577225 w 606580"/>
              <a:gd name="connsiteY11" fmla="*/ 266217 h 603193"/>
              <a:gd name="connsiteX12" fmla="*/ 523283 w 606580"/>
              <a:gd name="connsiteY12" fmla="*/ 352806 h 603193"/>
              <a:gd name="connsiteX13" fmla="*/ 577225 w 606580"/>
              <a:gd name="connsiteY13" fmla="*/ 438839 h 603193"/>
              <a:gd name="connsiteX14" fmla="*/ 577225 w 606580"/>
              <a:gd name="connsiteY14" fmla="*/ 545639 h 603193"/>
              <a:gd name="connsiteX15" fmla="*/ 315780 w 606580"/>
              <a:gd name="connsiteY15" fmla="*/ 602840 h 603193"/>
              <a:gd name="connsiteX16" fmla="*/ 315780 w 606580"/>
              <a:gd name="connsiteY16" fmla="*/ 210963 h 603193"/>
              <a:gd name="connsiteX17" fmla="*/ 29355 w 606580"/>
              <a:gd name="connsiteY17" fmla="*/ 153762 h 603193"/>
              <a:gd name="connsiteX18" fmla="*/ 290800 w 606580"/>
              <a:gd name="connsiteY18" fmla="*/ 210961 h 603193"/>
              <a:gd name="connsiteX19" fmla="*/ 290800 w 606580"/>
              <a:gd name="connsiteY19" fmla="*/ 603193 h 603193"/>
              <a:gd name="connsiteX20" fmla="*/ 29355 w 606580"/>
              <a:gd name="connsiteY20" fmla="*/ 545994 h 603193"/>
              <a:gd name="connsiteX21" fmla="*/ 29355 w 606580"/>
              <a:gd name="connsiteY21" fmla="*/ 439292 h 603193"/>
              <a:gd name="connsiteX22" fmla="*/ 83297 w 606580"/>
              <a:gd name="connsiteY22" fmla="*/ 352798 h 603193"/>
              <a:gd name="connsiteX23" fmla="*/ 29355 w 606580"/>
              <a:gd name="connsiteY23" fmla="*/ 266213 h 603193"/>
              <a:gd name="connsiteX24" fmla="*/ 303301 w 606580"/>
              <a:gd name="connsiteY24" fmla="*/ 0 h 603193"/>
              <a:gd name="connsiteX25" fmla="*/ 462062 w 606580"/>
              <a:gd name="connsiteY25" fmla="*/ 147928 h 603193"/>
              <a:gd name="connsiteX26" fmla="*/ 462062 w 606580"/>
              <a:gd name="connsiteY26" fmla="*/ 153767 h 603193"/>
              <a:gd name="connsiteX27" fmla="*/ 303301 w 606580"/>
              <a:gd name="connsiteY27" fmla="*/ 188339 h 603193"/>
              <a:gd name="connsiteX28" fmla="*/ 144447 w 606580"/>
              <a:gd name="connsiteY28" fmla="*/ 153767 h 603193"/>
              <a:gd name="connsiteX29" fmla="*/ 144447 w 606580"/>
              <a:gd name="connsiteY29" fmla="*/ 147928 h 603193"/>
              <a:gd name="connsiteX30" fmla="*/ 303301 w 606580"/>
              <a:gd name="connsiteY30" fmla="*/ 0 h 60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06580" h="603193">
                <a:moveTo>
                  <a:pt x="577225" y="290729"/>
                </a:moveTo>
                <a:cubicBezTo>
                  <a:pt x="593437" y="290729"/>
                  <a:pt x="606580" y="318516"/>
                  <a:pt x="606580" y="352792"/>
                </a:cubicBezTo>
                <a:cubicBezTo>
                  <a:pt x="606580" y="387068"/>
                  <a:pt x="593437" y="414855"/>
                  <a:pt x="577225" y="414855"/>
                </a:cubicBezTo>
                <a:cubicBezTo>
                  <a:pt x="561013" y="414855"/>
                  <a:pt x="547870" y="387068"/>
                  <a:pt x="547870" y="352792"/>
                </a:cubicBezTo>
                <a:cubicBezTo>
                  <a:pt x="547870" y="318516"/>
                  <a:pt x="561013" y="290729"/>
                  <a:pt x="577225" y="290729"/>
                </a:cubicBezTo>
                <a:close/>
                <a:moveTo>
                  <a:pt x="29355" y="290729"/>
                </a:moveTo>
                <a:cubicBezTo>
                  <a:pt x="45567" y="290729"/>
                  <a:pt x="58710" y="318516"/>
                  <a:pt x="58710" y="352792"/>
                </a:cubicBezTo>
                <a:cubicBezTo>
                  <a:pt x="58710" y="387068"/>
                  <a:pt x="45567" y="414855"/>
                  <a:pt x="29355" y="414855"/>
                </a:cubicBezTo>
                <a:cubicBezTo>
                  <a:pt x="13143" y="414855"/>
                  <a:pt x="0" y="387068"/>
                  <a:pt x="0" y="352792"/>
                </a:cubicBezTo>
                <a:cubicBezTo>
                  <a:pt x="0" y="318516"/>
                  <a:pt x="13143" y="290729"/>
                  <a:pt x="29355" y="290729"/>
                </a:cubicBezTo>
                <a:close/>
                <a:moveTo>
                  <a:pt x="577225" y="153762"/>
                </a:moveTo>
                <a:lnTo>
                  <a:pt x="577225" y="266217"/>
                </a:lnTo>
                <a:cubicBezTo>
                  <a:pt x="545937" y="266217"/>
                  <a:pt x="523283" y="302837"/>
                  <a:pt x="523283" y="352806"/>
                </a:cubicBezTo>
                <a:cubicBezTo>
                  <a:pt x="523283" y="402869"/>
                  <a:pt x="545937" y="438839"/>
                  <a:pt x="577225" y="438839"/>
                </a:cubicBezTo>
                <a:lnTo>
                  <a:pt x="577225" y="545639"/>
                </a:lnTo>
                <a:lnTo>
                  <a:pt x="315780" y="602840"/>
                </a:lnTo>
                <a:lnTo>
                  <a:pt x="315780" y="210963"/>
                </a:lnTo>
                <a:close/>
                <a:moveTo>
                  <a:pt x="29355" y="153762"/>
                </a:moveTo>
                <a:lnTo>
                  <a:pt x="290800" y="210961"/>
                </a:lnTo>
                <a:lnTo>
                  <a:pt x="290800" y="603193"/>
                </a:lnTo>
                <a:lnTo>
                  <a:pt x="29355" y="545994"/>
                </a:lnTo>
                <a:lnTo>
                  <a:pt x="29355" y="439292"/>
                </a:lnTo>
                <a:cubicBezTo>
                  <a:pt x="60643" y="439292"/>
                  <a:pt x="83297" y="402673"/>
                  <a:pt x="83297" y="352798"/>
                </a:cubicBezTo>
                <a:cubicBezTo>
                  <a:pt x="83297" y="302831"/>
                  <a:pt x="60643" y="266213"/>
                  <a:pt x="29355" y="266213"/>
                </a:cubicBezTo>
                <a:close/>
                <a:moveTo>
                  <a:pt x="303301" y="0"/>
                </a:moveTo>
                <a:cubicBezTo>
                  <a:pt x="390944" y="0"/>
                  <a:pt x="462062" y="66271"/>
                  <a:pt x="462062" y="147928"/>
                </a:cubicBezTo>
                <a:lnTo>
                  <a:pt x="462062" y="153767"/>
                </a:lnTo>
                <a:lnTo>
                  <a:pt x="303301" y="188339"/>
                </a:lnTo>
                <a:lnTo>
                  <a:pt x="144447" y="153767"/>
                </a:lnTo>
                <a:lnTo>
                  <a:pt x="144447" y="147928"/>
                </a:lnTo>
                <a:cubicBezTo>
                  <a:pt x="144447" y="66271"/>
                  <a:pt x="215657" y="0"/>
                  <a:pt x="303301" y="0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  <a:lumOff val="1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82" name="矩形 81"/>
          <p:cNvSpPr/>
          <p:nvPr/>
        </p:nvSpPr>
        <p:spPr>
          <a:xfrm>
            <a:off x="3457948" y="1492250"/>
            <a:ext cx="2487613" cy="4359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3" name="矩形 82"/>
          <p:cNvSpPr/>
          <p:nvPr/>
        </p:nvSpPr>
        <p:spPr>
          <a:xfrm flipV="1">
            <a:off x="3457948" y="1492250"/>
            <a:ext cx="2487613" cy="5000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4" name="箭头: 五边形 83"/>
          <p:cNvSpPr/>
          <p:nvPr/>
        </p:nvSpPr>
        <p:spPr>
          <a:xfrm flipV="1">
            <a:off x="3616698" y="5118100"/>
            <a:ext cx="2170113" cy="50006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5" name="矩形 10"/>
          <p:cNvSpPr/>
          <p:nvPr/>
        </p:nvSpPr>
        <p:spPr>
          <a:xfrm flipV="1">
            <a:off x="3457948" y="1992313"/>
            <a:ext cx="2487613" cy="941387"/>
          </a:xfrm>
          <a:prstGeom prst="trapezoi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6" name="文本框 128"/>
          <p:cNvSpPr txBox="1"/>
          <p:nvPr/>
        </p:nvSpPr>
        <p:spPr>
          <a:xfrm>
            <a:off x="3879008" y="1585687"/>
            <a:ext cx="1695647" cy="36923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130"/>
          <p:cNvSpPr txBox="1"/>
          <p:nvPr/>
        </p:nvSpPr>
        <p:spPr>
          <a:xfrm>
            <a:off x="3822867" y="5211222"/>
            <a:ext cx="1778144" cy="3399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3641775" y="3256040"/>
            <a:ext cx="2170112" cy="1094791"/>
            <a:chOff x="7483988" y="3433235"/>
            <a:chExt cx="5316455" cy="1094791"/>
          </a:xfrm>
        </p:grpSpPr>
        <p:sp>
          <p:nvSpPr>
            <p:cNvPr id="89" name="矩形 88"/>
            <p:cNvSpPr/>
            <p:nvPr/>
          </p:nvSpPr>
          <p:spPr>
            <a:xfrm>
              <a:off x="7533411" y="3906637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2" name="矩形 91"/>
          <p:cNvSpPr/>
          <p:nvPr/>
        </p:nvSpPr>
        <p:spPr>
          <a:xfrm>
            <a:off x="6246441" y="1492250"/>
            <a:ext cx="2487613" cy="4359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3" name="矩形 92"/>
          <p:cNvSpPr/>
          <p:nvPr/>
        </p:nvSpPr>
        <p:spPr>
          <a:xfrm flipV="1">
            <a:off x="6246441" y="1492250"/>
            <a:ext cx="2487613" cy="5000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4" name="箭头: 五边形 93"/>
          <p:cNvSpPr/>
          <p:nvPr/>
        </p:nvSpPr>
        <p:spPr>
          <a:xfrm flipV="1">
            <a:off x="6405191" y="5118100"/>
            <a:ext cx="2170113" cy="500063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5" name="矩形 10"/>
          <p:cNvSpPr/>
          <p:nvPr/>
        </p:nvSpPr>
        <p:spPr>
          <a:xfrm flipV="1">
            <a:off x="6246441" y="1992313"/>
            <a:ext cx="2487613" cy="941387"/>
          </a:xfrm>
          <a:prstGeom prst="trapezoi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6" name="文本框 128"/>
          <p:cNvSpPr txBox="1"/>
          <p:nvPr/>
        </p:nvSpPr>
        <p:spPr>
          <a:xfrm>
            <a:off x="6667501" y="1585687"/>
            <a:ext cx="1695647" cy="36923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130"/>
          <p:cNvSpPr txBox="1"/>
          <p:nvPr/>
        </p:nvSpPr>
        <p:spPr>
          <a:xfrm>
            <a:off x="6611360" y="5211222"/>
            <a:ext cx="1778144" cy="3399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6430268" y="3256040"/>
            <a:ext cx="2170112" cy="1094791"/>
            <a:chOff x="7483988" y="3433235"/>
            <a:chExt cx="5316455" cy="1094791"/>
          </a:xfrm>
        </p:grpSpPr>
        <p:sp>
          <p:nvSpPr>
            <p:cNvPr id="99" name="矩形 98"/>
            <p:cNvSpPr/>
            <p:nvPr/>
          </p:nvSpPr>
          <p:spPr>
            <a:xfrm>
              <a:off x="7533411" y="3906637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2" name="矩形 101"/>
          <p:cNvSpPr/>
          <p:nvPr/>
        </p:nvSpPr>
        <p:spPr>
          <a:xfrm>
            <a:off x="9034934" y="1492250"/>
            <a:ext cx="2487613" cy="4359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" name="矩形 102"/>
          <p:cNvSpPr/>
          <p:nvPr/>
        </p:nvSpPr>
        <p:spPr>
          <a:xfrm flipV="1">
            <a:off x="9034934" y="1492250"/>
            <a:ext cx="2487613" cy="5000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" name="箭头: 五边形 103"/>
          <p:cNvSpPr/>
          <p:nvPr/>
        </p:nvSpPr>
        <p:spPr>
          <a:xfrm flipV="1">
            <a:off x="9193684" y="5118100"/>
            <a:ext cx="2170113" cy="50006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5" name="矩形 10"/>
          <p:cNvSpPr/>
          <p:nvPr/>
        </p:nvSpPr>
        <p:spPr>
          <a:xfrm flipV="1">
            <a:off x="9034934" y="1992313"/>
            <a:ext cx="2487613" cy="941387"/>
          </a:xfrm>
          <a:prstGeom prst="trapezoi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6" name="文本框 128"/>
          <p:cNvSpPr txBox="1"/>
          <p:nvPr/>
        </p:nvSpPr>
        <p:spPr>
          <a:xfrm>
            <a:off x="9455994" y="1585687"/>
            <a:ext cx="1695647" cy="36923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文本框 130"/>
          <p:cNvSpPr txBox="1"/>
          <p:nvPr/>
        </p:nvSpPr>
        <p:spPr>
          <a:xfrm>
            <a:off x="9399853" y="5211222"/>
            <a:ext cx="1778144" cy="3399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9218761" y="3256040"/>
            <a:ext cx="2170112" cy="1094791"/>
            <a:chOff x="7483988" y="3433235"/>
            <a:chExt cx="5316455" cy="1094791"/>
          </a:xfrm>
        </p:grpSpPr>
        <p:sp>
          <p:nvSpPr>
            <p:cNvPr id="109" name="矩形 108"/>
            <p:cNvSpPr/>
            <p:nvPr/>
          </p:nvSpPr>
          <p:spPr>
            <a:xfrm>
              <a:off x="7533411" y="3906637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ereader_22697"/>
          <p:cNvSpPr>
            <a:spLocks noChangeAspect="1"/>
          </p:cNvSpPr>
          <p:nvPr/>
        </p:nvSpPr>
        <p:spPr bwMode="auto">
          <a:xfrm>
            <a:off x="4495904" y="2052679"/>
            <a:ext cx="461853" cy="609685"/>
          </a:xfrm>
          <a:custGeom>
            <a:avLst/>
            <a:gdLst>
              <a:gd name="T0" fmla="*/ 60 w 1087"/>
              <a:gd name="T1" fmla="*/ 0 h 1437"/>
              <a:gd name="T2" fmla="*/ 0 w 1087"/>
              <a:gd name="T3" fmla="*/ 1377 h 1437"/>
              <a:gd name="T4" fmla="*/ 1027 w 1087"/>
              <a:gd name="T5" fmla="*/ 1437 h 1437"/>
              <a:gd name="T6" fmla="*/ 1087 w 1087"/>
              <a:gd name="T7" fmla="*/ 60 h 1437"/>
              <a:gd name="T8" fmla="*/ 543 w 1087"/>
              <a:gd name="T9" fmla="*/ 1420 h 1437"/>
              <a:gd name="T10" fmla="*/ 543 w 1087"/>
              <a:gd name="T11" fmla="*/ 1334 h 1437"/>
              <a:gd name="T12" fmla="*/ 543 w 1087"/>
              <a:gd name="T13" fmla="*/ 1420 h 1437"/>
              <a:gd name="T14" fmla="*/ 120 w 1087"/>
              <a:gd name="T15" fmla="*/ 1317 h 1437"/>
              <a:gd name="T16" fmla="*/ 225 w 1087"/>
              <a:gd name="T17" fmla="*/ 119 h 1437"/>
              <a:gd name="T18" fmla="*/ 271 w 1087"/>
              <a:gd name="T19" fmla="*/ 229 h 1437"/>
              <a:gd name="T20" fmla="*/ 318 w 1087"/>
              <a:gd name="T21" fmla="*/ 119 h 1437"/>
              <a:gd name="T22" fmla="*/ 967 w 1087"/>
              <a:gd name="T23" fmla="*/ 1317 h 1437"/>
              <a:gd name="T24" fmla="*/ 862 w 1087"/>
              <a:gd name="T25" fmla="*/ 391 h 1437"/>
              <a:gd name="T26" fmla="*/ 543 w 1087"/>
              <a:gd name="T27" fmla="*/ 344 h 1437"/>
              <a:gd name="T28" fmla="*/ 862 w 1087"/>
              <a:gd name="T29" fmla="*/ 391 h 1437"/>
              <a:gd name="T30" fmla="*/ 862 w 1087"/>
              <a:gd name="T31" fmla="*/ 569 h 1437"/>
              <a:gd name="T32" fmla="*/ 543 w 1087"/>
              <a:gd name="T33" fmla="*/ 522 h 1437"/>
              <a:gd name="T34" fmla="*/ 862 w 1087"/>
              <a:gd name="T35" fmla="*/ 569 h 1437"/>
              <a:gd name="T36" fmla="*/ 225 w 1087"/>
              <a:gd name="T37" fmla="*/ 702 h 1437"/>
              <a:gd name="T38" fmla="*/ 862 w 1087"/>
              <a:gd name="T39" fmla="*/ 749 h 1437"/>
              <a:gd name="T40" fmla="*/ 225 w 1087"/>
              <a:gd name="T41" fmla="*/ 702 h 1437"/>
              <a:gd name="T42" fmla="*/ 862 w 1087"/>
              <a:gd name="T43" fmla="*/ 880 h 1437"/>
              <a:gd name="T44" fmla="*/ 225 w 1087"/>
              <a:gd name="T45" fmla="*/ 927 h 1437"/>
              <a:gd name="T46" fmla="*/ 225 w 1087"/>
              <a:gd name="T47" fmla="*/ 1060 h 1437"/>
              <a:gd name="T48" fmla="*/ 862 w 1087"/>
              <a:gd name="T49" fmla="*/ 1107 h 1437"/>
              <a:gd name="T50" fmla="*/ 225 w 1087"/>
              <a:gd name="T51" fmla="*/ 1060 h 1437"/>
              <a:gd name="T52" fmla="*/ 225 w 1087"/>
              <a:gd name="T53" fmla="*/ 583 h 1437"/>
              <a:gd name="T54" fmla="*/ 279 w 1087"/>
              <a:gd name="T55" fmla="*/ 583 h 1437"/>
              <a:gd name="T56" fmla="*/ 392 w 1087"/>
              <a:gd name="T57" fmla="*/ 531 h 1437"/>
              <a:gd name="T58" fmla="*/ 437 w 1087"/>
              <a:gd name="T59" fmla="*/ 583 h 1437"/>
              <a:gd name="T60" fmla="*/ 375 w 1087"/>
              <a:gd name="T61" fmla="*/ 330 h 1437"/>
              <a:gd name="T62" fmla="*/ 314 w 1087"/>
              <a:gd name="T63" fmla="*/ 330 h 1437"/>
              <a:gd name="T64" fmla="*/ 310 w 1087"/>
              <a:gd name="T65" fmla="*/ 488 h 1437"/>
              <a:gd name="T66" fmla="*/ 378 w 1087"/>
              <a:gd name="T67" fmla="*/ 488 h 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87" h="1437">
                <a:moveTo>
                  <a:pt x="1027" y="0"/>
                </a:moveTo>
                <a:lnTo>
                  <a:pt x="60" y="0"/>
                </a:lnTo>
                <a:cubicBezTo>
                  <a:pt x="27" y="0"/>
                  <a:pt x="0" y="27"/>
                  <a:pt x="0" y="60"/>
                </a:cubicBezTo>
                <a:lnTo>
                  <a:pt x="0" y="1377"/>
                </a:lnTo>
                <a:cubicBezTo>
                  <a:pt x="0" y="1410"/>
                  <a:pt x="27" y="1437"/>
                  <a:pt x="60" y="1437"/>
                </a:cubicBezTo>
                <a:lnTo>
                  <a:pt x="1027" y="1437"/>
                </a:lnTo>
                <a:cubicBezTo>
                  <a:pt x="1060" y="1437"/>
                  <a:pt x="1087" y="1410"/>
                  <a:pt x="1087" y="1377"/>
                </a:cubicBezTo>
                <a:lnTo>
                  <a:pt x="1087" y="60"/>
                </a:lnTo>
                <a:cubicBezTo>
                  <a:pt x="1087" y="27"/>
                  <a:pt x="1060" y="0"/>
                  <a:pt x="1027" y="0"/>
                </a:cubicBezTo>
                <a:close/>
                <a:moveTo>
                  <a:pt x="543" y="1420"/>
                </a:moveTo>
                <a:cubicBezTo>
                  <a:pt x="520" y="1420"/>
                  <a:pt x="501" y="1401"/>
                  <a:pt x="501" y="1377"/>
                </a:cubicBezTo>
                <a:cubicBezTo>
                  <a:pt x="501" y="1354"/>
                  <a:pt x="520" y="1334"/>
                  <a:pt x="543" y="1334"/>
                </a:cubicBezTo>
                <a:cubicBezTo>
                  <a:pt x="567" y="1334"/>
                  <a:pt x="586" y="1353"/>
                  <a:pt x="586" y="1377"/>
                </a:cubicBezTo>
                <a:cubicBezTo>
                  <a:pt x="586" y="1401"/>
                  <a:pt x="567" y="1420"/>
                  <a:pt x="543" y="1420"/>
                </a:cubicBezTo>
                <a:close/>
                <a:moveTo>
                  <a:pt x="967" y="1317"/>
                </a:moveTo>
                <a:lnTo>
                  <a:pt x="120" y="1317"/>
                </a:lnTo>
                <a:lnTo>
                  <a:pt x="120" y="119"/>
                </a:lnTo>
                <a:lnTo>
                  <a:pt x="225" y="119"/>
                </a:lnTo>
                <a:lnTo>
                  <a:pt x="225" y="268"/>
                </a:lnTo>
                <a:lnTo>
                  <a:pt x="271" y="229"/>
                </a:lnTo>
                <a:lnTo>
                  <a:pt x="318" y="268"/>
                </a:lnTo>
                <a:lnTo>
                  <a:pt x="318" y="119"/>
                </a:lnTo>
                <a:lnTo>
                  <a:pt x="967" y="119"/>
                </a:lnTo>
                <a:lnTo>
                  <a:pt x="967" y="1317"/>
                </a:lnTo>
                <a:lnTo>
                  <a:pt x="967" y="1317"/>
                </a:lnTo>
                <a:close/>
                <a:moveTo>
                  <a:pt x="862" y="391"/>
                </a:moveTo>
                <a:lnTo>
                  <a:pt x="543" y="391"/>
                </a:lnTo>
                <a:lnTo>
                  <a:pt x="543" y="344"/>
                </a:lnTo>
                <a:lnTo>
                  <a:pt x="862" y="344"/>
                </a:lnTo>
                <a:lnTo>
                  <a:pt x="862" y="391"/>
                </a:lnTo>
                <a:lnTo>
                  <a:pt x="862" y="391"/>
                </a:lnTo>
                <a:close/>
                <a:moveTo>
                  <a:pt x="862" y="569"/>
                </a:moveTo>
                <a:lnTo>
                  <a:pt x="543" y="569"/>
                </a:lnTo>
                <a:lnTo>
                  <a:pt x="543" y="522"/>
                </a:lnTo>
                <a:lnTo>
                  <a:pt x="862" y="522"/>
                </a:lnTo>
                <a:lnTo>
                  <a:pt x="862" y="569"/>
                </a:lnTo>
                <a:lnTo>
                  <a:pt x="862" y="569"/>
                </a:lnTo>
                <a:close/>
                <a:moveTo>
                  <a:pt x="225" y="702"/>
                </a:moveTo>
                <a:lnTo>
                  <a:pt x="862" y="702"/>
                </a:lnTo>
                <a:lnTo>
                  <a:pt x="862" y="749"/>
                </a:lnTo>
                <a:lnTo>
                  <a:pt x="225" y="749"/>
                </a:lnTo>
                <a:lnTo>
                  <a:pt x="225" y="702"/>
                </a:lnTo>
                <a:close/>
                <a:moveTo>
                  <a:pt x="225" y="880"/>
                </a:moveTo>
                <a:lnTo>
                  <a:pt x="862" y="880"/>
                </a:lnTo>
                <a:lnTo>
                  <a:pt x="862" y="927"/>
                </a:lnTo>
                <a:lnTo>
                  <a:pt x="225" y="927"/>
                </a:lnTo>
                <a:lnTo>
                  <a:pt x="225" y="880"/>
                </a:lnTo>
                <a:close/>
                <a:moveTo>
                  <a:pt x="225" y="1060"/>
                </a:moveTo>
                <a:lnTo>
                  <a:pt x="862" y="1060"/>
                </a:lnTo>
                <a:lnTo>
                  <a:pt x="862" y="1107"/>
                </a:lnTo>
                <a:lnTo>
                  <a:pt x="225" y="1107"/>
                </a:lnTo>
                <a:lnTo>
                  <a:pt x="225" y="1060"/>
                </a:lnTo>
                <a:close/>
                <a:moveTo>
                  <a:pt x="314" y="330"/>
                </a:moveTo>
                <a:lnTo>
                  <a:pt x="225" y="583"/>
                </a:lnTo>
                <a:lnTo>
                  <a:pt x="252" y="583"/>
                </a:lnTo>
                <a:lnTo>
                  <a:pt x="279" y="583"/>
                </a:lnTo>
                <a:lnTo>
                  <a:pt x="296" y="531"/>
                </a:lnTo>
                <a:lnTo>
                  <a:pt x="392" y="531"/>
                </a:lnTo>
                <a:lnTo>
                  <a:pt x="409" y="583"/>
                </a:lnTo>
                <a:lnTo>
                  <a:pt x="437" y="583"/>
                </a:lnTo>
                <a:lnTo>
                  <a:pt x="465" y="583"/>
                </a:lnTo>
                <a:lnTo>
                  <a:pt x="375" y="330"/>
                </a:lnTo>
                <a:lnTo>
                  <a:pt x="345" y="330"/>
                </a:lnTo>
                <a:lnTo>
                  <a:pt x="314" y="330"/>
                </a:lnTo>
                <a:close/>
                <a:moveTo>
                  <a:pt x="378" y="488"/>
                </a:moveTo>
                <a:lnTo>
                  <a:pt x="310" y="488"/>
                </a:lnTo>
                <a:lnTo>
                  <a:pt x="344" y="386"/>
                </a:lnTo>
                <a:lnTo>
                  <a:pt x="378" y="488"/>
                </a:lnTo>
                <a:close/>
              </a:path>
            </a:pathLst>
          </a:custGeom>
          <a:noFill/>
          <a:ln>
            <a:solidFill>
              <a:schemeClr val="bg1">
                <a:lumMod val="85000"/>
                <a:lumOff val="1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113" name="open-book-with-bookmark_73759"/>
          <p:cNvSpPr>
            <a:spLocks noChangeAspect="1"/>
          </p:cNvSpPr>
          <p:nvPr/>
        </p:nvSpPr>
        <p:spPr bwMode="auto">
          <a:xfrm>
            <a:off x="7185404" y="2130978"/>
            <a:ext cx="609685" cy="489939"/>
          </a:xfrm>
          <a:custGeom>
            <a:avLst/>
            <a:gdLst>
              <a:gd name="T0" fmla="*/ 2631 w 2746"/>
              <a:gd name="T1" fmla="*/ 133 h 2210"/>
              <a:gd name="T2" fmla="*/ 1111 w 2746"/>
              <a:gd name="T3" fmla="*/ 67 h 2210"/>
              <a:gd name="T4" fmla="*/ 680 w 2746"/>
              <a:gd name="T5" fmla="*/ 67 h 2210"/>
              <a:gd name="T6" fmla="*/ 115 w 2746"/>
              <a:gd name="T7" fmla="*/ 231 h 2210"/>
              <a:gd name="T8" fmla="*/ 0 w 2746"/>
              <a:gd name="T9" fmla="*/ 2143 h 2210"/>
              <a:gd name="T10" fmla="*/ 2679 w 2746"/>
              <a:gd name="T11" fmla="*/ 2210 h 2210"/>
              <a:gd name="T12" fmla="*/ 2679 w 2746"/>
              <a:gd name="T13" fmla="*/ 231 h 2210"/>
              <a:gd name="T14" fmla="*/ 248 w 2746"/>
              <a:gd name="T15" fmla="*/ 200 h 2210"/>
              <a:gd name="T16" fmla="*/ 407 w 2746"/>
              <a:gd name="T17" fmla="*/ 285 h 2210"/>
              <a:gd name="T18" fmla="*/ 680 w 2746"/>
              <a:gd name="T19" fmla="*/ 418 h 2210"/>
              <a:gd name="T20" fmla="*/ 340 w 2746"/>
              <a:gd name="T21" fmla="*/ 592 h 2210"/>
              <a:gd name="T22" fmla="*/ 680 w 2746"/>
              <a:gd name="T23" fmla="*/ 687 h 2210"/>
              <a:gd name="T24" fmla="*/ 794 w 2746"/>
              <a:gd name="T25" fmla="*/ 734 h 2210"/>
              <a:gd name="T26" fmla="*/ 997 w 2746"/>
              <a:gd name="T27" fmla="*/ 730 h 2210"/>
              <a:gd name="T28" fmla="*/ 1111 w 2746"/>
              <a:gd name="T29" fmla="*/ 658 h 2210"/>
              <a:gd name="T30" fmla="*/ 1150 w 2746"/>
              <a:gd name="T31" fmla="*/ 525 h 2210"/>
              <a:gd name="T32" fmla="*/ 1150 w 2746"/>
              <a:gd name="T33" fmla="*/ 418 h 2210"/>
              <a:gd name="T34" fmla="*/ 1111 w 2746"/>
              <a:gd name="T35" fmla="*/ 285 h 2210"/>
              <a:gd name="T36" fmla="*/ 1306 w 2746"/>
              <a:gd name="T37" fmla="*/ 1912 h 2210"/>
              <a:gd name="T38" fmla="*/ 1440 w 2746"/>
              <a:gd name="T39" fmla="*/ 200 h 2210"/>
              <a:gd name="T40" fmla="*/ 1217 w 2746"/>
              <a:gd name="T41" fmla="*/ 832 h 2210"/>
              <a:gd name="T42" fmla="*/ 340 w 2746"/>
              <a:gd name="T43" fmla="*/ 832 h 2210"/>
              <a:gd name="T44" fmla="*/ 1217 w 2746"/>
              <a:gd name="T45" fmla="*/ 832 h 2210"/>
              <a:gd name="T46" fmla="*/ 407 w 2746"/>
              <a:gd name="T47" fmla="*/ 1138 h 2210"/>
              <a:gd name="T48" fmla="*/ 1150 w 2746"/>
              <a:gd name="T49" fmla="*/ 1005 h 2210"/>
              <a:gd name="T50" fmla="*/ 1150 w 2746"/>
              <a:gd name="T51" fmla="*/ 1378 h 2210"/>
              <a:gd name="T52" fmla="*/ 407 w 2746"/>
              <a:gd name="T53" fmla="*/ 1245 h 2210"/>
              <a:gd name="T54" fmla="*/ 1217 w 2746"/>
              <a:gd name="T55" fmla="*/ 1552 h 2210"/>
              <a:gd name="T56" fmla="*/ 340 w 2746"/>
              <a:gd name="T57" fmla="*/ 1552 h 2210"/>
              <a:gd name="T58" fmla="*/ 1217 w 2746"/>
              <a:gd name="T59" fmla="*/ 1552 h 2210"/>
              <a:gd name="T60" fmla="*/ 2347 w 2746"/>
              <a:gd name="T61" fmla="*/ 285 h 2210"/>
              <a:gd name="T62" fmla="*/ 1613 w 2746"/>
              <a:gd name="T63" fmla="*/ 418 h 2210"/>
              <a:gd name="T64" fmla="*/ 1613 w 2746"/>
              <a:gd name="T65" fmla="*/ 525 h 2210"/>
              <a:gd name="T66" fmla="*/ 2347 w 2746"/>
              <a:gd name="T67" fmla="*/ 658 h 2210"/>
              <a:gd name="T68" fmla="*/ 1547 w 2746"/>
              <a:gd name="T69" fmla="*/ 832 h 2210"/>
              <a:gd name="T70" fmla="*/ 2413 w 2746"/>
              <a:gd name="T71" fmla="*/ 832 h 2210"/>
              <a:gd name="T72" fmla="*/ 1547 w 2746"/>
              <a:gd name="T73" fmla="*/ 832 h 2210"/>
              <a:gd name="T74" fmla="*/ 2347 w 2746"/>
              <a:gd name="T75" fmla="*/ 1005 h 2210"/>
              <a:gd name="T76" fmla="*/ 1613 w 2746"/>
              <a:gd name="T77" fmla="*/ 1138 h 2210"/>
              <a:gd name="T78" fmla="*/ 1613 w 2746"/>
              <a:gd name="T79" fmla="*/ 1245 h 2210"/>
              <a:gd name="T80" fmla="*/ 2347 w 2746"/>
              <a:gd name="T81" fmla="*/ 1378 h 2210"/>
              <a:gd name="T82" fmla="*/ 1547 w 2746"/>
              <a:gd name="T83" fmla="*/ 1552 h 2210"/>
              <a:gd name="T84" fmla="*/ 2413 w 2746"/>
              <a:gd name="T85" fmla="*/ 1552 h 2210"/>
              <a:gd name="T86" fmla="*/ 1547 w 2746"/>
              <a:gd name="T87" fmla="*/ 1552 h 2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746" h="2210">
                <a:moveTo>
                  <a:pt x="2679" y="231"/>
                </a:moveTo>
                <a:lnTo>
                  <a:pt x="2631" y="231"/>
                </a:lnTo>
                <a:lnTo>
                  <a:pt x="2631" y="133"/>
                </a:lnTo>
                <a:cubicBezTo>
                  <a:pt x="2631" y="97"/>
                  <a:pt x="2601" y="67"/>
                  <a:pt x="2564" y="67"/>
                </a:cubicBezTo>
                <a:lnTo>
                  <a:pt x="1373" y="67"/>
                </a:lnTo>
                <a:lnTo>
                  <a:pt x="1111" y="67"/>
                </a:lnTo>
                <a:cubicBezTo>
                  <a:pt x="1111" y="30"/>
                  <a:pt x="1081" y="0"/>
                  <a:pt x="1044" y="0"/>
                </a:cubicBezTo>
                <a:lnTo>
                  <a:pt x="747" y="0"/>
                </a:lnTo>
                <a:cubicBezTo>
                  <a:pt x="710" y="0"/>
                  <a:pt x="680" y="30"/>
                  <a:pt x="680" y="67"/>
                </a:cubicBezTo>
                <a:lnTo>
                  <a:pt x="182" y="67"/>
                </a:lnTo>
                <a:cubicBezTo>
                  <a:pt x="145" y="67"/>
                  <a:pt x="115" y="97"/>
                  <a:pt x="115" y="133"/>
                </a:cubicBezTo>
                <a:lnTo>
                  <a:pt x="115" y="231"/>
                </a:lnTo>
                <a:lnTo>
                  <a:pt x="67" y="231"/>
                </a:lnTo>
                <a:cubicBezTo>
                  <a:pt x="30" y="231"/>
                  <a:pt x="0" y="261"/>
                  <a:pt x="0" y="298"/>
                </a:cubicBezTo>
                <a:lnTo>
                  <a:pt x="0" y="2143"/>
                </a:lnTo>
                <a:cubicBezTo>
                  <a:pt x="0" y="2180"/>
                  <a:pt x="30" y="2210"/>
                  <a:pt x="67" y="2210"/>
                </a:cubicBezTo>
                <a:lnTo>
                  <a:pt x="1373" y="2210"/>
                </a:lnTo>
                <a:lnTo>
                  <a:pt x="2679" y="2210"/>
                </a:lnTo>
                <a:cubicBezTo>
                  <a:pt x="2716" y="2210"/>
                  <a:pt x="2746" y="2180"/>
                  <a:pt x="2746" y="2143"/>
                </a:cubicBezTo>
                <a:lnTo>
                  <a:pt x="2746" y="298"/>
                </a:lnTo>
                <a:cubicBezTo>
                  <a:pt x="2746" y="261"/>
                  <a:pt x="2716" y="231"/>
                  <a:pt x="2679" y="231"/>
                </a:cubicBezTo>
                <a:close/>
                <a:moveTo>
                  <a:pt x="1306" y="1912"/>
                </a:moveTo>
                <a:lnTo>
                  <a:pt x="248" y="1912"/>
                </a:lnTo>
                <a:lnTo>
                  <a:pt x="248" y="200"/>
                </a:lnTo>
                <a:lnTo>
                  <a:pt x="680" y="200"/>
                </a:lnTo>
                <a:lnTo>
                  <a:pt x="680" y="285"/>
                </a:lnTo>
                <a:lnTo>
                  <a:pt x="407" y="285"/>
                </a:lnTo>
                <a:cubicBezTo>
                  <a:pt x="370" y="285"/>
                  <a:pt x="340" y="315"/>
                  <a:pt x="340" y="352"/>
                </a:cubicBezTo>
                <a:cubicBezTo>
                  <a:pt x="340" y="388"/>
                  <a:pt x="370" y="418"/>
                  <a:pt x="407" y="418"/>
                </a:cubicBezTo>
                <a:lnTo>
                  <a:pt x="680" y="418"/>
                </a:lnTo>
                <a:lnTo>
                  <a:pt x="680" y="525"/>
                </a:lnTo>
                <a:lnTo>
                  <a:pt x="407" y="525"/>
                </a:lnTo>
                <a:cubicBezTo>
                  <a:pt x="370" y="525"/>
                  <a:pt x="340" y="555"/>
                  <a:pt x="340" y="592"/>
                </a:cubicBezTo>
                <a:cubicBezTo>
                  <a:pt x="340" y="628"/>
                  <a:pt x="370" y="658"/>
                  <a:pt x="407" y="658"/>
                </a:cubicBezTo>
                <a:lnTo>
                  <a:pt x="680" y="658"/>
                </a:lnTo>
                <a:lnTo>
                  <a:pt x="680" y="687"/>
                </a:lnTo>
                <a:cubicBezTo>
                  <a:pt x="680" y="714"/>
                  <a:pt x="696" y="738"/>
                  <a:pt x="721" y="749"/>
                </a:cubicBezTo>
                <a:cubicBezTo>
                  <a:pt x="729" y="752"/>
                  <a:pt x="738" y="754"/>
                  <a:pt x="747" y="754"/>
                </a:cubicBezTo>
                <a:cubicBezTo>
                  <a:pt x="764" y="754"/>
                  <a:pt x="781" y="747"/>
                  <a:pt x="794" y="734"/>
                </a:cubicBezTo>
                <a:lnTo>
                  <a:pt x="870" y="658"/>
                </a:lnTo>
                <a:lnTo>
                  <a:pt x="926" y="658"/>
                </a:lnTo>
                <a:lnTo>
                  <a:pt x="997" y="730"/>
                </a:lnTo>
                <a:cubicBezTo>
                  <a:pt x="1016" y="749"/>
                  <a:pt x="1045" y="755"/>
                  <a:pt x="1070" y="744"/>
                </a:cubicBezTo>
                <a:cubicBezTo>
                  <a:pt x="1095" y="734"/>
                  <a:pt x="1111" y="710"/>
                  <a:pt x="1111" y="683"/>
                </a:cubicBezTo>
                <a:lnTo>
                  <a:pt x="1111" y="658"/>
                </a:lnTo>
                <a:lnTo>
                  <a:pt x="1150" y="658"/>
                </a:lnTo>
                <a:cubicBezTo>
                  <a:pt x="1187" y="658"/>
                  <a:pt x="1217" y="628"/>
                  <a:pt x="1217" y="592"/>
                </a:cubicBezTo>
                <a:cubicBezTo>
                  <a:pt x="1217" y="555"/>
                  <a:pt x="1187" y="525"/>
                  <a:pt x="1150" y="525"/>
                </a:cubicBezTo>
                <a:lnTo>
                  <a:pt x="1111" y="525"/>
                </a:lnTo>
                <a:lnTo>
                  <a:pt x="1111" y="418"/>
                </a:lnTo>
                <a:lnTo>
                  <a:pt x="1150" y="418"/>
                </a:lnTo>
                <a:cubicBezTo>
                  <a:pt x="1187" y="418"/>
                  <a:pt x="1217" y="388"/>
                  <a:pt x="1217" y="352"/>
                </a:cubicBezTo>
                <a:cubicBezTo>
                  <a:pt x="1217" y="315"/>
                  <a:pt x="1187" y="285"/>
                  <a:pt x="1150" y="285"/>
                </a:cubicBezTo>
                <a:lnTo>
                  <a:pt x="1111" y="285"/>
                </a:lnTo>
                <a:lnTo>
                  <a:pt x="1111" y="200"/>
                </a:lnTo>
                <a:lnTo>
                  <a:pt x="1306" y="200"/>
                </a:lnTo>
                <a:lnTo>
                  <a:pt x="1306" y="1912"/>
                </a:lnTo>
                <a:close/>
                <a:moveTo>
                  <a:pt x="2498" y="1912"/>
                </a:moveTo>
                <a:lnTo>
                  <a:pt x="1440" y="1912"/>
                </a:lnTo>
                <a:lnTo>
                  <a:pt x="1440" y="200"/>
                </a:lnTo>
                <a:lnTo>
                  <a:pt x="2498" y="200"/>
                </a:lnTo>
                <a:lnTo>
                  <a:pt x="2498" y="1912"/>
                </a:lnTo>
                <a:close/>
                <a:moveTo>
                  <a:pt x="1217" y="832"/>
                </a:moveTo>
                <a:cubicBezTo>
                  <a:pt x="1217" y="868"/>
                  <a:pt x="1187" y="898"/>
                  <a:pt x="1150" y="898"/>
                </a:cubicBezTo>
                <a:lnTo>
                  <a:pt x="407" y="898"/>
                </a:lnTo>
                <a:cubicBezTo>
                  <a:pt x="370" y="898"/>
                  <a:pt x="340" y="868"/>
                  <a:pt x="340" y="832"/>
                </a:cubicBezTo>
                <a:cubicBezTo>
                  <a:pt x="340" y="795"/>
                  <a:pt x="370" y="765"/>
                  <a:pt x="407" y="765"/>
                </a:cubicBezTo>
                <a:lnTo>
                  <a:pt x="1150" y="765"/>
                </a:lnTo>
                <a:cubicBezTo>
                  <a:pt x="1187" y="765"/>
                  <a:pt x="1217" y="795"/>
                  <a:pt x="1217" y="832"/>
                </a:cubicBezTo>
                <a:close/>
                <a:moveTo>
                  <a:pt x="1217" y="1072"/>
                </a:moveTo>
                <a:cubicBezTo>
                  <a:pt x="1217" y="1108"/>
                  <a:pt x="1187" y="1138"/>
                  <a:pt x="1150" y="1138"/>
                </a:cubicBezTo>
                <a:lnTo>
                  <a:pt x="407" y="1138"/>
                </a:lnTo>
                <a:cubicBezTo>
                  <a:pt x="370" y="1138"/>
                  <a:pt x="340" y="1108"/>
                  <a:pt x="340" y="1072"/>
                </a:cubicBezTo>
                <a:cubicBezTo>
                  <a:pt x="340" y="1035"/>
                  <a:pt x="370" y="1005"/>
                  <a:pt x="407" y="1005"/>
                </a:cubicBezTo>
                <a:lnTo>
                  <a:pt x="1150" y="1005"/>
                </a:lnTo>
                <a:cubicBezTo>
                  <a:pt x="1187" y="1005"/>
                  <a:pt x="1217" y="1035"/>
                  <a:pt x="1217" y="1072"/>
                </a:cubicBezTo>
                <a:close/>
                <a:moveTo>
                  <a:pt x="1217" y="1312"/>
                </a:moveTo>
                <a:cubicBezTo>
                  <a:pt x="1217" y="1348"/>
                  <a:pt x="1187" y="1378"/>
                  <a:pt x="1150" y="1378"/>
                </a:cubicBezTo>
                <a:lnTo>
                  <a:pt x="407" y="1378"/>
                </a:lnTo>
                <a:cubicBezTo>
                  <a:pt x="370" y="1378"/>
                  <a:pt x="340" y="1348"/>
                  <a:pt x="340" y="1312"/>
                </a:cubicBezTo>
                <a:cubicBezTo>
                  <a:pt x="340" y="1275"/>
                  <a:pt x="370" y="1245"/>
                  <a:pt x="407" y="1245"/>
                </a:cubicBezTo>
                <a:lnTo>
                  <a:pt x="1150" y="1245"/>
                </a:lnTo>
                <a:cubicBezTo>
                  <a:pt x="1187" y="1245"/>
                  <a:pt x="1217" y="1275"/>
                  <a:pt x="1217" y="1312"/>
                </a:cubicBezTo>
                <a:close/>
                <a:moveTo>
                  <a:pt x="1217" y="1552"/>
                </a:moveTo>
                <a:cubicBezTo>
                  <a:pt x="1217" y="1588"/>
                  <a:pt x="1187" y="1618"/>
                  <a:pt x="1150" y="1618"/>
                </a:cubicBezTo>
                <a:lnTo>
                  <a:pt x="407" y="1618"/>
                </a:lnTo>
                <a:cubicBezTo>
                  <a:pt x="370" y="1618"/>
                  <a:pt x="340" y="1588"/>
                  <a:pt x="340" y="1552"/>
                </a:cubicBezTo>
                <a:cubicBezTo>
                  <a:pt x="340" y="1515"/>
                  <a:pt x="370" y="1485"/>
                  <a:pt x="407" y="1485"/>
                </a:cubicBezTo>
                <a:lnTo>
                  <a:pt x="1150" y="1485"/>
                </a:lnTo>
                <a:cubicBezTo>
                  <a:pt x="1187" y="1485"/>
                  <a:pt x="1217" y="1515"/>
                  <a:pt x="1217" y="1552"/>
                </a:cubicBezTo>
                <a:close/>
                <a:moveTo>
                  <a:pt x="1547" y="352"/>
                </a:moveTo>
                <a:cubicBezTo>
                  <a:pt x="1547" y="315"/>
                  <a:pt x="1577" y="285"/>
                  <a:pt x="1613" y="285"/>
                </a:cubicBezTo>
                <a:lnTo>
                  <a:pt x="2347" y="285"/>
                </a:lnTo>
                <a:cubicBezTo>
                  <a:pt x="2383" y="285"/>
                  <a:pt x="2413" y="315"/>
                  <a:pt x="2413" y="352"/>
                </a:cubicBezTo>
                <a:cubicBezTo>
                  <a:pt x="2413" y="388"/>
                  <a:pt x="2383" y="418"/>
                  <a:pt x="2347" y="418"/>
                </a:cubicBezTo>
                <a:lnTo>
                  <a:pt x="1613" y="418"/>
                </a:lnTo>
                <a:cubicBezTo>
                  <a:pt x="1577" y="418"/>
                  <a:pt x="1547" y="388"/>
                  <a:pt x="1547" y="352"/>
                </a:cubicBezTo>
                <a:close/>
                <a:moveTo>
                  <a:pt x="1547" y="592"/>
                </a:moveTo>
                <a:cubicBezTo>
                  <a:pt x="1547" y="555"/>
                  <a:pt x="1577" y="525"/>
                  <a:pt x="1613" y="525"/>
                </a:cubicBezTo>
                <a:lnTo>
                  <a:pt x="2347" y="525"/>
                </a:lnTo>
                <a:cubicBezTo>
                  <a:pt x="2383" y="525"/>
                  <a:pt x="2413" y="555"/>
                  <a:pt x="2413" y="592"/>
                </a:cubicBezTo>
                <a:cubicBezTo>
                  <a:pt x="2413" y="628"/>
                  <a:pt x="2383" y="658"/>
                  <a:pt x="2347" y="658"/>
                </a:cubicBezTo>
                <a:lnTo>
                  <a:pt x="1613" y="658"/>
                </a:lnTo>
                <a:cubicBezTo>
                  <a:pt x="1577" y="658"/>
                  <a:pt x="1547" y="628"/>
                  <a:pt x="1547" y="592"/>
                </a:cubicBezTo>
                <a:close/>
                <a:moveTo>
                  <a:pt x="1547" y="832"/>
                </a:moveTo>
                <a:cubicBezTo>
                  <a:pt x="1547" y="795"/>
                  <a:pt x="1577" y="765"/>
                  <a:pt x="1613" y="765"/>
                </a:cubicBezTo>
                <a:lnTo>
                  <a:pt x="2347" y="765"/>
                </a:lnTo>
                <a:cubicBezTo>
                  <a:pt x="2383" y="765"/>
                  <a:pt x="2413" y="795"/>
                  <a:pt x="2413" y="832"/>
                </a:cubicBezTo>
                <a:cubicBezTo>
                  <a:pt x="2413" y="868"/>
                  <a:pt x="2383" y="898"/>
                  <a:pt x="2347" y="898"/>
                </a:cubicBezTo>
                <a:lnTo>
                  <a:pt x="1613" y="898"/>
                </a:lnTo>
                <a:cubicBezTo>
                  <a:pt x="1577" y="898"/>
                  <a:pt x="1547" y="868"/>
                  <a:pt x="1547" y="832"/>
                </a:cubicBezTo>
                <a:close/>
                <a:moveTo>
                  <a:pt x="1547" y="1072"/>
                </a:moveTo>
                <a:cubicBezTo>
                  <a:pt x="1547" y="1035"/>
                  <a:pt x="1577" y="1005"/>
                  <a:pt x="1613" y="1005"/>
                </a:cubicBezTo>
                <a:lnTo>
                  <a:pt x="2347" y="1005"/>
                </a:lnTo>
                <a:cubicBezTo>
                  <a:pt x="2383" y="1005"/>
                  <a:pt x="2413" y="1035"/>
                  <a:pt x="2413" y="1072"/>
                </a:cubicBezTo>
                <a:cubicBezTo>
                  <a:pt x="2413" y="1108"/>
                  <a:pt x="2383" y="1138"/>
                  <a:pt x="2347" y="1138"/>
                </a:cubicBezTo>
                <a:lnTo>
                  <a:pt x="1613" y="1138"/>
                </a:lnTo>
                <a:cubicBezTo>
                  <a:pt x="1577" y="1138"/>
                  <a:pt x="1547" y="1108"/>
                  <a:pt x="1547" y="1072"/>
                </a:cubicBezTo>
                <a:close/>
                <a:moveTo>
                  <a:pt x="1547" y="1312"/>
                </a:moveTo>
                <a:cubicBezTo>
                  <a:pt x="1547" y="1275"/>
                  <a:pt x="1577" y="1245"/>
                  <a:pt x="1613" y="1245"/>
                </a:cubicBezTo>
                <a:lnTo>
                  <a:pt x="2347" y="1245"/>
                </a:lnTo>
                <a:cubicBezTo>
                  <a:pt x="2383" y="1245"/>
                  <a:pt x="2413" y="1275"/>
                  <a:pt x="2413" y="1312"/>
                </a:cubicBezTo>
                <a:cubicBezTo>
                  <a:pt x="2413" y="1348"/>
                  <a:pt x="2383" y="1378"/>
                  <a:pt x="2347" y="1378"/>
                </a:cubicBezTo>
                <a:lnTo>
                  <a:pt x="1613" y="1378"/>
                </a:lnTo>
                <a:cubicBezTo>
                  <a:pt x="1577" y="1378"/>
                  <a:pt x="1547" y="1348"/>
                  <a:pt x="1547" y="1312"/>
                </a:cubicBezTo>
                <a:close/>
                <a:moveTo>
                  <a:pt x="1547" y="1552"/>
                </a:moveTo>
                <a:cubicBezTo>
                  <a:pt x="1547" y="1515"/>
                  <a:pt x="1577" y="1485"/>
                  <a:pt x="1613" y="1485"/>
                </a:cubicBezTo>
                <a:lnTo>
                  <a:pt x="2347" y="1485"/>
                </a:lnTo>
                <a:cubicBezTo>
                  <a:pt x="2383" y="1485"/>
                  <a:pt x="2413" y="1515"/>
                  <a:pt x="2413" y="1552"/>
                </a:cubicBezTo>
                <a:cubicBezTo>
                  <a:pt x="2413" y="1588"/>
                  <a:pt x="2383" y="1618"/>
                  <a:pt x="2347" y="1618"/>
                </a:cubicBezTo>
                <a:lnTo>
                  <a:pt x="1613" y="1618"/>
                </a:lnTo>
                <a:cubicBezTo>
                  <a:pt x="1577" y="1618"/>
                  <a:pt x="1547" y="1588"/>
                  <a:pt x="1547" y="15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  <a:lumOff val="1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114" name="set-square-school-tool_43453"/>
          <p:cNvSpPr>
            <a:spLocks noChangeAspect="1"/>
          </p:cNvSpPr>
          <p:nvPr/>
        </p:nvSpPr>
        <p:spPr bwMode="auto">
          <a:xfrm>
            <a:off x="10106666" y="2079740"/>
            <a:ext cx="560761" cy="609685"/>
          </a:xfrm>
          <a:custGeom>
            <a:avLst/>
            <a:gdLst>
              <a:gd name="T0" fmla="*/ 1608 w 1800"/>
              <a:gd name="T1" fmla="*/ 1722 h 1960"/>
              <a:gd name="T2" fmla="*/ 1573 w 1800"/>
              <a:gd name="T3" fmla="*/ 1754 h 1960"/>
              <a:gd name="T4" fmla="*/ 1527 w 1800"/>
              <a:gd name="T5" fmla="*/ 1750 h 1960"/>
              <a:gd name="T6" fmla="*/ 1527 w 1800"/>
              <a:gd name="T7" fmla="*/ 1704 h 1960"/>
              <a:gd name="T8" fmla="*/ 1564 w 1800"/>
              <a:gd name="T9" fmla="*/ 1666 h 1960"/>
              <a:gd name="T10" fmla="*/ 1468 w 1800"/>
              <a:gd name="T11" fmla="*/ 1562 h 1960"/>
              <a:gd name="T12" fmla="*/ 1378 w 1800"/>
              <a:gd name="T13" fmla="*/ 1652 h 1960"/>
              <a:gd name="T14" fmla="*/ 1332 w 1800"/>
              <a:gd name="T15" fmla="*/ 1652 h 1960"/>
              <a:gd name="T16" fmla="*/ 1332 w 1800"/>
              <a:gd name="T17" fmla="*/ 1606 h 1960"/>
              <a:gd name="T18" fmla="*/ 1424 w 1800"/>
              <a:gd name="T19" fmla="*/ 1514 h 1960"/>
              <a:gd name="T20" fmla="*/ 1328 w 1800"/>
              <a:gd name="T21" fmla="*/ 1409 h 1960"/>
              <a:gd name="T22" fmla="*/ 1280 w 1800"/>
              <a:gd name="T23" fmla="*/ 1457 h 1960"/>
              <a:gd name="T24" fmla="*/ 1234 w 1800"/>
              <a:gd name="T25" fmla="*/ 1457 h 1960"/>
              <a:gd name="T26" fmla="*/ 1234 w 1800"/>
              <a:gd name="T27" fmla="*/ 1411 h 1960"/>
              <a:gd name="T28" fmla="*/ 1285 w 1800"/>
              <a:gd name="T29" fmla="*/ 1361 h 1960"/>
              <a:gd name="T30" fmla="*/ 1189 w 1800"/>
              <a:gd name="T31" fmla="*/ 1257 h 1960"/>
              <a:gd name="T32" fmla="*/ 1085 w 1800"/>
              <a:gd name="T33" fmla="*/ 1360 h 1960"/>
              <a:gd name="T34" fmla="*/ 1039 w 1800"/>
              <a:gd name="T35" fmla="*/ 1360 h 1960"/>
              <a:gd name="T36" fmla="*/ 1039 w 1800"/>
              <a:gd name="T37" fmla="*/ 1314 h 1960"/>
              <a:gd name="T38" fmla="*/ 1145 w 1800"/>
              <a:gd name="T39" fmla="*/ 1209 h 1960"/>
              <a:gd name="T40" fmla="*/ 1033 w 1800"/>
              <a:gd name="T41" fmla="*/ 1087 h 1960"/>
              <a:gd name="T42" fmla="*/ 988 w 1800"/>
              <a:gd name="T43" fmla="*/ 1133 h 1960"/>
              <a:gd name="T44" fmla="*/ 942 w 1800"/>
              <a:gd name="T45" fmla="*/ 1133 h 1960"/>
              <a:gd name="T46" fmla="*/ 942 w 1800"/>
              <a:gd name="T47" fmla="*/ 1087 h 1960"/>
              <a:gd name="T48" fmla="*/ 989 w 1800"/>
              <a:gd name="T49" fmla="*/ 1039 h 1960"/>
              <a:gd name="T50" fmla="*/ 878 w 1800"/>
              <a:gd name="T51" fmla="*/ 918 h 1960"/>
              <a:gd name="T52" fmla="*/ 761 w 1800"/>
              <a:gd name="T53" fmla="*/ 1035 h 1960"/>
              <a:gd name="T54" fmla="*/ 715 w 1800"/>
              <a:gd name="T55" fmla="*/ 1035 h 1960"/>
              <a:gd name="T56" fmla="*/ 715 w 1800"/>
              <a:gd name="T57" fmla="*/ 989 h 1960"/>
              <a:gd name="T58" fmla="*/ 834 w 1800"/>
              <a:gd name="T59" fmla="*/ 870 h 1960"/>
              <a:gd name="T60" fmla="*/ 738 w 1800"/>
              <a:gd name="T61" fmla="*/ 765 h 1960"/>
              <a:gd name="T62" fmla="*/ 696 w 1800"/>
              <a:gd name="T63" fmla="*/ 808 h 1960"/>
              <a:gd name="T64" fmla="*/ 650 w 1800"/>
              <a:gd name="T65" fmla="*/ 808 h 1960"/>
              <a:gd name="T66" fmla="*/ 650 w 1800"/>
              <a:gd name="T67" fmla="*/ 762 h 1960"/>
              <a:gd name="T68" fmla="*/ 694 w 1800"/>
              <a:gd name="T69" fmla="*/ 718 h 1960"/>
              <a:gd name="T70" fmla="*/ 598 w 1800"/>
              <a:gd name="T71" fmla="*/ 613 h 1960"/>
              <a:gd name="T72" fmla="*/ 501 w 1800"/>
              <a:gd name="T73" fmla="*/ 710 h 1960"/>
              <a:gd name="T74" fmla="*/ 455 w 1800"/>
              <a:gd name="T75" fmla="*/ 710 h 1960"/>
              <a:gd name="T76" fmla="*/ 455 w 1800"/>
              <a:gd name="T77" fmla="*/ 664 h 1960"/>
              <a:gd name="T78" fmla="*/ 554 w 1800"/>
              <a:gd name="T79" fmla="*/ 565 h 1960"/>
              <a:gd name="T80" fmla="*/ 443 w 1800"/>
              <a:gd name="T81" fmla="*/ 444 h 1960"/>
              <a:gd name="T82" fmla="*/ 403 w 1800"/>
              <a:gd name="T83" fmla="*/ 483 h 1960"/>
              <a:gd name="T84" fmla="*/ 357 w 1800"/>
              <a:gd name="T85" fmla="*/ 483 h 1960"/>
              <a:gd name="T86" fmla="*/ 357 w 1800"/>
              <a:gd name="T87" fmla="*/ 437 h 1960"/>
              <a:gd name="T88" fmla="*/ 399 w 1800"/>
              <a:gd name="T89" fmla="*/ 396 h 1960"/>
              <a:gd name="T90" fmla="*/ 303 w 1800"/>
              <a:gd name="T91" fmla="*/ 291 h 1960"/>
              <a:gd name="T92" fmla="*/ 208 w 1800"/>
              <a:gd name="T93" fmla="*/ 386 h 1960"/>
              <a:gd name="T94" fmla="*/ 162 w 1800"/>
              <a:gd name="T95" fmla="*/ 386 h 1960"/>
              <a:gd name="T96" fmla="*/ 162 w 1800"/>
              <a:gd name="T97" fmla="*/ 340 h 1960"/>
              <a:gd name="T98" fmla="*/ 251 w 1800"/>
              <a:gd name="T99" fmla="*/ 243 h 1960"/>
              <a:gd name="T100" fmla="*/ 45 w 1800"/>
              <a:gd name="T101" fmla="*/ 26 h 1960"/>
              <a:gd name="T102" fmla="*/ 0 w 1800"/>
              <a:gd name="T103" fmla="*/ 44 h 1960"/>
              <a:gd name="T104" fmla="*/ 0 w 1800"/>
              <a:gd name="T105" fmla="*/ 1896 h 1960"/>
              <a:gd name="T106" fmla="*/ 65 w 1800"/>
              <a:gd name="T107" fmla="*/ 1960 h 1960"/>
              <a:gd name="T108" fmla="*/ 1754 w 1800"/>
              <a:gd name="T109" fmla="*/ 1960 h 1960"/>
              <a:gd name="T110" fmla="*/ 1776 w 1800"/>
              <a:gd name="T111" fmla="*/ 1912 h 1960"/>
              <a:gd name="T112" fmla="*/ 1608 w 1800"/>
              <a:gd name="T113" fmla="*/ 1722 h 1960"/>
              <a:gd name="T114" fmla="*/ 260 w 1800"/>
              <a:gd name="T115" fmla="*/ 1733 h 1960"/>
              <a:gd name="T116" fmla="*/ 260 w 1800"/>
              <a:gd name="T117" fmla="*/ 705 h 1960"/>
              <a:gd name="T118" fmla="*/ 1211 w 1800"/>
              <a:gd name="T119" fmla="*/ 1733 h 1960"/>
              <a:gd name="T120" fmla="*/ 260 w 1800"/>
              <a:gd name="T121" fmla="*/ 1733 h 1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00" h="1960">
                <a:moveTo>
                  <a:pt x="1608" y="1722"/>
                </a:moveTo>
                <a:lnTo>
                  <a:pt x="1573" y="1754"/>
                </a:lnTo>
                <a:cubicBezTo>
                  <a:pt x="1560" y="1766"/>
                  <a:pt x="1539" y="1762"/>
                  <a:pt x="1527" y="1750"/>
                </a:cubicBezTo>
                <a:cubicBezTo>
                  <a:pt x="1514" y="1737"/>
                  <a:pt x="1514" y="1716"/>
                  <a:pt x="1527" y="1704"/>
                </a:cubicBezTo>
                <a:lnTo>
                  <a:pt x="1564" y="1666"/>
                </a:lnTo>
                <a:lnTo>
                  <a:pt x="1468" y="1562"/>
                </a:lnTo>
                <a:lnTo>
                  <a:pt x="1378" y="1652"/>
                </a:lnTo>
                <a:cubicBezTo>
                  <a:pt x="1365" y="1665"/>
                  <a:pt x="1344" y="1665"/>
                  <a:pt x="1332" y="1652"/>
                </a:cubicBezTo>
                <a:cubicBezTo>
                  <a:pt x="1319" y="1640"/>
                  <a:pt x="1319" y="1619"/>
                  <a:pt x="1332" y="1606"/>
                </a:cubicBezTo>
                <a:lnTo>
                  <a:pt x="1424" y="1514"/>
                </a:lnTo>
                <a:lnTo>
                  <a:pt x="1328" y="1409"/>
                </a:lnTo>
                <a:lnTo>
                  <a:pt x="1280" y="1457"/>
                </a:lnTo>
                <a:cubicBezTo>
                  <a:pt x="1268" y="1470"/>
                  <a:pt x="1247" y="1470"/>
                  <a:pt x="1234" y="1457"/>
                </a:cubicBezTo>
                <a:cubicBezTo>
                  <a:pt x="1222" y="1445"/>
                  <a:pt x="1222" y="1424"/>
                  <a:pt x="1234" y="1411"/>
                </a:cubicBezTo>
                <a:lnTo>
                  <a:pt x="1285" y="1361"/>
                </a:lnTo>
                <a:lnTo>
                  <a:pt x="1189" y="1257"/>
                </a:lnTo>
                <a:lnTo>
                  <a:pt x="1085" y="1360"/>
                </a:lnTo>
                <a:cubicBezTo>
                  <a:pt x="1073" y="1373"/>
                  <a:pt x="1052" y="1373"/>
                  <a:pt x="1039" y="1360"/>
                </a:cubicBezTo>
                <a:cubicBezTo>
                  <a:pt x="1027" y="1347"/>
                  <a:pt x="1027" y="1327"/>
                  <a:pt x="1039" y="1314"/>
                </a:cubicBezTo>
                <a:lnTo>
                  <a:pt x="1145" y="1209"/>
                </a:lnTo>
                <a:lnTo>
                  <a:pt x="1033" y="1087"/>
                </a:lnTo>
                <a:lnTo>
                  <a:pt x="988" y="1133"/>
                </a:lnTo>
                <a:cubicBezTo>
                  <a:pt x="975" y="1145"/>
                  <a:pt x="955" y="1145"/>
                  <a:pt x="942" y="1133"/>
                </a:cubicBezTo>
                <a:cubicBezTo>
                  <a:pt x="929" y="1120"/>
                  <a:pt x="929" y="1099"/>
                  <a:pt x="942" y="1087"/>
                </a:cubicBezTo>
                <a:lnTo>
                  <a:pt x="989" y="1039"/>
                </a:lnTo>
                <a:lnTo>
                  <a:pt x="878" y="918"/>
                </a:lnTo>
                <a:lnTo>
                  <a:pt x="761" y="1035"/>
                </a:lnTo>
                <a:cubicBezTo>
                  <a:pt x="748" y="1048"/>
                  <a:pt x="727" y="1048"/>
                  <a:pt x="715" y="1035"/>
                </a:cubicBezTo>
                <a:cubicBezTo>
                  <a:pt x="702" y="1022"/>
                  <a:pt x="702" y="1002"/>
                  <a:pt x="715" y="989"/>
                </a:cubicBezTo>
                <a:lnTo>
                  <a:pt x="834" y="870"/>
                </a:lnTo>
                <a:lnTo>
                  <a:pt x="738" y="765"/>
                </a:lnTo>
                <a:lnTo>
                  <a:pt x="696" y="808"/>
                </a:lnTo>
                <a:cubicBezTo>
                  <a:pt x="683" y="821"/>
                  <a:pt x="662" y="821"/>
                  <a:pt x="650" y="808"/>
                </a:cubicBezTo>
                <a:cubicBezTo>
                  <a:pt x="637" y="795"/>
                  <a:pt x="637" y="775"/>
                  <a:pt x="650" y="762"/>
                </a:cubicBezTo>
                <a:lnTo>
                  <a:pt x="694" y="718"/>
                </a:lnTo>
                <a:lnTo>
                  <a:pt x="598" y="613"/>
                </a:lnTo>
                <a:lnTo>
                  <a:pt x="501" y="710"/>
                </a:lnTo>
                <a:cubicBezTo>
                  <a:pt x="488" y="723"/>
                  <a:pt x="467" y="723"/>
                  <a:pt x="455" y="710"/>
                </a:cubicBezTo>
                <a:cubicBezTo>
                  <a:pt x="442" y="698"/>
                  <a:pt x="442" y="677"/>
                  <a:pt x="455" y="664"/>
                </a:cubicBezTo>
                <a:lnTo>
                  <a:pt x="554" y="565"/>
                </a:lnTo>
                <a:lnTo>
                  <a:pt x="443" y="444"/>
                </a:lnTo>
                <a:lnTo>
                  <a:pt x="403" y="483"/>
                </a:lnTo>
                <a:cubicBezTo>
                  <a:pt x="391" y="496"/>
                  <a:pt x="370" y="496"/>
                  <a:pt x="357" y="483"/>
                </a:cubicBezTo>
                <a:cubicBezTo>
                  <a:pt x="345" y="470"/>
                  <a:pt x="345" y="450"/>
                  <a:pt x="357" y="437"/>
                </a:cubicBezTo>
                <a:lnTo>
                  <a:pt x="399" y="396"/>
                </a:lnTo>
                <a:lnTo>
                  <a:pt x="303" y="291"/>
                </a:lnTo>
                <a:lnTo>
                  <a:pt x="208" y="386"/>
                </a:lnTo>
                <a:cubicBezTo>
                  <a:pt x="196" y="398"/>
                  <a:pt x="175" y="398"/>
                  <a:pt x="162" y="386"/>
                </a:cubicBezTo>
                <a:cubicBezTo>
                  <a:pt x="150" y="373"/>
                  <a:pt x="150" y="352"/>
                  <a:pt x="162" y="340"/>
                </a:cubicBezTo>
                <a:lnTo>
                  <a:pt x="251" y="243"/>
                </a:lnTo>
                <a:lnTo>
                  <a:pt x="45" y="26"/>
                </a:lnTo>
                <a:cubicBezTo>
                  <a:pt x="20" y="0"/>
                  <a:pt x="0" y="8"/>
                  <a:pt x="0" y="44"/>
                </a:cubicBezTo>
                <a:lnTo>
                  <a:pt x="0" y="1896"/>
                </a:lnTo>
                <a:cubicBezTo>
                  <a:pt x="0" y="1931"/>
                  <a:pt x="29" y="1960"/>
                  <a:pt x="65" y="1960"/>
                </a:cubicBezTo>
                <a:lnTo>
                  <a:pt x="1754" y="1960"/>
                </a:lnTo>
                <a:cubicBezTo>
                  <a:pt x="1790" y="1960"/>
                  <a:pt x="1800" y="1939"/>
                  <a:pt x="1776" y="1912"/>
                </a:cubicBezTo>
                <a:lnTo>
                  <a:pt x="1608" y="1722"/>
                </a:lnTo>
                <a:close/>
                <a:moveTo>
                  <a:pt x="260" y="1733"/>
                </a:moveTo>
                <a:lnTo>
                  <a:pt x="260" y="705"/>
                </a:lnTo>
                <a:lnTo>
                  <a:pt x="1211" y="1733"/>
                </a:lnTo>
                <a:lnTo>
                  <a:pt x="260" y="1733"/>
                </a:lnTo>
                <a:close/>
              </a:path>
            </a:pathLst>
          </a:custGeom>
          <a:noFill/>
          <a:ln>
            <a:solidFill>
              <a:schemeClr val="bg1">
                <a:lumMod val="85000"/>
                <a:lumOff val="1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重点工作概述</a:t>
            </a:r>
            <a:br>
              <a:rPr lang="zh-CN" altLang="zh-CN" dirty="0"/>
            </a:b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000"/>
                            </p:stCondLst>
                            <p:childTnLst>
                              <p:par>
                                <p:cTn id="1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 animBg="1"/>
      <p:bldP spid="127" grpId="0" animBg="1"/>
      <p:bldP spid="128" grpId="0" animBg="1"/>
      <p:bldP spid="11324" grpId="0" animBg="1"/>
      <p:bldP spid="11326" grpId="0"/>
      <p:bldP spid="82" grpId="0" animBg="1"/>
      <p:bldP spid="83" grpId="0" animBg="1"/>
      <p:bldP spid="84" grpId="0" animBg="1"/>
      <p:bldP spid="85" grpId="0" animBg="1"/>
      <p:bldP spid="86" grpId="0" animBg="1"/>
      <p:bldP spid="87" grpId="0"/>
      <p:bldP spid="92" grpId="0" animBg="1"/>
      <p:bldP spid="93" grpId="0" animBg="1"/>
      <p:bldP spid="94" grpId="0" animBg="1"/>
      <p:bldP spid="95" grpId="0" animBg="1"/>
      <p:bldP spid="96" grpId="0" animBg="1"/>
      <p:bldP spid="97" grpId="0"/>
      <p:bldP spid="102" grpId="0" animBg="1"/>
      <p:bldP spid="103" grpId="0" animBg="1"/>
      <p:bldP spid="104" grpId="0" animBg="1"/>
      <p:bldP spid="105" grpId="0" animBg="1"/>
      <p:bldP spid="106" grpId="0" animBg="1"/>
      <p:bldP spid="10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5912" y="3739995"/>
            <a:ext cx="7248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>
                <a:cs typeface="+mn-ea"/>
                <a:sym typeface="+mn-lt"/>
              </a:rPr>
              <a:t>Please text your title here. Your content to play here.</a:t>
            </a:r>
            <a:endParaRPr lang="en-US" altLang="zh-CN" b="1" dirty="0">
              <a:cs typeface="+mn-ea"/>
              <a:sym typeface="+mn-lt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1508573" y="2528423"/>
            <a:ext cx="1597025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8000" b="1">
                <a:latin typeface="楷体" panose="02010609060101010101" pitchFamily="49" charset="-122"/>
                <a:ea typeface="楷体" panose="02010609060101010101" pitchFamily="49" charset="-122"/>
                <a:cs typeface="+mn-ea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600" dirty="0">
                <a:ln w="22225">
                  <a:solidFill>
                    <a:schemeClr val="tx1"/>
                  </a:solidFill>
                </a:ln>
                <a:noFill/>
                <a:sym typeface="+mn-lt"/>
              </a:rPr>
              <a:t>02</a:t>
            </a:r>
            <a:endParaRPr lang="en-US" altLang="zh-CN" sz="9600" dirty="0">
              <a:ln w="22225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5" name="文本框 15"/>
          <p:cNvSpPr txBox="1">
            <a:spLocks noChangeArrowheads="1"/>
          </p:cNvSpPr>
          <p:nvPr/>
        </p:nvSpPr>
        <p:spPr bwMode="auto">
          <a:xfrm>
            <a:off x="3845087" y="2293445"/>
            <a:ext cx="834691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8800" dirty="0">
                <a:latin typeface="站酷酷黑" panose="02010600030101010101" pitchFamily="2" charset="-122"/>
                <a:ea typeface="站酷酷黑" panose="02010600030101010101" pitchFamily="2" charset="-122"/>
              </a:rPr>
              <a:t>工作完成情况</a:t>
            </a:r>
            <a:endParaRPr lang="zh-CN" altLang="en-US" sz="8800" dirty="0">
              <a:latin typeface="站酷酷黑" panose="02010600030101010101" pitchFamily="2" charset="-122"/>
              <a:ea typeface="站酷酷黑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21849" y="2087878"/>
            <a:ext cx="2770475" cy="2682243"/>
            <a:chOff x="2009869" y="687750"/>
            <a:chExt cx="5652000" cy="5472000"/>
          </a:xfrm>
        </p:grpSpPr>
        <p:sp>
          <p:nvSpPr>
            <p:cNvPr id="8" name="椭圆 7"/>
            <p:cNvSpPr/>
            <p:nvPr/>
          </p:nvSpPr>
          <p:spPr>
            <a:xfrm>
              <a:off x="2105119" y="783000"/>
              <a:ext cx="5472000" cy="529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009869" y="687750"/>
              <a:ext cx="5652000" cy="5472000"/>
            </a:xfrm>
            <a:prstGeom prst="ellipse">
              <a:avLst/>
            </a:prstGeom>
            <a:noFill/>
            <a:ln w="104775">
              <a:solidFill>
                <a:schemeClr val="tx1"/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工作达标情况</a:t>
            </a:r>
            <a:br>
              <a:rPr lang="zh-CN" altLang="zh-CN" dirty="0"/>
            </a:b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277972" y="3719139"/>
            <a:ext cx="2801242" cy="646986"/>
          </a:xfrm>
          <a:prstGeom prst="round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190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320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在此添加标题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77972" y="4503446"/>
            <a:ext cx="2795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请在此添加文字并根据需要调整字体大小，建议采用合适行距和合适的对齐方式。并根据需要调整字体大小，建议采用合适行距和合适的对齐方式。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Grp="1" noChangeAspect="1"/>
          </p:cNvPicPr>
          <p:nvPr isPhoto="1"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921" y="1981201"/>
            <a:ext cx="5246760" cy="41197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Freeform 20"/>
          <p:cNvSpPr>
            <a:spLocks noEditPoints="1"/>
          </p:cNvSpPr>
          <p:nvPr/>
        </p:nvSpPr>
        <p:spPr bwMode="auto">
          <a:xfrm>
            <a:off x="1641718" y="1606062"/>
            <a:ext cx="2568739" cy="2052462"/>
          </a:xfrm>
          <a:custGeom>
            <a:avLst/>
            <a:gdLst>
              <a:gd name="T0" fmla="*/ 575 w 745"/>
              <a:gd name="T1" fmla="*/ 570 h 594"/>
              <a:gd name="T2" fmla="*/ 0 w 745"/>
              <a:gd name="T3" fmla="*/ 570 h 594"/>
              <a:gd name="T4" fmla="*/ 298 w 745"/>
              <a:gd name="T5" fmla="*/ 220 h 594"/>
              <a:gd name="T6" fmla="*/ 288 w 745"/>
              <a:gd name="T7" fmla="*/ 209 h 594"/>
              <a:gd name="T8" fmla="*/ 544 w 745"/>
              <a:gd name="T9" fmla="*/ 245 h 594"/>
              <a:gd name="T10" fmla="*/ 32 w 745"/>
              <a:gd name="T11" fmla="*/ 201 h 594"/>
              <a:gd name="T12" fmla="*/ 205 w 745"/>
              <a:gd name="T13" fmla="*/ 430 h 594"/>
              <a:gd name="T14" fmla="*/ 98 w 745"/>
              <a:gd name="T15" fmla="*/ 362 h 594"/>
              <a:gd name="T16" fmla="*/ 98 w 745"/>
              <a:gd name="T17" fmla="*/ 385 h 594"/>
              <a:gd name="T18" fmla="*/ 312 w 745"/>
              <a:gd name="T19" fmla="*/ 317 h 594"/>
              <a:gd name="T20" fmla="*/ 98 w 745"/>
              <a:gd name="T21" fmla="*/ 317 h 594"/>
              <a:gd name="T22" fmla="*/ 312 w 745"/>
              <a:gd name="T23" fmla="*/ 296 h 594"/>
              <a:gd name="T24" fmla="*/ 552 w 745"/>
              <a:gd name="T25" fmla="*/ 249 h 594"/>
              <a:gd name="T26" fmla="*/ 552 w 745"/>
              <a:gd name="T27" fmla="*/ 249 h 594"/>
              <a:gd name="T28" fmla="*/ 552 w 745"/>
              <a:gd name="T29" fmla="*/ 37 h 594"/>
              <a:gd name="T30" fmla="*/ 338 w 745"/>
              <a:gd name="T31" fmla="*/ 134 h 594"/>
              <a:gd name="T32" fmla="*/ 583 w 745"/>
              <a:gd name="T33" fmla="*/ 148 h 594"/>
              <a:gd name="T34" fmla="*/ 373 w 745"/>
              <a:gd name="T35" fmla="*/ 103 h 594"/>
              <a:gd name="T36" fmla="*/ 591 w 745"/>
              <a:gd name="T37" fmla="*/ 258 h 594"/>
              <a:gd name="T38" fmla="*/ 675 w 745"/>
              <a:gd name="T39" fmla="*/ 154 h 594"/>
              <a:gd name="T40" fmla="*/ 698 w 745"/>
              <a:gd name="T41" fmla="*/ 179 h 594"/>
              <a:gd name="T42" fmla="*/ 685 w 745"/>
              <a:gd name="T43" fmla="*/ 152 h 594"/>
              <a:gd name="T44" fmla="*/ 681 w 745"/>
              <a:gd name="T45" fmla="*/ 290 h 594"/>
              <a:gd name="T46" fmla="*/ 680 w 745"/>
              <a:gd name="T47" fmla="*/ 319 h 594"/>
              <a:gd name="T48" fmla="*/ 703 w 745"/>
              <a:gd name="T49" fmla="*/ 319 h 594"/>
              <a:gd name="T50" fmla="*/ 702 w 745"/>
              <a:gd name="T51" fmla="*/ 290 h 594"/>
              <a:gd name="T52" fmla="*/ 698 w 745"/>
              <a:gd name="T53" fmla="*/ 229 h 594"/>
              <a:gd name="T54" fmla="*/ 344 w 745"/>
              <a:gd name="T55" fmla="*/ 320 h 594"/>
              <a:gd name="T56" fmla="*/ 376 w 745"/>
              <a:gd name="T57" fmla="*/ 447 h 594"/>
              <a:gd name="T58" fmla="*/ 389 w 745"/>
              <a:gd name="T59" fmla="*/ 436 h 594"/>
              <a:gd name="T60" fmla="*/ 394 w 745"/>
              <a:gd name="T61" fmla="*/ 420 h 594"/>
              <a:gd name="T62" fmla="*/ 409 w 745"/>
              <a:gd name="T63" fmla="*/ 430 h 594"/>
              <a:gd name="T64" fmla="*/ 420 w 745"/>
              <a:gd name="T65" fmla="*/ 455 h 594"/>
              <a:gd name="T66" fmla="*/ 434 w 745"/>
              <a:gd name="T67" fmla="*/ 465 h 594"/>
              <a:gd name="T68" fmla="*/ 455 w 745"/>
              <a:gd name="T69" fmla="*/ 462 h 594"/>
              <a:gd name="T70" fmla="*/ 451 w 745"/>
              <a:gd name="T71" fmla="*/ 450 h 594"/>
              <a:gd name="T72" fmla="*/ 440 w 745"/>
              <a:gd name="T73" fmla="*/ 425 h 594"/>
              <a:gd name="T74" fmla="*/ 425 w 745"/>
              <a:gd name="T75" fmla="*/ 415 h 594"/>
              <a:gd name="T76" fmla="*/ 463 w 745"/>
              <a:gd name="T77" fmla="*/ 395 h 594"/>
              <a:gd name="T78" fmla="*/ 448 w 745"/>
              <a:gd name="T79" fmla="*/ 390 h 594"/>
              <a:gd name="T80" fmla="*/ 438 w 745"/>
              <a:gd name="T81" fmla="*/ 377 h 594"/>
              <a:gd name="T82" fmla="*/ 422 w 745"/>
              <a:gd name="T83" fmla="*/ 373 h 594"/>
              <a:gd name="T84" fmla="*/ 411 w 745"/>
              <a:gd name="T85" fmla="*/ 359 h 594"/>
              <a:gd name="T86" fmla="*/ 395 w 745"/>
              <a:gd name="T87" fmla="*/ 355 h 594"/>
              <a:gd name="T88" fmla="*/ 385 w 745"/>
              <a:gd name="T89" fmla="*/ 342 h 594"/>
              <a:gd name="T90" fmla="*/ 369 w 745"/>
              <a:gd name="T91" fmla="*/ 337 h 594"/>
              <a:gd name="T92" fmla="*/ 359 w 745"/>
              <a:gd name="T93" fmla="*/ 324 h 594"/>
              <a:gd name="T94" fmla="*/ 69 w 745"/>
              <a:gd name="T95" fmla="*/ 239 h 594"/>
              <a:gd name="T96" fmla="*/ 69 w 745"/>
              <a:gd name="T97" fmla="*/ 497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45" h="594">
                <a:moveTo>
                  <a:pt x="0" y="549"/>
                </a:moveTo>
                <a:lnTo>
                  <a:pt x="575" y="549"/>
                </a:lnTo>
                <a:lnTo>
                  <a:pt x="575" y="570"/>
                </a:lnTo>
                <a:cubicBezTo>
                  <a:pt x="575" y="583"/>
                  <a:pt x="565" y="594"/>
                  <a:pt x="551" y="594"/>
                </a:cubicBezTo>
                <a:lnTo>
                  <a:pt x="24" y="594"/>
                </a:lnTo>
                <a:cubicBezTo>
                  <a:pt x="11" y="594"/>
                  <a:pt x="0" y="583"/>
                  <a:pt x="0" y="570"/>
                </a:cubicBezTo>
                <a:lnTo>
                  <a:pt x="0" y="549"/>
                </a:lnTo>
                <a:close/>
                <a:moveTo>
                  <a:pt x="288" y="209"/>
                </a:moveTo>
                <a:cubicBezTo>
                  <a:pt x="294" y="209"/>
                  <a:pt x="298" y="214"/>
                  <a:pt x="298" y="220"/>
                </a:cubicBezTo>
                <a:cubicBezTo>
                  <a:pt x="298" y="226"/>
                  <a:pt x="294" y="230"/>
                  <a:pt x="288" y="230"/>
                </a:cubicBezTo>
                <a:cubicBezTo>
                  <a:pt x="282" y="230"/>
                  <a:pt x="277" y="226"/>
                  <a:pt x="277" y="220"/>
                </a:cubicBezTo>
                <a:cubicBezTo>
                  <a:pt x="277" y="214"/>
                  <a:pt x="282" y="209"/>
                  <a:pt x="288" y="209"/>
                </a:cubicBezTo>
                <a:close/>
                <a:moveTo>
                  <a:pt x="32" y="201"/>
                </a:moveTo>
                <a:lnTo>
                  <a:pt x="355" y="201"/>
                </a:lnTo>
                <a:cubicBezTo>
                  <a:pt x="421" y="205"/>
                  <a:pt x="483" y="217"/>
                  <a:pt x="544" y="245"/>
                </a:cubicBezTo>
                <a:lnTo>
                  <a:pt x="544" y="536"/>
                </a:lnTo>
                <a:lnTo>
                  <a:pt x="32" y="536"/>
                </a:lnTo>
                <a:lnTo>
                  <a:pt x="32" y="201"/>
                </a:lnTo>
                <a:close/>
                <a:moveTo>
                  <a:pt x="98" y="407"/>
                </a:moveTo>
                <a:lnTo>
                  <a:pt x="205" y="407"/>
                </a:lnTo>
                <a:lnTo>
                  <a:pt x="205" y="430"/>
                </a:lnTo>
                <a:lnTo>
                  <a:pt x="98" y="430"/>
                </a:lnTo>
                <a:lnTo>
                  <a:pt x="98" y="407"/>
                </a:lnTo>
                <a:close/>
                <a:moveTo>
                  <a:pt x="98" y="362"/>
                </a:moveTo>
                <a:lnTo>
                  <a:pt x="312" y="362"/>
                </a:lnTo>
                <a:lnTo>
                  <a:pt x="312" y="385"/>
                </a:lnTo>
                <a:lnTo>
                  <a:pt x="98" y="385"/>
                </a:lnTo>
                <a:lnTo>
                  <a:pt x="98" y="362"/>
                </a:lnTo>
                <a:close/>
                <a:moveTo>
                  <a:pt x="98" y="317"/>
                </a:moveTo>
                <a:lnTo>
                  <a:pt x="312" y="317"/>
                </a:lnTo>
                <a:lnTo>
                  <a:pt x="312" y="340"/>
                </a:lnTo>
                <a:lnTo>
                  <a:pt x="98" y="340"/>
                </a:lnTo>
                <a:lnTo>
                  <a:pt x="98" y="317"/>
                </a:lnTo>
                <a:close/>
                <a:moveTo>
                  <a:pt x="98" y="273"/>
                </a:moveTo>
                <a:lnTo>
                  <a:pt x="312" y="273"/>
                </a:lnTo>
                <a:lnTo>
                  <a:pt x="312" y="296"/>
                </a:lnTo>
                <a:lnTo>
                  <a:pt x="98" y="296"/>
                </a:lnTo>
                <a:lnTo>
                  <a:pt x="98" y="273"/>
                </a:lnTo>
                <a:close/>
                <a:moveTo>
                  <a:pt x="552" y="249"/>
                </a:moveTo>
                <a:cubicBezTo>
                  <a:pt x="560" y="252"/>
                  <a:pt x="579" y="262"/>
                  <a:pt x="584" y="265"/>
                </a:cubicBezTo>
                <a:cubicBezTo>
                  <a:pt x="598" y="274"/>
                  <a:pt x="563" y="279"/>
                  <a:pt x="552" y="280"/>
                </a:cubicBezTo>
                <a:lnTo>
                  <a:pt x="552" y="249"/>
                </a:lnTo>
                <a:close/>
                <a:moveTo>
                  <a:pt x="675" y="154"/>
                </a:moveTo>
                <a:cubicBezTo>
                  <a:pt x="644" y="120"/>
                  <a:pt x="613" y="85"/>
                  <a:pt x="581" y="50"/>
                </a:cubicBezTo>
                <a:cubicBezTo>
                  <a:pt x="571" y="39"/>
                  <a:pt x="566" y="39"/>
                  <a:pt x="552" y="37"/>
                </a:cubicBezTo>
                <a:lnTo>
                  <a:pt x="227" y="1"/>
                </a:lnTo>
                <a:cubicBezTo>
                  <a:pt x="221" y="0"/>
                  <a:pt x="218" y="4"/>
                  <a:pt x="223" y="9"/>
                </a:cubicBezTo>
                <a:lnTo>
                  <a:pt x="338" y="134"/>
                </a:lnTo>
                <a:cubicBezTo>
                  <a:pt x="357" y="97"/>
                  <a:pt x="370" y="78"/>
                  <a:pt x="429" y="85"/>
                </a:cubicBezTo>
                <a:cubicBezTo>
                  <a:pt x="469" y="90"/>
                  <a:pt x="498" y="98"/>
                  <a:pt x="536" y="113"/>
                </a:cubicBezTo>
                <a:cubicBezTo>
                  <a:pt x="559" y="122"/>
                  <a:pt x="572" y="129"/>
                  <a:pt x="583" y="148"/>
                </a:cubicBezTo>
                <a:cubicBezTo>
                  <a:pt x="574" y="136"/>
                  <a:pt x="558" y="128"/>
                  <a:pt x="541" y="121"/>
                </a:cubicBezTo>
                <a:cubicBezTo>
                  <a:pt x="507" y="107"/>
                  <a:pt x="469" y="98"/>
                  <a:pt x="432" y="93"/>
                </a:cubicBezTo>
                <a:cubicBezTo>
                  <a:pt x="410" y="91"/>
                  <a:pt x="388" y="91"/>
                  <a:pt x="373" y="103"/>
                </a:cubicBezTo>
                <a:cubicBezTo>
                  <a:pt x="360" y="113"/>
                  <a:pt x="340" y="158"/>
                  <a:pt x="331" y="175"/>
                </a:cubicBezTo>
                <a:cubicBezTo>
                  <a:pt x="326" y="187"/>
                  <a:pt x="333" y="191"/>
                  <a:pt x="342" y="191"/>
                </a:cubicBezTo>
                <a:cubicBezTo>
                  <a:pt x="429" y="195"/>
                  <a:pt x="513" y="218"/>
                  <a:pt x="591" y="258"/>
                </a:cubicBezTo>
                <a:lnTo>
                  <a:pt x="592" y="214"/>
                </a:lnTo>
                <a:cubicBezTo>
                  <a:pt x="620" y="218"/>
                  <a:pt x="647" y="222"/>
                  <a:pt x="675" y="226"/>
                </a:cubicBezTo>
                <a:lnTo>
                  <a:pt x="675" y="154"/>
                </a:lnTo>
                <a:close/>
                <a:moveTo>
                  <a:pt x="738" y="234"/>
                </a:moveTo>
                <a:cubicBezTo>
                  <a:pt x="742" y="235"/>
                  <a:pt x="745" y="230"/>
                  <a:pt x="741" y="226"/>
                </a:cubicBezTo>
                <a:cubicBezTo>
                  <a:pt x="727" y="210"/>
                  <a:pt x="712" y="195"/>
                  <a:pt x="698" y="179"/>
                </a:cubicBezTo>
                <a:lnTo>
                  <a:pt x="698" y="158"/>
                </a:lnTo>
                <a:cubicBezTo>
                  <a:pt x="698" y="155"/>
                  <a:pt x="695" y="152"/>
                  <a:pt x="691" y="152"/>
                </a:cubicBezTo>
                <a:lnTo>
                  <a:pt x="685" y="152"/>
                </a:lnTo>
                <a:lnTo>
                  <a:pt x="685" y="277"/>
                </a:lnTo>
                <a:cubicBezTo>
                  <a:pt x="683" y="278"/>
                  <a:pt x="682" y="279"/>
                  <a:pt x="682" y="282"/>
                </a:cubicBezTo>
                <a:lnTo>
                  <a:pt x="681" y="290"/>
                </a:lnTo>
                <a:cubicBezTo>
                  <a:pt x="681" y="295"/>
                  <a:pt x="683" y="296"/>
                  <a:pt x="683" y="300"/>
                </a:cubicBezTo>
                <a:lnTo>
                  <a:pt x="682" y="310"/>
                </a:lnTo>
                <a:cubicBezTo>
                  <a:pt x="682" y="313"/>
                  <a:pt x="680" y="315"/>
                  <a:pt x="680" y="319"/>
                </a:cubicBezTo>
                <a:lnTo>
                  <a:pt x="671" y="393"/>
                </a:lnTo>
                <a:cubicBezTo>
                  <a:pt x="675" y="401"/>
                  <a:pt x="707" y="402"/>
                  <a:pt x="712" y="393"/>
                </a:cubicBezTo>
                <a:lnTo>
                  <a:pt x="703" y="319"/>
                </a:lnTo>
                <a:cubicBezTo>
                  <a:pt x="703" y="315"/>
                  <a:pt x="701" y="314"/>
                  <a:pt x="700" y="310"/>
                </a:cubicBezTo>
                <a:lnTo>
                  <a:pt x="700" y="300"/>
                </a:lnTo>
                <a:cubicBezTo>
                  <a:pt x="700" y="296"/>
                  <a:pt x="702" y="296"/>
                  <a:pt x="702" y="290"/>
                </a:cubicBezTo>
                <a:lnTo>
                  <a:pt x="701" y="282"/>
                </a:lnTo>
                <a:cubicBezTo>
                  <a:pt x="701" y="279"/>
                  <a:pt x="700" y="278"/>
                  <a:pt x="697" y="277"/>
                </a:cubicBezTo>
                <a:lnTo>
                  <a:pt x="698" y="229"/>
                </a:lnTo>
                <a:cubicBezTo>
                  <a:pt x="711" y="231"/>
                  <a:pt x="724" y="232"/>
                  <a:pt x="738" y="234"/>
                </a:cubicBezTo>
                <a:close/>
                <a:moveTo>
                  <a:pt x="351" y="318"/>
                </a:moveTo>
                <a:lnTo>
                  <a:pt x="344" y="320"/>
                </a:lnTo>
                <a:lnTo>
                  <a:pt x="370" y="455"/>
                </a:lnTo>
                <a:lnTo>
                  <a:pt x="378" y="453"/>
                </a:lnTo>
                <a:lnTo>
                  <a:pt x="376" y="447"/>
                </a:lnTo>
                <a:lnTo>
                  <a:pt x="383" y="445"/>
                </a:lnTo>
                <a:lnTo>
                  <a:pt x="382" y="438"/>
                </a:lnTo>
                <a:lnTo>
                  <a:pt x="389" y="436"/>
                </a:lnTo>
                <a:lnTo>
                  <a:pt x="388" y="429"/>
                </a:lnTo>
                <a:lnTo>
                  <a:pt x="395" y="428"/>
                </a:lnTo>
                <a:lnTo>
                  <a:pt x="394" y="420"/>
                </a:lnTo>
                <a:lnTo>
                  <a:pt x="400" y="419"/>
                </a:lnTo>
                <a:lnTo>
                  <a:pt x="403" y="432"/>
                </a:lnTo>
                <a:lnTo>
                  <a:pt x="409" y="430"/>
                </a:lnTo>
                <a:lnTo>
                  <a:pt x="412" y="443"/>
                </a:lnTo>
                <a:lnTo>
                  <a:pt x="418" y="442"/>
                </a:lnTo>
                <a:lnTo>
                  <a:pt x="420" y="455"/>
                </a:lnTo>
                <a:lnTo>
                  <a:pt x="427" y="453"/>
                </a:lnTo>
                <a:lnTo>
                  <a:pt x="429" y="466"/>
                </a:lnTo>
                <a:lnTo>
                  <a:pt x="434" y="465"/>
                </a:lnTo>
                <a:lnTo>
                  <a:pt x="435" y="472"/>
                </a:lnTo>
                <a:lnTo>
                  <a:pt x="457" y="468"/>
                </a:lnTo>
                <a:lnTo>
                  <a:pt x="455" y="462"/>
                </a:lnTo>
                <a:lnTo>
                  <a:pt x="460" y="461"/>
                </a:lnTo>
                <a:lnTo>
                  <a:pt x="458" y="448"/>
                </a:lnTo>
                <a:lnTo>
                  <a:pt x="451" y="450"/>
                </a:lnTo>
                <a:lnTo>
                  <a:pt x="449" y="437"/>
                </a:lnTo>
                <a:lnTo>
                  <a:pt x="443" y="438"/>
                </a:lnTo>
                <a:lnTo>
                  <a:pt x="440" y="425"/>
                </a:lnTo>
                <a:lnTo>
                  <a:pt x="434" y="427"/>
                </a:lnTo>
                <a:lnTo>
                  <a:pt x="432" y="414"/>
                </a:lnTo>
                <a:lnTo>
                  <a:pt x="425" y="415"/>
                </a:lnTo>
                <a:lnTo>
                  <a:pt x="424" y="409"/>
                </a:lnTo>
                <a:lnTo>
                  <a:pt x="465" y="401"/>
                </a:lnTo>
                <a:lnTo>
                  <a:pt x="463" y="395"/>
                </a:lnTo>
                <a:lnTo>
                  <a:pt x="457" y="396"/>
                </a:lnTo>
                <a:lnTo>
                  <a:pt x="455" y="389"/>
                </a:lnTo>
                <a:lnTo>
                  <a:pt x="448" y="390"/>
                </a:lnTo>
                <a:lnTo>
                  <a:pt x="446" y="383"/>
                </a:lnTo>
                <a:lnTo>
                  <a:pt x="439" y="384"/>
                </a:lnTo>
                <a:lnTo>
                  <a:pt x="438" y="377"/>
                </a:lnTo>
                <a:lnTo>
                  <a:pt x="430" y="378"/>
                </a:lnTo>
                <a:lnTo>
                  <a:pt x="429" y="371"/>
                </a:lnTo>
                <a:lnTo>
                  <a:pt x="422" y="373"/>
                </a:lnTo>
                <a:lnTo>
                  <a:pt x="420" y="365"/>
                </a:lnTo>
                <a:lnTo>
                  <a:pt x="413" y="367"/>
                </a:lnTo>
                <a:lnTo>
                  <a:pt x="411" y="359"/>
                </a:lnTo>
                <a:lnTo>
                  <a:pt x="404" y="361"/>
                </a:lnTo>
                <a:lnTo>
                  <a:pt x="403" y="354"/>
                </a:lnTo>
                <a:lnTo>
                  <a:pt x="395" y="355"/>
                </a:lnTo>
                <a:lnTo>
                  <a:pt x="394" y="348"/>
                </a:lnTo>
                <a:lnTo>
                  <a:pt x="387" y="349"/>
                </a:lnTo>
                <a:lnTo>
                  <a:pt x="385" y="342"/>
                </a:lnTo>
                <a:lnTo>
                  <a:pt x="378" y="343"/>
                </a:lnTo>
                <a:lnTo>
                  <a:pt x="377" y="336"/>
                </a:lnTo>
                <a:lnTo>
                  <a:pt x="369" y="337"/>
                </a:lnTo>
                <a:lnTo>
                  <a:pt x="368" y="330"/>
                </a:lnTo>
                <a:lnTo>
                  <a:pt x="360" y="331"/>
                </a:lnTo>
                <a:lnTo>
                  <a:pt x="359" y="324"/>
                </a:lnTo>
                <a:lnTo>
                  <a:pt x="353" y="325"/>
                </a:lnTo>
                <a:lnTo>
                  <a:pt x="351" y="318"/>
                </a:lnTo>
                <a:close/>
                <a:moveTo>
                  <a:pt x="69" y="239"/>
                </a:moveTo>
                <a:lnTo>
                  <a:pt x="506" y="239"/>
                </a:lnTo>
                <a:lnTo>
                  <a:pt x="506" y="497"/>
                </a:lnTo>
                <a:lnTo>
                  <a:pt x="69" y="497"/>
                </a:lnTo>
                <a:lnTo>
                  <a:pt x="69" y="239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任意多边形 10"/>
          <p:cNvSpPr/>
          <p:nvPr/>
        </p:nvSpPr>
        <p:spPr>
          <a:xfrm>
            <a:off x="4682160" y="3553672"/>
            <a:ext cx="1100137" cy="1287854"/>
          </a:xfrm>
          <a:custGeom>
            <a:avLst/>
            <a:gdLst>
              <a:gd name="connsiteX0" fmla="*/ 64315 w 1100137"/>
              <a:gd name="connsiteY0" fmla="*/ 0 h 1287854"/>
              <a:gd name="connsiteX1" fmla="*/ 1100137 w 1100137"/>
              <a:gd name="connsiteY1" fmla="*/ 0 h 1287854"/>
              <a:gd name="connsiteX2" fmla="*/ 1100137 w 1100137"/>
              <a:gd name="connsiteY2" fmla="*/ 1287854 h 1287854"/>
              <a:gd name="connsiteX3" fmla="*/ 64315 w 1100137"/>
              <a:gd name="connsiteY3" fmla="*/ 1287854 h 1287854"/>
              <a:gd name="connsiteX4" fmla="*/ 0 w 1100137"/>
              <a:gd name="connsiteY4" fmla="*/ 1223539 h 1287854"/>
              <a:gd name="connsiteX5" fmla="*/ 0 w 1100137"/>
              <a:gd name="connsiteY5" fmla="*/ 64315 h 1287854"/>
              <a:gd name="connsiteX6" fmla="*/ 64315 w 1100137"/>
              <a:gd name="connsiteY6" fmla="*/ 0 h 1287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0137" h="1287854">
                <a:moveTo>
                  <a:pt x="64315" y="0"/>
                </a:moveTo>
                <a:lnTo>
                  <a:pt x="1100137" y="0"/>
                </a:lnTo>
                <a:lnTo>
                  <a:pt x="1100137" y="1287854"/>
                </a:lnTo>
                <a:lnTo>
                  <a:pt x="64315" y="1287854"/>
                </a:lnTo>
                <a:cubicBezTo>
                  <a:pt x="28795" y="1287854"/>
                  <a:pt x="0" y="1259059"/>
                  <a:pt x="0" y="1223539"/>
                </a:cubicBezTo>
                <a:lnTo>
                  <a:pt x="0" y="64315"/>
                </a:lnTo>
                <a:cubicBezTo>
                  <a:pt x="0" y="28795"/>
                  <a:pt x="28795" y="0"/>
                  <a:pt x="64315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>
            <a:outerShdw blurRad="190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下箭头 13"/>
          <p:cNvSpPr/>
          <p:nvPr/>
        </p:nvSpPr>
        <p:spPr>
          <a:xfrm rot="10800000">
            <a:off x="4931239" y="3846370"/>
            <a:ext cx="601980" cy="698817"/>
          </a:xfrm>
          <a:prstGeom prst="downArrow">
            <a:avLst>
              <a:gd name="adj1" fmla="val 55063"/>
              <a:gd name="adj2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77617" y="2903701"/>
            <a:ext cx="1016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88</a:t>
            </a: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%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4" grpId="0" animBg="1"/>
      <p:bldP spid="3" grpId="0" animBg="1"/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Grp="1" noChangeAspect="1"/>
          </p:cNvPicPr>
          <p:nvPr isPhoto="1"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66" y="2789040"/>
            <a:ext cx="4498625" cy="3036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计划完成情况</a:t>
            </a:r>
            <a:endParaRPr lang="zh-CN" altLang="zh-CN" dirty="0"/>
          </a:p>
        </p:txBody>
      </p:sp>
      <p:sp>
        <p:nvSpPr>
          <p:cNvPr id="4" name="矩形: 一个圆顶角，剪去另一个顶角 3"/>
          <p:cNvSpPr/>
          <p:nvPr/>
        </p:nvSpPr>
        <p:spPr>
          <a:xfrm>
            <a:off x="5201674" y="1823884"/>
            <a:ext cx="6896100" cy="4763729"/>
          </a:xfrm>
          <a:prstGeom prst="snip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96000" y="1663700"/>
            <a:ext cx="2398637" cy="4826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在此输入标题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71536" y="2442525"/>
            <a:ext cx="1447800" cy="1447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22782" y="2708192"/>
            <a:ext cx="5277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4800" b="1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701312" y="4129665"/>
            <a:ext cx="1712212" cy="2133568"/>
            <a:chOff x="2197215" y="4755024"/>
            <a:chExt cx="3729561" cy="2133568"/>
          </a:xfrm>
        </p:grpSpPr>
        <p:sp>
          <p:nvSpPr>
            <p:cNvPr id="9" name="TextBox 86"/>
            <p:cNvSpPr txBox="1"/>
            <p:nvPr/>
          </p:nvSpPr>
          <p:spPr>
            <a:xfrm>
              <a:off x="2197215" y="4755024"/>
              <a:ext cx="3729561" cy="4138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</a:t>
              </a:r>
              <a:endParaRPr lang="id-ID" sz="1600" b="1" dirty="0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87"/>
            <p:cNvSpPr txBox="1"/>
            <p:nvPr/>
          </p:nvSpPr>
          <p:spPr>
            <a:xfrm>
              <a:off x="2197215" y="5222302"/>
              <a:ext cx="3729561" cy="166629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请在此添加正文并根据需要调整字体大小，建议采用合适行距和恰当对齐方式。</a:t>
              </a:r>
              <a:endPara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8002402" y="2442525"/>
            <a:ext cx="1447800" cy="1447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453648" y="2708192"/>
            <a:ext cx="5277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4800" b="1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932178" y="4129665"/>
            <a:ext cx="1712212" cy="2133568"/>
            <a:chOff x="2197215" y="4755024"/>
            <a:chExt cx="3729561" cy="2133568"/>
          </a:xfrm>
        </p:grpSpPr>
        <p:sp>
          <p:nvSpPr>
            <p:cNvPr id="14" name="TextBox 86"/>
            <p:cNvSpPr txBox="1"/>
            <p:nvPr/>
          </p:nvSpPr>
          <p:spPr>
            <a:xfrm>
              <a:off x="2197215" y="4755024"/>
              <a:ext cx="3729561" cy="4138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</a:t>
              </a:r>
              <a:endParaRPr lang="id-ID" sz="1600" b="1" dirty="0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87"/>
            <p:cNvSpPr txBox="1"/>
            <p:nvPr/>
          </p:nvSpPr>
          <p:spPr>
            <a:xfrm>
              <a:off x="2197215" y="5222302"/>
              <a:ext cx="3729561" cy="166629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请在此添加正文并根据需要调整字体大小，建议采用合适行距和恰当对齐方式。</a:t>
              </a:r>
              <a:endPara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0303492" y="2442525"/>
            <a:ext cx="1447800" cy="1447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754738" y="2708192"/>
            <a:ext cx="5277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3</a:t>
            </a:r>
            <a:endParaRPr lang="zh-CN" altLang="en-US" sz="4800" b="1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233268" y="4129665"/>
            <a:ext cx="1712212" cy="2133568"/>
            <a:chOff x="2197215" y="4755024"/>
            <a:chExt cx="3729561" cy="2133568"/>
          </a:xfrm>
        </p:grpSpPr>
        <p:sp>
          <p:nvSpPr>
            <p:cNvPr id="19" name="TextBox 86"/>
            <p:cNvSpPr txBox="1"/>
            <p:nvPr/>
          </p:nvSpPr>
          <p:spPr>
            <a:xfrm>
              <a:off x="2197215" y="4755024"/>
              <a:ext cx="3729561" cy="4138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</a:t>
              </a:r>
              <a:endParaRPr lang="id-ID" sz="1600" b="1" dirty="0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87"/>
            <p:cNvSpPr txBox="1"/>
            <p:nvPr/>
          </p:nvSpPr>
          <p:spPr>
            <a:xfrm>
              <a:off x="2197215" y="5222302"/>
              <a:ext cx="3729561" cy="166629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请在此添加正文并根据需要调整字体大小，建议采用合适行距和恰当对齐方式。</a:t>
              </a:r>
              <a:endPara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11" grpId="0" animBg="1"/>
      <p:bldP spid="12" grpId="0"/>
      <p:bldP spid="16" grpId="0" animBg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5912" y="3739995"/>
            <a:ext cx="7248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>
                <a:cs typeface="+mn-ea"/>
                <a:sym typeface="+mn-lt"/>
              </a:rPr>
              <a:t>Please text your title here. Your content to play here.</a:t>
            </a:r>
            <a:endParaRPr lang="en-US" altLang="zh-CN" b="1" dirty="0">
              <a:cs typeface="+mn-ea"/>
              <a:sym typeface="+mn-lt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1508573" y="2528423"/>
            <a:ext cx="1597025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8000" b="1">
                <a:latin typeface="楷体" panose="02010609060101010101" pitchFamily="49" charset="-122"/>
                <a:ea typeface="楷体" panose="02010609060101010101" pitchFamily="49" charset="-122"/>
                <a:cs typeface="+mn-ea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600" dirty="0">
                <a:ln w="22225">
                  <a:solidFill>
                    <a:schemeClr val="tx1"/>
                  </a:solidFill>
                </a:ln>
                <a:noFill/>
                <a:sym typeface="+mn-lt"/>
              </a:rPr>
              <a:t>03</a:t>
            </a:r>
            <a:endParaRPr lang="en-US" altLang="zh-CN" sz="9600" dirty="0">
              <a:ln w="22225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5" name="文本框 15"/>
          <p:cNvSpPr txBox="1">
            <a:spLocks noChangeArrowheads="1"/>
          </p:cNvSpPr>
          <p:nvPr/>
        </p:nvSpPr>
        <p:spPr bwMode="auto">
          <a:xfrm>
            <a:off x="3845087" y="2293445"/>
            <a:ext cx="834691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8800" dirty="0">
                <a:latin typeface="站酷酷黑" panose="02010600030101010101" pitchFamily="2" charset="-122"/>
                <a:ea typeface="站酷酷黑" panose="02010600030101010101" pitchFamily="2" charset="-122"/>
              </a:rPr>
              <a:t>项目成果展示</a:t>
            </a:r>
            <a:endParaRPr lang="zh-CN" altLang="en-US" sz="8800" dirty="0">
              <a:latin typeface="站酷酷黑" panose="02010600030101010101" pitchFamily="2" charset="-122"/>
              <a:ea typeface="站酷酷黑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21849" y="2087878"/>
            <a:ext cx="2770475" cy="2682243"/>
            <a:chOff x="2009869" y="687750"/>
            <a:chExt cx="5652000" cy="5472000"/>
          </a:xfrm>
        </p:grpSpPr>
        <p:sp>
          <p:nvSpPr>
            <p:cNvPr id="8" name="椭圆 7"/>
            <p:cNvSpPr/>
            <p:nvPr/>
          </p:nvSpPr>
          <p:spPr>
            <a:xfrm>
              <a:off x="2105119" y="783000"/>
              <a:ext cx="5472000" cy="529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009869" y="687750"/>
              <a:ext cx="5652000" cy="5472000"/>
            </a:xfrm>
            <a:prstGeom prst="ellipse">
              <a:avLst/>
            </a:prstGeom>
            <a:noFill/>
            <a:ln w="104775">
              <a:solidFill>
                <a:schemeClr val="tx1"/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Grp="1" noChangeAspect="1"/>
          </p:cNvPicPr>
          <p:nvPr isPhoto="1"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13" y="1551293"/>
            <a:ext cx="6458819" cy="40418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项目成果概述</a:t>
            </a:r>
            <a:endParaRPr lang="zh-CN" altLang="zh-CN" dirty="0"/>
          </a:p>
        </p:txBody>
      </p:sp>
      <p:grpSp>
        <p:nvGrpSpPr>
          <p:cNvPr id="4" name="组合 3"/>
          <p:cNvGrpSpPr/>
          <p:nvPr/>
        </p:nvGrpSpPr>
        <p:grpSpPr>
          <a:xfrm>
            <a:off x="7367044" y="1206038"/>
            <a:ext cx="3490203" cy="947279"/>
            <a:chOff x="7367044" y="1206038"/>
            <a:chExt cx="3490203" cy="947279"/>
          </a:xfrm>
        </p:grpSpPr>
        <p:grpSp>
          <p:nvGrpSpPr>
            <p:cNvPr id="5" name="组合 4"/>
            <p:cNvGrpSpPr/>
            <p:nvPr/>
          </p:nvGrpSpPr>
          <p:grpSpPr>
            <a:xfrm>
              <a:off x="8065409" y="1206038"/>
              <a:ext cx="2791838" cy="947279"/>
              <a:chOff x="3106598" y="5002760"/>
              <a:chExt cx="2370017" cy="947497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3106598" y="5002760"/>
                <a:ext cx="2250008" cy="460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200"/>
                  </a:spcBef>
                </a:pPr>
                <a:r>
                  <a:rPr lang="zh-CN" altLang="en-US" b="1" dirty="0"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rPr>
                  <a:t>在此添加文字</a:t>
                </a:r>
                <a:endParaRPr lang="en-US" altLang="zh-CN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3106598" y="5404404"/>
                <a:ext cx="2370017" cy="5458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050" dirty="0"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rPr>
                  <a:t>请在此添加文字并根据需要调整字体大小，建议采用合适行距和合适的对齐方式。</a:t>
                </a:r>
                <a:endParaRPr lang="zh-CN" altLang="en-US" sz="1050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7367044" y="1538343"/>
              <a:ext cx="556997" cy="463296"/>
              <a:chOff x="7816989" y="1456944"/>
              <a:chExt cx="556997" cy="463296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7863840" y="1456944"/>
                <a:ext cx="463296" cy="4632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文本框 22"/>
              <p:cNvSpPr txBox="1"/>
              <p:nvPr/>
            </p:nvSpPr>
            <p:spPr>
              <a:xfrm>
                <a:off x="7816989" y="1488537"/>
                <a:ext cx="55699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rPr>
                  <a:t>01</a:t>
                </a:r>
                <a:endPara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7367044" y="2403192"/>
            <a:ext cx="3490203" cy="947279"/>
            <a:chOff x="7367044" y="1206038"/>
            <a:chExt cx="3490203" cy="947279"/>
          </a:xfrm>
        </p:grpSpPr>
        <p:grpSp>
          <p:nvGrpSpPr>
            <p:cNvPr id="12" name="组合 11"/>
            <p:cNvGrpSpPr/>
            <p:nvPr/>
          </p:nvGrpSpPr>
          <p:grpSpPr>
            <a:xfrm>
              <a:off x="8065409" y="1206038"/>
              <a:ext cx="2791838" cy="947279"/>
              <a:chOff x="3106598" y="5002760"/>
              <a:chExt cx="2370017" cy="947497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3106598" y="5002760"/>
                <a:ext cx="2250008" cy="460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200"/>
                  </a:spcBef>
                </a:pPr>
                <a:r>
                  <a:rPr lang="zh-CN" altLang="en-US" b="1" dirty="0"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rPr>
                  <a:t>在此添加文字</a:t>
                </a:r>
                <a:endParaRPr lang="en-US" altLang="zh-CN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106598" y="5404404"/>
                <a:ext cx="2370017" cy="5458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050" dirty="0"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rPr>
                  <a:t>请在此添加文字并根据需要调整字体大小，建议采用合适行距和合适的对齐方式。</a:t>
                </a:r>
                <a:endParaRPr lang="zh-CN" altLang="en-US" sz="1050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367044" y="1538343"/>
              <a:ext cx="556997" cy="463296"/>
              <a:chOff x="7816989" y="1456944"/>
              <a:chExt cx="556997" cy="463296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7863840" y="1456944"/>
                <a:ext cx="463296" cy="4632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文本框 22"/>
              <p:cNvSpPr txBox="1"/>
              <p:nvPr/>
            </p:nvSpPr>
            <p:spPr>
              <a:xfrm>
                <a:off x="7816989" y="1488537"/>
                <a:ext cx="55699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rPr>
                  <a:t>02</a:t>
                </a:r>
                <a:endPara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7367044" y="3600346"/>
            <a:ext cx="3490203" cy="947279"/>
            <a:chOff x="7367044" y="1206038"/>
            <a:chExt cx="3490203" cy="947279"/>
          </a:xfrm>
        </p:grpSpPr>
        <p:grpSp>
          <p:nvGrpSpPr>
            <p:cNvPr id="19" name="组合 18"/>
            <p:cNvGrpSpPr/>
            <p:nvPr/>
          </p:nvGrpSpPr>
          <p:grpSpPr>
            <a:xfrm>
              <a:off x="8065409" y="1206038"/>
              <a:ext cx="2791838" cy="947279"/>
              <a:chOff x="3106598" y="5002760"/>
              <a:chExt cx="2370017" cy="947497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3106598" y="5002760"/>
                <a:ext cx="2250008" cy="460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200"/>
                  </a:spcBef>
                </a:pPr>
                <a:r>
                  <a:rPr lang="zh-CN" altLang="en-US" b="1" dirty="0"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rPr>
                  <a:t>在此添加文字</a:t>
                </a:r>
                <a:endParaRPr lang="en-US" altLang="zh-CN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3106598" y="5404404"/>
                <a:ext cx="2370017" cy="5458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050" dirty="0"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rPr>
                  <a:t>请在此添加文字并根据需要调整字体大小，建议采用合适行距和合适的对齐方式。</a:t>
                </a:r>
                <a:endParaRPr lang="zh-CN" altLang="en-US" sz="1050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7367044" y="1538343"/>
              <a:ext cx="556997" cy="463296"/>
              <a:chOff x="7816989" y="1456944"/>
              <a:chExt cx="556997" cy="463296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7863840" y="1456944"/>
                <a:ext cx="463296" cy="4632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文本框 22"/>
              <p:cNvSpPr txBox="1"/>
              <p:nvPr/>
            </p:nvSpPr>
            <p:spPr>
              <a:xfrm>
                <a:off x="7816989" y="1488537"/>
                <a:ext cx="55699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rPr>
                  <a:t>03</a:t>
                </a:r>
                <a:endPara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7367044" y="4797500"/>
            <a:ext cx="3490203" cy="947279"/>
            <a:chOff x="7367044" y="1206038"/>
            <a:chExt cx="3490203" cy="947279"/>
          </a:xfrm>
        </p:grpSpPr>
        <p:grpSp>
          <p:nvGrpSpPr>
            <p:cNvPr id="26" name="组合 25"/>
            <p:cNvGrpSpPr/>
            <p:nvPr/>
          </p:nvGrpSpPr>
          <p:grpSpPr>
            <a:xfrm>
              <a:off x="8065409" y="1206038"/>
              <a:ext cx="2791838" cy="947279"/>
              <a:chOff x="3106598" y="5002760"/>
              <a:chExt cx="2370017" cy="947497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3106598" y="5002760"/>
                <a:ext cx="2250008" cy="460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200"/>
                  </a:spcBef>
                </a:pPr>
                <a:r>
                  <a:rPr lang="zh-CN" altLang="en-US" b="1" dirty="0"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rPr>
                  <a:t>在此添加文字</a:t>
                </a:r>
                <a:endParaRPr lang="en-US" altLang="zh-CN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3106598" y="5404404"/>
                <a:ext cx="2370017" cy="5458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050" dirty="0"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rPr>
                  <a:t>请在此添加文字并根据需要调整字体大小，建议采用合适行距和合适的对齐方式。</a:t>
                </a:r>
                <a:endParaRPr lang="zh-CN" altLang="en-US" sz="1050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7367044" y="1538343"/>
              <a:ext cx="556997" cy="463296"/>
              <a:chOff x="7816989" y="1456944"/>
              <a:chExt cx="556997" cy="463296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7863840" y="1456944"/>
                <a:ext cx="463296" cy="4632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文本框 22"/>
              <p:cNvSpPr txBox="1"/>
              <p:nvPr/>
            </p:nvSpPr>
            <p:spPr>
              <a:xfrm>
                <a:off x="7816989" y="1488537"/>
                <a:ext cx="55699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rPr>
                  <a:t>04</a:t>
                </a:r>
                <a:endPara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hree-books_73780"/>
          <p:cNvSpPr>
            <a:spLocks noChangeAspect="1"/>
          </p:cNvSpPr>
          <p:nvPr/>
        </p:nvSpPr>
        <p:spPr bwMode="auto">
          <a:xfrm>
            <a:off x="863558" y="1966428"/>
            <a:ext cx="1285983" cy="1083798"/>
          </a:xfrm>
          <a:custGeom>
            <a:avLst/>
            <a:gdLst>
              <a:gd name="T0" fmla="*/ 88862 h 440259"/>
              <a:gd name="T1" fmla="*/ 88862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278945 h 440259"/>
              <a:gd name="T27" fmla="*/ 278945 h 440259"/>
              <a:gd name="T28" fmla="*/ 278945 h 440259"/>
              <a:gd name="T29" fmla="*/ 278945 h 440259"/>
              <a:gd name="T30" fmla="*/ 278945 h 440259"/>
              <a:gd name="T31" fmla="*/ 278945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278945 h 440259"/>
              <a:gd name="T43" fmla="*/ 278945 h 440259"/>
              <a:gd name="T44" fmla="*/ 278945 h 440259"/>
              <a:gd name="T45" fmla="*/ 278945 h 440259"/>
              <a:gd name="T46" fmla="*/ 278945 h 440259"/>
              <a:gd name="T47" fmla="*/ 278945 h 440259"/>
              <a:gd name="T48" fmla="*/ 278945 h 440259"/>
              <a:gd name="T49" fmla="*/ 278945 h 440259"/>
              <a:gd name="T50" fmla="*/ 278945 h 440259"/>
              <a:gd name="T51" fmla="*/ 278945 h 440259"/>
              <a:gd name="T52" fmla="*/ 278945 h 440259"/>
              <a:gd name="T53" fmla="*/ 278945 h 440259"/>
              <a:gd name="T54" fmla="*/ 278945 h 440259"/>
              <a:gd name="T55" fmla="*/ 278945 h 440259"/>
              <a:gd name="T56" fmla="*/ 278945 h 440259"/>
              <a:gd name="T57" fmla="*/ 278945 h 440259"/>
              <a:gd name="T58" fmla="*/ 278945 h 440259"/>
              <a:gd name="T59" fmla="*/ 278945 h 440259"/>
              <a:gd name="T60" fmla="*/ 278945 h 440259"/>
              <a:gd name="T61" fmla="*/ 278945 h 440259"/>
              <a:gd name="T62" fmla="*/ 278945 h 440259"/>
              <a:gd name="T63" fmla="*/ 278945 h 440259"/>
              <a:gd name="T64" fmla="*/ 278945 h 440259"/>
              <a:gd name="T65" fmla="*/ 278945 h 440259"/>
              <a:gd name="T66" fmla="*/ 88862 h 440259"/>
              <a:gd name="T67" fmla="*/ 88862 h 440259"/>
              <a:gd name="T68" fmla="*/ 278945 h 440259"/>
              <a:gd name="T69" fmla="*/ 278945 h 440259"/>
              <a:gd name="T70" fmla="*/ 278945 h 440259"/>
              <a:gd name="T71" fmla="*/ 278945 h 440259"/>
              <a:gd name="T72" fmla="*/ 278945 h 440259"/>
              <a:gd name="T73" fmla="*/ 278945 h 440259"/>
              <a:gd name="T74" fmla="*/ 88862 h 440259"/>
              <a:gd name="T75" fmla="*/ 88862 h 440259"/>
              <a:gd name="T76" fmla="*/ 278945 h 440259"/>
              <a:gd name="T77" fmla="*/ 278945 h 440259"/>
              <a:gd name="T78" fmla="*/ 278945 h 440259"/>
              <a:gd name="T79" fmla="*/ 278945 h 440259"/>
              <a:gd name="T80" fmla="*/ 278945 h 440259"/>
              <a:gd name="T81" fmla="*/ 278945 h 440259"/>
              <a:gd name="T82" fmla="*/ 278945 h 440259"/>
              <a:gd name="T83" fmla="*/ 278945 h 440259"/>
              <a:gd name="T84" fmla="*/ 278945 h 440259"/>
              <a:gd name="T85" fmla="*/ 278945 h 440259"/>
              <a:gd name="T86" fmla="*/ 278945 h 440259"/>
              <a:gd name="T87" fmla="*/ 278945 h 440259"/>
              <a:gd name="T88" fmla="*/ 278945 h 440259"/>
              <a:gd name="T89" fmla="*/ 278945 h 440259"/>
              <a:gd name="T90" fmla="*/ 278945 h 440259"/>
              <a:gd name="T91" fmla="*/ 278945 h 440259"/>
              <a:gd name="T92" fmla="*/ 278945 h 440259"/>
              <a:gd name="T93" fmla="*/ 278945 h 440259"/>
              <a:gd name="T94" fmla="*/ 278945 h 440259"/>
              <a:gd name="T95" fmla="*/ 278945 h 440259"/>
              <a:gd name="T96" fmla="*/ 278945 h 440259"/>
              <a:gd name="T97" fmla="*/ 278945 h 440259"/>
              <a:gd name="T98" fmla="*/ 278945 h 440259"/>
              <a:gd name="T99" fmla="*/ 278945 h 440259"/>
              <a:gd name="T100" fmla="*/ 278945 h 440259"/>
              <a:gd name="T101" fmla="*/ 278945 h 440259"/>
              <a:gd name="T102" fmla="*/ 278945 h 440259"/>
              <a:gd name="T103" fmla="*/ 278945 h 440259"/>
              <a:gd name="T104" fmla="*/ 278945 h 440259"/>
              <a:gd name="T105" fmla="*/ 278945 h 440259"/>
              <a:gd name="T106" fmla="*/ 278945 h 440259"/>
              <a:gd name="T107" fmla="*/ 278945 h 440259"/>
              <a:gd name="T108" fmla="*/ 278945 h 440259"/>
              <a:gd name="T109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792" h="4888">
                <a:moveTo>
                  <a:pt x="5786" y="528"/>
                </a:moveTo>
                <a:cubicBezTo>
                  <a:pt x="5780" y="511"/>
                  <a:pt x="5765" y="497"/>
                  <a:pt x="5747" y="493"/>
                </a:cubicBezTo>
                <a:lnTo>
                  <a:pt x="3501" y="4"/>
                </a:lnTo>
                <a:cubicBezTo>
                  <a:pt x="3482" y="0"/>
                  <a:pt x="3463" y="6"/>
                  <a:pt x="3451" y="19"/>
                </a:cubicBezTo>
                <a:lnTo>
                  <a:pt x="2748" y="758"/>
                </a:lnTo>
                <a:lnTo>
                  <a:pt x="1948" y="30"/>
                </a:lnTo>
                <a:cubicBezTo>
                  <a:pt x="1931" y="15"/>
                  <a:pt x="1907" y="11"/>
                  <a:pt x="1887" y="22"/>
                </a:cubicBezTo>
                <a:lnTo>
                  <a:pt x="31" y="998"/>
                </a:lnTo>
                <a:cubicBezTo>
                  <a:pt x="16" y="1006"/>
                  <a:pt x="5" y="1020"/>
                  <a:pt x="3" y="1037"/>
                </a:cubicBezTo>
                <a:cubicBezTo>
                  <a:pt x="0" y="1054"/>
                  <a:pt x="5" y="1071"/>
                  <a:pt x="17" y="1083"/>
                </a:cubicBezTo>
                <a:lnTo>
                  <a:pt x="779" y="1857"/>
                </a:lnTo>
                <a:lnTo>
                  <a:pt x="778" y="4372"/>
                </a:lnTo>
                <a:cubicBezTo>
                  <a:pt x="778" y="4398"/>
                  <a:pt x="796" y="4420"/>
                  <a:pt x="821" y="4425"/>
                </a:cubicBezTo>
                <a:lnTo>
                  <a:pt x="3135" y="4887"/>
                </a:lnTo>
                <a:cubicBezTo>
                  <a:pt x="3139" y="4888"/>
                  <a:pt x="3142" y="4888"/>
                  <a:pt x="3146" y="4888"/>
                </a:cubicBezTo>
                <a:cubicBezTo>
                  <a:pt x="3158" y="4888"/>
                  <a:pt x="3170" y="4884"/>
                  <a:pt x="3180" y="4876"/>
                </a:cubicBezTo>
                <a:cubicBezTo>
                  <a:pt x="3192" y="4866"/>
                  <a:pt x="3199" y="4851"/>
                  <a:pt x="3199" y="4835"/>
                </a:cubicBezTo>
                <a:lnTo>
                  <a:pt x="3199" y="2446"/>
                </a:lnTo>
                <a:cubicBezTo>
                  <a:pt x="3199" y="2420"/>
                  <a:pt x="3181" y="2399"/>
                  <a:pt x="3156" y="2394"/>
                </a:cubicBezTo>
                <a:lnTo>
                  <a:pt x="2823" y="2328"/>
                </a:lnTo>
                <a:lnTo>
                  <a:pt x="2823" y="927"/>
                </a:lnTo>
                <a:lnTo>
                  <a:pt x="4994" y="1452"/>
                </a:lnTo>
                <a:lnTo>
                  <a:pt x="3382" y="2368"/>
                </a:lnTo>
                <a:cubicBezTo>
                  <a:pt x="3365" y="2377"/>
                  <a:pt x="3355" y="2395"/>
                  <a:pt x="3355" y="2414"/>
                </a:cubicBezTo>
                <a:lnTo>
                  <a:pt x="3355" y="4771"/>
                </a:lnTo>
                <a:cubicBezTo>
                  <a:pt x="3355" y="4790"/>
                  <a:pt x="3365" y="4808"/>
                  <a:pt x="3381" y="4817"/>
                </a:cubicBezTo>
                <a:cubicBezTo>
                  <a:pt x="3390" y="4822"/>
                  <a:pt x="3399" y="4825"/>
                  <a:pt x="3408" y="4825"/>
                </a:cubicBezTo>
                <a:cubicBezTo>
                  <a:pt x="3417" y="4825"/>
                  <a:pt x="3426" y="4822"/>
                  <a:pt x="3434" y="4818"/>
                </a:cubicBezTo>
                <a:lnTo>
                  <a:pt x="5111" y="3895"/>
                </a:lnTo>
                <a:cubicBezTo>
                  <a:pt x="5128" y="3885"/>
                  <a:pt x="5139" y="3868"/>
                  <a:pt x="5139" y="3848"/>
                </a:cubicBezTo>
                <a:lnTo>
                  <a:pt x="5139" y="1331"/>
                </a:lnTo>
                <a:lnTo>
                  <a:pt x="5776" y="580"/>
                </a:lnTo>
                <a:cubicBezTo>
                  <a:pt x="5788" y="566"/>
                  <a:pt x="5792" y="546"/>
                  <a:pt x="5786" y="528"/>
                </a:cubicBezTo>
                <a:close/>
                <a:moveTo>
                  <a:pt x="2683" y="2301"/>
                </a:moveTo>
                <a:lnTo>
                  <a:pt x="939" y="1957"/>
                </a:lnTo>
                <a:lnTo>
                  <a:pt x="2683" y="959"/>
                </a:lnTo>
                <a:lnTo>
                  <a:pt x="2683" y="2301"/>
                </a:lnTo>
                <a:close/>
                <a:moveTo>
                  <a:pt x="4682" y="2914"/>
                </a:moveTo>
                <a:cubicBezTo>
                  <a:pt x="4681" y="2931"/>
                  <a:pt x="4671" y="2946"/>
                  <a:pt x="4656" y="2954"/>
                </a:cubicBezTo>
                <a:lnTo>
                  <a:pt x="4516" y="3033"/>
                </a:lnTo>
                <a:lnTo>
                  <a:pt x="4514" y="3587"/>
                </a:lnTo>
                <a:cubicBezTo>
                  <a:pt x="4514" y="3606"/>
                  <a:pt x="4503" y="3623"/>
                  <a:pt x="4487" y="3632"/>
                </a:cubicBezTo>
                <a:lnTo>
                  <a:pt x="4219" y="3783"/>
                </a:lnTo>
                <a:cubicBezTo>
                  <a:pt x="4211" y="3787"/>
                  <a:pt x="4202" y="3790"/>
                  <a:pt x="4193" y="3790"/>
                </a:cubicBezTo>
                <a:cubicBezTo>
                  <a:pt x="4184" y="3790"/>
                  <a:pt x="4175" y="3787"/>
                  <a:pt x="4167" y="3782"/>
                </a:cubicBezTo>
                <a:cubicBezTo>
                  <a:pt x="4151" y="3773"/>
                  <a:pt x="4141" y="3756"/>
                  <a:pt x="4141" y="3737"/>
                </a:cubicBezTo>
                <a:lnTo>
                  <a:pt x="4143" y="3242"/>
                </a:lnTo>
                <a:lnTo>
                  <a:pt x="4052" y="3294"/>
                </a:lnTo>
                <a:cubicBezTo>
                  <a:pt x="4032" y="3305"/>
                  <a:pt x="4007" y="3302"/>
                  <a:pt x="3991" y="3286"/>
                </a:cubicBezTo>
                <a:cubicBezTo>
                  <a:pt x="3974" y="3270"/>
                  <a:pt x="3970" y="3245"/>
                  <a:pt x="3980" y="3225"/>
                </a:cubicBezTo>
                <a:lnTo>
                  <a:pt x="4284" y="2630"/>
                </a:lnTo>
                <a:cubicBezTo>
                  <a:pt x="4291" y="2615"/>
                  <a:pt x="4305" y="2605"/>
                  <a:pt x="4320" y="2602"/>
                </a:cubicBezTo>
                <a:cubicBezTo>
                  <a:pt x="4336" y="2599"/>
                  <a:pt x="4352" y="2603"/>
                  <a:pt x="4364" y="2614"/>
                </a:cubicBezTo>
                <a:lnTo>
                  <a:pt x="4664" y="2869"/>
                </a:lnTo>
                <a:cubicBezTo>
                  <a:pt x="4677" y="2881"/>
                  <a:pt x="4684" y="2897"/>
                  <a:pt x="4682" y="2914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9" name="three-books_73780"/>
          <p:cNvSpPr>
            <a:spLocks noChangeAspect="1"/>
          </p:cNvSpPr>
          <p:nvPr/>
        </p:nvSpPr>
        <p:spPr bwMode="auto">
          <a:xfrm>
            <a:off x="6761438" y="2028168"/>
            <a:ext cx="1285983" cy="960318"/>
          </a:xfrm>
          <a:custGeom>
            <a:avLst/>
            <a:gdLst>
              <a:gd name="connsiteX0" fmla="*/ 462404 w 602788"/>
              <a:gd name="connsiteY0" fmla="*/ 304765 h 450137"/>
              <a:gd name="connsiteX1" fmla="*/ 531061 w 602788"/>
              <a:gd name="connsiteY1" fmla="*/ 312495 h 450137"/>
              <a:gd name="connsiteX2" fmla="*/ 526755 w 602788"/>
              <a:gd name="connsiteY2" fmla="*/ 325402 h 450137"/>
              <a:gd name="connsiteX3" fmla="*/ 355931 w 602788"/>
              <a:gd name="connsiteY3" fmla="*/ 346914 h 450137"/>
              <a:gd name="connsiteX4" fmla="*/ 348753 w 602788"/>
              <a:gd name="connsiteY4" fmla="*/ 334007 h 450137"/>
              <a:gd name="connsiteX5" fmla="*/ 462404 w 602788"/>
              <a:gd name="connsiteY5" fmla="*/ 304765 h 450137"/>
              <a:gd name="connsiteX6" fmla="*/ 149121 w 602788"/>
              <a:gd name="connsiteY6" fmla="*/ 303385 h 450137"/>
              <a:gd name="connsiteX7" fmla="*/ 262772 w 602788"/>
              <a:gd name="connsiteY7" fmla="*/ 332627 h 450137"/>
              <a:gd name="connsiteX8" fmla="*/ 255595 w 602788"/>
              <a:gd name="connsiteY8" fmla="*/ 345534 h 450137"/>
              <a:gd name="connsiteX9" fmla="*/ 84771 w 602788"/>
              <a:gd name="connsiteY9" fmla="*/ 324022 h 450137"/>
              <a:gd name="connsiteX10" fmla="*/ 80464 w 602788"/>
              <a:gd name="connsiteY10" fmla="*/ 311115 h 450137"/>
              <a:gd name="connsiteX11" fmla="*/ 149121 w 602788"/>
              <a:gd name="connsiteY11" fmla="*/ 303385 h 450137"/>
              <a:gd name="connsiteX12" fmla="*/ 462404 w 602788"/>
              <a:gd name="connsiteY12" fmla="*/ 266142 h 450137"/>
              <a:gd name="connsiteX13" fmla="*/ 531061 w 602788"/>
              <a:gd name="connsiteY13" fmla="*/ 273872 h 450137"/>
              <a:gd name="connsiteX14" fmla="*/ 526755 w 602788"/>
              <a:gd name="connsiteY14" fmla="*/ 286779 h 450137"/>
              <a:gd name="connsiteX15" fmla="*/ 355931 w 602788"/>
              <a:gd name="connsiteY15" fmla="*/ 308291 h 450137"/>
              <a:gd name="connsiteX16" fmla="*/ 348753 w 602788"/>
              <a:gd name="connsiteY16" fmla="*/ 295384 h 450137"/>
              <a:gd name="connsiteX17" fmla="*/ 462404 w 602788"/>
              <a:gd name="connsiteY17" fmla="*/ 266142 h 450137"/>
              <a:gd name="connsiteX18" fmla="*/ 149121 w 602788"/>
              <a:gd name="connsiteY18" fmla="*/ 264763 h 450137"/>
              <a:gd name="connsiteX19" fmla="*/ 262772 w 602788"/>
              <a:gd name="connsiteY19" fmla="*/ 294005 h 450137"/>
              <a:gd name="connsiteX20" fmla="*/ 255595 w 602788"/>
              <a:gd name="connsiteY20" fmla="*/ 306912 h 450137"/>
              <a:gd name="connsiteX21" fmla="*/ 84771 w 602788"/>
              <a:gd name="connsiteY21" fmla="*/ 285400 h 450137"/>
              <a:gd name="connsiteX22" fmla="*/ 80464 w 602788"/>
              <a:gd name="connsiteY22" fmla="*/ 272493 h 450137"/>
              <a:gd name="connsiteX23" fmla="*/ 149121 w 602788"/>
              <a:gd name="connsiteY23" fmla="*/ 264763 h 450137"/>
              <a:gd name="connsiteX24" fmla="*/ 462404 w 602788"/>
              <a:gd name="connsiteY24" fmla="*/ 227520 h 450137"/>
              <a:gd name="connsiteX25" fmla="*/ 531061 w 602788"/>
              <a:gd name="connsiteY25" fmla="*/ 235250 h 450137"/>
              <a:gd name="connsiteX26" fmla="*/ 526755 w 602788"/>
              <a:gd name="connsiteY26" fmla="*/ 248157 h 450137"/>
              <a:gd name="connsiteX27" fmla="*/ 355931 w 602788"/>
              <a:gd name="connsiteY27" fmla="*/ 269669 h 450137"/>
              <a:gd name="connsiteX28" fmla="*/ 348753 w 602788"/>
              <a:gd name="connsiteY28" fmla="*/ 256762 h 450137"/>
              <a:gd name="connsiteX29" fmla="*/ 462404 w 602788"/>
              <a:gd name="connsiteY29" fmla="*/ 227520 h 450137"/>
              <a:gd name="connsiteX30" fmla="*/ 149121 w 602788"/>
              <a:gd name="connsiteY30" fmla="*/ 225910 h 450137"/>
              <a:gd name="connsiteX31" fmla="*/ 262772 w 602788"/>
              <a:gd name="connsiteY31" fmla="*/ 255152 h 450137"/>
              <a:gd name="connsiteX32" fmla="*/ 255595 w 602788"/>
              <a:gd name="connsiteY32" fmla="*/ 268059 h 450137"/>
              <a:gd name="connsiteX33" fmla="*/ 84771 w 602788"/>
              <a:gd name="connsiteY33" fmla="*/ 246547 h 450137"/>
              <a:gd name="connsiteX34" fmla="*/ 80464 w 602788"/>
              <a:gd name="connsiteY34" fmla="*/ 233640 h 450137"/>
              <a:gd name="connsiteX35" fmla="*/ 149121 w 602788"/>
              <a:gd name="connsiteY35" fmla="*/ 225910 h 450137"/>
              <a:gd name="connsiteX36" fmla="*/ 186676 w 602788"/>
              <a:gd name="connsiteY36" fmla="*/ 192193 h 450137"/>
              <a:gd name="connsiteX37" fmla="*/ 262772 w 602788"/>
              <a:gd name="connsiteY37" fmla="*/ 217977 h 450137"/>
              <a:gd name="connsiteX38" fmla="*/ 255593 w 602788"/>
              <a:gd name="connsiteY38" fmla="*/ 229436 h 450137"/>
              <a:gd name="connsiteX39" fmla="*/ 186676 w 602788"/>
              <a:gd name="connsiteY39" fmla="*/ 206517 h 450137"/>
              <a:gd name="connsiteX40" fmla="*/ 462404 w 602788"/>
              <a:gd name="connsiteY40" fmla="*/ 189418 h 450137"/>
              <a:gd name="connsiteX41" fmla="*/ 531061 w 602788"/>
              <a:gd name="connsiteY41" fmla="*/ 196500 h 450137"/>
              <a:gd name="connsiteX42" fmla="*/ 526755 w 602788"/>
              <a:gd name="connsiteY42" fmla="*/ 210798 h 450137"/>
              <a:gd name="connsiteX43" fmla="*/ 355931 w 602788"/>
              <a:gd name="connsiteY43" fmla="*/ 230816 h 450137"/>
              <a:gd name="connsiteX44" fmla="*/ 348753 w 602788"/>
              <a:gd name="connsiteY44" fmla="*/ 219377 h 450137"/>
              <a:gd name="connsiteX45" fmla="*/ 462404 w 602788"/>
              <a:gd name="connsiteY45" fmla="*/ 189418 h 450137"/>
              <a:gd name="connsiteX46" fmla="*/ 186676 w 602788"/>
              <a:gd name="connsiteY46" fmla="*/ 151961 h 450137"/>
              <a:gd name="connsiteX47" fmla="*/ 262772 w 602788"/>
              <a:gd name="connsiteY47" fmla="*/ 177745 h 450137"/>
              <a:gd name="connsiteX48" fmla="*/ 255593 w 602788"/>
              <a:gd name="connsiteY48" fmla="*/ 189204 h 450137"/>
              <a:gd name="connsiteX49" fmla="*/ 186676 w 602788"/>
              <a:gd name="connsiteY49" fmla="*/ 166285 h 450137"/>
              <a:gd name="connsiteX50" fmla="*/ 462404 w 602788"/>
              <a:gd name="connsiteY50" fmla="*/ 148665 h 450137"/>
              <a:gd name="connsiteX51" fmla="*/ 531061 w 602788"/>
              <a:gd name="connsiteY51" fmla="*/ 156395 h 450137"/>
              <a:gd name="connsiteX52" fmla="*/ 526755 w 602788"/>
              <a:gd name="connsiteY52" fmla="*/ 169302 h 450137"/>
              <a:gd name="connsiteX53" fmla="*/ 355931 w 602788"/>
              <a:gd name="connsiteY53" fmla="*/ 190814 h 450137"/>
              <a:gd name="connsiteX54" fmla="*/ 348753 w 602788"/>
              <a:gd name="connsiteY54" fmla="*/ 177907 h 450137"/>
              <a:gd name="connsiteX55" fmla="*/ 462404 w 602788"/>
              <a:gd name="connsiteY55" fmla="*/ 148665 h 450137"/>
              <a:gd name="connsiteX56" fmla="*/ 186676 w 602788"/>
              <a:gd name="connsiteY56" fmla="*/ 114718 h 450137"/>
              <a:gd name="connsiteX57" fmla="*/ 262772 w 602788"/>
              <a:gd name="connsiteY57" fmla="*/ 140502 h 450137"/>
              <a:gd name="connsiteX58" fmla="*/ 255593 w 602788"/>
              <a:gd name="connsiteY58" fmla="*/ 151961 h 450137"/>
              <a:gd name="connsiteX59" fmla="*/ 186676 w 602788"/>
              <a:gd name="connsiteY59" fmla="*/ 129042 h 450137"/>
              <a:gd name="connsiteX60" fmla="*/ 462404 w 602788"/>
              <a:gd name="connsiteY60" fmla="*/ 111422 h 450137"/>
              <a:gd name="connsiteX61" fmla="*/ 531061 w 602788"/>
              <a:gd name="connsiteY61" fmla="*/ 119152 h 450137"/>
              <a:gd name="connsiteX62" fmla="*/ 526755 w 602788"/>
              <a:gd name="connsiteY62" fmla="*/ 132059 h 450137"/>
              <a:gd name="connsiteX63" fmla="*/ 355931 w 602788"/>
              <a:gd name="connsiteY63" fmla="*/ 153571 h 450137"/>
              <a:gd name="connsiteX64" fmla="*/ 348753 w 602788"/>
              <a:gd name="connsiteY64" fmla="*/ 140664 h 450137"/>
              <a:gd name="connsiteX65" fmla="*/ 462404 w 602788"/>
              <a:gd name="connsiteY65" fmla="*/ 111422 h 450137"/>
              <a:gd name="connsiteX66" fmla="*/ 186676 w 602788"/>
              <a:gd name="connsiteY66" fmla="*/ 74716 h 450137"/>
              <a:gd name="connsiteX67" fmla="*/ 262772 w 602788"/>
              <a:gd name="connsiteY67" fmla="*/ 100500 h 450137"/>
              <a:gd name="connsiteX68" fmla="*/ 255593 w 602788"/>
              <a:gd name="connsiteY68" fmla="*/ 111959 h 450137"/>
              <a:gd name="connsiteX69" fmla="*/ 186676 w 602788"/>
              <a:gd name="connsiteY69" fmla="*/ 89040 h 450137"/>
              <a:gd name="connsiteX70" fmla="*/ 462404 w 602788"/>
              <a:gd name="connsiteY70" fmla="*/ 71778 h 450137"/>
              <a:gd name="connsiteX71" fmla="*/ 531061 w 602788"/>
              <a:gd name="connsiteY71" fmla="*/ 78888 h 450137"/>
              <a:gd name="connsiteX72" fmla="*/ 526755 w 602788"/>
              <a:gd name="connsiteY72" fmla="*/ 93242 h 450137"/>
              <a:gd name="connsiteX73" fmla="*/ 355931 w 602788"/>
              <a:gd name="connsiteY73" fmla="*/ 113338 h 450137"/>
              <a:gd name="connsiteX74" fmla="*/ 348753 w 602788"/>
              <a:gd name="connsiteY74" fmla="*/ 101855 h 450137"/>
              <a:gd name="connsiteX75" fmla="*/ 462404 w 602788"/>
              <a:gd name="connsiteY75" fmla="*/ 71778 h 450137"/>
              <a:gd name="connsiteX76" fmla="*/ 126329 w 602788"/>
              <a:gd name="connsiteY76" fmla="*/ 70348 h 450137"/>
              <a:gd name="connsiteX77" fmla="*/ 172193 w 602788"/>
              <a:gd name="connsiteY77" fmla="*/ 73215 h 450137"/>
              <a:gd name="connsiteX78" fmla="*/ 172193 w 602788"/>
              <a:gd name="connsiteY78" fmla="*/ 205082 h 450137"/>
              <a:gd name="connsiteX79" fmla="*/ 123462 w 602788"/>
              <a:gd name="connsiteY79" fmla="*/ 202215 h 450137"/>
              <a:gd name="connsiteX80" fmla="*/ 80464 w 602788"/>
              <a:gd name="connsiteY80" fmla="*/ 210815 h 450137"/>
              <a:gd name="connsiteX81" fmla="*/ 80464 w 602788"/>
              <a:gd name="connsiteY81" fmla="*/ 78948 h 450137"/>
              <a:gd name="connsiteX82" fmla="*/ 126329 w 602788"/>
              <a:gd name="connsiteY82" fmla="*/ 70348 h 450137"/>
              <a:gd name="connsiteX83" fmla="*/ 466443 w 602788"/>
              <a:gd name="connsiteY83" fmla="*/ 17202 h 450137"/>
              <a:gd name="connsiteX84" fmla="*/ 317182 w 602788"/>
              <a:gd name="connsiteY84" fmla="*/ 68811 h 450137"/>
              <a:gd name="connsiteX85" fmla="*/ 317182 w 602788"/>
              <a:gd name="connsiteY85" fmla="*/ 279544 h 450137"/>
              <a:gd name="connsiteX86" fmla="*/ 307135 w 602788"/>
              <a:gd name="connsiteY86" fmla="*/ 268075 h 450137"/>
              <a:gd name="connsiteX87" fmla="*/ 307135 w 602788"/>
              <a:gd name="connsiteY87" fmla="*/ 407131 h 450137"/>
              <a:gd name="connsiteX88" fmla="*/ 477925 w 602788"/>
              <a:gd name="connsiteY88" fmla="*/ 368424 h 450137"/>
              <a:gd name="connsiteX89" fmla="*/ 561167 w 602788"/>
              <a:gd name="connsiteY89" fmla="*/ 382760 h 450137"/>
              <a:gd name="connsiteX90" fmla="*/ 561167 w 602788"/>
              <a:gd name="connsiteY90" fmla="*/ 31538 h 450137"/>
              <a:gd name="connsiteX91" fmla="*/ 466443 w 602788"/>
              <a:gd name="connsiteY91" fmla="*/ 17202 h 450137"/>
              <a:gd name="connsiteX92" fmla="*/ 140651 w 602788"/>
              <a:gd name="connsiteY92" fmla="*/ 17202 h 450137"/>
              <a:gd name="connsiteX93" fmla="*/ 45926 w 602788"/>
              <a:gd name="connsiteY93" fmla="*/ 31538 h 450137"/>
              <a:gd name="connsiteX94" fmla="*/ 45926 w 602788"/>
              <a:gd name="connsiteY94" fmla="*/ 382760 h 450137"/>
              <a:gd name="connsiteX95" fmla="*/ 126299 w 602788"/>
              <a:gd name="connsiteY95" fmla="*/ 369858 h 450137"/>
              <a:gd name="connsiteX96" fmla="*/ 301394 w 602788"/>
              <a:gd name="connsiteY96" fmla="*/ 407131 h 450137"/>
              <a:gd name="connsiteX97" fmla="*/ 301394 w 602788"/>
              <a:gd name="connsiteY97" fmla="*/ 268075 h 450137"/>
              <a:gd name="connsiteX98" fmla="*/ 291348 w 602788"/>
              <a:gd name="connsiteY98" fmla="*/ 279544 h 450137"/>
              <a:gd name="connsiteX99" fmla="*/ 291348 w 602788"/>
              <a:gd name="connsiteY99" fmla="*/ 68811 h 450137"/>
              <a:gd name="connsiteX100" fmla="*/ 140651 w 602788"/>
              <a:gd name="connsiteY100" fmla="*/ 17202 h 450137"/>
              <a:gd name="connsiteX101" fmla="*/ 140651 w 602788"/>
              <a:gd name="connsiteY101" fmla="*/ 0 h 450137"/>
              <a:gd name="connsiteX102" fmla="*/ 304265 w 602788"/>
              <a:gd name="connsiteY102" fmla="*/ 57342 h 450137"/>
              <a:gd name="connsiteX103" fmla="*/ 466443 w 602788"/>
              <a:gd name="connsiteY103" fmla="*/ 0 h 450137"/>
              <a:gd name="connsiteX104" fmla="*/ 572649 w 602788"/>
              <a:gd name="connsiteY104" fmla="*/ 18636 h 450137"/>
              <a:gd name="connsiteX105" fmla="*/ 578390 w 602788"/>
              <a:gd name="connsiteY105" fmla="*/ 20070 h 450137"/>
              <a:gd name="connsiteX106" fmla="*/ 578390 w 602788"/>
              <a:gd name="connsiteY106" fmla="*/ 57342 h 450137"/>
              <a:gd name="connsiteX107" fmla="*/ 602788 w 602788"/>
              <a:gd name="connsiteY107" fmla="*/ 74545 h 450137"/>
              <a:gd name="connsiteX108" fmla="*/ 602788 w 602788"/>
              <a:gd name="connsiteY108" fmla="*/ 435802 h 450137"/>
              <a:gd name="connsiteX109" fmla="*/ 341580 w 602788"/>
              <a:gd name="connsiteY109" fmla="*/ 435802 h 450137"/>
              <a:gd name="connsiteX110" fmla="*/ 304265 w 602788"/>
              <a:gd name="connsiteY110" fmla="*/ 450137 h 450137"/>
              <a:gd name="connsiteX111" fmla="*/ 266949 w 602788"/>
              <a:gd name="connsiteY111" fmla="*/ 435802 h 450137"/>
              <a:gd name="connsiteX112" fmla="*/ 0 w 602788"/>
              <a:gd name="connsiteY112" fmla="*/ 435802 h 450137"/>
              <a:gd name="connsiteX113" fmla="*/ 0 w 602788"/>
              <a:gd name="connsiteY113" fmla="*/ 74545 h 450137"/>
              <a:gd name="connsiteX114" fmla="*/ 28704 w 602788"/>
              <a:gd name="connsiteY114" fmla="*/ 55908 h 450137"/>
              <a:gd name="connsiteX115" fmla="*/ 28704 w 602788"/>
              <a:gd name="connsiteY115" fmla="*/ 20070 h 450137"/>
              <a:gd name="connsiteX116" fmla="*/ 34445 w 602788"/>
              <a:gd name="connsiteY116" fmla="*/ 18636 h 450137"/>
              <a:gd name="connsiteX117" fmla="*/ 140651 w 602788"/>
              <a:gd name="connsiteY117" fmla="*/ 0 h 45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602788" h="450137">
                <a:moveTo>
                  <a:pt x="462404" y="304765"/>
                </a:moveTo>
                <a:cubicBezTo>
                  <a:pt x="483780" y="304070"/>
                  <a:pt x="507017" y="306042"/>
                  <a:pt x="531061" y="312495"/>
                </a:cubicBezTo>
                <a:lnTo>
                  <a:pt x="526755" y="325402"/>
                </a:lnTo>
                <a:cubicBezTo>
                  <a:pt x="437754" y="302457"/>
                  <a:pt x="355931" y="345480"/>
                  <a:pt x="355931" y="346914"/>
                </a:cubicBezTo>
                <a:lnTo>
                  <a:pt x="348753" y="334007"/>
                </a:lnTo>
                <a:cubicBezTo>
                  <a:pt x="350907" y="332932"/>
                  <a:pt x="398278" y="306849"/>
                  <a:pt x="462404" y="304765"/>
                </a:cubicBezTo>
                <a:close/>
                <a:moveTo>
                  <a:pt x="149121" y="303385"/>
                </a:moveTo>
                <a:cubicBezTo>
                  <a:pt x="213248" y="305469"/>
                  <a:pt x="260619" y="331552"/>
                  <a:pt x="262772" y="332627"/>
                </a:cubicBezTo>
                <a:lnTo>
                  <a:pt x="255595" y="345534"/>
                </a:lnTo>
                <a:cubicBezTo>
                  <a:pt x="255595" y="345534"/>
                  <a:pt x="173771" y="301077"/>
                  <a:pt x="84771" y="324022"/>
                </a:cubicBezTo>
                <a:lnTo>
                  <a:pt x="80464" y="311115"/>
                </a:lnTo>
                <a:cubicBezTo>
                  <a:pt x="104509" y="304662"/>
                  <a:pt x="127746" y="302690"/>
                  <a:pt x="149121" y="303385"/>
                </a:cubicBezTo>
                <a:close/>
                <a:moveTo>
                  <a:pt x="462404" y="266142"/>
                </a:moveTo>
                <a:cubicBezTo>
                  <a:pt x="483780" y="265447"/>
                  <a:pt x="507017" y="267419"/>
                  <a:pt x="531061" y="273872"/>
                </a:cubicBezTo>
                <a:lnTo>
                  <a:pt x="526755" y="286779"/>
                </a:lnTo>
                <a:cubicBezTo>
                  <a:pt x="437754" y="262399"/>
                  <a:pt x="355931" y="306857"/>
                  <a:pt x="355931" y="308291"/>
                </a:cubicBezTo>
                <a:lnTo>
                  <a:pt x="348753" y="295384"/>
                </a:lnTo>
                <a:cubicBezTo>
                  <a:pt x="350907" y="294309"/>
                  <a:pt x="398278" y="268226"/>
                  <a:pt x="462404" y="266142"/>
                </a:cubicBezTo>
                <a:close/>
                <a:moveTo>
                  <a:pt x="149121" y="264763"/>
                </a:moveTo>
                <a:cubicBezTo>
                  <a:pt x="213248" y="266847"/>
                  <a:pt x="260619" y="292930"/>
                  <a:pt x="262772" y="294005"/>
                </a:cubicBezTo>
                <a:lnTo>
                  <a:pt x="255595" y="306912"/>
                </a:lnTo>
                <a:cubicBezTo>
                  <a:pt x="255595" y="306912"/>
                  <a:pt x="173771" y="262455"/>
                  <a:pt x="84771" y="285400"/>
                </a:cubicBezTo>
                <a:lnTo>
                  <a:pt x="80464" y="272493"/>
                </a:lnTo>
                <a:cubicBezTo>
                  <a:pt x="104509" y="266040"/>
                  <a:pt x="127746" y="264068"/>
                  <a:pt x="149121" y="264763"/>
                </a:cubicBezTo>
                <a:close/>
                <a:moveTo>
                  <a:pt x="462404" y="227520"/>
                </a:moveTo>
                <a:cubicBezTo>
                  <a:pt x="483780" y="226825"/>
                  <a:pt x="507017" y="228797"/>
                  <a:pt x="531061" y="235250"/>
                </a:cubicBezTo>
                <a:lnTo>
                  <a:pt x="526755" y="248157"/>
                </a:lnTo>
                <a:cubicBezTo>
                  <a:pt x="437754" y="223777"/>
                  <a:pt x="355931" y="268235"/>
                  <a:pt x="355931" y="269669"/>
                </a:cubicBezTo>
                <a:lnTo>
                  <a:pt x="348753" y="256762"/>
                </a:lnTo>
                <a:cubicBezTo>
                  <a:pt x="350907" y="255687"/>
                  <a:pt x="398278" y="229604"/>
                  <a:pt x="462404" y="227520"/>
                </a:cubicBezTo>
                <a:close/>
                <a:moveTo>
                  <a:pt x="149121" y="225910"/>
                </a:moveTo>
                <a:cubicBezTo>
                  <a:pt x="213248" y="227994"/>
                  <a:pt x="260619" y="254077"/>
                  <a:pt x="262772" y="255152"/>
                </a:cubicBezTo>
                <a:lnTo>
                  <a:pt x="255595" y="268059"/>
                </a:lnTo>
                <a:cubicBezTo>
                  <a:pt x="255595" y="266625"/>
                  <a:pt x="173771" y="223602"/>
                  <a:pt x="84771" y="246547"/>
                </a:cubicBezTo>
                <a:lnTo>
                  <a:pt x="80464" y="233640"/>
                </a:lnTo>
                <a:cubicBezTo>
                  <a:pt x="104509" y="227187"/>
                  <a:pt x="127746" y="225215"/>
                  <a:pt x="149121" y="225910"/>
                </a:cubicBezTo>
                <a:close/>
                <a:moveTo>
                  <a:pt x="186676" y="192193"/>
                </a:moveTo>
                <a:cubicBezTo>
                  <a:pt x="231185" y="200788"/>
                  <a:pt x="261336" y="216544"/>
                  <a:pt x="262772" y="217977"/>
                </a:cubicBezTo>
                <a:lnTo>
                  <a:pt x="255593" y="229436"/>
                </a:lnTo>
                <a:cubicBezTo>
                  <a:pt x="255593" y="229436"/>
                  <a:pt x="228314" y="215112"/>
                  <a:pt x="186676" y="206517"/>
                </a:cubicBezTo>
                <a:close/>
                <a:moveTo>
                  <a:pt x="462404" y="189418"/>
                </a:moveTo>
                <a:cubicBezTo>
                  <a:pt x="483780" y="188636"/>
                  <a:pt x="507017" y="190423"/>
                  <a:pt x="531061" y="196500"/>
                </a:cubicBezTo>
                <a:lnTo>
                  <a:pt x="526755" y="210798"/>
                </a:lnTo>
                <a:cubicBezTo>
                  <a:pt x="437754" y="186491"/>
                  <a:pt x="355931" y="230816"/>
                  <a:pt x="355931" y="230816"/>
                </a:cubicBezTo>
                <a:lnTo>
                  <a:pt x="348753" y="219377"/>
                </a:lnTo>
                <a:cubicBezTo>
                  <a:pt x="350907" y="217233"/>
                  <a:pt x="398278" y="191763"/>
                  <a:pt x="462404" y="189418"/>
                </a:cubicBezTo>
                <a:close/>
                <a:moveTo>
                  <a:pt x="186676" y="151961"/>
                </a:moveTo>
                <a:cubicBezTo>
                  <a:pt x="231185" y="159123"/>
                  <a:pt x="261336" y="176312"/>
                  <a:pt x="262772" y="177745"/>
                </a:cubicBezTo>
                <a:lnTo>
                  <a:pt x="255593" y="189204"/>
                </a:lnTo>
                <a:cubicBezTo>
                  <a:pt x="255593" y="189204"/>
                  <a:pt x="228314" y="173448"/>
                  <a:pt x="186676" y="166285"/>
                </a:cubicBezTo>
                <a:close/>
                <a:moveTo>
                  <a:pt x="462404" y="148665"/>
                </a:moveTo>
                <a:cubicBezTo>
                  <a:pt x="483780" y="147970"/>
                  <a:pt x="507017" y="149942"/>
                  <a:pt x="531061" y="156395"/>
                </a:cubicBezTo>
                <a:lnTo>
                  <a:pt x="526755" y="169302"/>
                </a:lnTo>
                <a:cubicBezTo>
                  <a:pt x="437754" y="146357"/>
                  <a:pt x="355931" y="189380"/>
                  <a:pt x="355931" y="190814"/>
                </a:cubicBezTo>
                <a:lnTo>
                  <a:pt x="348753" y="177907"/>
                </a:lnTo>
                <a:cubicBezTo>
                  <a:pt x="350907" y="176832"/>
                  <a:pt x="398278" y="150749"/>
                  <a:pt x="462404" y="148665"/>
                </a:cubicBezTo>
                <a:close/>
                <a:moveTo>
                  <a:pt x="186676" y="114718"/>
                </a:moveTo>
                <a:cubicBezTo>
                  <a:pt x="231185" y="121880"/>
                  <a:pt x="261336" y="139069"/>
                  <a:pt x="262772" y="140502"/>
                </a:cubicBezTo>
                <a:lnTo>
                  <a:pt x="255593" y="151961"/>
                </a:lnTo>
                <a:cubicBezTo>
                  <a:pt x="255593" y="151961"/>
                  <a:pt x="228314" y="136205"/>
                  <a:pt x="186676" y="129042"/>
                </a:cubicBezTo>
                <a:close/>
                <a:moveTo>
                  <a:pt x="462404" y="111422"/>
                </a:moveTo>
                <a:cubicBezTo>
                  <a:pt x="483780" y="110727"/>
                  <a:pt x="507017" y="112699"/>
                  <a:pt x="531061" y="119152"/>
                </a:cubicBezTo>
                <a:lnTo>
                  <a:pt x="526755" y="132059"/>
                </a:lnTo>
                <a:cubicBezTo>
                  <a:pt x="437754" y="109114"/>
                  <a:pt x="355931" y="153571"/>
                  <a:pt x="355931" y="153571"/>
                </a:cubicBezTo>
                <a:lnTo>
                  <a:pt x="348753" y="140664"/>
                </a:lnTo>
                <a:cubicBezTo>
                  <a:pt x="350907" y="139589"/>
                  <a:pt x="398278" y="113506"/>
                  <a:pt x="462404" y="111422"/>
                </a:cubicBezTo>
                <a:close/>
                <a:moveTo>
                  <a:pt x="186676" y="74716"/>
                </a:moveTo>
                <a:cubicBezTo>
                  <a:pt x="231185" y="83311"/>
                  <a:pt x="261336" y="99067"/>
                  <a:pt x="262772" y="100500"/>
                </a:cubicBezTo>
                <a:lnTo>
                  <a:pt x="255593" y="111959"/>
                </a:lnTo>
                <a:cubicBezTo>
                  <a:pt x="255593" y="111959"/>
                  <a:pt x="228314" y="97635"/>
                  <a:pt x="186676" y="89040"/>
                </a:cubicBezTo>
                <a:close/>
                <a:moveTo>
                  <a:pt x="462404" y="71778"/>
                </a:moveTo>
                <a:cubicBezTo>
                  <a:pt x="483780" y="70993"/>
                  <a:pt x="507017" y="72787"/>
                  <a:pt x="531061" y="78888"/>
                </a:cubicBezTo>
                <a:lnTo>
                  <a:pt x="526755" y="93242"/>
                </a:lnTo>
                <a:cubicBezTo>
                  <a:pt x="437754" y="68839"/>
                  <a:pt x="355931" y="113338"/>
                  <a:pt x="355931" y="113338"/>
                </a:cubicBezTo>
                <a:lnTo>
                  <a:pt x="348753" y="101855"/>
                </a:lnTo>
                <a:cubicBezTo>
                  <a:pt x="350907" y="99702"/>
                  <a:pt x="398278" y="74133"/>
                  <a:pt x="462404" y="71778"/>
                </a:cubicBezTo>
                <a:close/>
                <a:moveTo>
                  <a:pt x="126329" y="70348"/>
                </a:moveTo>
                <a:cubicBezTo>
                  <a:pt x="149261" y="70348"/>
                  <a:pt x="172193" y="73215"/>
                  <a:pt x="172193" y="73215"/>
                </a:cubicBezTo>
                <a:lnTo>
                  <a:pt x="172193" y="205082"/>
                </a:lnTo>
                <a:cubicBezTo>
                  <a:pt x="172193" y="205082"/>
                  <a:pt x="147828" y="200782"/>
                  <a:pt x="123462" y="202215"/>
                </a:cubicBezTo>
                <a:cubicBezTo>
                  <a:pt x="99097" y="205082"/>
                  <a:pt x="80464" y="210815"/>
                  <a:pt x="80464" y="210815"/>
                </a:cubicBezTo>
                <a:lnTo>
                  <a:pt x="80464" y="78948"/>
                </a:lnTo>
                <a:cubicBezTo>
                  <a:pt x="80464" y="78948"/>
                  <a:pt x="103396" y="71782"/>
                  <a:pt x="126329" y="70348"/>
                </a:cubicBezTo>
                <a:close/>
                <a:moveTo>
                  <a:pt x="466443" y="17202"/>
                </a:moveTo>
                <a:cubicBezTo>
                  <a:pt x="407600" y="17202"/>
                  <a:pt x="357367" y="34405"/>
                  <a:pt x="317182" y="68811"/>
                </a:cubicBezTo>
                <a:lnTo>
                  <a:pt x="317182" y="279544"/>
                </a:lnTo>
                <a:lnTo>
                  <a:pt x="307135" y="268075"/>
                </a:lnTo>
                <a:lnTo>
                  <a:pt x="307135" y="407131"/>
                </a:lnTo>
                <a:cubicBezTo>
                  <a:pt x="328663" y="397096"/>
                  <a:pt x="400424" y="368424"/>
                  <a:pt x="477925" y="368424"/>
                </a:cubicBezTo>
                <a:cubicBezTo>
                  <a:pt x="508064" y="368424"/>
                  <a:pt x="536769" y="374159"/>
                  <a:pt x="561167" y="382760"/>
                </a:cubicBezTo>
                <a:lnTo>
                  <a:pt x="561167" y="31538"/>
                </a:lnTo>
                <a:cubicBezTo>
                  <a:pt x="548250" y="27237"/>
                  <a:pt x="510935" y="17202"/>
                  <a:pt x="466443" y="17202"/>
                </a:cubicBezTo>
                <a:close/>
                <a:moveTo>
                  <a:pt x="140651" y="17202"/>
                </a:moveTo>
                <a:cubicBezTo>
                  <a:pt x="96159" y="17202"/>
                  <a:pt x="60279" y="27237"/>
                  <a:pt x="45926" y="31538"/>
                </a:cubicBezTo>
                <a:lnTo>
                  <a:pt x="45926" y="382760"/>
                </a:lnTo>
                <a:cubicBezTo>
                  <a:pt x="68890" y="374159"/>
                  <a:pt x="96159" y="369858"/>
                  <a:pt x="126299" y="369858"/>
                </a:cubicBezTo>
                <a:cubicBezTo>
                  <a:pt x="202365" y="369858"/>
                  <a:pt x="278431" y="398529"/>
                  <a:pt x="301394" y="407131"/>
                </a:cubicBezTo>
                <a:lnTo>
                  <a:pt x="301394" y="268075"/>
                </a:lnTo>
                <a:lnTo>
                  <a:pt x="291348" y="279544"/>
                </a:lnTo>
                <a:lnTo>
                  <a:pt x="291348" y="68811"/>
                </a:lnTo>
                <a:cubicBezTo>
                  <a:pt x="249727" y="34405"/>
                  <a:pt x="199494" y="17202"/>
                  <a:pt x="140651" y="17202"/>
                </a:cubicBezTo>
                <a:close/>
                <a:moveTo>
                  <a:pt x="140651" y="0"/>
                </a:moveTo>
                <a:cubicBezTo>
                  <a:pt x="203800" y="0"/>
                  <a:pt x="259773" y="18636"/>
                  <a:pt x="304265" y="57342"/>
                </a:cubicBezTo>
                <a:cubicBezTo>
                  <a:pt x="348756" y="18636"/>
                  <a:pt x="403294" y="0"/>
                  <a:pt x="466443" y="0"/>
                </a:cubicBezTo>
                <a:cubicBezTo>
                  <a:pt x="526722" y="0"/>
                  <a:pt x="571214" y="17202"/>
                  <a:pt x="572649" y="18636"/>
                </a:cubicBezTo>
                <a:lnTo>
                  <a:pt x="578390" y="20070"/>
                </a:lnTo>
                <a:lnTo>
                  <a:pt x="578390" y="57342"/>
                </a:lnTo>
                <a:cubicBezTo>
                  <a:pt x="592742" y="61643"/>
                  <a:pt x="602788" y="65943"/>
                  <a:pt x="602788" y="74545"/>
                </a:cubicBezTo>
                <a:lnTo>
                  <a:pt x="602788" y="435802"/>
                </a:lnTo>
                <a:lnTo>
                  <a:pt x="341580" y="435802"/>
                </a:lnTo>
                <a:cubicBezTo>
                  <a:pt x="332969" y="444403"/>
                  <a:pt x="320052" y="450137"/>
                  <a:pt x="304265" y="450137"/>
                </a:cubicBezTo>
                <a:cubicBezTo>
                  <a:pt x="289913" y="450137"/>
                  <a:pt x="275560" y="444403"/>
                  <a:pt x="266949" y="435802"/>
                </a:cubicBezTo>
                <a:lnTo>
                  <a:pt x="0" y="435802"/>
                </a:lnTo>
                <a:lnTo>
                  <a:pt x="0" y="74545"/>
                </a:lnTo>
                <a:cubicBezTo>
                  <a:pt x="0" y="64510"/>
                  <a:pt x="11481" y="58776"/>
                  <a:pt x="28704" y="55908"/>
                </a:cubicBezTo>
                <a:lnTo>
                  <a:pt x="28704" y="20070"/>
                </a:lnTo>
                <a:lnTo>
                  <a:pt x="34445" y="18636"/>
                </a:lnTo>
                <a:cubicBezTo>
                  <a:pt x="35880" y="17202"/>
                  <a:pt x="81807" y="0"/>
                  <a:pt x="140651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hree-books_73780"/>
          <p:cNvSpPr>
            <a:spLocks noChangeAspect="1"/>
          </p:cNvSpPr>
          <p:nvPr/>
        </p:nvSpPr>
        <p:spPr bwMode="auto">
          <a:xfrm>
            <a:off x="863558" y="3905221"/>
            <a:ext cx="1285983" cy="1284042"/>
          </a:xfrm>
          <a:custGeom>
            <a:avLst/>
            <a:gdLst>
              <a:gd name="connsiteX0" fmla="*/ 519527 w 607639"/>
              <a:gd name="connsiteY0" fmla="*/ 441105 h 606722"/>
              <a:gd name="connsiteX1" fmla="*/ 591530 w 607639"/>
              <a:gd name="connsiteY1" fmla="*/ 512985 h 606722"/>
              <a:gd name="connsiteX2" fmla="*/ 607639 w 607639"/>
              <a:gd name="connsiteY2" fmla="*/ 551813 h 606722"/>
              <a:gd name="connsiteX3" fmla="*/ 591530 w 607639"/>
              <a:gd name="connsiteY3" fmla="*/ 590640 h 606722"/>
              <a:gd name="connsiteX4" fmla="*/ 552636 w 607639"/>
              <a:gd name="connsiteY4" fmla="*/ 606722 h 606722"/>
              <a:gd name="connsiteX5" fmla="*/ 513742 w 607639"/>
              <a:gd name="connsiteY5" fmla="*/ 590640 h 606722"/>
              <a:gd name="connsiteX6" fmla="*/ 441740 w 607639"/>
              <a:gd name="connsiteY6" fmla="*/ 518760 h 606722"/>
              <a:gd name="connsiteX7" fmla="*/ 484194 w 607639"/>
              <a:gd name="connsiteY7" fmla="*/ 483487 h 606722"/>
              <a:gd name="connsiteX8" fmla="*/ 519527 w 607639"/>
              <a:gd name="connsiteY8" fmla="*/ 441105 h 606722"/>
              <a:gd name="connsiteX9" fmla="*/ 143842 w 607639"/>
              <a:gd name="connsiteY9" fmla="*/ 314086 h 606722"/>
              <a:gd name="connsiteX10" fmla="*/ 143842 w 607639"/>
              <a:gd name="connsiteY10" fmla="*/ 359411 h 606722"/>
              <a:gd name="connsiteX11" fmla="*/ 207831 w 607639"/>
              <a:gd name="connsiteY11" fmla="*/ 359411 h 606722"/>
              <a:gd name="connsiteX12" fmla="*/ 207831 w 607639"/>
              <a:gd name="connsiteY12" fmla="*/ 314086 h 606722"/>
              <a:gd name="connsiteX13" fmla="*/ 231861 w 607639"/>
              <a:gd name="connsiteY13" fmla="*/ 279159 h 606722"/>
              <a:gd name="connsiteX14" fmla="*/ 231861 w 607639"/>
              <a:gd name="connsiteY14" fmla="*/ 359411 h 606722"/>
              <a:gd name="connsiteX15" fmla="*/ 295850 w 607639"/>
              <a:gd name="connsiteY15" fmla="*/ 359411 h 606722"/>
              <a:gd name="connsiteX16" fmla="*/ 295850 w 607639"/>
              <a:gd name="connsiteY16" fmla="*/ 279159 h 606722"/>
              <a:gd name="connsiteX17" fmla="*/ 319969 w 607639"/>
              <a:gd name="connsiteY17" fmla="*/ 244232 h 606722"/>
              <a:gd name="connsiteX18" fmla="*/ 319969 w 607639"/>
              <a:gd name="connsiteY18" fmla="*/ 359411 h 606722"/>
              <a:gd name="connsiteX19" fmla="*/ 383958 w 607639"/>
              <a:gd name="connsiteY19" fmla="*/ 359411 h 606722"/>
              <a:gd name="connsiteX20" fmla="*/ 383958 w 607639"/>
              <a:gd name="connsiteY20" fmla="*/ 244232 h 606722"/>
              <a:gd name="connsiteX21" fmla="*/ 143842 w 607639"/>
              <a:gd name="connsiteY21" fmla="*/ 237478 h 606722"/>
              <a:gd name="connsiteX22" fmla="*/ 143842 w 607639"/>
              <a:gd name="connsiteY22" fmla="*/ 278093 h 606722"/>
              <a:gd name="connsiteX23" fmla="*/ 207831 w 607639"/>
              <a:gd name="connsiteY23" fmla="*/ 278093 h 606722"/>
              <a:gd name="connsiteX24" fmla="*/ 207831 w 607639"/>
              <a:gd name="connsiteY24" fmla="*/ 237478 h 606722"/>
              <a:gd name="connsiteX25" fmla="*/ 231861 w 607639"/>
              <a:gd name="connsiteY25" fmla="*/ 202551 h 606722"/>
              <a:gd name="connsiteX26" fmla="*/ 231861 w 607639"/>
              <a:gd name="connsiteY26" fmla="*/ 243166 h 606722"/>
              <a:gd name="connsiteX27" fmla="*/ 295850 w 607639"/>
              <a:gd name="connsiteY27" fmla="*/ 243166 h 606722"/>
              <a:gd name="connsiteX28" fmla="*/ 295850 w 607639"/>
              <a:gd name="connsiteY28" fmla="*/ 202551 h 606722"/>
              <a:gd name="connsiteX29" fmla="*/ 319969 w 607639"/>
              <a:gd name="connsiteY29" fmla="*/ 167625 h 606722"/>
              <a:gd name="connsiteX30" fmla="*/ 319969 w 607639"/>
              <a:gd name="connsiteY30" fmla="*/ 208239 h 606722"/>
              <a:gd name="connsiteX31" fmla="*/ 383958 w 607639"/>
              <a:gd name="connsiteY31" fmla="*/ 208239 h 606722"/>
              <a:gd name="connsiteX32" fmla="*/ 383958 w 607639"/>
              <a:gd name="connsiteY32" fmla="*/ 167625 h 606722"/>
              <a:gd name="connsiteX33" fmla="*/ 267549 w 607639"/>
              <a:gd name="connsiteY33" fmla="*/ 92794 h 606722"/>
              <a:gd name="connsiteX34" fmla="*/ 442163 w 607639"/>
              <a:gd name="connsiteY34" fmla="*/ 267161 h 606722"/>
              <a:gd name="connsiteX35" fmla="*/ 267549 w 607639"/>
              <a:gd name="connsiteY35" fmla="*/ 441529 h 606722"/>
              <a:gd name="connsiteX36" fmla="*/ 92935 w 607639"/>
              <a:gd name="connsiteY36" fmla="*/ 267161 h 606722"/>
              <a:gd name="connsiteX37" fmla="*/ 267549 w 607639"/>
              <a:gd name="connsiteY37" fmla="*/ 92794 h 606722"/>
              <a:gd name="connsiteX38" fmla="*/ 267556 w 607639"/>
              <a:gd name="connsiteY38" fmla="*/ 56794 h 606722"/>
              <a:gd name="connsiteX39" fmla="*/ 56876 w 607639"/>
              <a:gd name="connsiteY39" fmla="*/ 267170 h 606722"/>
              <a:gd name="connsiteX40" fmla="*/ 267556 w 607639"/>
              <a:gd name="connsiteY40" fmla="*/ 477635 h 606722"/>
              <a:gd name="connsiteX41" fmla="*/ 478325 w 607639"/>
              <a:gd name="connsiteY41" fmla="*/ 267170 h 606722"/>
              <a:gd name="connsiteX42" fmla="*/ 267556 w 607639"/>
              <a:gd name="connsiteY42" fmla="*/ 56794 h 606722"/>
              <a:gd name="connsiteX43" fmla="*/ 268713 w 607639"/>
              <a:gd name="connsiteY43" fmla="*/ 0 h 606722"/>
              <a:gd name="connsiteX44" fmla="*/ 458744 w 607639"/>
              <a:gd name="connsiteY44" fmla="*/ 78569 h 606722"/>
              <a:gd name="connsiteX45" fmla="*/ 537426 w 607639"/>
              <a:gd name="connsiteY45" fmla="*/ 268325 h 606722"/>
              <a:gd name="connsiteX46" fmla="*/ 458744 w 607639"/>
              <a:gd name="connsiteY46" fmla="*/ 458081 h 606722"/>
              <a:gd name="connsiteX47" fmla="*/ 268713 w 607639"/>
              <a:gd name="connsiteY47" fmla="*/ 536650 h 606722"/>
              <a:gd name="connsiteX48" fmla="*/ 78682 w 607639"/>
              <a:gd name="connsiteY48" fmla="*/ 458081 h 606722"/>
              <a:gd name="connsiteX49" fmla="*/ 0 w 607639"/>
              <a:gd name="connsiteY49" fmla="*/ 268325 h 606722"/>
              <a:gd name="connsiteX50" fmla="*/ 78682 w 607639"/>
              <a:gd name="connsiteY50" fmla="*/ 78569 h 606722"/>
              <a:gd name="connsiteX51" fmla="*/ 268713 w 607639"/>
              <a:gd name="connsiteY51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7639" h="606722">
                <a:moveTo>
                  <a:pt x="519527" y="441105"/>
                </a:moveTo>
                <a:lnTo>
                  <a:pt x="591530" y="512985"/>
                </a:lnTo>
                <a:cubicBezTo>
                  <a:pt x="601854" y="523292"/>
                  <a:pt x="607639" y="537063"/>
                  <a:pt x="607639" y="551813"/>
                </a:cubicBezTo>
                <a:cubicBezTo>
                  <a:pt x="607639" y="566473"/>
                  <a:pt x="601854" y="580245"/>
                  <a:pt x="591530" y="590640"/>
                </a:cubicBezTo>
                <a:cubicBezTo>
                  <a:pt x="581117" y="600947"/>
                  <a:pt x="567321" y="606722"/>
                  <a:pt x="552636" y="606722"/>
                </a:cubicBezTo>
                <a:cubicBezTo>
                  <a:pt x="537862" y="606722"/>
                  <a:pt x="524067" y="600947"/>
                  <a:pt x="513742" y="590640"/>
                </a:cubicBezTo>
                <a:lnTo>
                  <a:pt x="441740" y="518760"/>
                </a:lnTo>
                <a:cubicBezTo>
                  <a:pt x="456781" y="508365"/>
                  <a:pt x="470933" y="496636"/>
                  <a:pt x="484194" y="483487"/>
                </a:cubicBezTo>
                <a:cubicBezTo>
                  <a:pt x="497366" y="470248"/>
                  <a:pt x="509114" y="456121"/>
                  <a:pt x="519527" y="441105"/>
                </a:cubicBezTo>
                <a:close/>
                <a:moveTo>
                  <a:pt x="143842" y="314086"/>
                </a:moveTo>
                <a:lnTo>
                  <a:pt x="143842" y="359411"/>
                </a:lnTo>
                <a:lnTo>
                  <a:pt x="207831" y="359411"/>
                </a:lnTo>
                <a:lnTo>
                  <a:pt x="207831" y="314086"/>
                </a:lnTo>
                <a:close/>
                <a:moveTo>
                  <a:pt x="231861" y="279159"/>
                </a:moveTo>
                <a:lnTo>
                  <a:pt x="231861" y="359411"/>
                </a:lnTo>
                <a:lnTo>
                  <a:pt x="295850" y="359411"/>
                </a:lnTo>
                <a:lnTo>
                  <a:pt x="295850" y="279159"/>
                </a:lnTo>
                <a:close/>
                <a:moveTo>
                  <a:pt x="319969" y="244232"/>
                </a:moveTo>
                <a:lnTo>
                  <a:pt x="319969" y="359411"/>
                </a:lnTo>
                <a:lnTo>
                  <a:pt x="383958" y="359411"/>
                </a:lnTo>
                <a:lnTo>
                  <a:pt x="383958" y="244232"/>
                </a:lnTo>
                <a:close/>
                <a:moveTo>
                  <a:pt x="143842" y="237478"/>
                </a:moveTo>
                <a:lnTo>
                  <a:pt x="143842" y="278093"/>
                </a:lnTo>
                <a:lnTo>
                  <a:pt x="207831" y="278093"/>
                </a:lnTo>
                <a:lnTo>
                  <a:pt x="207831" y="237478"/>
                </a:lnTo>
                <a:close/>
                <a:moveTo>
                  <a:pt x="231861" y="202551"/>
                </a:moveTo>
                <a:lnTo>
                  <a:pt x="231861" y="243166"/>
                </a:lnTo>
                <a:lnTo>
                  <a:pt x="295850" y="243166"/>
                </a:lnTo>
                <a:lnTo>
                  <a:pt x="295850" y="202551"/>
                </a:lnTo>
                <a:close/>
                <a:moveTo>
                  <a:pt x="319969" y="167625"/>
                </a:moveTo>
                <a:lnTo>
                  <a:pt x="319969" y="208239"/>
                </a:lnTo>
                <a:lnTo>
                  <a:pt x="383958" y="208239"/>
                </a:lnTo>
                <a:lnTo>
                  <a:pt x="383958" y="167625"/>
                </a:lnTo>
                <a:close/>
                <a:moveTo>
                  <a:pt x="267549" y="92794"/>
                </a:moveTo>
                <a:cubicBezTo>
                  <a:pt x="363845" y="92794"/>
                  <a:pt x="442163" y="171091"/>
                  <a:pt x="442163" y="267161"/>
                </a:cubicBezTo>
                <a:cubicBezTo>
                  <a:pt x="442163" y="363321"/>
                  <a:pt x="363845" y="441529"/>
                  <a:pt x="267549" y="441529"/>
                </a:cubicBezTo>
                <a:cubicBezTo>
                  <a:pt x="171342" y="441529"/>
                  <a:pt x="92935" y="363321"/>
                  <a:pt x="92935" y="267161"/>
                </a:cubicBezTo>
                <a:cubicBezTo>
                  <a:pt x="92935" y="171091"/>
                  <a:pt x="171342" y="92794"/>
                  <a:pt x="267549" y="92794"/>
                </a:cubicBezTo>
                <a:close/>
                <a:moveTo>
                  <a:pt x="267556" y="56794"/>
                </a:moveTo>
                <a:cubicBezTo>
                  <a:pt x="151401" y="56794"/>
                  <a:pt x="56876" y="151183"/>
                  <a:pt x="56876" y="267170"/>
                </a:cubicBezTo>
                <a:cubicBezTo>
                  <a:pt x="56876" y="383245"/>
                  <a:pt x="151401" y="477635"/>
                  <a:pt x="267556" y="477635"/>
                </a:cubicBezTo>
                <a:cubicBezTo>
                  <a:pt x="383799" y="477635"/>
                  <a:pt x="478325" y="383245"/>
                  <a:pt x="478325" y="267170"/>
                </a:cubicBezTo>
                <a:cubicBezTo>
                  <a:pt x="478325" y="151183"/>
                  <a:pt x="383799" y="56794"/>
                  <a:pt x="267556" y="56794"/>
                </a:cubicBezTo>
                <a:close/>
                <a:moveTo>
                  <a:pt x="268713" y="0"/>
                </a:moveTo>
                <a:cubicBezTo>
                  <a:pt x="340453" y="0"/>
                  <a:pt x="407920" y="27908"/>
                  <a:pt x="458744" y="78569"/>
                </a:cubicBezTo>
                <a:cubicBezTo>
                  <a:pt x="509478" y="129230"/>
                  <a:pt x="537426" y="196689"/>
                  <a:pt x="537426" y="268325"/>
                </a:cubicBezTo>
                <a:cubicBezTo>
                  <a:pt x="537426" y="339961"/>
                  <a:pt x="509478" y="407331"/>
                  <a:pt x="458744" y="458081"/>
                </a:cubicBezTo>
                <a:cubicBezTo>
                  <a:pt x="407920" y="508742"/>
                  <a:pt x="340453" y="536650"/>
                  <a:pt x="268713" y="536650"/>
                </a:cubicBezTo>
                <a:cubicBezTo>
                  <a:pt x="196973" y="536650"/>
                  <a:pt x="129417" y="508742"/>
                  <a:pt x="78682" y="458081"/>
                </a:cubicBezTo>
                <a:cubicBezTo>
                  <a:pt x="27948" y="407331"/>
                  <a:pt x="0" y="339961"/>
                  <a:pt x="0" y="268325"/>
                </a:cubicBezTo>
                <a:cubicBezTo>
                  <a:pt x="0" y="196689"/>
                  <a:pt x="27948" y="129230"/>
                  <a:pt x="78682" y="78569"/>
                </a:cubicBezTo>
                <a:cubicBezTo>
                  <a:pt x="129417" y="27908"/>
                  <a:pt x="196973" y="0"/>
                  <a:pt x="268713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4" name="three-books_73780"/>
          <p:cNvSpPr>
            <a:spLocks noChangeAspect="1"/>
          </p:cNvSpPr>
          <p:nvPr/>
        </p:nvSpPr>
        <p:spPr bwMode="auto">
          <a:xfrm>
            <a:off x="6761438" y="3947029"/>
            <a:ext cx="1285983" cy="1200426"/>
          </a:xfrm>
          <a:custGeom>
            <a:avLst/>
            <a:gdLst>
              <a:gd name="connsiteX0" fmla="*/ 543624 w 608916"/>
              <a:gd name="connsiteY0" fmla="*/ 21381 h 568405"/>
              <a:gd name="connsiteX1" fmla="*/ 547463 w 608916"/>
              <a:gd name="connsiteY1" fmla="*/ 21520 h 568405"/>
              <a:gd name="connsiteX2" fmla="*/ 590945 w 608916"/>
              <a:gd name="connsiteY2" fmla="*/ 41382 h 568405"/>
              <a:gd name="connsiteX3" fmla="*/ 588586 w 608916"/>
              <a:gd name="connsiteY3" fmla="*/ 135333 h 568405"/>
              <a:gd name="connsiteX4" fmla="*/ 338056 w 608916"/>
              <a:gd name="connsiteY4" fmla="*/ 385502 h 568405"/>
              <a:gd name="connsiteX5" fmla="*/ 291521 w 608916"/>
              <a:gd name="connsiteY5" fmla="*/ 404763 h 568405"/>
              <a:gd name="connsiteX6" fmla="*/ 244940 w 608916"/>
              <a:gd name="connsiteY6" fmla="*/ 385502 h 568405"/>
              <a:gd name="connsiteX7" fmla="*/ 198359 w 608916"/>
              <a:gd name="connsiteY7" fmla="*/ 338988 h 568405"/>
              <a:gd name="connsiteX8" fmla="*/ 147938 w 608916"/>
              <a:gd name="connsiteY8" fmla="*/ 288594 h 568405"/>
              <a:gd name="connsiteX9" fmla="*/ 147938 w 608916"/>
              <a:gd name="connsiteY9" fmla="*/ 195612 h 568405"/>
              <a:gd name="connsiteX10" fmla="*/ 194473 w 608916"/>
              <a:gd name="connsiteY10" fmla="*/ 176350 h 568405"/>
              <a:gd name="connsiteX11" fmla="*/ 241054 w 608916"/>
              <a:gd name="connsiteY11" fmla="*/ 195612 h 568405"/>
              <a:gd name="connsiteX12" fmla="*/ 291059 w 608916"/>
              <a:gd name="connsiteY12" fmla="*/ 246375 h 568405"/>
              <a:gd name="connsiteX13" fmla="*/ 497089 w 608916"/>
              <a:gd name="connsiteY13" fmla="*/ 40642 h 568405"/>
              <a:gd name="connsiteX14" fmla="*/ 543624 w 608916"/>
              <a:gd name="connsiteY14" fmla="*/ 21381 h 568405"/>
              <a:gd name="connsiteX15" fmla="*/ 74010 w 608916"/>
              <a:gd name="connsiteY15" fmla="*/ 0 h 568405"/>
              <a:gd name="connsiteX16" fmla="*/ 489345 w 608916"/>
              <a:gd name="connsiteY16" fmla="*/ 0 h 568405"/>
              <a:gd name="connsiteX17" fmla="*/ 470935 w 608916"/>
              <a:gd name="connsiteY17" fmla="*/ 14595 h 568405"/>
              <a:gd name="connsiteX18" fmla="*/ 411542 w 608916"/>
              <a:gd name="connsiteY18" fmla="*/ 73897 h 568405"/>
              <a:gd name="connsiteX19" fmla="*/ 74010 w 608916"/>
              <a:gd name="connsiteY19" fmla="*/ 73897 h 568405"/>
              <a:gd name="connsiteX20" fmla="*/ 74010 w 608916"/>
              <a:gd name="connsiteY20" fmla="*/ 494508 h 568405"/>
              <a:gd name="connsiteX21" fmla="*/ 495312 w 608916"/>
              <a:gd name="connsiteY21" fmla="*/ 494508 h 568405"/>
              <a:gd name="connsiteX22" fmla="*/ 495312 w 608916"/>
              <a:gd name="connsiteY22" fmla="*/ 280762 h 568405"/>
              <a:gd name="connsiteX23" fmla="*/ 569322 w 608916"/>
              <a:gd name="connsiteY23" fmla="*/ 206865 h 568405"/>
              <a:gd name="connsiteX24" fmla="*/ 569322 w 608916"/>
              <a:gd name="connsiteY24" fmla="*/ 494508 h 568405"/>
              <a:gd name="connsiteX25" fmla="*/ 495312 w 608916"/>
              <a:gd name="connsiteY25" fmla="*/ 568405 h 568405"/>
              <a:gd name="connsiteX26" fmla="*/ 74010 w 608916"/>
              <a:gd name="connsiteY26" fmla="*/ 568405 h 568405"/>
              <a:gd name="connsiteX27" fmla="*/ 0 w 608916"/>
              <a:gd name="connsiteY27" fmla="*/ 494554 h 568405"/>
              <a:gd name="connsiteX28" fmla="*/ 0 w 608916"/>
              <a:gd name="connsiteY28" fmla="*/ 73897 h 568405"/>
              <a:gd name="connsiteX29" fmla="*/ 74010 w 608916"/>
              <a:gd name="connsiteY29" fmla="*/ 0 h 56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08916" h="568405">
                <a:moveTo>
                  <a:pt x="543624" y="21381"/>
                </a:moveTo>
                <a:cubicBezTo>
                  <a:pt x="544919" y="21381"/>
                  <a:pt x="546168" y="21427"/>
                  <a:pt x="547463" y="21520"/>
                </a:cubicBezTo>
                <a:cubicBezTo>
                  <a:pt x="563330" y="22443"/>
                  <a:pt x="578965" y="29002"/>
                  <a:pt x="590945" y="41382"/>
                </a:cubicBezTo>
                <a:cubicBezTo>
                  <a:pt x="616248" y="67433"/>
                  <a:pt x="614259" y="109651"/>
                  <a:pt x="588586" y="135333"/>
                </a:cubicBezTo>
                <a:lnTo>
                  <a:pt x="338056" y="385502"/>
                </a:lnTo>
                <a:cubicBezTo>
                  <a:pt x="325752" y="397881"/>
                  <a:pt x="308960" y="404763"/>
                  <a:pt x="291521" y="404763"/>
                </a:cubicBezTo>
                <a:cubicBezTo>
                  <a:pt x="274036" y="404763"/>
                  <a:pt x="257291" y="397788"/>
                  <a:pt x="244940" y="385502"/>
                </a:cubicBezTo>
                <a:lnTo>
                  <a:pt x="198359" y="338988"/>
                </a:lnTo>
                <a:lnTo>
                  <a:pt x="147938" y="288594"/>
                </a:lnTo>
                <a:cubicBezTo>
                  <a:pt x="122219" y="262912"/>
                  <a:pt x="122219" y="221294"/>
                  <a:pt x="147938" y="195612"/>
                </a:cubicBezTo>
                <a:cubicBezTo>
                  <a:pt x="160798" y="182725"/>
                  <a:pt x="177636" y="176350"/>
                  <a:pt x="194473" y="176350"/>
                </a:cubicBezTo>
                <a:cubicBezTo>
                  <a:pt x="211311" y="176350"/>
                  <a:pt x="228241" y="182817"/>
                  <a:pt x="241054" y="195612"/>
                </a:cubicBezTo>
                <a:cubicBezTo>
                  <a:pt x="241054" y="195612"/>
                  <a:pt x="284120" y="238893"/>
                  <a:pt x="291059" y="246375"/>
                </a:cubicBezTo>
                <a:lnTo>
                  <a:pt x="497089" y="40642"/>
                </a:lnTo>
                <a:cubicBezTo>
                  <a:pt x="509949" y="27801"/>
                  <a:pt x="526786" y="21381"/>
                  <a:pt x="543624" y="21381"/>
                </a:cubicBezTo>
                <a:close/>
                <a:moveTo>
                  <a:pt x="74010" y="0"/>
                </a:moveTo>
                <a:lnTo>
                  <a:pt x="489345" y="0"/>
                </a:lnTo>
                <a:cubicBezTo>
                  <a:pt x="482731" y="4111"/>
                  <a:pt x="476578" y="9006"/>
                  <a:pt x="470935" y="14595"/>
                </a:cubicBezTo>
                <a:lnTo>
                  <a:pt x="411542" y="73897"/>
                </a:lnTo>
                <a:lnTo>
                  <a:pt x="74010" y="73897"/>
                </a:lnTo>
                <a:lnTo>
                  <a:pt x="74010" y="494508"/>
                </a:lnTo>
                <a:lnTo>
                  <a:pt x="495312" y="494508"/>
                </a:lnTo>
                <a:lnTo>
                  <a:pt x="495312" y="280762"/>
                </a:lnTo>
                <a:lnTo>
                  <a:pt x="569322" y="206865"/>
                </a:lnTo>
                <a:lnTo>
                  <a:pt x="569322" y="494508"/>
                </a:lnTo>
                <a:cubicBezTo>
                  <a:pt x="569322" y="535244"/>
                  <a:pt x="536156" y="568405"/>
                  <a:pt x="495312" y="568405"/>
                </a:cubicBezTo>
                <a:lnTo>
                  <a:pt x="74010" y="568405"/>
                </a:lnTo>
                <a:cubicBezTo>
                  <a:pt x="33165" y="568405"/>
                  <a:pt x="0" y="535244"/>
                  <a:pt x="0" y="494554"/>
                </a:cubicBezTo>
                <a:lnTo>
                  <a:pt x="0" y="73897"/>
                </a:lnTo>
                <a:cubicBezTo>
                  <a:pt x="0" y="33115"/>
                  <a:pt x="33165" y="0"/>
                  <a:pt x="7401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251511" y="1935103"/>
            <a:ext cx="2766098" cy="1377606"/>
            <a:chOff x="2807782" y="1935103"/>
            <a:chExt cx="2766098" cy="1377606"/>
          </a:xfrm>
          <a:noFill/>
        </p:grpSpPr>
        <p:sp>
          <p:nvSpPr>
            <p:cNvPr id="2" name="矩形 1"/>
            <p:cNvSpPr/>
            <p:nvPr/>
          </p:nvSpPr>
          <p:spPr>
            <a:xfrm>
              <a:off x="3138255" y="1935103"/>
              <a:ext cx="2249334" cy="424988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sz="20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2807782" y="2411244"/>
              <a:ext cx="2766098" cy="9014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149391" y="1935103"/>
            <a:ext cx="2766098" cy="1377606"/>
            <a:chOff x="2807782" y="1935103"/>
            <a:chExt cx="2766098" cy="1377606"/>
          </a:xfrm>
          <a:noFill/>
        </p:grpSpPr>
        <p:sp>
          <p:nvSpPr>
            <p:cNvPr id="23" name="矩形 22"/>
            <p:cNvSpPr/>
            <p:nvPr/>
          </p:nvSpPr>
          <p:spPr>
            <a:xfrm>
              <a:off x="3138255" y="1935103"/>
              <a:ext cx="2249334" cy="424988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sz="20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807782" y="2411244"/>
              <a:ext cx="2766098" cy="9014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251511" y="3969501"/>
            <a:ext cx="2766098" cy="1377606"/>
            <a:chOff x="2807782" y="1935103"/>
            <a:chExt cx="2766098" cy="1377606"/>
          </a:xfrm>
          <a:noFill/>
        </p:grpSpPr>
        <p:sp>
          <p:nvSpPr>
            <p:cNvPr id="26" name="矩形 25"/>
            <p:cNvSpPr/>
            <p:nvPr/>
          </p:nvSpPr>
          <p:spPr>
            <a:xfrm>
              <a:off x="3138255" y="1935103"/>
              <a:ext cx="2249334" cy="424988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sz="20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807782" y="2411244"/>
              <a:ext cx="2766098" cy="9014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149391" y="3969501"/>
            <a:ext cx="2766098" cy="1377606"/>
            <a:chOff x="2807782" y="1935103"/>
            <a:chExt cx="2766098" cy="1377606"/>
          </a:xfrm>
          <a:noFill/>
        </p:grpSpPr>
        <p:sp>
          <p:nvSpPr>
            <p:cNvPr id="29" name="矩形 28"/>
            <p:cNvSpPr/>
            <p:nvPr/>
          </p:nvSpPr>
          <p:spPr>
            <a:xfrm>
              <a:off x="3138255" y="1935103"/>
              <a:ext cx="2249334" cy="424988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sz="20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807782" y="2411244"/>
              <a:ext cx="2766098" cy="9014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项目情况介绍</a:t>
            </a:r>
            <a:br>
              <a:rPr lang="zh-CN" altLang="zh-CN" dirty="0"/>
            </a:b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49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5912" y="3739995"/>
            <a:ext cx="7248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>
                <a:cs typeface="+mn-ea"/>
                <a:sym typeface="+mn-lt"/>
              </a:rPr>
              <a:t>Please text your title here. Your content to play here.</a:t>
            </a:r>
            <a:endParaRPr lang="en-US" altLang="zh-CN" b="1" dirty="0">
              <a:cs typeface="+mn-ea"/>
              <a:sym typeface="+mn-lt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1508573" y="2528423"/>
            <a:ext cx="1597025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8000" b="1">
                <a:latin typeface="楷体" panose="02010609060101010101" pitchFamily="49" charset="-122"/>
                <a:ea typeface="楷体" panose="02010609060101010101" pitchFamily="49" charset="-122"/>
                <a:cs typeface="+mn-ea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600" dirty="0">
                <a:ln w="22225">
                  <a:solidFill>
                    <a:schemeClr val="tx1"/>
                  </a:solidFill>
                </a:ln>
                <a:noFill/>
                <a:sym typeface="+mn-lt"/>
              </a:rPr>
              <a:t>04</a:t>
            </a:r>
            <a:endParaRPr lang="en-US" altLang="zh-CN" sz="9600" dirty="0">
              <a:ln w="22225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5" name="文本框 15"/>
          <p:cNvSpPr txBox="1">
            <a:spLocks noChangeArrowheads="1"/>
          </p:cNvSpPr>
          <p:nvPr/>
        </p:nvSpPr>
        <p:spPr bwMode="auto">
          <a:xfrm>
            <a:off x="4326221" y="2528423"/>
            <a:ext cx="834691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8000" dirty="0">
                <a:latin typeface="站酷酷黑" panose="02010600030101010101" pitchFamily="2" charset="-122"/>
                <a:ea typeface="站酷酷黑" panose="02010600030101010101" pitchFamily="2" charset="-122"/>
              </a:rPr>
              <a:t>工作改进措施</a:t>
            </a:r>
            <a:endParaRPr lang="zh-CN" altLang="en-US" sz="8000" dirty="0">
              <a:latin typeface="站酷酷黑" panose="02010600030101010101" pitchFamily="2" charset="-122"/>
              <a:ea typeface="站酷酷黑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21849" y="2087878"/>
            <a:ext cx="2770475" cy="2682243"/>
            <a:chOff x="2009869" y="687750"/>
            <a:chExt cx="5652000" cy="5472000"/>
          </a:xfrm>
        </p:grpSpPr>
        <p:sp>
          <p:nvSpPr>
            <p:cNvPr id="8" name="椭圆 7"/>
            <p:cNvSpPr/>
            <p:nvPr/>
          </p:nvSpPr>
          <p:spPr>
            <a:xfrm>
              <a:off x="2105119" y="783000"/>
              <a:ext cx="5472000" cy="529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009869" y="687750"/>
              <a:ext cx="5652000" cy="5472000"/>
            </a:xfrm>
            <a:prstGeom prst="ellipse">
              <a:avLst/>
            </a:prstGeom>
            <a:noFill/>
            <a:ln w="104775">
              <a:solidFill>
                <a:schemeClr val="tx1"/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Grp="1" noChangeAspect="1"/>
          </p:cNvPicPr>
          <p:nvPr isPhoto="1"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75" y="1583111"/>
            <a:ext cx="6079858" cy="4222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不足之处</a:t>
            </a:r>
            <a:endParaRPr lang="zh-CN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443" y="1414491"/>
            <a:ext cx="4140331" cy="2749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组合 4"/>
          <p:cNvGrpSpPr/>
          <p:nvPr/>
        </p:nvGrpSpPr>
        <p:grpSpPr>
          <a:xfrm>
            <a:off x="8590591" y="4603491"/>
            <a:ext cx="2908334" cy="1370892"/>
            <a:chOff x="3050891" y="1850959"/>
            <a:chExt cx="1749330" cy="1370892"/>
          </a:xfrm>
        </p:grpSpPr>
        <p:sp>
          <p:nvSpPr>
            <p:cNvPr id="6" name="文本框 5"/>
            <p:cNvSpPr txBox="1"/>
            <p:nvPr/>
          </p:nvSpPr>
          <p:spPr>
            <a:xfrm>
              <a:off x="3050891" y="2350009"/>
              <a:ext cx="1749330" cy="871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400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112211" y="1850959"/>
              <a:ext cx="1481446" cy="374571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zh-CN" altLang="en-US" sz="16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" name="Freeform 27"/>
          <p:cNvSpPr>
            <a:spLocks noEditPoints="1"/>
          </p:cNvSpPr>
          <p:nvPr/>
        </p:nvSpPr>
        <p:spPr bwMode="auto">
          <a:xfrm>
            <a:off x="6680200" y="4518480"/>
            <a:ext cx="1648210" cy="1455903"/>
          </a:xfrm>
          <a:custGeom>
            <a:avLst/>
            <a:gdLst>
              <a:gd name="T0" fmla="*/ 284 w 683"/>
              <a:gd name="T1" fmla="*/ 381 h 601"/>
              <a:gd name="T2" fmla="*/ 595 w 683"/>
              <a:gd name="T3" fmla="*/ 392 h 601"/>
              <a:gd name="T4" fmla="*/ 589 w 683"/>
              <a:gd name="T5" fmla="*/ 359 h 601"/>
              <a:gd name="T6" fmla="*/ 285 w 683"/>
              <a:gd name="T7" fmla="*/ 371 h 601"/>
              <a:gd name="T8" fmla="*/ 589 w 683"/>
              <a:gd name="T9" fmla="*/ 359 h 601"/>
              <a:gd name="T10" fmla="*/ 282 w 683"/>
              <a:gd name="T11" fmla="*/ 338 h 601"/>
              <a:gd name="T12" fmla="*/ 591 w 683"/>
              <a:gd name="T13" fmla="*/ 349 h 601"/>
              <a:gd name="T14" fmla="*/ 269 w 683"/>
              <a:gd name="T15" fmla="*/ 324 h 601"/>
              <a:gd name="T16" fmla="*/ 607 w 683"/>
              <a:gd name="T17" fmla="*/ 408 h 601"/>
              <a:gd name="T18" fmla="*/ 261 w 683"/>
              <a:gd name="T19" fmla="*/ 432 h 601"/>
              <a:gd name="T20" fmla="*/ 242 w 683"/>
              <a:gd name="T21" fmla="*/ 316 h 601"/>
              <a:gd name="T22" fmla="*/ 607 w 683"/>
              <a:gd name="T23" fmla="*/ 300 h 601"/>
              <a:gd name="T24" fmla="*/ 269 w 683"/>
              <a:gd name="T25" fmla="*/ 324 h 601"/>
              <a:gd name="T26" fmla="*/ 345 w 683"/>
              <a:gd name="T27" fmla="*/ 39 h 601"/>
              <a:gd name="T28" fmla="*/ 335 w 683"/>
              <a:gd name="T29" fmla="*/ 3 h 601"/>
              <a:gd name="T30" fmla="*/ 350 w 683"/>
              <a:gd name="T31" fmla="*/ 1 h 601"/>
              <a:gd name="T32" fmla="*/ 411 w 683"/>
              <a:gd name="T33" fmla="*/ 39 h 601"/>
              <a:gd name="T34" fmla="*/ 367 w 683"/>
              <a:gd name="T35" fmla="*/ 56 h 601"/>
              <a:gd name="T36" fmla="*/ 366 w 683"/>
              <a:gd name="T37" fmla="*/ 105 h 601"/>
              <a:gd name="T38" fmla="*/ 353 w 683"/>
              <a:gd name="T39" fmla="*/ 218 h 601"/>
              <a:gd name="T40" fmla="*/ 380 w 683"/>
              <a:gd name="T41" fmla="*/ 107 h 601"/>
              <a:gd name="T42" fmla="*/ 486 w 683"/>
              <a:gd name="T43" fmla="*/ 87 h 601"/>
              <a:gd name="T44" fmla="*/ 441 w 683"/>
              <a:gd name="T45" fmla="*/ 285 h 601"/>
              <a:gd name="T46" fmla="*/ 406 w 683"/>
              <a:gd name="T47" fmla="*/ 285 h 601"/>
              <a:gd name="T48" fmla="*/ 361 w 683"/>
              <a:gd name="T49" fmla="*/ 87 h 601"/>
              <a:gd name="T50" fmla="*/ 430 w 683"/>
              <a:gd name="T51" fmla="*/ 30 h 601"/>
              <a:gd name="T52" fmla="*/ 429 w 683"/>
              <a:gd name="T53" fmla="*/ 88 h 601"/>
              <a:gd name="T54" fmla="*/ 237 w 683"/>
              <a:gd name="T55" fmla="*/ 540 h 601"/>
              <a:gd name="T56" fmla="*/ 637 w 683"/>
              <a:gd name="T57" fmla="*/ 553 h 601"/>
              <a:gd name="T58" fmla="*/ 237 w 683"/>
              <a:gd name="T59" fmla="*/ 540 h 601"/>
              <a:gd name="T60" fmla="*/ 634 w 683"/>
              <a:gd name="T61" fmla="*/ 515 h 601"/>
              <a:gd name="T62" fmla="*/ 239 w 683"/>
              <a:gd name="T63" fmla="*/ 528 h 601"/>
              <a:gd name="T64" fmla="*/ 231 w 683"/>
              <a:gd name="T65" fmla="*/ 491 h 601"/>
              <a:gd name="T66" fmla="*/ 635 w 683"/>
              <a:gd name="T67" fmla="*/ 504 h 601"/>
              <a:gd name="T68" fmla="*/ 231 w 683"/>
              <a:gd name="T69" fmla="*/ 491 h 601"/>
              <a:gd name="T70" fmla="*/ 652 w 683"/>
              <a:gd name="T71" fmla="*/ 570 h 601"/>
              <a:gd name="T72" fmla="*/ 219 w 683"/>
              <a:gd name="T73" fmla="*/ 598 h 601"/>
              <a:gd name="T74" fmla="*/ 683 w 683"/>
              <a:gd name="T75" fmla="*/ 580 h 601"/>
              <a:gd name="T76" fmla="*/ 662 w 683"/>
              <a:gd name="T77" fmla="*/ 447 h 601"/>
              <a:gd name="T78" fmla="*/ 219 w 683"/>
              <a:gd name="T79" fmla="*/ 475 h 601"/>
              <a:gd name="T80" fmla="*/ 223 w 683"/>
              <a:gd name="T81" fmla="*/ 189 h 601"/>
              <a:gd name="T82" fmla="*/ 103 w 683"/>
              <a:gd name="T83" fmla="*/ 549 h 601"/>
              <a:gd name="T84" fmla="*/ 223 w 683"/>
              <a:gd name="T85" fmla="*/ 189 h 601"/>
              <a:gd name="T86" fmla="*/ 72 w 683"/>
              <a:gd name="T87" fmla="*/ 534 h 601"/>
              <a:gd name="T88" fmla="*/ 213 w 683"/>
              <a:gd name="T89" fmla="*/ 187 h 601"/>
              <a:gd name="T90" fmla="*/ 183 w 683"/>
              <a:gd name="T91" fmla="*/ 168 h 601"/>
              <a:gd name="T92" fmla="*/ 62 w 683"/>
              <a:gd name="T93" fmla="*/ 531 h 601"/>
              <a:gd name="T94" fmla="*/ 183 w 683"/>
              <a:gd name="T95" fmla="*/ 168 h 601"/>
              <a:gd name="T96" fmla="*/ 114 w 683"/>
              <a:gd name="T97" fmla="*/ 568 h 601"/>
              <a:gd name="T98" fmla="*/ 280 w 683"/>
              <a:gd name="T99" fmla="*/ 192 h 601"/>
              <a:gd name="T100" fmla="*/ 112 w 683"/>
              <a:gd name="T101" fmla="*/ 597 h 601"/>
              <a:gd name="T102" fmla="*/ 4 w 683"/>
              <a:gd name="T103" fmla="*/ 536 h 601"/>
              <a:gd name="T104" fmla="*/ 173 w 683"/>
              <a:gd name="T105" fmla="*/ 15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83" h="601">
                <a:moveTo>
                  <a:pt x="591" y="381"/>
                </a:moveTo>
                <a:lnTo>
                  <a:pt x="284" y="381"/>
                </a:lnTo>
                <a:cubicBezTo>
                  <a:pt x="284" y="385"/>
                  <a:pt x="283" y="389"/>
                  <a:pt x="282" y="392"/>
                </a:cubicBezTo>
                <a:lnTo>
                  <a:pt x="595" y="392"/>
                </a:lnTo>
                <a:cubicBezTo>
                  <a:pt x="593" y="389"/>
                  <a:pt x="592" y="385"/>
                  <a:pt x="591" y="381"/>
                </a:cubicBezTo>
                <a:close/>
                <a:moveTo>
                  <a:pt x="589" y="359"/>
                </a:moveTo>
                <a:lnTo>
                  <a:pt x="285" y="359"/>
                </a:lnTo>
                <a:cubicBezTo>
                  <a:pt x="285" y="363"/>
                  <a:pt x="285" y="367"/>
                  <a:pt x="285" y="371"/>
                </a:cubicBezTo>
                <a:lnTo>
                  <a:pt x="589" y="371"/>
                </a:lnTo>
                <a:cubicBezTo>
                  <a:pt x="588" y="367"/>
                  <a:pt x="588" y="363"/>
                  <a:pt x="589" y="359"/>
                </a:cubicBezTo>
                <a:close/>
                <a:moveTo>
                  <a:pt x="595" y="338"/>
                </a:moveTo>
                <a:lnTo>
                  <a:pt x="282" y="338"/>
                </a:lnTo>
                <a:cubicBezTo>
                  <a:pt x="283" y="342"/>
                  <a:pt x="284" y="345"/>
                  <a:pt x="284" y="349"/>
                </a:cubicBezTo>
                <a:lnTo>
                  <a:pt x="591" y="349"/>
                </a:lnTo>
                <a:cubicBezTo>
                  <a:pt x="592" y="345"/>
                  <a:pt x="593" y="341"/>
                  <a:pt x="595" y="338"/>
                </a:cubicBezTo>
                <a:close/>
                <a:moveTo>
                  <a:pt x="269" y="324"/>
                </a:moveTo>
                <a:lnTo>
                  <a:pt x="269" y="408"/>
                </a:lnTo>
                <a:lnTo>
                  <a:pt x="607" y="408"/>
                </a:lnTo>
                <a:lnTo>
                  <a:pt x="607" y="432"/>
                </a:lnTo>
                <a:lnTo>
                  <a:pt x="261" y="432"/>
                </a:lnTo>
                <a:cubicBezTo>
                  <a:pt x="251" y="432"/>
                  <a:pt x="242" y="425"/>
                  <a:pt x="242" y="416"/>
                </a:cubicBezTo>
                <a:lnTo>
                  <a:pt x="242" y="316"/>
                </a:lnTo>
                <a:cubicBezTo>
                  <a:pt x="242" y="307"/>
                  <a:pt x="251" y="300"/>
                  <a:pt x="261" y="300"/>
                </a:cubicBezTo>
                <a:lnTo>
                  <a:pt x="607" y="300"/>
                </a:lnTo>
                <a:lnTo>
                  <a:pt x="607" y="324"/>
                </a:lnTo>
                <a:lnTo>
                  <a:pt x="269" y="324"/>
                </a:lnTo>
                <a:close/>
                <a:moveTo>
                  <a:pt x="367" y="56"/>
                </a:moveTo>
                <a:cubicBezTo>
                  <a:pt x="354" y="55"/>
                  <a:pt x="348" y="48"/>
                  <a:pt x="345" y="39"/>
                </a:cubicBezTo>
                <a:cubicBezTo>
                  <a:pt x="342" y="31"/>
                  <a:pt x="343" y="26"/>
                  <a:pt x="343" y="18"/>
                </a:cubicBezTo>
                <a:cubicBezTo>
                  <a:pt x="342" y="8"/>
                  <a:pt x="336" y="5"/>
                  <a:pt x="335" y="3"/>
                </a:cubicBezTo>
                <a:cubicBezTo>
                  <a:pt x="335" y="2"/>
                  <a:pt x="337" y="1"/>
                  <a:pt x="341" y="1"/>
                </a:cubicBezTo>
                <a:cubicBezTo>
                  <a:pt x="344" y="1"/>
                  <a:pt x="347" y="0"/>
                  <a:pt x="350" y="1"/>
                </a:cubicBezTo>
                <a:cubicBezTo>
                  <a:pt x="356" y="1"/>
                  <a:pt x="365" y="2"/>
                  <a:pt x="366" y="2"/>
                </a:cubicBezTo>
                <a:cubicBezTo>
                  <a:pt x="385" y="6"/>
                  <a:pt x="409" y="16"/>
                  <a:pt x="411" y="39"/>
                </a:cubicBezTo>
                <a:cubicBezTo>
                  <a:pt x="413" y="49"/>
                  <a:pt x="412" y="61"/>
                  <a:pt x="402" y="65"/>
                </a:cubicBezTo>
                <a:cubicBezTo>
                  <a:pt x="395" y="55"/>
                  <a:pt x="378" y="57"/>
                  <a:pt x="367" y="56"/>
                </a:cubicBezTo>
                <a:close/>
                <a:moveTo>
                  <a:pt x="394" y="102"/>
                </a:moveTo>
                <a:cubicBezTo>
                  <a:pt x="385" y="99"/>
                  <a:pt x="378" y="99"/>
                  <a:pt x="366" y="105"/>
                </a:cubicBezTo>
                <a:cubicBezTo>
                  <a:pt x="342" y="116"/>
                  <a:pt x="331" y="144"/>
                  <a:pt x="333" y="169"/>
                </a:cubicBezTo>
                <a:cubicBezTo>
                  <a:pt x="334" y="186"/>
                  <a:pt x="341" y="205"/>
                  <a:pt x="353" y="218"/>
                </a:cubicBezTo>
                <a:cubicBezTo>
                  <a:pt x="349" y="207"/>
                  <a:pt x="346" y="195"/>
                  <a:pt x="345" y="184"/>
                </a:cubicBezTo>
                <a:cubicBezTo>
                  <a:pt x="343" y="154"/>
                  <a:pt x="354" y="121"/>
                  <a:pt x="380" y="107"/>
                </a:cubicBezTo>
                <a:cubicBezTo>
                  <a:pt x="385" y="105"/>
                  <a:pt x="390" y="103"/>
                  <a:pt x="394" y="102"/>
                </a:cubicBezTo>
                <a:close/>
                <a:moveTo>
                  <a:pt x="486" y="87"/>
                </a:moveTo>
                <a:cubicBezTo>
                  <a:pt x="519" y="102"/>
                  <a:pt x="539" y="139"/>
                  <a:pt x="537" y="182"/>
                </a:cubicBezTo>
                <a:cubicBezTo>
                  <a:pt x="533" y="239"/>
                  <a:pt x="490" y="285"/>
                  <a:pt x="441" y="285"/>
                </a:cubicBezTo>
                <a:cubicBezTo>
                  <a:pt x="435" y="285"/>
                  <a:pt x="429" y="280"/>
                  <a:pt x="424" y="278"/>
                </a:cubicBezTo>
                <a:cubicBezTo>
                  <a:pt x="418" y="280"/>
                  <a:pt x="412" y="285"/>
                  <a:pt x="406" y="285"/>
                </a:cubicBezTo>
                <a:cubicBezTo>
                  <a:pt x="357" y="285"/>
                  <a:pt x="315" y="239"/>
                  <a:pt x="311" y="182"/>
                </a:cubicBezTo>
                <a:cubicBezTo>
                  <a:pt x="308" y="139"/>
                  <a:pt x="329" y="102"/>
                  <a:pt x="361" y="87"/>
                </a:cubicBezTo>
                <a:cubicBezTo>
                  <a:pt x="385" y="75"/>
                  <a:pt x="397" y="79"/>
                  <a:pt x="417" y="88"/>
                </a:cubicBezTo>
                <a:cubicBezTo>
                  <a:pt x="415" y="72"/>
                  <a:pt x="414" y="48"/>
                  <a:pt x="430" y="30"/>
                </a:cubicBezTo>
                <a:cubicBezTo>
                  <a:pt x="434" y="28"/>
                  <a:pt x="443" y="32"/>
                  <a:pt x="443" y="40"/>
                </a:cubicBezTo>
                <a:cubicBezTo>
                  <a:pt x="430" y="55"/>
                  <a:pt x="429" y="76"/>
                  <a:pt x="429" y="88"/>
                </a:cubicBezTo>
                <a:cubicBezTo>
                  <a:pt x="450" y="79"/>
                  <a:pt x="462" y="75"/>
                  <a:pt x="486" y="87"/>
                </a:cubicBezTo>
                <a:close/>
                <a:moveTo>
                  <a:pt x="237" y="540"/>
                </a:moveTo>
                <a:lnTo>
                  <a:pt x="635" y="540"/>
                </a:lnTo>
                <a:cubicBezTo>
                  <a:pt x="635" y="544"/>
                  <a:pt x="636" y="549"/>
                  <a:pt x="637" y="553"/>
                </a:cubicBezTo>
                <a:lnTo>
                  <a:pt x="231" y="553"/>
                </a:lnTo>
                <a:cubicBezTo>
                  <a:pt x="234" y="549"/>
                  <a:pt x="236" y="545"/>
                  <a:pt x="237" y="540"/>
                </a:cubicBezTo>
                <a:close/>
                <a:moveTo>
                  <a:pt x="239" y="515"/>
                </a:moveTo>
                <a:lnTo>
                  <a:pt x="634" y="515"/>
                </a:lnTo>
                <a:cubicBezTo>
                  <a:pt x="634" y="520"/>
                  <a:pt x="634" y="524"/>
                  <a:pt x="634" y="528"/>
                </a:cubicBezTo>
                <a:lnTo>
                  <a:pt x="239" y="528"/>
                </a:lnTo>
                <a:cubicBezTo>
                  <a:pt x="240" y="524"/>
                  <a:pt x="240" y="520"/>
                  <a:pt x="239" y="515"/>
                </a:cubicBezTo>
                <a:close/>
                <a:moveTo>
                  <a:pt x="231" y="491"/>
                </a:moveTo>
                <a:lnTo>
                  <a:pt x="637" y="491"/>
                </a:lnTo>
                <a:cubicBezTo>
                  <a:pt x="636" y="495"/>
                  <a:pt x="635" y="499"/>
                  <a:pt x="635" y="504"/>
                </a:cubicBezTo>
                <a:lnTo>
                  <a:pt x="237" y="504"/>
                </a:lnTo>
                <a:cubicBezTo>
                  <a:pt x="236" y="499"/>
                  <a:pt x="234" y="495"/>
                  <a:pt x="231" y="491"/>
                </a:cubicBezTo>
                <a:close/>
                <a:moveTo>
                  <a:pt x="652" y="475"/>
                </a:moveTo>
                <a:lnTo>
                  <a:pt x="652" y="570"/>
                </a:lnTo>
                <a:lnTo>
                  <a:pt x="219" y="570"/>
                </a:lnTo>
                <a:lnTo>
                  <a:pt x="219" y="598"/>
                </a:lnTo>
                <a:lnTo>
                  <a:pt x="662" y="598"/>
                </a:lnTo>
                <a:cubicBezTo>
                  <a:pt x="674" y="598"/>
                  <a:pt x="683" y="590"/>
                  <a:pt x="683" y="580"/>
                </a:cubicBezTo>
                <a:lnTo>
                  <a:pt x="683" y="465"/>
                </a:lnTo>
                <a:cubicBezTo>
                  <a:pt x="683" y="455"/>
                  <a:pt x="674" y="447"/>
                  <a:pt x="662" y="447"/>
                </a:cubicBezTo>
                <a:lnTo>
                  <a:pt x="219" y="447"/>
                </a:lnTo>
                <a:lnTo>
                  <a:pt x="219" y="475"/>
                </a:lnTo>
                <a:lnTo>
                  <a:pt x="652" y="475"/>
                </a:lnTo>
                <a:close/>
                <a:moveTo>
                  <a:pt x="223" y="189"/>
                </a:moveTo>
                <a:lnTo>
                  <a:pt x="93" y="543"/>
                </a:lnTo>
                <a:cubicBezTo>
                  <a:pt x="97" y="545"/>
                  <a:pt x="100" y="547"/>
                  <a:pt x="103" y="549"/>
                </a:cubicBezTo>
                <a:lnTo>
                  <a:pt x="236" y="188"/>
                </a:lnTo>
                <a:cubicBezTo>
                  <a:pt x="232" y="189"/>
                  <a:pt x="228" y="189"/>
                  <a:pt x="223" y="189"/>
                </a:cubicBezTo>
                <a:close/>
                <a:moveTo>
                  <a:pt x="201" y="183"/>
                </a:moveTo>
                <a:lnTo>
                  <a:pt x="72" y="534"/>
                </a:lnTo>
                <a:cubicBezTo>
                  <a:pt x="76" y="535"/>
                  <a:pt x="79" y="537"/>
                  <a:pt x="83" y="538"/>
                </a:cubicBezTo>
                <a:lnTo>
                  <a:pt x="213" y="187"/>
                </a:lnTo>
                <a:cubicBezTo>
                  <a:pt x="209" y="186"/>
                  <a:pt x="205" y="185"/>
                  <a:pt x="201" y="183"/>
                </a:cubicBezTo>
                <a:close/>
                <a:moveTo>
                  <a:pt x="183" y="168"/>
                </a:moveTo>
                <a:lnTo>
                  <a:pt x="50" y="529"/>
                </a:lnTo>
                <a:cubicBezTo>
                  <a:pt x="53" y="530"/>
                  <a:pt x="57" y="531"/>
                  <a:pt x="62" y="531"/>
                </a:cubicBezTo>
                <a:lnTo>
                  <a:pt x="192" y="177"/>
                </a:lnTo>
                <a:cubicBezTo>
                  <a:pt x="189" y="175"/>
                  <a:pt x="185" y="172"/>
                  <a:pt x="183" y="168"/>
                </a:cubicBezTo>
                <a:close/>
                <a:moveTo>
                  <a:pt x="31" y="537"/>
                </a:moveTo>
                <a:lnTo>
                  <a:pt x="114" y="568"/>
                </a:lnTo>
                <a:lnTo>
                  <a:pt x="256" y="183"/>
                </a:lnTo>
                <a:lnTo>
                  <a:pt x="280" y="192"/>
                </a:lnTo>
                <a:lnTo>
                  <a:pt x="135" y="585"/>
                </a:lnTo>
                <a:cubicBezTo>
                  <a:pt x="131" y="595"/>
                  <a:pt x="121" y="601"/>
                  <a:pt x="112" y="597"/>
                </a:cubicBezTo>
                <a:lnTo>
                  <a:pt x="13" y="561"/>
                </a:lnTo>
                <a:cubicBezTo>
                  <a:pt x="4" y="558"/>
                  <a:pt x="0" y="547"/>
                  <a:pt x="4" y="536"/>
                </a:cubicBezTo>
                <a:lnTo>
                  <a:pt x="149" y="144"/>
                </a:lnTo>
                <a:lnTo>
                  <a:pt x="173" y="152"/>
                </a:lnTo>
                <a:lnTo>
                  <a:pt x="31" y="5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Grp="1" noChangeAspect="1"/>
          </p:cNvPicPr>
          <p:nvPr isPhoto="1"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" y="1692790"/>
            <a:ext cx="6338529" cy="42240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改进对策</a:t>
            </a:r>
            <a:endParaRPr lang="zh-CN" altLang="zh-CN" dirty="0"/>
          </a:p>
        </p:txBody>
      </p:sp>
      <p:sp>
        <p:nvSpPr>
          <p:cNvPr id="20" name="圆角矩形 5"/>
          <p:cNvSpPr/>
          <p:nvPr/>
        </p:nvSpPr>
        <p:spPr>
          <a:xfrm>
            <a:off x="5600827" y="1906493"/>
            <a:ext cx="5722378" cy="3645647"/>
          </a:xfrm>
          <a:prstGeom prst="roundRect">
            <a:avLst>
              <a:gd name="adj" fmla="val 4699"/>
            </a:avLst>
          </a:prstGeom>
          <a:solidFill>
            <a:schemeClr val="bg1">
              <a:alpha val="99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圆角矩形 24"/>
          <p:cNvSpPr/>
          <p:nvPr/>
        </p:nvSpPr>
        <p:spPr>
          <a:xfrm>
            <a:off x="10895013" y="1449294"/>
            <a:ext cx="914400" cy="914400"/>
          </a:xfrm>
          <a:prstGeom prst="roundRect">
            <a:avLst>
              <a:gd name="adj" fmla="val 751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706213" y="2166880"/>
            <a:ext cx="3505367" cy="947279"/>
            <a:chOff x="3106597" y="5002760"/>
            <a:chExt cx="2783120" cy="947497"/>
          </a:xfrm>
        </p:grpSpPr>
        <p:sp>
          <p:nvSpPr>
            <p:cNvPr id="23" name="矩形 22"/>
            <p:cNvSpPr/>
            <p:nvPr/>
          </p:nvSpPr>
          <p:spPr>
            <a:xfrm>
              <a:off x="3106597" y="5002760"/>
              <a:ext cx="2642192" cy="460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ts val="1200"/>
                </a:spcBef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在此添加文字</a:t>
              </a:r>
              <a:endParaRPr lang="en-US" altLang="zh-CN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106598" y="5404404"/>
              <a:ext cx="2783119" cy="545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50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05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175"/>
          <p:cNvSpPr>
            <a:spLocks noEditPoints="1"/>
          </p:cNvSpPr>
          <p:nvPr/>
        </p:nvSpPr>
        <p:spPr bwMode="auto">
          <a:xfrm>
            <a:off x="5960590" y="2397071"/>
            <a:ext cx="414867" cy="529167"/>
          </a:xfrm>
          <a:custGeom>
            <a:avLst/>
            <a:gdLst>
              <a:gd name="T0" fmla="*/ 84 w 138"/>
              <a:gd name="T1" fmla="*/ 71 h 176"/>
              <a:gd name="T2" fmla="*/ 69 w 138"/>
              <a:gd name="T3" fmla="*/ 69 h 176"/>
              <a:gd name="T4" fmla="*/ 54 w 138"/>
              <a:gd name="T5" fmla="*/ 71 h 176"/>
              <a:gd name="T6" fmla="*/ 54 w 138"/>
              <a:gd name="T7" fmla="*/ 26 h 176"/>
              <a:gd name="T8" fmla="*/ 15 w 138"/>
              <a:gd name="T9" fmla="*/ 26 h 176"/>
              <a:gd name="T10" fmla="*/ 15 w 138"/>
              <a:gd name="T11" fmla="*/ 48 h 176"/>
              <a:gd name="T12" fmla="*/ 34 w 138"/>
              <a:gd name="T13" fmla="*/ 82 h 176"/>
              <a:gd name="T14" fmla="*/ 16 w 138"/>
              <a:gd name="T15" fmla="*/ 122 h 176"/>
              <a:gd name="T16" fmla="*/ 69 w 138"/>
              <a:gd name="T17" fmla="*/ 176 h 176"/>
              <a:gd name="T18" fmla="*/ 122 w 138"/>
              <a:gd name="T19" fmla="*/ 122 h 176"/>
              <a:gd name="T20" fmla="*/ 101 w 138"/>
              <a:gd name="T21" fmla="*/ 80 h 176"/>
              <a:gd name="T22" fmla="*/ 123 w 138"/>
              <a:gd name="T23" fmla="*/ 49 h 176"/>
              <a:gd name="T24" fmla="*/ 123 w 138"/>
              <a:gd name="T25" fmla="*/ 26 h 176"/>
              <a:gd name="T26" fmla="*/ 84 w 138"/>
              <a:gd name="T27" fmla="*/ 26 h 176"/>
              <a:gd name="T28" fmla="*/ 84 w 138"/>
              <a:gd name="T29" fmla="*/ 71 h 176"/>
              <a:gd name="T30" fmla="*/ 103 w 138"/>
              <a:gd name="T31" fmla="*/ 122 h 176"/>
              <a:gd name="T32" fmla="*/ 69 w 138"/>
              <a:gd name="T33" fmla="*/ 157 h 176"/>
              <a:gd name="T34" fmla="*/ 35 w 138"/>
              <a:gd name="T35" fmla="*/ 122 h 176"/>
              <a:gd name="T36" fmla="*/ 69 w 138"/>
              <a:gd name="T37" fmla="*/ 88 h 176"/>
              <a:gd name="T38" fmla="*/ 103 w 138"/>
              <a:gd name="T39" fmla="*/ 122 h 176"/>
              <a:gd name="T40" fmla="*/ 0 w 138"/>
              <a:gd name="T41" fmla="*/ 0 h 176"/>
              <a:gd name="T42" fmla="*/ 0 w 138"/>
              <a:gd name="T43" fmla="*/ 16 h 176"/>
              <a:gd name="T44" fmla="*/ 138 w 138"/>
              <a:gd name="T45" fmla="*/ 16 h 176"/>
              <a:gd name="T46" fmla="*/ 138 w 138"/>
              <a:gd name="T47" fmla="*/ 0 h 176"/>
              <a:gd name="T48" fmla="*/ 0 w 138"/>
              <a:gd name="T49" fmla="*/ 0 h 176"/>
              <a:gd name="T50" fmla="*/ 68 w 138"/>
              <a:gd name="T51" fmla="*/ 91 h 176"/>
              <a:gd name="T52" fmla="*/ 61 w 138"/>
              <a:gd name="T53" fmla="*/ 111 h 176"/>
              <a:gd name="T54" fmla="*/ 39 w 138"/>
              <a:gd name="T55" fmla="*/ 111 h 176"/>
              <a:gd name="T56" fmla="*/ 38 w 138"/>
              <a:gd name="T57" fmla="*/ 112 h 176"/>
              <a:gd name="T58" fmla="*/ 38 w 138"/>
              <a:gd name="T59" fmla="*/ 114 h 176"/>
              <a:gd name="T60" fmla="*/ 56 w 138"/>
              <a:gd name="T61" fmla="*/ 127 h 176"/>
              <a:gd name="T62" fmla="*/ 49 w 138"/>
              <a:gd name="T63" fmla="*/ 148 h 176"/>
              <a:gd name="T64" fmla="*/ 50 w 138"/>
              <a:gd name="T65" fmla="*/ 149 h 176"/>
              <a:gd name="T66" fmla="*/ 51 w 138"/>
              <a:gd name="T67" fmla="*/ 149 h 176"/>
              <a:gd name="T68" fmla="*/ 69 w 138"/>
              <a:gd name="T69" fmla="*/ 136 h 176"/>
              <a:gd name="T70" fmla="*/ 87 w 138"/>
              <a:gd name="T71" fmla="*/ 149 h 176"/>
              <a:gd name="T72" fmla="*/ 88 w 138"/>
              <a:gd name="T73" fmla="*/ 149 h 176"/>
              <a:gd name="T74" fmla="*/ 88 w 138"/>
              <a:gd name="T75" fmla="*/ 149 h 176"/>
              <a:gd name="T76" fmla="*/ 89 w 138"/>
              <a:gd name="T77" fmla="*/ 148 h 176"/>
              <a:gd name="T78" fmla="*/ 82 w 138"/>
              <a:gd name="T79" fmla="*/ 127 h 176"/>
              <a:gd name="T80" fmla="*/ 100 w 138"/>
              <a:gd name="T81" fmla="*/ 114 h 176"/>
              <a:gd name="T82" fmla="*/ 100 w 138"/>
              <a:gd name="T83" fmla="*/ 112 h 176"/>
              <a:gd name="T84" fmla="*/ 99 w 138"/>
              <a:gd name="T85" fmla="*/ 111 h 176"/>
              <a:gd name="T86" fmla="*/ 77 w 138"/>
              <a:gd name="T87" fmla="*/ 111 h 176"/>
              <a:gd name="T88" fmla="*/ 70 w 138"/>
              <a:gd name="T89" fmla="*/ 91 h 176"/>
              <a:gd name="T90" fmla="*/ 69 w 138"/>
              <a:gd name="T91" fmla="*/ 90 h 176"/>
              <a:gd name="T92" fmla="*/ 68 w 138"/>
              <a:gd name="T93" fmla="*/ 91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76">
                <a:moveTo>
                  <a:pt x="84" y="71"/>
                </a:moveTo>
                <a:cubicBezTo>
                  <a:pt x="79" y="70"/>
                  <a:pt x="74" y="69"/>
                  <a:pt x="69" y="69"/>
                </a:cubicBezTo>
                <a:cubicBezTo>
                  <a:pt x="64" y="69"/>
                  <a:pt x="59" y="70"/>
                  <a:pt x="54" y="71"/>
                </a:cubicBezTo>
                <a:cubicBezTo>
                  <a:pt x="54" y="26"/>
                  <a:pt x="54" y="26"/>
                  <a:pt x="54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48"/>
                  <a:pt x="15" y="48"/>
                  <a:pt x="15" y="48"/>
                </a:cubicBezTo>
                <a:cubicBezTo>
                  <a:pt x="34" y="82"/>
                  <a:pt x="34" y="82"/>
                  <a:pt x="34" y="82"/>
                </a:cubicBezTo>
                <a:cubicBezTo>
                  <a:pt x="23" y="92"/>
                  <a:pt x="16" y="106"/>
                  <a:pt x="16" y="122"/>
                </a:cubicBezTo>
                <a:cubicBezTo>
                  <a:pt x="16" y="152"/>
                  <a:pt x="40" y="176"/>
                  <a:pt x="69" y="176"/>
                </a:cubicBezTo>
                <a:cubicBezTo>
                  <a:pt x="98" y="176"/>
                  <a:pt x="122" y="152"/>
                  <a:pt x="122" y="122"/>
                </a:cubicBezTo>
                <a:cubicBezTo>
                  <a:pt x="122" y="105"/>
                  <a:pt x="114" y="90"/>
                  <a:pt x="101" y="80"/>
                </a:cubicBezTo>
                <a:cubicBezTo>
                  <a:pt x="123" y="49"/>
                  <a:pt x="123" y="49"/>
                  <a:pt x="123" y="49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84" y="26"/>
                  <a:pt x="84" y="26"/>
                  <a:pt x="84" y="26"/>
                </a:cubicBezTo>
                <a:lnTo>
                  <a:pt x="84" y="71"/>
                </a:lnTo>
                <a:close/>
                <a:moveTo>
                  <a:pt x="103" y="122"/>
                </a:moveTo>
                <a:cubicBezTo>
                  <a:pt x="103" y="141"/>
                  <a:pt x="88" y="157"/>
                  <a:pt x="69" y="157"/>
                </a:cubicBezTo>
                <a:cubicBezTo>
                  <a:pt x="50" y="157"/>
                  <a:pt x="35" y="141"/>
                  <a:pt x="35" y="122"/>
                </a:cubicBezTo>
                <a:cubicBezTo>
                  <a:pt x="35" y="104"/>
                  <a:pt x="50" y="88"/>
                  <a:pt x="69" y="88"/>
                </a:cubicBezTo>
                <a:cubicBezTo>
                  <a:pt x="88" y="88"/>
                  <a:pt x="103" y="104"/>
                  <a:pt x="103" y="122"/>
                </a:cubicBezTo>
                <a:close/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138" y="16"/>
                  <a:pt x="138" y="16"/>
                  <a:pt x="138" y="16"/>
                </a:cubicBezTo>
                <a:cubicBezTo>
                  <a:pt x="138" y="0"/>
                  <a:pt x="138" y="0"/>
                  <a:pt x="138" y="0"/>
                </a:cubicBezTo>
                <a:lnTo>
                  <a:pt x="0" y="0"/>
                </a:lnTo>
                <a:close/>
                <a:moveTo>
                  <a:pt x="68" y="91"/>
                </a:moveTo>
                <a:cubicBezTo>
                  <a:pt x="61" y="111"/>
                  <a:pt x="61" y="111"/>
                  <a:pt x="61" y="111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9" y="111"/>
                  <a:pt x="38" y="112"/>
                  <a:pt x="38" y="112"/>
                </a:cubicBezTo>
                <a:cubicBezTo>
                  <a:pt x="38" y="113"/>
                  <a:pt x="38" y="113"/>
                  <a:pt x="38" y="114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49" y="148"/>
                  <a:pt x="49" y="149"/>
                  <a:pt x="50" y="149"/>
                </a:cubicBezTo>
                <a:cubicBezTo>
                  <a:pt x="50" y="149"/>
                  <a:pt x="51" y="149"/>
                  <a:pt x="51" y="149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87" y="149"/>
                  <a:pt x="87" y="149"/>
                  <a:pt x="87" y="149"/>
                </a:cubicBezTo>
                <a:cubicBezTo>
                  <a:pt x="87" y="149"/>
                  <a:pt x="87" y="149"/>
                  <a:pt x="88" y="149"/>
                </a:cubicBezTo>
                <a:cubicBezTo>
                  <a:pt x="88" y="149"/>
                  <a:pt x="88" y="149"/>
                  <a:pt x="88" y="149"/>
                </a:cubicBezTo>
                <a:cubicBezTo>
                  <a:pt x="89" y="149"/>
                  <a:pt x="89" y="148"/>
                  <a:pt x="89" y="148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0" y="113"/>
                  <a:pt x="100" y="113"/>
                  <a:pt x="100" y="112"/>
                </a:cubicBezTo>
                <a:cubicBezTo>
                  <a:pt x="100" y="112"/>
                  <a:pt x="99" y="111"/>
                  <a:pt x="99" y="111"/>
                </a:cubicBezTo>
                <a:cubicBezTo>
                  <a:pt x="77" y="111"/>
                  <a:pt x="77" y="111"/>
                  <a:pt x="77" y="111"/>
                </a:cubicBezTo>
                <a:cubicBezTo>
                  <a:pt x="70" y="91"/>
                  <a:pt x="70" y="91"/>
                  <a:pt x="70" y="91"/>
                </a:cubicBezTo>
                <a:cubicBezTo>
                  <a:pt x="70" y="90"/>
                  <a:pt x="70" y="90"/>
                  <a:pt x="69" y="90"/>
                </a:cubicBezTo>
                <a:cubicBezTo>
                  <a:pt x="68" y="90"/>
                  <a:pt x="68" y="90"/>
                  <a:pt x="68" y="9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  <a:effectLst/>
        </p:spPr>
        <p:txBody>
          <a:bodyPr/>
          <a:lstStyle/>
          <a:p>
            <a:pPr defTabSz="913130"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1058575" y="1593573"/>
            <a:ext cx="635136" cy="625841"/>
            <a:chOff x="5431367" y="1587501"/>
            <a:chExt cx="433917" cy="427567"/>
          </a:xfr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7" name="Freeform 17"/>
            <p:cNvSpPr/>
            <p:nvPr/>
          </p:nvSpPr>
          <p:spPr bwMode="auto">
            <a:xfrm>
              <a:off x="5431367" y="1587501"/>
              <a:ext cx="427567" cy="427567"/>
            </a:xfrm>
            <a:custGeom>
              <a:avLst/>
              <a:gdLst>
                <a:gd name="T0" fmla="*/ 138 w 142"/>
                <a:gd name="T1" fmla="*/ 134 h 142"/>
                <a:gd name="T2" fmla="*/ 8 w 142"/>
                <a:gd name="T3" fmla="*/ 134 h 142"/>
                <a:gd name="T4" fmla="*/ 8 w 142"/>
                <a:gd name="T5" fmla="*/ 4 h 142"/>
                <a:gd name="T6" fmla="*/ 6 w 142"/>
                <a:gd name="T7" fmla="*/ 0 h 142"/>
                <a:gd name="T8" fmla="*/ 3 w 142"/>
                <a:gd name="T9" fmla="*/ 0 h 142"/>
                <a:gd name="T10" fmla="*/ 0 w 142"/>
                <a:gd name="T11" fmla="*/ 4 h 142"/>
                <a:gd name="T12" fmla="*/ 0 w 142"/>
                <a:gd name="T13" fmla="*/ 136 h 142"/>
                <a:gd name="T14" fmla="*/ 0 w 142"/>
                <a:gd name="T15" fmla="*/ 138 h 142"/>
                <a:gd name="T16" fmla="*/ 0 w 142"/>
                <a:gd name="T17" fmla="*/ 139 h 142"/>
                <a:gd name="T18" fmla="*/ 1 w 142"/>
                <a:gd name="T19" fmla="*/ 141 h 142"/>
                <a:gd name="T20" fmla="*/ 3 w 142"/>
                <a:gd name="T21" fmla="*/ 142 h 142"/>
                <a:gd name="T22" fmla="*/ 5 w 142"/>
                <a:gd name="T23" fmla="*/ 142 h 142"/>
                <a:gd name="T24" fmla="*/ 6 w 142"/>
                <a:gd name="T25" fmla="*/ 142 h 142"/>
                <a:gd name="T26" fmla="*/ 138 w 142"/>
                <a:gd name="T27" fmla="*/ 142 h 142"/>
                <a:gd name="T28" fmla="*/ 142 w 142"/>
                <a:gd name="T29" fmla="*/ 139 h 142"/>
                <a:gd name="T30" fmla="*/ 142 w 142"/>
                <a:gd name="T31" fmla="*/ 136 h 142"/>
                <a:gd name="T32" fmla="*/ 138 w 142"/>
                <a:gd name="T33" fmla="*/ 13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142">
                  <a:moveTo>
                    <a:pt x="138" y="134"/>
                  </a:moveTo>
                  <a:cubicBezTo>
                    <a:pt x="8" y="134"/>
                    <a:pt x="8" y="134"/>
                    <a:pt x="8" y="13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7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40"/>
                    <a:pt x="1" y="141"/>
                    <a:pt x="1" y="141"/>
                  </a:cubicBezTo>
                  <a:cubicBezTo>
                    <a:pt x="2" y="141"/>
                    <a:pt x="2" y="142"/>
                    <a:pt x="3" y="142"/>
                  </a:cubicBezTo>
                  <a:cubicBezTo>
                    <a:pt x="5" y="142"/>
                    <a:pt x="5" y="142"/>
                    <a:pt x="5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40" y="142"/>
                    <a:pt x="142" y="141"/>
                    <a:pt x="142" y="139"/>
                  </a:cubicBezTo>
                  <a:cubicBezTo>
                    <a:pt x="142" y="136"/>
                    <a:pt x="142" y="136"/>
                    <a:pt x="142" y="136"/>
                  </a:cubicBezTo>
                  <a:cubicBezTo>
                    <a:pt x="142" y="135"/>
                    <a:pt x="140" y="134"/>
                    <a:pt x="138" y="13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8"/>
            <p:cNvSpPr/>
            <p:nvPr/>
          </p:nvSpPr>
          <p:spPr bwMode="auto">
            <a:xfrm>
              <a:off x="5473700" y="1610784"/>
              <a:ext cx="391584" cy="355600"/>
            </a:xfrm>
            <a:custGeom>
              <a:avLst/>
              <a:gdLst>
                <a:gd name="T0" fmla="*/ 130 w 130"/>
                <a:gd name="T1" fmla="*/ 0 h 118"/>
                <a:gd name="T2" fmla="*/ 109 w 130"/>
                <a:gd name="T3" fmla="*/ 17 h 118"/>
                <a:gd name="T4" fmla="*/ 116 w 130"/>
                <a:gd name="T5" fmla="*/ 17 h 118"/>
                <a:gd name="T6" fmla="*/ 69 w 130"/>
                <a:gd name="T7" fmla="*/ 108 h 118"/>
                <a:gd name="T8" fmla="*/ 31 w 130"/>
                <a:gd name="T9" fmla="*/ 75 h 118"/>
                <a:gd name="T10" fmla="*/ 28 w 130"/>
                <a:gd name="T11" fmla="*/ 74 h 118"/>
                <a:gd name="T12" fmla="*/ 25 w 130"/>
                <a:gd name="T13" fmla="*/ 76 h 118"/>
                <a:gd name="T14" fmla="*/ 1 w 130"/>
                <a:gd name="T15" fmla="*/ 112 h 118"/>
                <a:gd name="T16" fmla="*/ 2 w 130"/>
                <a:gd name="T17" fmla="*/ 117 h 118"/>
                <a:gd name="T18" fmla="*/ 4 w 130"/>
                <a:gd name="T19" fmla="*/ 118 h 118"/>
                <a:gd name="T20" fmla="*/ 7 w 130"/>
                <a:gd name="T21" fmla="*/ 116 h 118"/>
                <a:gd name="T22" fmla="*/ 7 w 130"/>
                <a:gd name="T23" fmla="*/ 116 h 118"/>
                <a:gd name="T24" fmla="*/ 29 w 130"/>
                <a:gd name="T25" fmla="*/ 83 h 118"/>
                <a:gd name="T26" fmla="*/ 68 w 130"/>
                <a:gd name="T27" fmla="*/ 116 h 118"/>
                <a:gd name="T28" fmla="*/ 71 w 130"/>
                <a:gd name="T29" fmla="*/ 117 h 118"/>
                <a:gd name="T30" fmla="*/ 73 w 130"/>
                <a:gd name="T31" fmla="*/ 115 h 118"/>
                <a:gd name="T32" fmla="*/ 123 w 130"/>
                <a:gd name="T33" fmla="*/ 21 h 118"/>
                <a:gd name="T34" fmla="*/ 127 w 130"/>
                <a:gd name="T35" fmla="*/ 26 h 118"/>
                <a:gd name="T36" fmla="*/ 130 w 130"/>
                <a:gd name="T3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18">
                  <a:moveTo>
                    <a:pt x="130" y="0"/>
                  </a:moveTo>
                  <a:cubicBezTo>
                    <a:pt x="109" y="17"/>
                    <a:pt x="109" y="17"/>
                    <a:pt x="109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0" y="75"/>
                    <a:pt x="29" y="74"/>
                    <a:pt x="28" y="74"/>
                  </a:cubicBezTo>
                  <a:cubicBezTo>
                    <a:pt x="27" y="75"/>
                    <a:pt x="26" y="75"/>
                    <a:pt x="25" y="76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0" y="114"/>
                    <a:pt x="1" y="116"/>
                    <a:pt x="2" y="117"/>
                  </a:cubicBezTo>
                  <a:cubicBezTo>
                    <a:pt x="3" y="117"/>
                    <a:pt x="4" y="118"/>
                    <a:pt x="4" y="118"/>
                  </a:cubicBezTo>
                  <a:cubicBezTo>
                    <a:pt x="5" y="118"/>
                    <a:pt x="6" y="117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7"/>
                    <a:pt x="69" y="117"/>
                    <a:pt x="71" y="117"/>
                  </a:cubicBezTo>
                  <a:cubicBezTo>
                    <a:pt x="72" y="117"/>
                    <a:pt x="72" y="116"/>
                    <a:pt x="73" y="115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7" y="26"/>
                    <a:pt x="127" y="26"/>
                    <a:pt x="127" y="26"/>
                  </a:cubicBezTo>
                  <a:lnTo>
                    <a:pt x="13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9"/>
            <p:cNvSpPr/>
            <p:nvPr/>
          </p:nvSpPr>
          <p:spPr bwMode="auto">
            <a:xfrm>
              <a:off x="5465234" y="1951568"/>
              <a:ext cx="6351" cy="14817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2 h 5"/>
                <a:gd name="T4" fmla="*/ 2 w 2"/>
                <a:gd name="T5" fmla="*/ 5 h 5"/>
                <a:gd name="T6" fmla="*/ 0 w 2"/>
                <a:gd name="T7" fmla="*/ 2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" y="5"/>
                    <a:pt x="1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0"/>
            <p:cNvSpPr/>
            <p:nvPr/>
          </p:nvSpPr>
          <p:spPr bwMode="auto">
            <a:xfrm>
              <a:off x="5695951" y="1945217"/>
              <a:ext cx="150283" cy="23283"/>
            </a:xfrm>
            <a:custGeom>
              <a:avLst/>
              <a:gdLst>
                <a:gd name="T0" fmla="*/ 0 w 50"/>
                <a:gd name="T1" fmla="*/ 8 h 8"/>
                <a:gd name="T2" fmla="*/ 47 w 50"/>
                <a:gd name="T3" fmla="*/ 8 h 8"/>
                <a:gd name="T4" fmla="*/ 50 w 50"/>
                <a:gd name="T5" fmla="*/ 4 h 8"/>
                <a:gd name="T6" fmla="*/ 47 w 50"/>
                <a:gd name="T7" fmla="*/ 0 h 8"/>
                <a:gd name="T8" fmla="*/ 4 w 50"/>
                <a:gd name="T9" fmla="*/ 0 h 8"/>
                <a:gd name="T10" fmla="*/ 2 w 50"/>
                <a:gd name="T11" fmla="*/ 5 h 8"/>
                <a:gd name="T12" fmla="*/ 0 w 5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8">
                  <a:moveTo>
                    <a:pt x="0" y="8"/>
                  </a:moveTo>
                  <a:cubicBezTo>
                    <a:pt x="47" y="8"/>
                    <a:pt x="47" y="8"/>
                    <a:pt x="47" y="8"/>
                  </a:cubicBezTo>
                  <a:cubicBezTo>
                    <a:pt x="49" y="8"/>
                    <a:pt x="50" y="6"/>
                    <a:pt x="50" y="4"/>
                  </a:cubicBezTo>
                  <a:cubicBezTo>
                    <a:pt x="50" y="2"/>
                    <a:pt x="49" y="0"/>
                    <a:pt x="4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6"/>
                    <a:pt x="1" y="7"/>
                    <a:pt x="0" y="8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21"/>
            <p:cNvSpPr/>
            <p:nvPr/>
          </p:nvSpPr>
          <p:spPr bwMode="auto">
            <a:xfrm>
              <a:off x="5501218" y="1945217"/>
              <a:ext cx="169333" cy="23283"/>
            </a:xfrm>
            <a:custGeom>
              <a:avLst/>
              <a:gdLst>
                <a:gd name="T0" fmla="*/ 48 w 56"/>
                <a:gd name="T1" fmla="*/ 0 h 8"/>
                <a:gd name="T2" fmla="*/ 5 w 56"/>
                <a:gd name="T3" fmla="*/ 0 h 8"/>
                <a:gd name="T4" fmla="*/ 1 w 56"/>
                <a:gd name="T5" fmla="*/ 7 h 8"/>
                <a:gd name="T6" fmla="*/ 0 w 56"/>
                <a:gd name="T7" fmla="*/ 8 h 8"/>
                <a:gd name="T8" fmla="*/ 56 w 56"/>
                <a:gd name="T9" fmla="*/ 8 h 8"/>
                <a:gd name="T10" fmla="*/ 56 w 56"/>
                <a:gd name="T11" fmla="*/ 7 h 8"/>
                <a:gd name="T12" fmla="*/ 48 w 5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8">
                  <a:moveTo>
                    <a:pt x="4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7"/>
                    <a:pt x="56" y="7"/>
                    <a:pt x="56" y="7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22"/>
            <p:cNvSpPr/>
            <p:nvPr/>
          </p:nvSpPr>
          <p:spPr bwMode="auto">
            <a:xfrm>
              <a:off x="5670551" y="1911351"/>
              <a:ext cx="10583" cy="10583"/>
            </a:xfrm>
            <a:custGeom>
              <a:avLst/>
              <a:gdLst>
                <a:gd name="T0" fmla="*/ 4 w 5"/>
                <a:gd name="T1" fmla="*/ 5 h 5"/>
                <a:gd name="T2" fmla="*/ 5 w 5"/>
                <a:gd name="T3" fmla="*/ 0 h 5"/>
                <a:gd name="T4" fmla="*/ 0 w 5"/>
                <a:gd name="T5" fmla="*/ 0 h 5"/>
                <a:gd name="T6" fmla="*/ 4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5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4" y="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23"/>
            <p:cNvSpPr/>
            <p:nvPr/>
          </p:nvSpPr>
          <p:spPr bwMode="auto">
            <a:xfrm>
              <a:off x="5465233" y="1881718"/>
              <a:ext cx="44451" cy="21167"/>
            </a:xfrm>
            <a:custGeom>
              <a:avLst/>
              <a:gdLst>
                <a:gd name="T0" fmla="*/ 3 w 15"/>
                <a:gd name="T1" fmla="*/ 0 h 7"/>
                <a:gd name="T2" fmla="*/ 0 w 15"/>
                <a:gd name="T3" fmla="*/ 3 h 7"/>
                <a:gd name="T4" fmla="*/ 3 w 15"/>
                <a:gd name="T5" fmla="*/ 7 h 7"/>
                <a:gd name="T6" fmla="*/ 11 w 15"/>
                <a:gd name="T7" fmla="*/ 7 h 7"/>
                <a:gd name="T8" fmla="*/ 15 w 15"/>
                <a:gd name="T9" fmla="*/ 0 h 7"/>
                <a:gd name="T10" fmla="*/ 3 w 1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24"/>
            <p:cNvSpPr/>
            <p:nvPr/>
          </p:nvSpPr>
          <p:spPr bwMode="auto">
            <a:xfrm>
              <a:off x="5630333" y="1881718"/>
              <a:ext cx="69851" cy="21167"/>
            </a:xfrm>
            <a:custGeom>
              <a:avLst/>
              <a:gdLst>
                <a:gd name="T0" fmla="*/ 13 w 33"/>
                <a:gd name="T1" fmla="*/ 10 h 10"/>
                <a:gd name="T2" fmla="*/ 27 w 33"/>
                <a:gd name="T3" fmla="*/ 10 h 10"/>
                <a:gd name="T4" fmla="*/ 33 w 33"/>
                <a:gd name="T5" fmla="*/ 0 h 10"/>
                <a:gd name="T6" fmla="*/ 0 w 33"/>
                <a:gd name="T7" fmla="*/ 0 h 10"/>
                <a:gd name="T8" fmla="*/ 13 w 3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0">
                  <a:moveTo>
                    <a:pt x="13" y="10"/>
                  </a:moveTo>
                  <a:lnTo>
                    <a:pt x="27" y="10"/>
                  </a:lnTo>
                  <a:lnTo>
                    <a:pt x="33" y="0"/>
                  </a:lnTo>
                  <a:lnTo>
                    <a:pt x="0" y="0"/>
                  </a:lnTo>
                  <a:lnTo>
                    <a:pt x="13" y="1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25"/>
            <p:cNvSpPr/>
            <p:nvPr/>
          </p:nvSpPr>
          <p:spPr bwMode="auto">
            <a:xfrm>
              <a:off x="5545667" y="1881718"/>
              <a:ext cx="48684" cy="21167"/>
            </a:xfrm>
            <a:custGeom>
              <a:avLst/>
              <a:gdLst>
                <a:gd name="T0" fmla="*/ 12 w 23"/>
                <a:gd name="T1" fmla="*/ 0 h 10"/>
                <a:gd name="T2" fmla="*/ 7 w 23"/>
                <a:gd name="T3" fmla="*/ 0 h 10"/>
                <a:gd name="T4" fmla="*/ 0 w 23"/>
                <a:gd name="T5" fmla="*/ 10 h 10"/>
                <a:gd name="T6" fmla="*/ 23 w 23"/>
                <a:gd name="T7" fmla="*/ 10 h 10"/>
                <a:gd name="T8" fmla="*/ 12 w 23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0">
                  <a:moveTo>
                    <a:pt x="12" y="0"/>
                  </a:moveTo>
                  <a:lnTo>
                    <a:pt x="7" y="0"/>
                  </a:lnTo>
                  <a:lnTo>
                    <a:pt x="0" y="10"/>
                  </a:lnTo>
                  <a:lnTo>
                    <a:pt x="23" y="1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26"/>
            <p:cNvSpPr/>
            <p:nvPr/>
          </p:nvSpPr>
          <p:spPr bwMode="auto">
            <a:xfrm>
              <a:off x="5731934" y="1881718"/>
              <a:ext cx="114300" cy="21167"/>
            </a:xfrm>
            <a:custGeom>
              <a:avLst/>
              <a:gdLst>
                <a:gd name="T0" fmla="*/ 35 w 38"/>
                <a:gd name="T1" fmla="*/ 7 h 7"/>
                <a:gd name="T2" fmla="*/ 38 w 38"/>
                <a:gd name="T3" fmla="*/ 3 h 7"/>
                <a:gd name="T4" fmla="*/ 35 w 38"/>
                <a:gd name="T5" fmla="*/ 0 h 7"/>
                <a:gd name="T6" fmla="*/ 4 w 38"/>
                <a:gd name="T7" fmla="*/ 0 h 7"/>
                <a:gd name="T8" fmla="*/ 0 w 38"/>
                <a:gd name="T9" fmla="*/ 7 h 7"/>
                <a:gd name="T10" fmla="*/ 35 w 38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7">
                  <a:moveTo>
                    <a:pt x="35" y="7"/>
                  </a:moveTo>
                  <a:cubicBezTo>
                    <a:pt x="37" y="7"/>
                    <a:pt x="38" y="5"/>
                    <a:pt x="38" y="3"/>
                  </a:cubicBezTo>
                  <a:cubicBezTo>
                    <a:pt x="38" y="1"/>
                    <a:pt x="37" y="0"/>
                    <a:pt x="3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35" y="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27"/>
            <p:cNvSpPr/>
            <p:nvPr/>
          </p:nvSpPr>
          <p:spPr bwMode="auto">
            <a:xfrm>
              <a:off x="5465234" y="1816101"/>
              <a:ext cx="266700" cy="21167"/>
            </a:xfrm>
            <a:custGeom>
              <a:avLst/>
              <a:gdLst>
                <a:gd name="T0" fmla="*/ 30 w 89"/>
                <a:gd name="T1" fmla="*/ 3 h 7"/>
                <a:gd name="T2" fmla="*/ 31 w 89"/>
                <a:gd name="T3" fmla="*/ 3 h 7"/>
                <a:gd name="T4" fmla="*/ 36 w 89"/>
                <a:gd name="T5" fmla="*/ 5 h 7"/>
                <a:gd name="T6" fmla="*/ 38 w 89"/>
                <a:gd name="T7" fmla="*/ 7 h 7"/>
                <a:gd name="T8" fmla="*/ 85 w 89"/>
                <a:gd name="T9" fmla="*/ 7 h 7"/>
                <a:gd name="T10" fmla="*/ 89 w 89"/>
                <a:gd name="T11" fmla="*/ 0 h 7"/>
                <a:gd name="T12" fmla="*/ 3 w 89"/>
                <a:gd name="T13" fmla="*/ 0 h 7"/>
                <a:gd name="T14" fmla="*/ 0 w 89"/>
                <a:gd name="T15" fmla="*/ 3 h 7"/>
                <a:gd name="T16" fmla="*/ 3 w 89"/>
                <a:gd name="T17" fmla="*/ 7 h 7"/>
                <a:gd name="T18" fmla="*/ 25 w 89"/>
                <a:gd name="T19" fmla="*/ 7 h 7"/>
                <a:gd name="T20" fmla="*/ 26 w 89"/>
                <a:gd name="T21" fmla="*/ 6 h 7"/>
                <a:gd name="T22" fmla="*/ 30 w 89"/>
                <a:gd name="T2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" h="7">
                  <a:moveTo>
                    <a:pt x="30" y="3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33" y="3"/>
                    <a:pt x="34" y="4"/>
                    <a:pt x="36" y="5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4"/>
                    <a:pt x="28" y="3"/>
                    <a:pt x="30" y="3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28"/>
            <p:cNvSpPr/>
            <p:nvPr/>
          </p:nvSpPr>
          <p:spPr bwMode="auto">
            <a:xfrm>
              <a:off x="5767918" y="1816101"/>
              <a:ext cx="78316" cy="21167"/>
            </a:xfrm>
            <a:custGeom>
              <a:avLst/>
              <a:gdLst>
                <a:gd name="T0" fmla="*/ 23 w 26"/>
                <a:gd name="T1" fmla="*/ 7 h 7"/>
                <a:gd name="T2" fmla="*/ 26 w 26"/>
                <a:gd name="T3" fmla="*/ 3 h 7"/>
                <a:gd name="T4" fmla="*/ 23 w 26"/>
                <a:gd name="T5" fmla="*/ 0 h 7"/>
                <a:gd name="T6" fmla="*/ 3 w 26"/>
                <a:gd name="T7" fmla="*/ 0 h 7"/>
                <a:gd name="T8" fmla="*/ 0 w 26"/>
                <a:gd name="T9" fmla="*/ 7 h 7"/>
                <a:gd name="T10" fmla="*/ 23 w 2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7">
                  <a:moveTo>
                    <a:pt x="23" y="7"/>
                  </a:moveTo>
                  <a:cubicBezTo>
                    <a:pt x="25" y="7"/>
                    <a:pt x="26" y="5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23" y="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29"/>
            <p:cNvSpPr/>
            <p:nvPr/>
          </p:nvSpPr>
          <p:spPr bwMode="auto">
            <a:xfrm>
              <a:off x="5801785" y="1750485"/>
              <a:ext cx="44449" cy="21167"/>
            </a:xfrm>
            <a:custGeom>
              <a:avLst/>
              <a:gdLst>
                <a:gd name="T0" fmla="*/ 12 w 15"/>
                <a:gd name="T1" fmla="*/ 7 h 7"/>
                <a:gd name="T2" fmla="*/ 15 w 15"/>
                <a:gd name="T3" fmla="*/ 3 h 7"/>
                <a:gd name="T4" fmla="*/ 12 w 15"/>
                <a:gd name="T5" fmla="*/ 0 h 7"/>
                <a:gd name="T6" fmla="*/ 4 w 15"/>
                <a:gd name="T7" fmla="*/ 0 h 7"/>
                <a:gd name="T8" fmla="*/ 0 w 15"/>
                <a:gd name="T9" fmla="*/ 7 h 7"/>
                <a:gd name="T10" fmla="*/ 12 w 1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7">
                  <a:moveTo>
                    <a:pt x="12" y="7"/>
                  </a:moveTo>
                  <a:cubicBezTo>
                    <a:pt x="14" y="7"/>
                    <a:pt x="15" y="5"/>
                    <a:pt x="15" y="3"/>
                  </a:cubicBezTo>
                  <a:cubicBezTo>
                    <a:pt x="15" y="1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12" y="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0"/>
            <p:cNvSpPr/>
            <p:nvPr/>
          </p:nvSpPr>
          <p:spPr bwMode="auto">
            <a:xfrm>
              <a:off x="5465234" y="1750485"/>
              <a:ext cx="302684" cy="21167"/>
            </a:xfrm>
            <a:custGeom>
              <a:avLst/>
              <a:gdLst>
                <a:gd name="T0" fmla="*/ 3 w 101"/>
                <a:gd name="T1" fmla="*/ 0 h 7"/>
                <a:gd name="T2" fmla="*/ 0 w 101"/>
                <a:gd name="T3" fmla="*/ 3 h 7"/>
                <a:gd name="T4" fmla="*/ 3 w 101"/>
                <a:gd name="T5" fmla="*/ 7 h 7"/>
                <a:gd name="T6" fmla="*/ 97 w 101"/>
                <a:gd name="T7" fmla="*/ 7 h 7"/>
                <a:gd name="T8" fmla="*/ 101 w 101"/>
                <a:gd name="T9" fmla="*/ 0 h 7"/>
                <a:gd name="T10" fmla="*/ 3 w 10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101" y="0"/>
                    <a:pt x="101" y="0"/>
                    <a:pt x="101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31"/>
            <p:cNvSpPr/>
            <p:nvPr/>
          </p:nvSpPr>
          <p:spPr bwMode="auto">
            <a:xfrm>
              <a:off x="5837767" y="1689101"/>
              <a:ext cx="8467" cy="14817"/>
            </a:xfrm>
            <a:custGeom>
              <a:avLst/>
              <a:gdLst>
                <a:gd name="T0" fmla="*/ 0 w 3"/>
                <a:gd name="T1" fmla="*/ 5 h 5"/>
                <a:gd name="T2" fmla="*/ 0 w 3"/>
                <a:gd name="T3" fmla="*/ 5 h 5"/>
                <a:gd name="T4" fmla="*/ 3 w 3"/>
                <a:gd name="T5" fmla="*/ 2 h 5"/>
                <a:gd name="T6" fmla="*/ 2 w 3"/>
                <a:gd name="T7" fmla="*/ 0 h 5"/>
                <a:gd name="T8" fmla="*/ 0 w 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3" y="4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32"/>
            <p:cNvSpPr/>
            <p:nvPr/>
          </p:nvSpPr>
          <p:spPr bwMode="auto">
            <a:xfrm>
              <a:off x="5465234" y="1682751"/>
              <a:ext cx="336551" cy="21167"/>
            </a:xfrm>
            <a:custGeom>
              <a:avLst/>
              <a:gdLst>
                <a:gd name="T0" fmla="*/ 3 w 112"/>
                <a:gd name="T1" fmla="*/ 0 h 7"/>
                <a:gd name="T2" fmla="*/ 0 w 112"/>
                <a:gd name="T3" fmla="*/ 3 h 7"/>
                <a:gd name="T4" fmla="*/ 3 w 112"/>
                <a:gd name="T5" fmla="*/ 7 h 7"/>
                <a:gd name="T6" fmla="*/ 108 w 112"/>
                <a:gd name="T7" fmla="*/ 7 h 7"/>
                <a:gd name="T8" fmla="*/ 112 w 112"/>
                <a:gd name="T9" fmla="*/ 0 h 7"/>
                <a:gd name="T10" fmla="*/ 3 w 112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12" y="0"/>
                    <a:pt x="112" y="0"/>
                    <a:pt x="11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33"/>
            <p:cNvSpPr/>
            <p:nvPr/>
          </p:nvSpPr>
          <p:spPr bwMode="auto">
            <a:xfrm>
              <a:off x="5465233" y="1617134"/>
              <a:ext cx="374651" cy="21167"/>
            </a:xfrm>
            <a:custGeom>
              <a:avLst/>
              <a:gdLst>
                <a:gd name="T0" fmla="*/ 124 w 125"/>
                <a:gd name="T1" fmla="*/ 0 h 7"/>
                <a:gd name="T2" fmla="*/ 3 w 125"/>
                <a:gd name="T3" fmla="*/ 0 h 7"/>
                <a:gd name="T4" fmla="*/ 0 w 125"/>
                <a:gd name="T5" fmla="*/ 3 h 7"/>
                <a:gd name="T6" fmla="*/ 3 w 125"/>
                <a:gd name="T7" fmla="*/ 7 h 7"/>
                <a:gd name="T8" fmla="*/ 116 w 125"/>
                <a:gd name="T9" fmla="*/ 7 h 7"/>
                <a:gd name="T10" fmla="*/ 125 w 125"/>
                <a:gd name="T11" fmla="*/ 0 h 7"/>
                <a:gd name="T12" fmla="*/ 124 w 12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">
                  <a:moveTo>
                    <a:pt x="1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4" y="0"/>
                    <a:pt x="124" y="0"/>
                    <a:pt x="124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defTabSz="913130"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06213" y="3291909"/>
            <a:ext cx="3505367" cy="947279"/>
            <a:chOff x="3106597" y="5002760"/>
            <a:chExt cx="2783120" cy="947497"/>
          </a:xfrm>
        </p:grpSpPr>
        <p:sp>
          <p:nvSpPr>
            <p:cNvPr id="45" name="矩形 44"/>
            <p:cNvSpPr/>
            <p:nvPr/>
          </p:nvSpPr>
          <p:spPr>
            <a:xfrm>
              <a:off x="3106597" y="5002760"/>
              <a:ext cx="2642192" cy="460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ts val="1200"/>
                </a:spcBef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在此添加文字</a:t>
              </a:r>
              <a:endParaRPr lang="en-US" altLang="zh-CN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3106598" y="5404404"/>
              <a:ext cx="2783119" cy="545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50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05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Freeform 175"/>
          <p:cNvSpPr>
            <a:spLocks noEditPoints="1"/>
          </p:cNvSpPr>
          <p:nvPr/>
        </p:nvSpPr>
        <p:spPr bwMode="auto">
          <a:xfrm>
            <a:off x="5960590" y="3522100"/>
            <a:ext cx="414867" cy="529167"/>
          </a:xfrm>
          <a:custGeom>
            <a:avLst/>
            <a:gdLst>
              <a:gd name="T0" fmla="*/ 84 w 138"/>
              <a:gd name="T1" fmla="*/ 71 h 176"/>
              <a:gd name="T2" fmla="*/ 69 w 138"/>
              <a:gd name="T3" fmla="*/ 69 h 176"/>
              <a:gd name="T4" fmla="*/ 54 w 138"/>
              <a:gd name="T5" fmla="*/ 71 h 176"/>
              <a:gd name="T6" fmla="*/ 54 w 138"/>
              <a:gd name="T7" fmla="*/ 26 h 176"/>
              <a:gd name="T8" fmla="*/ 15 w 138"/>
              <a:gd name="T9" fmla="*/ 26 h 176"/>
              <a:gd name="T10" fmla="*/ 15 w 138"/>
              <a:gd name="T11" fmla="*/ 48 h 176"/>
              <a:gd name="T12" fmla="*/ 34 w 138"/>
              <a:gd name="T13" fmla="*/ 82 h 176"/>
              <a:gd name="T14" fmla="*/ 16 w 138"/>
              <a:gd name="T15" fmla="*/ 122 h 176"/>
              <a:gd name="T16" fmla="*/ 69 w 138"/>
              <a:gd name="T17" fmla="*/ 176 h 176"/>
              <a:gd name="T18" fmla="*/ 122 w 138"/>
              <a:gd name="T19" fmla="*/ 122 h 176"/>
              <a:gd name="T20" fmla="*/ 101 w 138"/>
              <a:gd name="T21" fmla="*/ 80 h 176"/>
              <a:gd name="T22" fmla="*/ 123 w 138"/>
              <a:gd name="T23" fmla="*/ 49 h 176"/>
              <a:gd name="T24" fmla="*/ 123 w 138"/>
              <a:gd name="T25" fmla="*/ 26 h 176"/>
              <a:gd name="T26" fmla="*/ 84 w 138"/>
              <a:gd name="T27" fmla="*/ 26 h 176"/>
              <a:gd name="T28" fmla="*/ 84 w 138"/>
              <a:gd name="T29" fmla="*/ 71 h 176"/>
              <a:gd name="T30" fmla="*/ 103 w 138"/>
              <a:gd name="T31" fmla="*/ 122 h 176"/>
              <a:gd name="T32" fmla="*/ 69 w 138"/>
              <a:gd name="T33" fmla="*/ 157 h 176"/>
              <a:gd name="T34" fmla="*/ 35 w 138"/>
              <a:gd name="T35" fmla="*/ 122 h 176"/>
              <a:gd name="T36" fmla="*/ 69 w 138"/>
              <a:gd name="T37" fmla="*/ 88 h 176"/>
              <a:gd name="T38" fmla="*/ 103 w 138"/>
              <a:gd name="T39" fmla="*/ 122 h 176"/>
              <a:gd name="T40" fmla="*/ 0 w 138"/>
              <a:gd name="T41" fmla="*/ 0 h 176"/>
              <a:gd name="T42" fmla="*/ 0 w 138"/>
              <a:gd name="T43" fmla="*/ 16 h 176"/>
              <a:gd name="T44" fmla="*/ 138 w 138"/>
              <a:gd name="T45" fmla="*/ 16 h 176"/>
              <a:gd name="T46" fmla="*/ 138 w 138"/>
              <a:gd name="T47" fmla="*/ 0 h 176"/>
              <a:gd name="T48" fmla="*/ 0 w 138"/>
              <a:gd name="T49" fmla="*/ 0 h 176"/>
              <a:gd name="T50" fmla="*/ 68 w 138"/>
              <a:gd name="T51" fmla="*/ 91 h 176"/>
              <a:gd name="T52" fmla="*/ 61 w 138"/>
              <a:gd name="T53" fmla="*/ 111 h 176"/>
              <a:gd name="T54" fmla="*/ 39 w 138"/>
              <a:gd name="T55" fmla="*/ 111 h 176"/>
              <a:gd name="T56" fmla="*/ 38 w 138"/>
              <a:gd name="T57" fmla="*/ 112 h 176"/>
              <a:gd name="T58" fmla="*/ 38 w 138"/>
              <a:gd name="T59" fmla="*/ 114 h 176"/>
              <a:gd name="T60" fmla="*/ 56 w 138"/>
              <a:gd name="T61" fmla="*/ 127 h 176"/>
              <a:gd name="T62" fmla="*/ 49 w 138"/>
              <a:gd name="T63" fmla="*/ 148 h 176"/>
              <a:gd name="T64" fmla="*/ 50 w 138"/>
              <a:gd name="T65" fmla="*/ 149 h 176"/>
              <a:gd name="T66" fmla="*/ 51 w 138"/>
              <a:gd name="T67" fmla="*/ 149 h 176"/>
              <a:gd name="T68" fmla="*/ 69 w 138"/>
              <a:gd name="T69" fmla="*/ 136 h 176"/>
              <a:gd name="T70" fmla="*/ 87 w 138"/>
              <a:gd name="T71" fmla="*/ 149 h 176"/>
              <a:gd name="T72" fmla="*/ 88 w 138"/>
              <a:gd name="T73" fmla="*/ 149 h 176"/>
              <a:gd name="T74" fmla="*/ 88 w 138"/>
              <a:gd name="T75" fmla="*/ 149 h 176"/>
              <a:gd name="T76" fmla="*/ 89 w 138"/>
              <a:gd name="T77" fmla="*/ 148 h 176"/>
              <a:gd name="T78" fmla="*/ 82 w 138"/>
              <a:gd name="T79" fmla="*/ 127 h 176"/>
              <a:gd name="T80" fmla="*/ 100 w 138"/>
              <a:gd name="T81" fmla="*/ 114 h 176"/>
              <a:gd name="T82" fmla="*/ 100 w 138"/>
              <a:gd name="T83" fmla="*/ 112 h 176"/>
              <a:gd name="T84" fmla="*/ 99 w 138"/>
              <a:gd name="T85" fmla="*/ 111 h 176"/>
              <a:gd name="T86" fmla="*/ 77 w 138"/>
              <a:gd name="T87" fmla="*/ 111 h 176"/>
              <a:gd name="T88" fmla="*/ 70 w 138"/>
              <a:gd name="T89" fmla="*/ 91 h 176"/>
              <a:gd name="T90" fmla="*/ 69 w 138"/>
              <a:gd name="T91" fmla="*/ 90 h 176"/>
              <a:gd name="T92" fmla="*/ 68 w 138"/>
              <a:gd name="T93" fmla="*/ 91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76">
                <a:moveTo>
                  <a:pt x="84" y="71"/>
                </a:moveTo>
                <a:cubicBezTo>
                  <a:pt x="79" y="70"/>
                  <a:pt x="74" y="69"/>
                  <a:pt x="69" y="69"/>
                </a:cubicBezTo>
                <a:cubicBezTo>
                  <a:pt x="64" y="69"/>
                  <a:pt x="59" y="70"/>
                  <a:pt x="54" y="71"/>
                </a:cubicBezTo>
                <a:cubicBezTo>
                  <a:pt x="54" y="26"/>
                  <a:pt x="54" y="26"/>
                  <a:pt x="54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48"/>
                  <a:pt x="15" y="48"/>
                  <a:pt x="15" y="48"/>
                </a:cubicBezTo>
                <a:cubicBezTo>
                  <a:pt x="34" y="82"/>
                  <a:pt x="34" y="82"/>
                  <a:pt x="34" y="82"/>
                </a:cubicBezTo>
                <a:cubicBezTo>
                  <a:pt x="23" y="92"/>
                  <a:pt x="16" y="106"/>
                  <a:pt x="16" y="122"/>
                </a:cubicBezTo>
                <a:cubicBezTo>
                  <a:pt x="16" y="152"/>
                  <a:pt x="40" y="176"/>
                  <a:pt x="69" y="176"/>
                </a:cubicBezTo>
                <a:cubicBezTo>
                  <a:pt x="98" y="176"/>
                  <a:pt x="122" y="152"/>
                  <a:pt x="122" y="122"/>
                </a:cubicBezTo>
                <a:cubicBezTo>
                  <a:pt x="122" y="105"/>
                  <a:pt x="114" y="90"/>
                  <a:pt x="101" y="80"/>
                </a:cubicBezTo>
                <a:cubicBezTo>
                  <a:pt x="123" y="49"/>
                  <a:pt x="123" y="49"/>
                  <a:pt x="123" y="49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84" y="26"/>
                  <a:pt x="84" y="26"/>
                  <a:pt x="84" y="26"/>
                </a:cubicBezTo>
                <a:lnTo>
                  <a:pt x="84" y="71"/>
                </a:lnTo>
                <a:close/>
                <a:moveTo>
                  <a:pt x="103" y="122"/>
                </a:moveTo>
                <a:cubicBezTo>
                  <a:pt x="103" y="141"/>
                  <a:pt x="88" y="157"/>
                  <a:pt x="69" y="157"/>
                </a:cubicBezTo>
                <a:cubicBezTo>
                  <a:pt x="50" y="157"/>
                  <a:pt x="35" y="141"/>
                  <a:pt x="35" y="122"/>
                </a:cubicBezTo>
                <a:cubicBezTo>
                  <a:pt x="35" y="104"/>
                  <a:pt x="50" y="88"/>
                  <a:pt x="69" y="88"/>
                </a:cubicBezTo>
                <a:cubicBezTo>
                  <a:pt x="88" y="88"/>
                  <a:pt x="103" y="104"/>
                  <a:pt x="103" y="122"/>
                </a:cubicBezTo>
                <a:close/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138" y="16"/>
                  <a:pt x="138" y="16"/>
                  <a:pt x="138" y="16"/>
                </a:cubicBezTo>
                <a:cubicBezTo>
                  <a:pt x="138" y="0"/>
                  <a:pt x="138" y="0"/>
                  <a:pt x="138" y="0"/>
                </a:cubicBezTo>
                <a:lnTo>
                  <a:pt x="0" y="0"/>
                </a:lnTo>
                <a:close/>
                <a:moveTo>
                  <a:pt x="68" y="91"/>
                </a:moveTo>
                <a:cubicBezTo>
                  <a:pt x="61" y="111"/>
                  <a:pt x="61" y="111"/>
                  <a:pt x="61" y="111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9" y="111"/>
                  <a:pt x="38" y="112"/>
                  <a:pt x="38" y="112"/>
                </a:cubicBezTo>
                <a:cubicBezTo>
                  <a:pt x="38" y="113"/>
                  <a:pt x="38" y="113"/>
                  <a:pt x="38" y="114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49" y="148"/>
                  <a:pt x="49" y="149"/>
                  <a:pt x="50" y="149"/>
                </a:cubicBezTo>
                <a:cubicBezTo>
                  <a:pt x="50" y="149"/>
                  <a:pt x="51" y="149"/>
                  <a:pt x="51" y="149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87" y="149"/>
                  <a:pt x="87" y="149"/>
                  <a:pt x="87" y="149"/>
                </a:cubicBezTo>
                <a:cubicBezTo>
                  <a:pt x="87" y="149"/>
                  <a:pt x="87" y="149"/>
                  <a:pt x="88" y="149"/>
                </a:cubicBezTo>
                <a:cubicBezTo>
                  <a:pt x="88" y="149"/>
                  <a:pt x="88" y="149"/>
                  <a:pt x="88" y="149"/>
                </a:cubicBezTo>
                <a:cubicBezTo>
                  <a:pt x="89" y="149"/>
                  <a:pt x="89" y="148"/>
                  <a:pt x="89" y="148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0" y="113"/>
                  <a:pt x="100" y="113"/>
                  <a:pt x="100" y="112"/>
                </a:cubicBezTo>
                <a:cubicBezTo>
                  <a:pt x="100" y="112"/>
                  <a:pt x="99" y="111"/>
                  <a:pt x="99" y="111"/>
                </a:cubicBezTo>
                <a:cubicBezTo>
                  <a:pt x="77" y="111"/>
                  <a:pt x="77" y="111"/>
                  <a:pt x="77" y="111"/>
                </a:cubicBezTo>
                <a:cubicBezTo>
                  <a:pt x="70" y="91"/>
                  <a:pt x="70" y="91"/>
                  <a:pt x="70" y="91"/>
                </a:cubicBezTo>
                <a:cubicBezTo>
                  <a:pt x="70" y="90"/>
                  <a:pt x="70" y="90"/>
                  <a:pt x="69" y="90"/>
                </a:cubicBezTo>
                <a:cubicBezTo>
                  <a:pt x="68" y="90"/>
                  <a:pt x="68" y="90"/>
                  <a:pt x="68" y="9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  <a:effectLst/>
        </p:spPr>
        <p:txBody>
          <a:bodyPr/>
          <a:lstStyle/>
          <a:p>
            <a:pPr defTabSz="913130"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706213" y="4429153"/>
            <a:ext cx="3505367" cy="947279"/>
            <a:chOff x="3106597" y="5002760"/>
            <a:chExt cx="2783120" cy="947497"/>
          </a:xfrm>
        </p:grpSpPr>
        <p:sp>
          <p:nvSpPr>
            <p:cNvPr id="49" name="矩形 48"/>
            <p:cNvSpPr/>
            <p:nvPr/>
          </p:nvSpPr>
          <p:spPr>
            <a:xfrm>
              <a:off x="3106597" y="5002760"/>
              <a:ext cx="2642192" cy="460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ts val="1200"/>
                </a:spcBef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在此添加文字</a:t>
              </a:r>
              <a:endParaRPr lang="en-US" altLang="zh-CN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3106598" y="5404404"/>
              <a:ext cx="2783119" cy="545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50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05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175"/>
          <p:cNvSpPr>
            <a:spLocks noEditPoints="1"/>
          </p:cNvSpPr>
          <p:nvPr/>
        </p:nvSpPr>
        <p:spPr bwMode="auto">
          <a:xfrm>
            <a:off x="5960590" y="4659344"/>
            <a:ext cx="414867" cy="529167"/>
          </a:xfrm>
          <a:custGeom>
            <a:avLst/>
            <a:gdLst>
              <a:gd name="T0" fmla="*/ 84 w 138"/>
              <a:gd name="T1" fmla="*/ 71 h 176"/>
              <a:gd name="T2" fmla="*/ 69 w 138"/>
              <a:gd name="T3" fmla="*/ 69 h 176"/>
              <a:gd name="T4" fmla="*/ 54 w 138"/>
              <a:gd name="T5" fmla="*/ 71 h 176"/>
              <a:gd name="T6" fmla="*/ 54 w 138"/>
              <a:gd name="T7" fmla="*/ 26 h 176"/>
              <a:gd name="T8" fmla="*/ 15 w 138"/>
              <a:gd name="T9" fmla="*/ 26 h 176"/>
              <a:gd name="T10" fmla="*/ 15 w 138"/>
              <a:gd name="T11" fmla="*/ 48 h 176"/>
              <a:gd name="T12" fmla="*/ 34 w 138"/>
              <a:gd name="T13" fmla="*/ 82 h 176"/>
              <a:gd name="T14" fmla="*/ 16 w 138"/>
              <a:gd name="T15" fmla="*/ 122 h 176"/>
              <a:gd name="T16" fmla="*/ 69 w 138"/>
              <a:gd name="T17" fmla="*/ 176 h 176"/>
              <a:gd name="T18" fmla="*/ 122 w 138"/>
              <a:gd name="T19" fmla="*/ 122 h 176"/>
              <a:gd name="T20" fmla="*/ 101 w 138"/>
              <a:gd name="T21" fmla="*/ 80 h 176"/>
              <a:gd name="T22" fmla="*/ 123 w 138"/>
              <a:gd name="T23" fmla="*/ 49 h 176"/>
              <a:gd name="T24" fmla="*/ 123 w 138"/>
              <a:gd name="T25" fmla="*/ 26 h 176"/>
              <a:gd name="T26" fmla="*/ 84 w 138"/>
              <a:gd name="T27" fmla="*/ 26 h 176"/>
              <a:gd name="T28" fmla="*/ 84 w 138"/>
              <a:gd name="T29" fmla="*/ 71 h 176"/>
              <a:gd name="T30" fmla="*/ 103 w 138"/>
              <a:gd name="T31" fmla="*/ 122 h 176"/>
              <a:gd name="T32" fmla="*/ 69 w 138"/>
              <a:gd name="T33" fmla="*/ 157 h 176"/>
              <a:gd name="T34" fmla="*/ 35 w 138"/>
              <a:gd name="T35" fmla="*/ 122 h 176"/>
              <a:gd name="T36" fmla="*/ 69 w 138"/>
              <a:gd name="T37" fmla="*/ 88 h 176"/>
              <a:gd name="T38" fmla="*/ 103 w 138"/>
              <a:gd name="T39" fmla="*/ 122 h 176"/>
              <a:gd name="T40" fmla="*/ 0 w 138"/>
              <a:gd name="T41" fmla="*/ 0 h 176"/>
              <a:gd name="T42" fmla="*/ 0 w 138"/>
              <a:gd name="T43" fmla="*/ 16 h 176"/>
              <a:gd name="T44" fmla="*/ 138 w 138"/>
              <a:gd name="T45" fmla="*/ 16 h 176"/>
              <a:gd name="T46" fmla="*/ 138 w 138"/>
              <a:gd name="T47" fmla="*/ 0 h 176"/>
              <a:gd name="T48" fmla="*/ 0 w 138"/>
              <a:gd name="T49" fmla="*/ 0 h 176"/>
              <a:gd name="T50" fmla="*/ 68 w 138"/>
              <a:gd name="T51" fmla="*/ 91 h 176"/>
              <a:gd name="T52" fmla="*/ 61 w 138"/>
              <a:gd name="T53" fmla="*/ 111 h 176"/>
              <a:gd name="T54" fmla="*/ 39 w 138"/>
              <a:gd name="T55" fmla="*/ 111 h 176"/>
              <a:gd name="T56" fmla="*/ 38 w 138"/>
              <a:gd name="T57" fmla="*/ 112 h 176"/>
              <a:gd name="T58" fmla="*/ 38 w 138"/>
              <a:gd name="T59" fmla="*/ 114 h 176"/>
              <a:gd name="T60" fmla="*/ 56 w 138"/>
              <a:gd name="T61" fmla="*/ 127 h 176"/>
              <a:gd name="T62" fmla="*/ 49 w 138"/>
              <a:gd name="T63" fmla="*/ 148 h 176"/>
              <a:gd name="T64" fmla="*/ 50 w 138"/>
              <a:gd name="T65" fmla="*/ 149 h 176"/>
              <a:gd name="T66" fmla="*/ 51 w 138"/>
              <a:gd name="T67" fmla="*/ 149 h 176"/>
              <a:gd name="T68" fmla="*/ 69 w 138"/>
              <a:gd name="T69" fmla="*/ 136 h 176"/>
              <a:gd name="T70" fmla="*/ 87 w 138"/>
              <a:gd name="T71" fmla="*/ 149 h 176"/>
              <a:gd name="T72" fmla="*/ 88 w 138"/>
              <a:gd name="T73" fmla="*/ 149 h 176"/>
              <a:gd name="T74" fmla="*/ 88 w 138"/>
              <a:gd name="T75" fmla="*/ 149 h 176"/>
              <a:gd name="T76" fmla="*/ 89 w 138"/>
              <a:gd name="T77" fmla="*/ 148 h 176"/>
              <a:gd name="T78" fmla="*/ 82 w 138"/>
              <a:gd name="T79" fmla="*/ 127 h 176"/>
              <a:gd name="T80" fmla="*/ 100 w 138"/>
              <a:gd name="T81" fmla="*/ 114 h 176"/>
              <a:gd name="T82" fmla="*/ 100 w 138"/>
              <a:gd name="T83" fmla="*/ 112 h 176"/>
              <a:gd name="T84" fmla="*/ 99 w 138"/>
              <a:gd name="T85" fmla="*/ 111 h 176"/>
              <a:gd name="T86" fmla="*/ 77 w 138"/>
              <a:gd name="T87" fmla="*/ 111 h 176"/>
              <a:gd name="T88" fmla="*/ 70 w 138"/>
              <a:gd name="T89" fmla="*/ 91 h 176"/>
              <a:gd name="T90" fmla="*/ 69 w 138"/>
              <a:gd name="T91" fmla="*/ 90 h 176"/>
              <a:gd name="T92" fmla="*/ 68 w 138"/>
              <a:gd name="T93" fmla="*/ 91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76">
                <a:moveTo>
                  <a:pt x="84" y="71"/>
                </a:moveTo>
                <a:cubicBezTo>
                  <a:pt x="79" y="70"/>
                  <a:pt x="74" y="69"/>
                  <a:pt x="69" y="69"/>
                </a:cubicBezTo>
                <a:cubicBezTo>
                  <a:pt x="64" y="69"/>
                  <a:pt x="59" y="70"/>
                  <a:pt x="54" y="71"/>
                </a:cubicBezTo>
                <a:cubicBezTo>
                  <a:pt x="54" y="26"/>
                  <a:pt x="54" y="26"/>
                  <a:pt x="54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48"/>
                  <a:pt x="15" y="48"/>
                  <a:pt x="15" y="48"/>
                </a:cubicBezTo>
                <a:cubicBezTo>
                  <a:pt x="34" y="82"/>
                  <a:pt x="34" y="82"/>
                  <a:pt x="34" y="82"/>
                </a:cubicBezTo>
                <a:cubicBezTo>
                  <a:pt x="23" y="92"/>
                  <a:pt x="16" y="106"/>
                  <a:pt x="16" y="122"/>
                </a:cubicBezTo>
                <a:cubicBezTo>
                  <a:pt x="16" y="152"/>
                  <a:pt x="40" y="176"/>
                  <a:pt x="69" y="176"/>
                </a:cubicBezTo>
                <a:cubicBezTo>
                  <a:pt x="98" y="176"/>
                  <a:pt x="122" y="152"/>
                  <a:pt x="122" y="122"/>
                </a:cubicBezTo>
                <a:cubicBezTo>
                  <a:pt x="122" y="105"/>
                  <a:pt x="114" y="90"/>
                  <a:pt x="101" y="80"/>
                </a:cubicBezTo>
                <a:cubicBezTo>
                  <a:pt x="123" y="49"/>
                  <a:pt x="123" y="49"/>
                  <a:pt x="123" y="49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84" y="26"/>
                  <a:pt x="84" y="26"/>
                  <a:pt x="84" y="26"/>
                </a:cubicBezTo>
                <a:lnTo>
                  <a:pt x="84" y="71"/>
                </a:lnTo>
                <a:close/>
                <a:moveTo>
                  <a:pt x="103" y="122"/>
                </a:moveTo>
                <a:cubicBezTo>
                  <a:pt x="103" y="141"/>
                  <a:pt x="88" y="157"/>
                  <a:pt x="69" y="157"/>
                </a:cubicBezTo>
                <a:cubicBezTo>
                  <a:pt x="50" y="157"/>
                  <a:pt x="35" y="141"/>
                  <a:pt x="35" y="122"/>
                </a:cubicBezTo>
                <a:cubicBezTo>
                  <a:pt x="35" y="104"/>
                  <a:pt x="50" y="88"/>
                  <a:pt x="69" y="88"/>
                </a:cubicBezTo>
                <a:cubicBezTo>
                  <a:pt x="88" y="88"/>
                  <a:pt x="103" y="104"/>
                  <a:pt x="103" y="122"/>
                </a:cubicBezTo>
                <a:close/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138" y="16"/>
                  <a:pt x="138" y="16"/>
                  <a:pt x="138" y="16"/>
                </a:cubicBezTo>
                <a:cubicBezTo>
                  <a:pt x="138" y="0"/>
                  <a:pt x="138" y="0"/>
                  <a:pt x="138" y="0"/>
                </a:cubicBezTo>
                <a:lnTo>
                  <a:pt x="0" y="0"/>
                </a:lnTo>
                <a:close/>
                <a:moveTo>
                  <a:pt x="68" y="91"/>
                </a:moveTo>
                <a:cubicBezTo>
                  <a:pt x="61" y="111"/>
                  <a:pt x="61" y="111"/>
                  <a:pt x="61" y="111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9" y="111"/>
                  <a:pt x="38" y="112"/>
                  <a:pt x="38" y="112"/>
                </a:cubicBezTo>
                <a:cubicBezTo>
                  <a:pt x="38" y="113"/>
                  <a:pt x="38" y="113"/>
                  <a:pt x="38" y="114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49" y="148"/>
                  <a:pt x="49" y="149"/>
                  <a:pt x="50" y="149"/>
                </a:cubicBezTo>
                <a:cubicBezTo>
                  <a:pt x="50" y="149"/>
                  <a:pt x="51" y="149"/>
                  <a:pt x="51" y="149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87" y="149"/>
                  <a:pt x="87" y="149"/>
                  <a:pt x="87" y="149"/>
                </a:cubicBezTo>
                <a:cubicBezTo>
                  <a:pt x="87" y="149"/>
                  <a:pt x="87" y="149"/>
                  <a:pt x="88" y="149"/>
                </a:cubicBezTo>
                <a:cubicBezTo>
                  <a:pt x="88" y="149"/>
                  <a:pt x="88" y="149"/>
                  <a:pt x="88" y="149"/>
                </a:cubicBezTo>
                <a:cubicBezTo>
                  <a:pt x="89" y="149"/>
                  <a:pt x="89" y="148"/>
                  <a:pt x="89" y="148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0" y="113"/>
                  <a:pt x="100" y="113"/>
                  <a:pt x="100" y="112"/>
                </a:cubicBezTo>
                <a:cubicBezTo>
                  <a:pt x="100" y="112"/>
                  <a:pt x="99" y="111"/>
                  <a:pt x="99" y="111"/>
                </a:cubicBezTo>
                <a:cubicBezTo>
                  <a:pt x="77" y="111"/>
                  <a:pt x="77" y="111"/>
                  <a:pt x="77" y="111"/>
                </a:cubicBezTo>
                <a:cubicBezTo>
                  <a:pt x="70" y="91"/>
                  <a:pt x="70" y="91"/>
                  <a:pt x="70" y="91"/>
                </a:cubicBezTo>
                <a:cubicBezTo>
                  <a:pt x="70" y="90"/>
                  <a:pt x="70" y="90"/>
                  <a:pt x="69" y="90"/>
                </a:cubicBezTo>
                <a:cubicBezTo>
                  <a:pt x="68" y="90"/>
                  <a:pt x="68" y="90"/>
                  <a:pt x="68" y="9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  <a:effectLst/>
        </p:spPr>
        <p:txBody>
          <a:bodyPr/>
          <a:lstStyle/>
          <a:p>
            <a:pPr defTabSz="913130"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47" grpId="0" animBg="1"/>
      <p:bldP spid="5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5912" y="3739995"/>
            <a:ext cx="7248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>
                <a:cs typeface="+mn-ea"/>
                <a:sym typeface="+mn-lt"/>
              </a:rPr>
              <a:t>Please text your title here. Your content to play here.</a:t>
            </a:r>
            <a:endParaRPr lang="en-US" altLang="zh-CN" b="1" dirty="0">
              <a:cs typeface="+mn-ea"/>
              <a:sym typeface="+mn-lt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1508573" y="2528423"/>
            <a:ext cx="1597025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8000" b="1">
                <a:latin typeface="楷体" panose="02010609060101010101" pitchFamily="49" charset="-122"/>
                <a:ea typeface="楷体" panose="02010609060101010101" pitchFamily="49" charset="-122"/>
                <a:cs typeface="+mn-ea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600" dirty="0">
                <a:ln w="22225">
                  <a:solidFill>
                    <a:schemeClr val="tx1"/>
                  </a:solidFill>
                </a:ln>
                <a:noFill/>
                <a:sym typeface="+mn-lt"/>
              </a:rPr>
              <a:t>05</a:t>
            </a:r>
            <a:endParaRPr lang="en-US" altLang="zh-CN" sz="9600" dirty="0">
              <a:ln w="22225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5" name="文本框 15"/>
          <p:cNvSpPr txBox="1">
            <a:spLocks noChangeArrowheads="1"/>
          </p:cNvSpPr>
          <p:nvPr/>
        </p:nvSpPr>
        <p:spPr bwMode="auto">
          <a:xfrm>
            <a:off x="3845087" y="2293445"/>
            <a:ext cx="834691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8800" dirty="0">
                <a:latin typeface="站酷酷黑" panose="02010600030101010101" pitchFamily="2" charset="-122"/>
                <a:ea typeface="站酷酷黑" panose="02010600030101010101" pitchFamily="2" charset="-122"/>
              </a:rPr>
              <a:t>下一步工作计划</a:t>
            </a:r>
            <a:endParaRPr lang="zh-CN" altLang="en-US" sz="8800" dirty="0">
              <a:latin typeface="站酷酷黑" panose="02010600030101010101" pitchFamily="2" charset="-122"/>
              <a:ea typeface="站酷酷黑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21849" y="2087878"/>
            <a:ext cx="2770475" cy="2682243"/>
            <a:chOff x="2009869" y="687750"/>
            <a:chExt cx="5652000" cy="5472000"/>
          </a:xfrm>
        </p:grpSpPr>
        <p:sp>
          <p:nvSpPr>
            <p:cNvPr id="8" name="椭圆 7"/>
            <p:cNvSpPr/>
            <p:nvPr/>
          </p:nvSpPr>
          <p:spPr>
            <a:xfrm>
              <a:off x="2105119" y="783000"/>
              <a:ext cx="5472000" cy="529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009869" y="687750"/>
              <a:ext cx="5652000" cy="5472000"/>
            </a:xfrm>
            <a:prstGeom prst="ellipse">
              <a:avLst/>
            </a:prstGeom>
            <a:noFill/>
            <a:ln w="104775">
              <a:solidFill>
                <a:schemeClr val="tx1"/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工作总体思路</a:t>
            </a:r>
            <a:br>
              <a:rPr lang="zh-CN" altLang="zh-CN" dirty="0"/>
            </a:br>
            <a:endParaRPr lang="zh-CN" altLang="en-US" dirty="0"/>
          </a:p>
        </p:txBody>
      </p:sp>
      <p:sp>
        <p:nvSpPr>
          <p:cNvPr id="3" name="椭圆 7"/>
          <p:cNvSpPr/>
          <p:nvPr/>
        </p:nvSpPr>
        <p:spPr>
          <a:xfrm>
            <a:off x="464139" y="3283111"/>
            <a:ext cx="2624349" cy="2624039"/>
          </a:xfrm>
          <a:custGeom>
            <a:avLst/>
            <a:gdLst/>
            <a:ahLst/>
            <a:cxnLst/>
            <a:rect l="l" t="t" r="r" b="b"/>
            <a:pathLst>
              <a:path w="1968262" h="1968029">
                <a:moveTo>
                  <a:pt x="979516" y="0"/>
                </a:moveTo>
                <a:cubicBezTo>
                  <a:pt x="988587" y="190744"/>
                  <a:pt x="1053464" y="366861"/>
                  <a:pt x="1158848" y="511983"/>
                </a:cubicBezTo>
                <a:cubicBezTo>
                  <a:pt x="1104708" y="490885"/>
                  <a:pt x="1045709" y="479843"/>
                  <a:pt x="984131" y="479843"/>
                </a:cubicBezTo>
                <a:cubicBezTo>
                  <a:pt x="705749" y="479843"/>
                  <a:pt x="480076" y="705516"/>
                  <a:pt x="480076" y="983898"/>
                </a:cubicBezTo>
                <a:cubicBezTo>
                  <a:pt x="480076" y="1262280"/>
                  <a:pt x="705749" y="1487953"/>
                  <a:pt x="984131" y="1487953"/>
                </a:cubicBezTo>
                <a:cubicBezTo>
                  <a:pt x="1262513" y="1487953"/>
                  <a:pt x="1488186" y="1262280"/>
                  <a:pt x="1488186" y="983898"/>
                </a:cubicBezTo>
                <a:cubicBezTo>
                  <a:pt x="1488186" y="851583"/>
                  <a:pt x="1437204" y="731176"/>
                  <a:pt x="1352737" y="642246"/>
                </a:cubicBezTo>
                <a:lnTo>
                  <a:pt x="1386470" y="674980"/>
                </a:lnTo>
                <a:lnTo>
                  <a:pt x="1717049" y="332895"/>
                </a:lnTo>
                <a:cubicBezTo>
                  <a:pt x="1874419" y="504144"/>
                  <a:pt x="1968262" y="733062"/>
                  <a:pt x="1968262" y="983898"/>
                </a:cubicBezTo>
                <a:cubicBezTo>
                  <a:pt x="1968262" y="1527419"/>
                  <a:pt x="1527652" y="1968029"/>
                  <a:pt x="984131" y="1968029"/>
                </a:cubicBezTo>
                <a:cubicBezTo>
                  <a:pt x="440610" y="1968029"/>
                  <a:pt x="0" y="1527419"/>
                  <a:pt x="0" y="983898"/>
                </a:cubicBezTo>
                <a:cubicBezTo>
                  <a:pt x="0" y="441917"/>
                  <a:pt x="438118" y="2264"/>
                  <a:pt x="97951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椭圆 7"/>
          <p:cNvSpPr/>
          <p:nvPr/>
        </p:nvSpPr>
        <p:spPr>
          <a:xfrm>
            <a:off x="3281478" y="3282799"/>
            <a:ext cx="2624349" cy="2624349"/>
          </a:xfrm>
          <a:custGeom>
            <a:avLst/>
            <a:gdLst/>
            <a:ahLst/>
            <a:cxnLst/>
            <a:rect l="l" t="t" r="r" b="b"/>
            <a:pathLst>
              <a:path w="1968262" h="1968262">
                <a:moveTo>
                  <a:pt x="984131" y="0"/>
                </a:moveTo>
                <a:cubicBezTo>
                  <a:pt x="1527652" y="0"/>
                  <a:pt x="1968262" y="440610"/>
                  <a:pt x="1968262" y="984131"/>
                </a:cubicBezTo>
                <a:cubicBezTo>
                  <a:pt x="1968262" y="1527652"/>
                  <a:pt x="1527652" y="1968262"/>
                  <a:pt x="984131" y="1968262"/>
                </a:cubicBezTo>
                <a:cubicBezTo>
                  <a:pt x="440610" y="1968262"/>
                  <a:pt x="0" y="1527652"/>
                  <a:pt x="0" y="984131"/>
                </a:cubicBezTo>
                <a:cubicBezTo>
                  <a:pt x="0" y="737231"/>
                  <a:pt x="90921" y="511567"/>
                  <a:pt x="244270" y="341543"/>
                </a:cubicBezTo>
                <a:lnTo>
                  <a:pt x="578765" y="678312"/>
                </a:lnTo>
                <a:cubicBezTo>
                  <a:pt x="590902" y="667835"/>
                  <a:pt x="602769" y="657060"/>
                  <a:pt x="613425" y="645025"/>
                </a:cubicBezTo>
                <a:cubicBezTo>
                  <a:pt x="530146" y="733574"/>
                  <a:pt x="480076" y="853005"/>
                  <a:pt x="480076" y="984131"/>
                </a:cubicBezTo>
                <a:cubicBezTo>
                  <a:pt x="480076" y="1262513"/>
                  <a:pt x="705749" y="1488186"/>
                  <a:pt x="984131" y="1488186"/>
                </a:cubicBezTo>
                <a:cubicBezTo>
                  <a:pt x="1262513" y="1488186"/>
                  <a:pt x="1488186" y="1262513"/>
                  <a:pt x="1488186" y="984131"/>
                </a:cubicBezTo>
                <a:cubicBezTo>
                  <a:pt x="1488186" y="705749"/>
                  <a:pt x="1262513" y="480076"/>
                  <a:pt x="984131" y="480076"/>
                </a:cubicBezTo>
                <a:cubicBezTo>
                  <a:pt x="918711" y="480076"/>
                  <a:pt x="856202" y="492539"/>
                  <a:pt x="799189" y="515818"/>
                </a:cubicBezTo>
                <a:cubicBezTo>
                  <a:pt x="906134" y="370004"/>
                  <a:pt x="972013" y="192515"/>
                  <a:pt x="981140" y="151"/>
                </a:cubicBezTo>
                <a:cubicBezTo>
                  <a:pt x="982136" y="2"/>
                  <a:pt x="983133" y="0"/>
                  <a:pt x="98413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椭圆 7"/>
          <p:cNvSpPr/>
          <p:nvPr/>
        </p:nvSpPr>
        <p:spPr>
          <a:xfrm>
            <a:off x="1873294" y="1897561"/>
            <a:ext cx="2624349" cy="2289653"/>
          </a:xfrm>
          <a:custGeom>
            <a:avLst/>
            <a:gdLst/>
            <a:ahLst/>
            <a:cxnLst/>
            <a:rect l="l" t="t" r="r" b="b"/>
            <a:pathLst>
              <a:path w="1968262" h="1717240">
                <a:moveTo>
                  <a:pt x="984131" y="0"/>
                </a:moveTo>
                <a:cubicBezTo>
                  <a:pt x="1527652" y="0"/>
                  <a:pt x="1968262" y="440610"/>
                  <a:pt x="1968262" y="984131"/>
                </a:cubicBezTo>
                <a:cubicBezTo>
                  <a:pt x="1968262" y="1276924"/>
                  <a:pt x="1840400" y="1539853"/>
                  <a:pt x="1634903" y="1717240"/>
                </a:cubicBezTo>
                <a:lnTo>
                  <a:pt x="1296697" y="1376735"/>
                </a:lnTo>
                <a:cubicBezTo>
                  <a:pt x="1413943" y="1286135"/>
                  <a:pt x="1488186" y="1143803"/>
                  <a:pt x="1488186" y="984131"/>
                </a:cubicBezTo>
                <a:cubicBezTo>
                  <a:pt x="1488186" y="705749"/>
                  <a:pt x="1262513" y="480076"/>
                  <a:pt x="984131" y="480076"/>
                </a:cubicBezTo>
                <a:cubicBezTo>
                  <a:pt x="705749" y="480076"/>
                  <a:pt x="480076" y="705749"/>
                  <a:pt x="480076" y="984131"/>
                </a:cubicBezTo>
                <a:cubicBezTo>
                  <a:pt x="480076" y="1139662"/>
                  <a:pt x="550518" y="1278741"/>
                  <a:pt x="662716" y="1369434"/>
                </a:cubicBezTo>
                <a:lnTo>
                  <a:pt x="329604" y="1714141"/>
                </a:lnTo>
                <a:cubicBezTo>
                  <a:pt x="126333" y="1536698"/>
                  <a:pt x="0" y="1275168"/>
                  <a:pt x="0" y="984131"/>
                </a:cubicBezTo>
                <a:cubicBezTo>
                  <a:pt x="0" y="440610"/>
                  <a:pt x="440610" y="0"/>
                  <a:pt x="98413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직사각형 153"/>
          <p:cNvSpPr/>
          <p:nvPr/>
        </p:nvSpPr>
        <p:spPr bwMode="auto">
          <a:xfrm>
            <a:off x="2614994" y="295193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输入文字</a:t>
            </a:r>
            <a:endParaRPr lang="ko-KR" altLang="en-US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직사각형 153"/>
          <p:cNvSpPr/>
          <p:nvPr/>
        </p:nvSpPr>
        <p:spPr bwMode="auto">
          <a:xfrm>
            <a:off x="1226295" y="437983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输入文字</a:t>
            </a:r>
            <a:endParaRPr lang="ko-KR" altLang="en-US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직사각형 153"/>
          <p:cNvSpPr/>
          <p:nvPr/>
        </p:nvSpPr>
        <p:spPr bwMode="auto">
          <a:xfrm>
            <a:off x="4065866" y="438067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输入文字</a:t>
            </a:r>
            <a:endParaRPr lang="ko-KR" altLang="en-US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37"/>
          <p:cNvSpPr>
            <a:spLocks noEditPoints="1"/>
          </p:cNvSpPr>
          <p:nvPr/>
        </p:nvSpPr>
        <p:spPr bwMode="auto">
          <a:xfrm>
            <a:off x="2935296" y="2013346"/>
            <a:ext cx="467393" cy="447952"/>
          </a:xfrm>
          <a:custGeom>
            <a:avLst/>
            <a:gdLst>
              <a:gd name="connsiteX0" fmla="*/ 413212 w 608062"/>
              <a:gd name="connsiteY0" fmla="*/ 336089 h 582771"/>
              <a:gd name="connsiteX1" fmla="*/ 402712 w 608062"/>
              <a:gd name="connsiteY1" fmla="*/ 339771 h 582771"/>
              <a:gd name="connsiteX2" fmla="*/ 396155 w 608062"/>
              <a:gd name="connsiteY2" fmla="*/ 353117 h 582771"/>
              <a:gd name="connsiteX3" fmla="*/ 396155 w 608062"/>
              <a:gd name="connsiteY3" fmla="*/ 364468 h 582771"/>
              <a:gd name="connsiteX4" fmla="*/ 413212 w 608062"/>
              <a:gd name="connsiteY4" fmla="*/ 381496 h 582771"/>
              <a:gd name="connsiteX5" fmla="*/ 424584 w 608062"/>
              <a:gd name="connsiteY5" fmla="*/ 381496 h 582771"/>
              <a:gd name="connsiteX6" fmla="*/ 441641 w 608062"/>
              <a:gd name="connsiteY6" fmla="*/ 364468 h 582771"/>
              <a:gd name="connsiteX7" fmla="*/ 441641 w 608062"/>
              <a:gd name="connsiteY7" fmla="*/ 353117 h 582771"/>
              <a:gd name="connsiteX8" fmla="*/ 424584 w 608062"/>
              <a:gd name="connsiteY8" fmla="*/ 336089 h 582771"/>
              <a:gd name="connsiteX9" fmla="*/ 416081 w 608062"/>
              <a:gd name="connsiteY9" fmla="*/ 336089 h 582771"/>
              <a:gd name="connsiteX10" fmla="*/ 370339 w 608062"/>
              <a:gd name="connsiteY10" fmla="*/ 285620 h 582771"/>
              <a:gd name="connsiteX11" fmla="*/ 523596 w 608062"/>
              <a:gd name="connsiteY11" fmla="*/ 285620 h 582771"/>
              <a:gd name="connsiteX12" fmla="*/ 561757 w 608062"/>
              <a:gd name="connsiteY12" fmla="*/ 285620 h 582771"/>
              <a:gd name="connsiteX13" fmla="*/ 572360 w 608062"/>
              <a:gd name="connsiteY13" fmla="*/ 285620 h 582771"/>
              <a:gd name="connsiteX14" fmla="*/ 573026 w 608062"/>
              <a:gd name="connsiteY14" fmla="*/ 285620 h 582771"/>
              <a:gd name="connsiteX15" fmla="*/ 573948 w 608062"/>
              <a:gd name="connsiteY15" fmla="*/ 285620 h 582771"/>
              <a:gd name="connsiteX16" fmla="*/ 585012 w 608062"/>
              <a:gd name="connsiteY16" fmla="*/ 287461 h 582771"/>
              <a:gd name="connsiteX17" fmla="*/ 596947 w 608062"/>
              <a:gd name="connsiteY17" fmla="*/ 294568 h 582771"/>
              <a:gd name="connsiteX18" fmla="*/ 608062 w 608062"/>
              <a:gd name="connsiteY18" fmla="*/ 319726 h 582771"/>
              <a:gd name="connsiteX19" fmla="*/ 608062 w 608062"/>
              <a:gd name="connsiteY19" fmla="*/ 395609 h 582771"/>
              <a:gd name="connsiteX20" fmla="*/ 596947 w 608062"/>
              <a:gd name="connsiteY20" fmla="*/ 420767 h 582771"/>
              <a:gd name="connsiteX21" fmla="*/ 585012 w 608062"/>
              <a:gd name="connsiteY21" fmla="*/ 427874 h 582771"/>
              <a:gd name="connsiteX22" fmla="*/ 573948 w 608062"/>
              <a:gd name="connsiteY22" fmla="*/ 429715 h 582771"/>
              <a:gd name="connsiteX23" fmla="*/ 573026 w 608062"/>
              <a:gd name="connsiteY23" fmla="*/ 429715 h 582771"/>
              <a:gd name="connsiteX24" fmla="*/ 370339 w 608062"/>
              <a:gd name="connsiteY24" fmla="*/ 429715 h 582771"/>
              <a:gd name="connsiteX25" fmla="*/ 336174 w 608062"/>
              <a:gd name="connsiteY25" fmla="*/ 395609 h 582771"/>
              <a:gd name="connsiteX26" fmla="*/ 336174 w 608062"/>
              <a:gd name="connsiteY26" fmla="*/ 357821 h 582771"/>
              <a:gd name="connsiteX27" fmla="*/ 336174 w 608062"/>
              <a:gd name="connsiteY27" fmla="*/ 347287 h 582771"/>
              <a:gd name="connsiteX28" fmla="*/ 336174 w 608062"/>
              <a:gd name="connsiteY28" fmla="*/ 336703 h 582771"/>
              <a:gd name="connsiteX29" fmla="*/ 336174 w 608062"/>
              <a:gd name="connsiteY29" fmla="*/ 319726 h 582771"/>
              <a:gd name="connsiteX30" fmla="*/ 370339 w 608062"/>
              <a:gd name="connsiteY30" fmla="*/ 285620 h 582771"/>
              <a:gd name="connsiteX31" fmla="*/ 34208 w 608062"/>
              <a:gd name="connsiteY31" fmla="*/ 134822 h 582771"/>
              <a:gd name="connsiteX32" fmla="*/ 54539 w 608062"/>
              <a:gd name="connsiteY32" fmla="*/ 134822 h 582771"/>
              <a:gd name="connsiteX33" fmla="*/ 60633 w 608062"/>
              <a:gd name="connsiteY33" fmla="*/ 134822 h 582771"/>
              <a:gd name="connsiteX34" fmla="*/ 93407 w 608062"/>
              <a:gd name="connsiteY34" fmla="*/ 134822 h 582771"/>
              <a:gd name="connsiteX35" fmla="*/ 132327 w 608062"/>
              <a:gd name="connsiteY35" fmla="*/ 134822 h 582771"/>
              <a:gd name="connsiteX36" fmla="*/ 429142 w 608062"/>
              <a:gd name="connsiteY36" fmla="*/ 134822 h 582771"/>
              <a:gd name="connsiteX37" fmla="*/ 509900 w 608062"/>
              <a:gd name="connsiteY37" fmla="*/ 134822 h 582771"/>
              <a:gd name="connsiteX38" fmla="*/ 520501 w 608062"/>
              <a:gd name="connsiteY38" fmla="*/ 134822 h 582771"/>
              <a:gd name="connsiteX39" fmla="*/ 531101 w 608062"/>
              <a:gd name="connsiteY39" fmla="*/ 134822 h 582771"/>
              <a:gd name="connsiteX40" fmla="*/ 538885 w 608062"/>
              <a:gd name="connsiteY40" fmla="*/ 134822 h 582771"/>
              <a:gd name="connsiteX41" fmla="*/ 572940 w 608062"/>
              <a:gd name="connsiteY41" fmla="*/ 168926 h 582771"/>
              <a:gd name="connsiteX42" fmla="*/ 572940 w 608062"/>
              <a:gd name="connsiteY42" fmla="*/ 261982 h 582771"/>
              <a:gd name="connsiteX43" fmla="*/ 565719 w 608062"/>
              <a:gd name="connsiteY43" fmla="*/ 261982 h 582771"/>
              <a:gd name="connsiteX44" fmla="*/ 555119 w 608062"/>
              <a:gd name="connsiteY44" fmla="*/ 261982 h 582771"/>
              <a:gd name="connsiteX45" fmla="*/ 544518 w 608062"/>
              <a:gd name="connsiteY45" fmla="*/ 261982 h 582771"/>
              <a:gd name="connsiteX46" fmla="*/ 370301 w 608062"/>
              <a:gd name="connsiteY46" fmla="*/ 261982 h 582771"/>
              <a:gd name="connsiteX47" fmla="*/ 363388 w 608062"/>
              <a:gd name="connsiteY47" fmla="*/ 262391 h 582771"/>
              <a:gd name="connsiteX48" fmla="*/ 328770 w 608062"/>
              <a:gd name="connsiteY48" fmla="*/ 279468 h 582771"/>
              <a:gd name="connsiteX49" fmla="*/ 312331 w 608062"/>
              <a:gd name="connsiteY49" fmla="*/ 319861 h 582771"/>
              <a:gd name="connsiteX50" fmla="*/ 312331 w 608062"/>
              <a:gd name="connsiteY50" fmla="*/ 343279 h 582771"/>
              <a:gd name="connsiteX51" fmla="*/ 312331 w 608062"/>
              <a:gd name="connsiteY51" fmla="*/ 353863 h 582771"/>
              <a:gd name="connsiteX52" fmla="*/ 312331 w 608062"/>
              <a:gd name="connsiteY52" fmla="*/ 364446 h 582771"/>
              <a:gd name="connsiteX53" fmla="*/ 312331 w 608062"/>
              <a:gd name="connsiteY53" fmla="*/ 395636 h 582771"/>
              <a:gd name="connsiteX54" fmla="*/ 370352 w 608062"/>
              <a:gd name="connsiteY54" fmla="*/ 453617 h 582771"/>
              <a:gd name="connsiteX55" fmla="*/ 572940 w 608062"/>
              <a:gd name="connsiteY55" fmla="*/ 453617 h 582771"/>
              <a:gd name="connsiteX56" fmla="*/ 572940 w 608062"/>
              <a:gd name="connsiteY56" fmla="*/ 548719 h 582771"/>
              <a:gd name="connsiteX57" fmla="*/ 538783 w 608062"/>
              <a:gd name="connsiteY57" fmla="*/ 582771 h 582771"/>
              <a:gd name="connsiteX58" fmla="*/ 34157 w 608062"/>
              <a:gd name="connsiteY58" fmla="*/ 582771 h 582771"/>
              <a:gd name="connsiteX59" fmla="*/ 0 w 608062"/>
              <a:gd name="connsiteY59" fmla="*/ 548719 h 582771"/>
              <a:gd name="connsiteX60" fmla="*/ 0 w 608062"/>
              <a:gd name="connsiteY60" fmla="*/ 211875 h 582771"/>
              <a:gd name="connsiteX61" fmla="*/ 0 w 608062"/>
              <a:gd name="connsiteY61" fmla="*/ 173016 h 582771"/>
              <a:gd name="connsiteX62" fmla="*/ 0 w 608062"/>
              <a:gd name="connsiteY62" fmla="*/ 168926 h 582771"/>
              <a:gd name="connsiteX63" fmla="*/ 1229 w 608062"/>
              <a:gd name="connsiteY63" fmla="*/ 159978 h 582771"/>
              <a:gd name="connsiteX64" fmla="*/ 7528 w 608062"/>
              <a:gd name="connsiteY64" fmla="*/ 147656 h 582771"/>
              <a:gd name="connsiteX65" fmla="*/ 34208 w 608062"/>
              <a:gd name="connsiteY65" fmla="*/ 134822 h 582771"/>
              <a:gd name="connsiteX66" fmla="*/ 459702 w 608062"/>
              <a:gd name="connsiteY66" fmla="*/ 46827 h 582771"/>
              <a:gd name="connsiteX67" fmla="*/ 492623 w 608062"/>
              <a:gd name="connsiteY67" fmla="*/ 71966 h 582771"/>
              <a:gd name="connsiteX68" fmla="*/ 503273 w 608062"/>
              <a:gd name="connsiteY68" fmla="*/ 110900 h 582771"/>
              <a:gd name="connsiteX69" fmla="*/ 417257 w 608062"/>
              <a:gd name="connsiteY69" fmla="*/ 110900 h 582771"/>
              <a:gd name="connsiteX70" fmla="*/ 219882 w 608062"/>
              <a:gd name="connsiteY70" fmla="*/ 110900 h 582771"/>
              <a:gd name="connsiteX71" fmla="*/ 393757 w 608062"/>
              <a:gd name="connsiteY71" fmla="*/ 63586 h 582771"/>
              <a:gd name="connsiteX72" fmla="*/ 450691 w 608062"/>
              <a:gd name="connsiteY72" fmla="*/ 48053 h 582771"/>
              <a:gd name="connsiteX73" fmla="*/ 459702 w 608062"/>
              <a:gd name="connsiteY73" fmla="*/ 46827 h 582771"/>
              <a:gd name="connsiteX74" fmla="*/ 351961 w 608062"/>
              <a:gd name="connsiteY74" fmla="*/ 1805 h 582771"/>
              <a:gd name="connsiteX75" fmla="*/ 371657 w 608062"/>
              <a:gd name="connsiteY75" fmla="*/ 18993 h 582771"/>
              <a:gd name="connsiteX76" fmla="*/ 384511 w 608062"/>
              <a:gd name="connsiteY76" fmla="*/ 44858 h 582771"/>
              <a:gd name="connsiteX77" fmla="*/ 142137 w 608062"/>
              <a:gd name="connsiteY77" fmla="*/ 110900 h 582771"/>
              <a:gd name="connsiteX78" fmla="*/ 108953 w 608062"/>
              <a:gd name="connsiteY78" fmla="*/ 110900 h 582771"/>
              <a:gd name="connsiteX79" fmla="*/ 325927 w 608062"/>
              <a:gd name="connsiteY79" fmla="*/ 3556 h 582771"/>
              <a:gd name="connsiteX80" fmla="*/ 351961 w 608062"/>
              <a:gd name="connsiteY80" fmla="*/ 1805 h 582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608062" h="582771">
                <a:moveTo>
                  <a:pt x="413212" y="336089"/>
                </a:moveTo>
                <a:cubicBezTo>
                  <a:pt x="409268" y="336089"/>
                  <a:pt x="405631" y="337521"/>
                  <a:pt x="402712" y="339771"/>
                </a:cubicBezTo>
                <a:cubicBezTo>
                  <a:pt x="398665" y="342839"/>
                  <a:pt x="396155" y="347696"/>
                  <a:pt x="396155" y="353117"/>
                </a:cubicBezTo>
                <a:lnTo>
                  <a:pt x="396155" y="364468"/>
                </a:lnTo>
                <a:cubicBezTo>
                  <a:pt x="396155" y="373877"/>
                  <a:pt x="403787" y="381496"/>
                  <a:pt x="413212" y="381496"/>
                </a:cubicBezTo>
                <a:lnTo>
                  <a:pt x="424584" y="381496"/>
                </a:lnTo>
                <a:cubicBezTo>
                  <a:pt x="434009" y="381496"/>
                  <a:pt x="441641" y="373877"/>
                  <a:pt x="441641" y="364468"/>
                </a:cubicBezTo>
                <a:lnTo>
                  <a:pt x="441641" y="353117"/>
                </a:lnTo>
                <a:cubicBezTo>
                  <a:pt x="441641" y="343708"/>
                  <a:pt x="434009" y="336089"/>
                  <a:pt x="424584" y="336089"/>
                </a:cubicBezTo>
                <a:lnTo>
                  <a:pt x="416081" y="336089"/>
                </a:lnTo>
                <a:close/>
                <a:moveTo>
                  <a:pt x="370339" y="285620"/>
                </a:moveTo>
                <a:lnTo>
                  <a:pt x="523596" y="285620"/>
                </a:lnTo>
                <a:lnTo>
                  <a:pt x="561757" y="285620"/>
                </a:lnTo>
                <a:lnTo>
                  <a:pt x="572360" y="285620"/>
                </a:lnTo>
                <a:lnTo>
                  <a:pt x="573026" y="285620"/>
                </a:lnTo>
                <a:lnTo>
                  <a:pt x="573948" y="285620"/>
                </a:lnTo>
                <a:cubicBezTo>
                  <a:pt x="577841" y="285620"/>
                  <a:pt x="581529" y="286336"/>
                  <a:pt x="585012" y="287461"/>
                </a:cubicBezTo>
                <a:cubicBezTo>
                  <a:pt x="589520" y="289046"/>
                  <a:pt x="593515" y="291449"/>
                  <a:pt x="596947" y="294568"/>
                </a:cubicBezTo>
                <a:cubicBezTo>
                  <a:pt x="603759" y="300756"/>
                  <a:pt x="608062" y="309755"/>
                  <a:pt x="608062" y="319726"/>
                </a:cubicBezTo>
                <a:lnTo>
                  <a:pt x="608062" y="395609"/>
                </a:lnTo>
                <a:cubicBezTo>
                  <a:pt x="608062" y="405580"/>
                  <a:pt x="603759" y="414579"/>
                  <a:pt x="596947" y="420767"/>
                </a:cubicBezTo>
                <a:cubicBezTo>
                  <a:pt x="593515" y="423886"/>
                  <a:pt x="589520" y="426340"/>
                  <a:pt x="585012" y="427874"/>
                </a:cubicBezTo>
                <a:cubicBezTo>
                  <a:pt x="581529" y="428999"/>
                  <a:pt x="577841" y="429715"/>
                  <a:pt x="573948" y="429715"/>
                </a:cubicBezTo>
                <a:lnTo>
                  <a:pt x="573026" y="429715"/>
                </a:lnTo>
                <a:lnTo>
                  <a:pt x="370339" y="429715"/>
                </a:lnTo>
                <a:cubicBezTo>
                  <a:pt x="351489" y="429715"/>
                  <a:pt x="336174" y="414426"/>
                  <a:pt x="336174" y="395609"/>
                </a:cubicBezTo>
                <a:lnTo>
                  <a:pt x="336174" y="357821"/>
                </a:lnTo>
                <a:lnTo>
                  <a:pt x="336174" y="347287"/>
                </a:lnTo>
                <a:lnTo>
                  <a:pt x="336174" y="336703"/>
                </a:lnTo>
                <a:lnTo>
                  <a:pt x="336174" y="319726"/>
                </a:lnTo>
                <a:cubicBezTo>
                  <a:pt x="336174" y="300909"/>
                  <a:pt x="351489" y="285620"/>
                  <a:pt x="370339" y="285620"/>
                </a:cubicBezTo>
                <a:close/>
                <a:moveTo>
                  <a:pt x="34208" y="134822"/>
                </a:moveTo>
                <a:lnTo>
                  <a:pt x="54539" y="134822"/>
                </a:lnTo>
                <a:lnTo>
                  <a:pt x="60633" y="134822"/>
                </a:lnTo>
                <a:lnTo>
                  <a:pt x="93407" y="134822"/>
                </a:lnTo>
                <a:lnTo>
                  <a:pt x="132327" y="134822"/>
                </a:lnTo>
                <a:lnTo>
                  <a:pt x="429142" y="134822"/>
                </a:lnTo>
                <a:lnTo>
                  <a:pt x="509900" y="134822"/>
                </a:lnTo>
                <a:lnTo>
                  <a:pt x="520501" y="134822"/>
                </a:lnTo>
                <a:lnTo>
                  <a:pt x="531101" y="134822"/>
                </a:lnTo>
                <a:lnTo>
                  <a:pt x="538885" y="134822"/>
                </a:lnTo>
                <a:cubicBezTo>
                  <a:pt x="557730" y="134822"/>
                  <a:pt x="572991" y="150110"/>
                  <a:pt x="572940" y="168926"/>
                </a:cubicBezTo>
                <a:lnTo>
                  <a:pt x="572940" y="261982"/>
                </a:lnTo>
                <a:lnTo>
                  <a:pt x="565719" y="261982"/>
                </a:lnTo>
                <a:lnTo>
                  <a:pt x="555119" y="261982"/>
                </a:lnTo>
                <a:lnTo>
                  <a:pt x="544518" y="261982"/>
                </a:lnTo>
                <a:lnTo>
                  <a:pt x="370301" y="261982"/>
                </a:lnTo>
                <a:cubicBezTo>
                  <a:pt x="367945" y="261982"/>
                  <a:pt x="365641" y="262084"/>
                  <a:pt x="363388" y="262391"/>
                </a:cubicBezTo>
                <a:cubicBezTo>
                  <a:pt x="349868" y="263925"/>
                  <a:pt x="337783" y="270214"/>
                  <a:pt x="328770" y="279468"/>
                </a:cubicBezTo>
                <a:cubicBezTo>
                  <a:pt x="318579" y="289899"/>
                  <a:pt x="312331" y="304164"/>
                  <a:pt x="312331" y="319861"/>
                </a:cubicBezTo>
                <a:lnTo>
                  <a:pt x="312331" y="343279"/>
                </a:lnTo>
                <a:lnTo>
                  <a:pt x="312331" y="353863"/>
                </a:lnTo>
                <a:lnTo>
                  <a:pt x="312331" y="364446"/>
                </a:lnTo>
                <a:lnTo>
                  <a:pt x="312331" y="395636"/>
                </a:lnTo>
                <a:cubicBezTo>
                  <a:pt x="312331" y="427643"/>
                  <a:pt x="338346" y="453617"/>
                  <a:pt x="370352" y="453617"/>
                </a:cubicBezTo>
                <a:lnTo>
                  <a:pt x="572940" y="453617"/>
                </a:lnTo>
                <a:lnTo>
                  <a:pt x="572940" y="548719"/>
                </a:lnTo>
                <a:cubicBezTo>
                  <a:pt x="572940" y="567534"/>
                  <a:pt x="557628" y="582771"/>
                  <a:pt x="538783" y="582771"/>
                </a:cubicBezTo>
                <a:lnTo>
                  <a:pt x="34157" y="582771"/>
                </a:lnTo>
                <a:cubicBezTo>
                  <a:pt x="15312" y="582771"/>
                  <a:pt x="0" y="567534"/>
                  <a:pt x="0" y="548719"/>
                </a:cubicBezTo>
                <a:lnTo>
                  <a:pt x="0" y="211875"/>
                </a:lnTo>
                <a:lnTo>
                  <a:pt x="0" y="173016"/>
                </a:lnTo>
                <a:lnTo>
                  <a:pt x="0" y="168926"/>
                </a:lnTo>
                <a:cubicBezTo>
                  <a:pt x="0" y="165858"/>
                  <a:pt x="461" y="162841"/>
                  <a:pt x="1229" y="159978"/>
                </a:cubicBezTo>
                <a:cubicBezTo>
                  <a:pt x="2458" y="155427"/>
                  <a:pt x="4660" y="151235"/>
                  <a:pt x="7528" y="147656"/>
                </a:cubicBezTo>
                <a:cubicBezTo>
                  <a:pt x="13776" y="139782"/>
                  <a:pt x="23403" y="134822"/>
                  <a:pt x="34208" y="134822"/>
                </a:cubicBezTo>
                <a:close/>
                <a:moveTo>
                  <a:pt x="459702" y="46827"/>
                </a:moveTo>
                <a:cubicBezTo>
                  <a:pt x="474755" y="46827"/>
                  <a:pt x="488527" y="56739"/>
                  <a:pt x="492623" y="71966"/>
                </a:cubicBezTo>
                <a:lnTo>
                  <a:pt x="503273" y="110900"/>
                </a:lnTo>
                <a:lnTo>
                  <a:pt x="417257" y="110900"/>
                </a:lnTo>
                <a:lnTo>
                  <a:pt x="219882" y="110900"/>
                </a:lnTo>
                <a:lnTo>
                  <a:pt x="393757" y="63586"/>
                </a:lnTo>
                <a:lnTo>
                  <a:pt x="450691" y="48053"/>
                </a:lnTo>
                <a:cubicBezTo>
                  <a:pt x="453712" y="47236"/>
                  <a:pt x="456732" y="46827"/>
                  <a:pt x="459702" y="46827"/>
                </a:cubicBezTo>
                <a:close/>
                <a:moveTo>
                  <a:pt x="351961" y="1805"/>
                </a:moveTo>
                <a:cubicBezTo>
                  <a:pt x="360237" y="4604"/>
                  <a:pt x="367458" y="10559"/>
                  <a:pt x="371657" y="18993"/>
                </a:cubicBezTo>
                <a:lnTo>
                  <a:pt x="384511" y="44858"/>
                </a:lnTo>
                <a:lnTo>
                  <a:pt x="142137" y="110900"/>
                </a:lnTo>
                <a:lnTo>
                  <a:pt x="108953" y="110900"/>
                </a:lnTo>
                <a:lnTo>
                  <a:pt x="325927" y="3556"/>
                </a:lnTo>
                <a:cubicBezTo>
                  <a:pt x="334351" y="-636"/>
                  <a:pt x="343684" y="-993"/>
                  <a:pt x="351961" y="180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66" y="5415649"/>
            <a:ext cx="381496" cy="322339"/>
          </a:xfrm>
          <a:prstGeom prst="rect">
            <a:avLst/>
          </a:prstGeom>
          <a:effectLst/>
        </p:spPr>
      </p:pic>
      <p:sp>
        <p:nvSpPr>
          <p:cNvPr id="11" name="Freeform 47"/>
          <p:cNvSpPr>
            <a:spLocks noChangeAspect="1" noEditPoints="1"/>
          </p:cNvSpPr>
          <p:nvPr/>
        </p:nvSpPr>
        <p:spPr bwMode="auto">
          <a:xfrm>
            <a:off x="4355741" y="5313657"/>
            <a:ext cx="527119" cy="526323"/>
          </a:xfrm>
          <a:custGeom>
            <a:avLst/>
            <a:gdLst>
              <a:gd name="connsiteX0" fmla="*/ 264400 w 607639"/>
              <a:gd name="connsiteY0" fmla="*/ 371924 h 606722"/>
              <a:gd name="connsiteX1" fmla="*/ 209306 w 607639"/>
              <a:gd name="connsiteY1" fmla="*/ 398407 h 606722"/>
              <a:gd name="connsiteX2" fmla="*/ 171212 w 607639"/>
              <a:gd name="connsiteY2" fmla="*/ 423290 h 606722"/>
              <a:gd name="connsiteX3" fmla="*/ 196756 w 607639"/>
              <a:gd name="connsiteY3" fmla="*/ 433510 h 606722"/>
              <a:gd name="connsiteX4" fmla="*/ 410813 w 607639"/>
              <a:gd name="connsiteY4" fmla="*/ 433510 h 606722"/>
              <a:gd name="connsiteX5" fmla="*/ 436358 w 607639"/>
              <a:gd name="connsiteY5" fmla="*/ 423290 h 606722"/>
              <a:gd name="connsiteX6" fmla="*/ 398352 w 607639"/>
              <a:gd name="connsiteY6" fmla="*/ 398407 h 606722"/>
              <a:gd name="connsiteX7" fmla="*/ 342368 w 607639"/>
              <a:gd name="connsiteY7" fmla="*/ 372457 h 606722"/>
              <a:gd name="connsiteX8" fmla="*/ 303740 w 607639"/>
              <a:gd name="connsiteY8" fmla="*/ 382499 h 606722"/>
              <a:gd name="connsiteX9" fmla="*/ 264400 w 607639"/>
              <a:gd name="connsiteY9" fmla="*/ 371924 h 606722"/>
              <a:gd name="connsiteX10" fmla="*/ 303740 w 607639"/>
              <a:gd name="connsiteY10" fmla="*/ 173124 h 606722"/>
              <a:gd name="connsiteX11" fmla="*/ 236720 w 607639"/>
              <a:gd name="connsiteY11" fmla="*/ 262970 h 606722"/>
              <a:gd name="connsiteX12" fmla="*/ 303740 w 607639"/>
              <a:gd name="connsiteY12" fmla="*/ 352906 h 606722"/>
              <a:gd name="connsiteX13" fmla="*/ 370850 w 607639"/>
              <a:gd name="connsiteY13" fmla="*/ 262970 h 606722"/>
              <a:gd name="connsiteX14" fmla="*/ 303740 w 607639"/>
              <a:gd name="connsiteY14" fmla="*/ 173124 h 606722"/>
              <a:gd name="connsiteX15" fmla="*/ 303740 w 607639"/>
              <a:gd name="connsiteY15" fmla="*/ 143530 h 606722"/>
              <a:gd name="connsiteX16" fmla="*/ 400489 w 607639"/>
              <a:gd name="connsiteY16" fmla="*/ 262970 h 606722"/>
              <a:gd name="connsiteX17" fmla="*/ 368981 w 607639"/>
              <a:gd name="connsiteY17" fmla="*/ 350684 h 606722"/>
              <a:gd name="connsiteX18" fmla="*/ 410902 w 607639"/>
              <a:gd name="connsiteY18" fmla="*/ 371568 h 606722"/>
              <a:gd name="connsiteX19" fmla="*/ 466085 w 607639"/>
              <a:gd name="connsiteY19" fmla="*/ 423290 h 606722"/>
              <a:gd name="connsiteX20" fmla="*/ 410813 w 607639"/>
              <a:gd name="connsiteY20" fmla="*/ 463192 h 606722"/>
              <a:gd name="connsiteX21" fmla="*/ 196756 w 607639"/>
              <a:gd name="connsiteY21" fmla="*/ 463192 h 606722"/>
              <a:gd name="connsiteX22" fmla="*/ 141484 w 607639"/>
              <a:gd name="connsiteY22" fmla="*/ 423290 h 606722"/>
              <a:gd name="connsiteX23" fmla="*/ 196578 w 607639"/>
              <a:gd name="connsiteY23" fmla="*/ 371657 h 606722"/>
              <a:gd name="connsiteX24" fmla="*/ 238589 w 607639"/>
              <a:gd name="connsiteY24" fmla="*/ 350773 h 606722"/>
              <a:gd name="connsiteX25" fmla="*/ 206992 w 607639"/>
              <a:gd name="connsiteY25" fmla="*/ 262970 h 606722"/>
              <a:gd name="connsiteX26" fmla="*/ 303740 w 607639"/>
              <a:gd name="connsiteY26" fmla="*/ 143530 h 606722"/>
              <a:gd name="connsiteX27" fmla="*/ 288644 w 607639"/>
              <a:gd name="connsiteY27" fmla="*/ 31105 h 606722"/>
              <a:gd name="connsiteX28" fmla="*/ 31152 w 607639"/>
              <a:gd name="connsiteY28" fmla="*/ 288209 h 606722"/>
              <a:gd name="connsiteX29" fmla="*/ 91141 w 607639"/>
              <a:gd name="connsiteY29" fmla="*/ 288209 h 606722"/>
              <a:gd name="connsiteX30" fmla="*/ 91141 w 607639"/>
              <a:gd name="connsiteY30" fmla="*/ 318514 h 606722"/>
              <a:gd name="connsiteX31" fmla="*/ 31152 w 607639"/>
              <a:gd name="connsiteY31" fmla="*/ 318514 h 606722"/>
              <a:gd name="connsiteX32" fmla="*/ 288644 w 607639"/>
              <a:gd name="connsiteY32" fmla="*/ 575617 h 606722"/>
              <a:gd name="connsiteX33" fmla="*/ 288644 w 607639"/>
              <a:gd name="connsiteY33" fmla="*/ 515718 h 606722"/>
              <a:gd name="connsiteX34" fmla="*/ 318995 w 607639"/>
              <a:gd name="connsiteY34" fmla="*/ 515718 h 606722"/>
              <a:gd name="connsiteX35" fmla="*/ 318995 w 607639"/>
              <a:gd name="connsiteY35" fmla="*/ 575617 h 606722"/>
              <a:gd name="connsiteX36" fmla="*/ 576487 w 607639"/>
              <a:gd name="connsiteY36" fmla="*/ 318514 h 606722"/>
              <a:gd name="connsiteX37" fmla="*/ 516498 w 607639"/>
              <a:gd name="connsiteY37" fmla="*/ 318514 h 606722"/>
              <a:gd name="connsiteX38" fmla="*/ 516498 w 607639"/>
              <a:gd name="connsiteY38" fmla="*/ 288209 h 606722"/>
              <a:gd name="connsiteX39" fmla="*/ 576487 w 607639"/>
              <a:gd name="connsiteY39" fmla="*/ 288209 h 606722"/>
              <a:gd name="connsiteX40" fmla="*/ 318995 w 607639"/>
              <a:gd name="connsiteY40" fmla="*/ 31105 h 606722"/>
              <a:gd name="connsiteX41" fmla="*/ 318995 w 607639"/>
              <a:gd name="connsiteY41" fmla="*/ 91004 h 606722"/>
              <a:gd name="connsiteX42" fmla="*/ 288644 w 607639"/>
              <a:gd name="connsiteY42" fmla="*/ 91004 h 606722"/>
              <a:gd name="connsiteX43" fmla="*/ 303775 w 607639"/>
              <a:gd name="connsiteY43" fmla="*/ 0 h 606722"/>
              <a:gd name="connsiteX44" fmla="*/ 607639 w 607639"/>
              <a:gd name="connsiteY44" fmla="*/ 303317 h 606722"/>
              <a:gd name="connsiteX45" fmla="*/ 303775 w 607639"/>
              <a:gd name="connsiteY45" fmla="*/ 606722 h 606722"/>
              <a:gd name="connsiteX46" fmla="*/ 0 w 607639"/>
              <a:gd name="connsiteY46" fmla="*/ 303317 h 606722"/>
              <a:gd name="connsiteX47" fmla="*/ 303775 w 607639"/>
              <a:gd name="connsiteY4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7639" h="606722">
                <a:moveTo>
                  <a:pt x="264400" y="371924"/>
                </a:moveTo>
                <a:cubicBezTo>
                  <a:pt x="249625" y="379033"/>
                  <a:pt x="214557" y="395918"/>
                  <a:pt x="209306" y="398407"/>
                </a:cubicBezTo>
                <a:cubicBezTo>
                  <a:pt x="175929" y="413870"/>
                  <a:pt x="171212" y="416536"/>
                  <a:pt x="171212" y="423290"/>
                </a:cubicBezTo>
                <a:cubicBezTo>
                  <a:pt x="171212" y="432088"/>
                  <a:pt x="177531" y="433510"/>
                  <a:pt x="196756" y="433510"/>
                </a:cubicBezTo>
                <a:lnTo>
                  <a:pt x="410813" y="433510"/>
                </a:lnTo>
                <a:cubicBezTo>
                  <a:pt x="429949" y="433510"/>
                  <a:pt x="436358" y="432088"/>
                  <a:pt x="436358" y="423290"/>
                </a:cubicBezTo>
                <a:cubicBezTo>
                  <a:pt x="436358" y="416536"/>
                  <a:pt x="431551" y="413870"/>
                  <a:pt x="398352" y="398407"/>
                </a:cubicBezTo>
                <a:cubicBezTo>
                  <a:pt x="393813" y="396363"/>
                  <a:pt x="362216" y="381699"/>
                  <a:pt x="342368" y="372457"/>
                </a:cubicBezTo>
                <a:cubicBezTo>
                  <a:pt x="330531" y="378856"/>
                  <a:pt x="317536" y="382499"/>
                  <a:pt x="303740" y="382499"/>
                </a:cubicBezTo>
                <a:cubicBezTo>
                  <a:pt x="289766" y="382499"/>
                  <a:pt x="276416" y="378589"/>
                  <a:pt x="264400" y="371924"/>
                </a:cubicBezTo>
                <a:close/>
                <a:moveTo>
                  <a:pt x="303740" y="173124"/>
                </a:moveTo>
                <a:cubicBezTo>
                  <a:pt x="266803" y="173124"/>
                  <a:pt x="236720" y="213470"/>
                  <a:pt x="236720" y="262970"/>
                </a:cubicBezTo>
                <a:cubicBezTo>
                  <a:pt x="236720" y="312559"/>
                  <a:pt x="266803" y="352906"/>
                  <a:pt x="303740" y="352906"/>
                </a:cubicBezTo>
                <a:cubicBezTo>
                  <a:pt x="340766" y="352906"/>
                  <a:pt x="370850" y="312559"/>
                  <a:pt x="370850" y="262970"/>
                </a:cubicBezTo>
                <a:cubicBezTo>
                  <a:pt x="370850" y="213470"/>
                  <a:pt x="340766" y="173124"/>
                  <a:pt x="303740" y="173124"/>
                </a:cubicBezTo>
                <a:close/>
                <a:moveTo>
                  <a:pt x="303740" y="143530"/>
                </a:moveTo>
                <a:cubicBezTo>
                  <a:pt x="357143" y="143530"/>
                  <a:pt x="400489" y="197118"/>
                  <a:pt x="400489" y="262970"/>
                </a:cubicBezTo>
                <a:cubicBezTo>
                  <a:pt x="400489" y="297807"/>
                  <a:pt x="388206" y="328822"/>
                  <a:pt x="368981" y="350684"/>
                </a:cubicBezTo>
                <a:cubicBezTo>
                  <a:pt x="386070" y="359304"/>
                  <a:pt x="408232" y="370324"/>
                  <a:pt x="410902" y="371568"/>
                </a:cubicBezTo>
                <a:cubicBezTo>
                  <a:pt x="448818" y="389164"/>
                  <a:pt x="466085" y="397163"/>
                  <a:pt x="466085" y="423290"/>
                </a:cubicBezTo>
                <a:cubicBezTo>
                  <a:pt x="466085" y="463192"/>
                  <a:pt x="424431" y="463192"/>
                  <a:pt x="410813" y="463192"/>
                </a:cubicBezTo>
                <a:lnTo>
                  <a:pt x="196756" y="463192"/>
                </a:lnTo>
                <a:cubicBezTo>
                  <a:pt x="183050" y="463192"/>
                  <a:pt x="141484" y="463192"/>
                  <a:pt x="141484" y="423290"/>
                </a:cubicBezTo>
                <a:cubicBezTo>
                  <a:pt x="141484" y="397163"/>
                  <a:pt x="158751" y="389164"/>
                  <a:pt x="196578" y="371657"/>
                </a:cubicBezTo>
                <a:cubicBezTo>
                  <a:pt x="199693" y="370146"/>
                  <a:pt x="224526" y="357794"/>
                  <a:pt x="238589" y="350773"/>
                </a:cubicBezTo>
                <a:cubicBezTo>
                  <a:pt x="219275" y="328911"/>
                  <a:pt x="206992" y="297807"/>
                  <a:pt x="206992" y="262970"/>
                </a:cubicBezTo>
                <a:cubicBezTo>
                  <a:pt x="206992" y="197118"/>
                  <a:pt x="250426" y="143530"/>
                  <a:pt x="303740" y="143530"/>
                </a:cubicBezTo>
                <a:close/>
                <a:moveTo>
                  <a:pt x="288644" y="31105"/>
                </a:moveTo>
                <a:cubicBezTo>
                  <a:pt x="149974" y="38747"/>
                  <a:pt x="38806" y="149748"/>
                  <a:pt x="31152" y="288209"/>
                </a:cubicBezTo>
                <a:lnTo>
                  <a:pt x="91141" y="288209"/>
                </a:lnTo>
                <a:lnTo>
                  <a:pt x="91141" y="318514"/>
                </a:lnTo>
                <a:lnTo>
                  <a:pt x="31152" y="318514"/>
                </a:lnTo>
                <a:cubicBezTo>
                  <a:pt x="38806" y="456975"/>
                  <a:pt x="149974" y="567886"/>
                  <a:pt x="288644" y="575617"/>
                </a:cubicBezTo>
                <a:lnTo>
                  <a:pt x="288644" y="515718"/>
                </a:lnTo>
                <a:lnTo>
                  <a:pt x="318995" y="515718"/>
                </a:lnTo>
                <a:lnTo>
                  <a:pt x="318995" y="575617"/>
                </a:lnTo>
                <a:cubicBezTo>
                  <a:pt x="457665" y="567886"/>
                  <a:pt x="568833" y="456975"/>
                  <a:pt x="576487" y="318514"/>
                </a:cubicBezTo>
                <a:lnTo>
                  <a:pt x="516498" y="318514"/>
                </a:lnTo>
                <a:lnTo>
                  <a:pt x="516498" y="288209"/>
                </a:lnTo>
                <a:lnTo>
                  <a:pt x="576487" y="288209"/>
                </a:lnTo>
                <a:cubicBezTo>
                  <a:pt x="568833" y="149748"/>
                  <a:pt x="457665" y="38747"/>
                  <a:pt x="318995" y="31105"/>
                </a:cubicBezTo>
                <a:lnTo>
                  <a:pt x="318995" y="91004"/>
                </a:lnTo>
                <a:lnTo>
                  <a:pt x="288644" y="91004"/>
                </a:lnTo>
                <a:close/>
                <a:moveTo>
                  <a:pt x="303775" y="0"/>
                </a:moveTo>
                <a:cubicBezTo>
                  <a:pt x="471550" y="0"/>
                  <a:pt x="607639" y="135795"/>
                  <a:pt x="607639" y="303317"/>
                </a:cubicBezTo>
                <a:cubicBezTo>
                  <a:pt x="607639" y="470839"/>
                  <a:pt x="471550" y="606722"/>
                  <a:pt x="303775" y="606722"/>
                </a:cubicBezTo>
                <a:cubicBezTo>
                  <a:pt x="136000" y="606722"/>
                  <a:pt x="0" y="470839"/>
                  <a:pt x="0" y="303317"/>
                </a:cubicBezTo>
                <a:cubicBezTo>
                  <a:pt x="0" y="135795"/>
                  <a:pt x="136000" y="0"/>
                  <a:pt x="30377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Grp="1" noChangeAspect="1"/>
          </p:cNvPicPr>
          <p:nvPr isPhoto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959" y="2161942"/>
            <a:ext cx="4616106" cy="3495316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4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/>
          <p:bldP spid="7" grpId="0"/>
          <p:bldP spid="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4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/>
          <p:bldP spid="7" grpId="0"/>
          <p:bldP spid="8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标题 3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具体实施规划</a:t>
            </a:r>
            <a:br>
              <a:rPr lang="zh-CN" altLang="zh-CN" dirty="0"/>
            </a:b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225553" y="1191750"/>
            <a:ext cx="3213900" cy="563739"/>
            <a:chOff x="4304043" y="1286668"/>
            <a:chExt cx="3837944" cy="2757793"/>
          </a:xfrm>
          <a:noFill/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" name="圆角矩形 53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圆角矩形 54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" name="圆角矩形 2"/>
          <p:cNvSpPr/>
          <p:nvPr/>
        </p:nvSpPr>
        <p:spPr>
          <a:xfrm>
            <a:off x="851873" y="1872279"/>
            <a:ext cx="4126962" cy="4350357"/>
          </a:xfrm>
          <a:prstGeom prst="roundRect">
            <a:avLst>
              <a:gd name="adj" fmla="val 5421"/>
            </a:avLst>
          </a:prstGeom>
          <a:noFill/>
          <a:ln>
            <a:solidFill>
              <a:schemeClr val="accent1"/>
            </a:solidFill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27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圆角矩形 17"/>
          <p:cNvSpPr/>
          <p:nvPr/>
        </p:nvSpPr>
        <p:spPr>
          <a:xfrm>
            <a:off x="1066999" y="2099050"/>
            <a:ext cx="3696710" cy="3896815"/>
          </a:xfrm>
          <a:prstGeom prst="roundRect">
            <a:avLst>
              <a:gd name="adj" fmla="val 2201"/>
            </a:avLst>
          </a:prstGeom>
          <a:noFill/>
          <a:ln>
            <a:solidFill>
              <a:schemeClr val="accent1"/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298261" y="1690602"/>
            <a:ext cx="2959294" cy="599736"/>
            <a:chOff x="3734206" y="1430045"/>
            <a:chExt cx="2262617" cy="599736"/>
          </a:xfrm>
        </p:grpSpPr>
        <p:grpSp>
          <p:nvGrpSpPr>
            <p:cNvPr id="9" name="组合 8"/>
            <p:cNvGrpSpPr/>
            <p:nvPr/>
          </p:nvGrpSpPr>
          <p:grpSpPr>
            <a:xfrm>
              <a:off x="4244699" y="1430045"/>
              <a:ext cx="220646" cy="599736"/>
              <a:chOff x="4621429" y="1440947"/>
              <a:chExt cx="220646" cy="599736"/>
            </a:xfrm>
          </p:grpSpPr>
          <p:sp>
            <p:nvSpPr>
              <p:cNvPr id="30" name="椭圆 29"/>
              <p:cNvSpPr/>
              <p:nvPr/>
            </p:nvSpPr>
            <p:spPr>
              <a:xfrm flipH="1">
                <a:off x="4621429" y="1820040"/>
                <a:ext cx="220646" cy="220643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solidFill>
                  <a:schemeClr val="tx1"/>
                </a:solidFill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 flipH="1">
                <a:off x="4641492" y="1840097"/>
                <a:ext cx="180528" cy="180526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/>
                </a:solidFill>
              </a:ln>
              <a:effectLst>
                <a:innerShdw blurRad="12700" dist="127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圆角矩形 23"/>
              <p:cNvSpPr/>
              <p:nvPr/>
            </p:nvSpPr>
            <p:spPr>
              <a:xfrm flipH="1">
                <a:off x="4759206" y="1440947"/>
                <a:ext cx="26354" cy="49715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圆角矩形 24"/>
              <p:cNvSpPr/>
              <p:nvPr/>
            </p:nvSpPr>
            <p:spPr>
              <a:xfrm flipH="1">
                <a:off x="4688517" y="1440947"/>
                <a:ext cx="26354" cy="49715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734206" y="1430045"/>
              <a:ext cx="220646" cy="599736"/>
              <a:chOff x="4339321" y="1440947"/>
              <a:chExt cx="220646" cy="599736"/>
            </a:xfrm>
          </p:grpSpPr>
          <p:sp>
            <p:nvSpPr>
              <p:cNvPr id="26" name="椭圆 25"/>
              <p:cNvSpPr/>
              <p:nvPr/>
            </p:nvSpPr>
            <p:spPr>
              <a:xfrm flipH="1">
                <a:off x="4339321" y="1820040"/>
                <a:ext cx="220646" cy="220643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solidFill>
                  <a:schemeClr val="tx1"/>
                </a:solidFill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 flipH="1">
                <a:off x="4359385" y="1840097"/>
                <a:ext cx="180528" cy="180526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/>
                </a:solidFill>
              </a:ln>
              <a:effectLst>
                <a:innerShdw blurRad="12700" dist="127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圆角矩形 25"/>
              <p:cNvSpPr/>
              <p:nvPr/>
            </p:nvSpPr>
            <p:spPr>
              <a:xfrm flipH="1">
                <a:off x="4470437" y="1440947"/>
                <a:ext cx="26354" cy="49715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圆角矩形 26"/>
              <p:cNvSpPr/>
              <p:nvPr/>
            </p:nvSpPr>
            <p:spPr>
              <a:xfrm flipH="1">
                <a:off x="4399747" y="1440947"/>
                <a:ext cx="26354" cy="49715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5265685" y="1430045"/>
              <a:ext cx="220646" cy="599736"/>
              <a:chOff x="5670727" y="1440947"/>
              <a:chExt cx="220646" cy="599736"/>
            </a:xfrm>
          </p:grpSpPr>
          <p:sp>
            <p:nvSpPr>
              <p:cNvPr id="22" name="椭圆 21"/>
              <p:cNvSpPr/>
              <p:nvPr/>
            </p:nvSpPr>
            <p:spPr>
              <a:xfrm flipH="1">
                <a:off x="5670727" y="1820040"/>
                <a:ext cx="220646" cy="220643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solidFill>
                  <a:schemeClr val="tx1"/>
                </a:solidFill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 flipH="1">
                <a:off x="5690790" y="1840097"/>
                <a:ext cx="180528" cy="180526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/>
                </a:solidFill>
              </a:ln>
              <a:effectLst>
                <a:innerShdw blurRad="12700" dist="127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圆角矩形 32"/>
              <p:cNvSpPr/>
              <p:nvPr/>
            </p:nvSpPr>
            <p:spPr>
              <a:xfrm flipH="1">
                <a:off x="5808504" y="1440947"/>
                <a:ext cx="26354" cy="49715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圆角矩形 33"/>
              <p:cNvSpPr/>
              <p:nvPr/>
            </p:nvSpPr>
            <p:spPr>
              <a:xfrm flipH="1">
                <a:off x="5737815" y="1440947"/>
                <a:ext cx="26354" cy="49715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755192" y="1430045"/>
              <a:ext cx="220646" cy="599736"/>
              <a:chOff x="5388619" y="1440947"/>
              <a:chExt cx="220646" cy="599736"/>
            </a:xfrm>
          </p:grpSpPr>
          <p:sp>
            <p:nvSpPr>
              <p:cNvPr id="18" name="椭圆 17"/>
              <p:cNvSpPr/>
              <p:nvPr/>
            </p:nvSpPr>
            <p:spPr>
              <a:xfrm flipH="1">
                <a:off x="5388619" y="1820040"/>
                <a:ext cx="220646" cy="220643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solidFill>
                  <a:schemeClr val="tx1"/>
                </a:solidFill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 flipH="1">
                <a:off x="5408683" y="1840097"/>
                <a:ext cx="180528" cy="180526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/>
                </a:solidFill>
              </a:ln>
              <a:effectLst>
                <a:innerShdw blurRad="12700" dist="127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圆角矩形 34"/>
              <p:cNvSpPr/>
              <p:nvPr/>
            </p:nvSpPr>
            <p:spPr>
              <a:xfrm flipH="1">
                <a:off x="5519735" y="1440947"/>
                <a:ext cx="26354" cy="49715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圆角矩形 35"/>
              <p:cNvSpPr/>
              <p:nvPr/>
            </p:nvSpPr>
            <p:spPr>
              <a:xfrm flipH="1">
                <a:off x="5449045" y="1440947"/>
                <a:ext cx="26354" cy="49715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5776177" y="1430045"/>
              <a:ext cx="220646" cy="599736"/>
              <a:chOff x="6720025" y="1419143"/>
              <a:chExt cx="220646" cy="599736"/>
            </a:xfrm>
          </p:grpSpPr>
          <p:sp>
            <p:nvSpPr>
              <p:cNvPr id="14" name="椭圆 13"/>
              <p:cNvSpPr/>
              <p:nvPr/>
            </p:nvSpPr>
            <p:spPr>
              <a:xfrm flipH="1">
                <a:off x="6720025" y="1798236"/>
                <a:ext cx="220646" cy="220643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solidFill>
                  <a:schemeClr val="tx1"/>
                </a:solidFill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 flipH="1">
                <a:off x="6740088" y="1818293"/>
                <a:ext cx="180528" cy="180526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/>
                </a:solidFill>
              </a:ln>
              <a:effectLst>
                <a:innerShdw blurRad="12700" dist="127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圆角矩形 41"/>
              <p:cNvSpPr/>
              <p:nvPr/>
            </p:nvSpPr>
            <p:spPr>
              <a:xfrm flipH="1">
                <a:off x="6857802" y="1419143"/>
                <a:ext cx="26354" cy="49715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圆角矩形 42"/>
              <p:cNvSpPr/>
              <p:nvPr/>
            </p:nvSpPr>
            <p:spPr>
              <a:xfrm flipH="1">
                <a:off x="6787113" y="1419143"/>
                <a:ext cx="26354" cy="49715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5" name="文本框 1"/>
          <p:cNvSpPr txBox="1">
            <a:spLocks noChangeArrowheads="1"/>
          </p:cNvSpPr>
          <p:nvPr/>
        </p:nvSpPr>
        <p:spPr bwMode="auto">
          <a:xfrm>
            <a:off x="1638155" y="1269526"/>
            <a:ext cx="2554397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600" b="1" spc="60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请在此添加标题</a:t>
            </a:r>
            <a:endParaRPr lang="zh-CN" altLang="en-US" sz="1600" b="1" spc="600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24"/>
          <p:cNvSpPr>
            <a:spLocks noEditPoints="1"/>
          </p:cNvSpPr>
          <p:nvPr/>
        </p:nvSpPr>
        <p:spPr bwMode="auto">
          <a:xfrm>
            <a:off x="1997939" y="2417709"/>
            <a:ext cx="2031283" cy="1492059"/>
          </a:xfrm>
          <a:custGeom>
            <a:avLst/>
            <a:gdLst>
              <a:gd name="T0" fmla="*/ 259 w 597"/>
              <a:gd name="T1" fmla="*/ 136 h 438"/>
              <a:gd name="T2" fmla="*/ 284 w 597"/>
              <a:gd name="T3" fmla="*/ 199 h 438"/>
              <a:gd name="T4" fmla="*/ 326 w 597"/>
              <a:gd name="T5" fmla="*/ 239 h 438"/>
              <a:gd name="T6" fmla="*/ 300 w 597"/>
              <a:gd name="T7" fmla="*/ 302 h 438"/>
              <a:gd name="T8" fmla="*/ 301 w 597"/>
              <a:gd name="T9" fmla="*/ 359 h 438"/>
              <a:gd name="T10" fmla="*/ 238 w 597"/>
              <a:gd name="T11" fmla="*/ 385 h 438"/>
              <a:gd name="T12" fmla="*/ 198 w 597"/>
              <a:gd name="T13" fmla="*/ 427 h 438"/>
              <a:gd name="T14" fmla="*/ 136 w 597"/>
              <a:gd name="T15" fmla="*/ 400 h 438"/>
              <a:gd name="T16" fmla="*/ 78 w 597"/>
              <a:gd name="T17" fmla="*/ 402 h 438"/>
              <a:gd name="T18" fmla="*/ 53 w 597"/>
              <a:gd name="T19" fmla="*/ 338 h 438"/>
              <a:gd name="T20" fmla="*/ 11 w 597"/>
              <a:gd name="T21" fmla="*/ 299 h 438"/>
              <a:gd name="T22" fmla="*/ 38 w 597"/>
              <a:gd name="T23" fmla="*/ 236 h 438"/>
              <a:gd name="T24" fmla="*/ 36 w 597"/>
              <a:gd name="T25" fmla="*/ 178 h 438"/>
              <a:gd name="T26" fmla="*/ 99 w 597"/>
              <a:gd name="T27" fmla="*/ 153 h 438"/>
              <a:gd name="T28" fmla="*/ 139 w 597"/>
              <a:gd name="T29" fmla="*/ 111 h 438"/>
              <a:gd name="T30" fmla="*/ 201 w 597"/>
              <a:gd name="T31" fmla="*/ 138 h 438"/>
              <a:gd name="T32" fmla="*/ 169 w 597"/>
              <a:gd name="T33" fmla="*/ 325 h 438"/>
              <a:gd name="T34" fmla="*/ 531 w 597"/>
              <a:gd name="T35" fmla="*/ 300 h 438"/>
              <a:gd name="T36" fmla="*/ 409 w 597"/>
              <a:gd name="T37" fmla="*/ 84 h 438"/>
              <a:gd name="T38" fmla="*/ 409 w 597"/>
              <a:gd name="T39" fmla="*/ 84 h 438"/>
              <a:gd name="T40" fmla="*/ 474 w 597"/>
              <a:gd name="T41" fmla="*/ 25 h 438"/>
              <a:gd name="T42" fmla="*/ 492 w 597"/>
              <a:gd name="T43" fmla="*/ 70 h 438"/>
              <a:gd name="T44" fmla="*/ 522 w 597"/>
              <a:gd name="T45" fmla="*/ 99 h 438"/>
              <a:gd name="T46" fmla="*/ 503 w 597"/>
              <a:gd name="T47" fmla="*/ 143 h 438"/>
              <a:gd name="T48" fmla="*/ 504 w 597"/>
              <a:gd name="T49" fmla="*/ 184 h 438"/>
              <a:gd name="T50" fmla="*/ 459 w 597"/>
              <a:gd name="T51" fmla="*/ 202 h 438"/>
              <a:gd name="T52" fmla="*/ 431 w 597"/>
              <a:gd name="T53" fmla="*/ 232 h 438"/>
              <a:gd name="T54" fmla="*/ 386 w 597"/>
              <a:gd name="T55" fmla="*/ 213 h 438"/>
              <a:gd name="T56" fmla="*/ 345 w 597"/>
              <a:gd name="T57" fmla="*/ 214 h 438"/>
              <a:gd name="T58" fmla="*/ 327 w 597"/>
              <a:gd name="T59" fmla="*/ 170 h 438"/>
              <a:gd name="T60" fmla="*/ 297 w 597"/>
              <a:gd name="T61" fmla="*/ 141 h 438"/>
              <a:gd name="T62" fmla="*/ 316 w 597"/>
              <a:gd name="T63" fmla="*/ 96 h 438"/>
              <a:gd name="T64" fmla="*/ 315 w 597"/>
              <a:gd name="T65" fmla="*/ 55 h 438"/>
              <a:gd name="T66" fmla="*/ 360 w 597"/>
              <a:gd name="T67" fmla="*/ 37 h 438"/>
              <a:gd name="T68" fmla="*/ 388 w 597"/>
              <a:gd name="T69" fmla="*/ 7 h 438"/>
              <a:gd name="T70" fmla="*/ 433 w 597"/>
              <a:gd name="T71" fmla="*/ 26 h 438"/>
              <a:gd name="T72" fmla="*/ 410 w 597"/>
              <a:gd name="T73" fmla="*/ 178 h 438"/>
              <a:gd name="T74" fmla="*/ 551 w 597"/>
              <a:gd name="T75" fmla="*/ 246 h 438"/>
              <a:gd name="T76" fmla="*/ 585 w 597"/>
              <a:gd name="T77" fmla="*/ 257 h 438"/>
              <a:gd name="T78" fmla="*/ 576 w 597"/>
              <a:gd name="T79" fmla="*/ 293 h 438"/>
              <a:gd name="T80" fmla="*/ 593 w 597"/>
              <a:gd name="T81" fmla="*/ 324 h 438"/>
              <a:gd name="T82" fmla="*/ 561 w 597"/>
              <a:gd name="T83" fmla="*/ 344 h 438"/>
              <a:gd name="T84" fmla="*/ 550 w 597"/>
              <a:gd name="T85" fmla="*/ 378 h 438"/>
              <a:gd name="T86" fmla="*/ 514 w 597"/>
              <a:gd name="T87" fmla="*/ 369 h 438"/>
              <a:gd name="T88" fmla="*/ 482 w 597"/>
              <a:gd name="T89" fmla="*/ 386 h 438"/>
              <a:gd name="T90" fmla="*/ 463 w 597"/>
              <a:gd name="T91" fmla="*/ 354 h 438"/>
              <a:gd name="T92" fmla="*/ 429 w 597"/>
              <a:gd name="T93" fmla="*/ 343 h 438"/>
              <a:gd name="T94" fmla="*/ 438 w 597"/>
              <a:gd name="T95" fmla="*/ 307 h 438"/>
              <a:gd name="T96" fmla="*/ 421 w 597"/>
              <a:gd name="T97" fmla="*/ 275 h 438"/>
              <a:gd name="T98" fmla="*/ 453 w 597"/>
              <a:gd name="T99" fmla="*/ 256 h 438"/>
              <a:gd name="T100" fmla="*/ 464 w 597"/>
              <a:gd name="T101" fmla="*/ 222 h 438"/>
              <a:gd name="T102" fmla="*/ 500 w 597"/>
              <a:gd name="T103" fmla="*/ 231 h 438"/>
              <a:gd name="T104" fmla="*/ 532 w 597"/>
              <a:gd name="T105" fmla="*/ 214 h 438"/>
              <a:gd name="T106" fmla="*/ 514 w 597"/>
              <a:gd name="T107" fmla="*/ 258 h 438"/>
              <a:gd name="T108" fmla="*/ 514 w 597"/>
              <a:gd name="T109" fmla="*/ 258 h 438"/>
              <a:gd name="T110" fmla="*/ 87 w 597"/>
              <a:gd name="T111" fmla="*/ 269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97" h="438">
                <a:moveTo>
                  <a:pt x="204" y="141"/>
                </a:moveTo>
                <a:cubicBezTo>
                  <a:pt x="215" y="144"/>
                  <a:pt x="225" y="148"/>
                  <a:pt x="234" y="153"/>
                </a:cubicBezTo>
                <a:cubicBezTo>
                  <a:pt x="236" y="154"/>
                  <a:pt x="237" y="154"/>
                  <a:pt x="238" y="153"/>
                </a:cubicBezTo>
                <a:cubicBezTo>
                  <a:pt x="245" y="147"/>
                  <a:pt x="252" y="142"/>
                  <a:pt x="259" y="136"/>
                </a:cubicBezTo>
                <a:cubicBezTo>
                  <a:pt x="264" y="133"/>
                  <a:pt x="270" y="132"/>
                  <a:pt x="274" y="136"/>
                </a:cubicBezTo>
                <a:cubicBezTo>
                  <a:pt x="284" y="145"/>
                  <a:pt x="293" y="154"/>
                  <a:pt x="302" y="163"/>
                </a:cubicBezTo>
                <a:cubicBezTo>
                  <a:pt x="306" y="167"/>
                  <a:pt x="305" y="173"/>
                  <a:pt x="301" y="178"/>
                </a:cubicBezTo>
                <a:cubicBezTo>
                  <a:pt x="296" y="185"/>
                  <a:pt x="290" y="192"/>
                  <a:pt x="284" y="199"/>
                </a:cubicBezTo>
                <a:cubicBezTo>
                  <a:pt x="284" y="200"/>
                  <a:pt x="283" y="202"/>
                  <a:pt x="284" y="203"/>
                </a:cubicBezTo>
                <a:cubicBezTo>
                  <a:pt x="289" y="213"/>
                  <a:pt x="294" y="223"/>
                  <a:pt x="297" y="234"/>
                </a:cubicBezTo>
                <a:cubicBezTo>
                  <a:pt x="297" y="235"/>
                  <a:pt x="298" y="236"/>
                  <a:pt x="300" y="236"/>
                </a:cubicBezTo>
                <a:cubicBezTo>
                  <a:pt x="309" y="237"/>
                  <a:pt x="318" y="238"/>
                  <a:pt x="326" y="239"/>
                </a:cubicBezTo>
                <a:cubicBezTo>
                  <a:pt x="333" y="240"/>
                  <a:pt x="338" y="244"/>
                  <a:pt x="338" y="250"/>
                </a:cubicBezTo>
                <a:cubicBezTo>
                  <a:pt x="338" y="262"/>
                  <a:pt x="338" y="275"/>
                  <a:pt x="338" y="288"/>
                </a:cubicBezTo>
                <a:cubicBezTo>
                  <a:pt x="338" y="294"/>
                  <a:pt x="333" y="298"/>
                  <a:pt x="326" y="299"/>
                </a:cubicBezTo>
                <a:cubicBezTo>
                  <a:pt x="318" y="299"/>
                  <a:pt x="309" y="301"/>
                  <a:pt x="300" y="302"/>
                </a:cubicBezTo>
                <a:cubicBezTo>
                  <a:pt x="298" y="302"/>
                  <a:pt x="297" y="303"/>
                  <a:pt x="297" y="304"/>
                </a:cubicBezTo>
                <a:cubicBezTo>
                  <a:pt x="294" y="315"/>
                  <a:pt x="289" y="325"/>
                  <a:pt x="284" y="335"/>
                </a:cubicBezTo>
                <a:cubicBezTo>
                  <a:pt x="283" y="336"/>
                  <a:pt x="284" y="337"/>
                  <a:pt x="284" y="338"/>
                </a:cubicBezTo>
                <a:cubicBezTo>
                  <a:pt x="290" y="345"/>
                  <a:pt x="296" y="352"/>
                  <a:pt x="301" y="359"/>
                </a:cubicBezTo>
                <a:cubicBezTo>
                  <a:pt x="305" y="364"/>
                  <a:pt x="306" y="371"/>
                  <a:pt x="302" y="375"/>
                </a:cubicBezTo>
                <a:cubicBezTo>
                  <a:pt x="293" y="384"/>
                  <a:pt x="284" y="393"/>
                  <a:pt x="274" y="402"/>
                </a:cubicBezTo>
                <a:cubicBezTo>
                  <a:pt x="270" y="406"/>
                  <a:pt x="264" y="405"/>
                  <a:pt x="259" y="402"/>
                </a:cubicBezTo>
                <a:cubicBezTo>
                  <a:pt x="252" y="396"/>
                  <a:pt x="245" y="390"/>
                  <a:pt x="238" y="385"/>
                </a:cubicBezTo>
                <a:cubicBezTo>
                  <a:pt x="237" y="384"/>
                  <a:pt x="236" y="384"/>
                  <a:pt x="234" y="384"/>
                </a:cubicBezTo>
                <a:cubicBezTo>
                  <a:pt x="225" y="390"/>
                  <a:pt x="215" y="394"/>
                  <a:pt x="204" y="397"/>
                </a:cubicBezTo>
                <a:cubicBezTo>
                  <a:pt x="203" y="397"/>
                  <a:pt x="201" y="399"/>
                  <a:pt x="201" y="400"/>
                </a:cubicBezTo>
                <a:cubicBezTo>
                  <a:pt x="200" y="409"/>
                  <a:pt x="199" y="418"/>
                  <a:pt x="198" y="427"/>
                </a:cubicBezTo>
                <a:cubicBezTo>
                  <a:pt x="198" y="433"/>
                  <a:pt x="194" y="438"/>
                  <a:pt x="188" y="438"/>
                </a:cubicBezTo>
                <a:cubicBezTo>
                  <a:pt x="175" y="438"/>
                  <a:pt x="162" y="438"/>
                  <a:pt x="149" y="438"/>
                </a:cubicBezTo>
                <a:cubicBezTo>
                  <a:pt x="144" y="438"/>
                  <a:pt x="140" y="433"/>
                  <a:pt x="139" y="427"/>
                </a:cubicBezTo>
                <a:cubicBezTo>
                  <a:pt x="138" y="418"/>
                  <a:pt x="137" y="409"/>
                  <a:pt x="136" y="400"/>
                </a:cubicBezTo>
                <a:cubicBezTo>
                  <a:pt x="136" y="399"/>
                  <a:pt x="135" y="397"/>
                  <a:pt x="133" y="397"/>
                </a:cubicBezTo>
                <a:cubicBezTo>
                  <a:pt x="123" y="394"/>
                  <a:pt x="112" y="390"/>
                  <a:pt x="103" y="384"/>
                </a:cubicBezTo>
                <a:cubicBezTo>
                  <a:pt x="102" y="384"/>
                  <a:pt x="100" y="384"/>
                  <a:pt x="99" y="385"/>
                </a:cubicBezTo>
                <a:cubicBezTo>
                  <a:pt x="92" y="390"/>
                  <a:pt x="85" y="396"/>
                  <a:pt x="78" y="402"/>
                </a:cubicBezTo>
                <a:cubicBezTo>
                  <a:pt x="73" y="405"/>
                  <a:pt x="67" y="406"/>
                  <a:pt x="63" y="402"/>
                </a:cubicBezTo>
                <a:cubicBezTo>
                  <a:pt x="54" y="393"/>
                  <a:pt x="45" y="384"/>
                  <a:pt x="36" y="375"/>
                </a:cubicBezTo>
                <a:cubicBezTo>
                  <a:pt x="31" y="371"/>
                  <a:pt x="32" y="364"/>
                  <a:pt x="36" y="359"/>
                </a:cubicBezTo>
                <a:cubicBezTo>
                  <a:pt x="42" y="352"/>
                  <a:pt x="47" y="345"/>
                  <a:pt x="53" y="338"/>
                </a:cubicBezTo>
                <a:cubicBezTo>
                  <a:pt x="54" y="337"/>
                  <a:pt x="54" y="336"/>
                  <a:pt x="53" y="335"/>
                </a:cubicBezTo>
                <a:cubicBezTo>
                  <a:pt x="48" y="325"/>
                  <a:pt x="44" y="315"/>
                  <a:pt x="40" y="304"/>
                </a:cubicBezTo>
                <a:cubicBezTo>
                  <a:pt x="40" y="303"/>
                  <a:pt x="39" y="302"/>
                  <a:pt x="38" y="302"/>
                </a:cubicBezTo>
                <a:cubicBezTo>
                  <a:pt x="29" y="301"/>
                  <a:pt x="20" y="299"/>
                  <a:pt x="11" y="299"/>
                </a:cubicBezTo>
                <a:cubicBezTo>
                  <a:pt x="5" y="298"/>
                  <a:pt x="0" y="294"/>
                  <a:pt x="0" y="288"/>
                </a:cubicBezTo>
                <a:cubicBezTo>
                  <a:pt x="0" y="275"/>
                  <a:pt x="0" y="262"/>
                  <a:pt x="0" y="250"/>
                </a:cubicBezTo>
                <a:cubicBezTo>
                  <a:pt x="0" y="244"/>
                  <a:pt x="5" y="240"/>
                  <a:pt x="11" y="239"/>
                </a:cubicBezTo>
                <a:cubicBezTo>
                  <a:pt x="20" y="238"/>
                  <a:pt x="29" y="237"/>
                  <a:pt x="38" y="236"/>
                </a:cubicBezTo>
                <a:cubicBezTo>
                  <a:pt x="39" y="236"/>
                  <a:pt x="40" y="235"/>
                  <a:pt x="40" y="234"/>
                </a:cubicBezTo>
                <a:cubicBezTo>
                  <a:pt x="44" y="223"/>
                  <a:pt x="48" y="213"/>
                  <a:pt x="53" y="203"/>
                </a:cubicBezTo>
                <a:cubicBezTo>
                  <a:pt x="54" y="202"/>
                  <a:pt x="54" y="200"/>
                  <a:pt x="53" y="199"/>
                </a:cubicBezTo>
                <a:cubicBezTo>
                  <a:pt x="47" y="192"/>
                  <a:pt x="42" y="185"/>
                  <a:pt x="36" y="178"/>
                </a:cubicBezTo>
                <a:cubicBezTo>
                  <a:pt x="32" y="173"/>
                  <a:pt x="31" y="167"/>
                  <a:pt x="36" y="163"/>
                </a:cubicBezTo>
                <a:cubicBezTo>
                  <a:pt x="45" y="154"/>
                  <a:pt x="54" y="145"/>
                  <a:pt x="63" y="136"/>
                </a:cubicBezTo>
                <a:cubicBezTo>
                  <a:pt x="67" y="132"/>
                  <a:pt x="73" y="133"/>
                  <a:pt x="78" y="136"/>
                </a:cubicBezTo>
                <a:cubicBezTo>
                  <a:pt x="85" y="142"/>
                  <a:pt x="92" y="147"/>
                  <a:pt x="99" y="153"/>
                </a:cubicBezTo>
                <a:cubicBezTo>
                  <a:pt x="100" y="154"/>
                  <a:pt x="102" y="154"/>
                  <a:pt x="103" y="153"/>
                </a:cubicBezTo>
                <a:cubicBezTo>
                  <a:pt x="112" y="148"/>
                  <a:pt x="123" y="144"/>
                  <a:pt x="133" y="141"/>
                </a:cubicBezTo>
                <a:cubicBezTo>
                  <a:pt x="135" y="140"/>
                  <a:pt x="136" y="139"/>
                  <a:pt x="136" y="138"/>
                </a:cubicBezTo>
                <a:cubicBezTo>
                  <a:pt x="137" y="129"/>
                  <a:pt x="138" y="120"/>
                  <a:pt x="139" y="111"/>
                </a:cubicBezTo>
                <a:cubicBezTo>
                  <a:pt x="140" y="105"/>
                  <a:pt x="144" y="100"/>
                  <a:pt x="149" y="100"/>
                </a:cubicBezTo>
                <a:cubicBezTo>
                  <a:pt x="162" y="100"/>
                  <a:pt x="175" y="100"/>
                  <a:pt x="188" y="100"/>
                </a:cubicBezTo>
                <a:cubicBezTo>
                  <a:pt x="194" y="100"/>
                  <a:pt x="198" y="105"/>
                  <a:pt x="198" y="111"/>
                </a:cubicBezTo>
                <a:cubicBezTo>
                  <a:pt x="199" y="120"/>
                  <a:pt x="200" y="129"/>
                  <a:pt x="201" y="138"/>
                </a:cubicBezTo>
                <a:cubicBezTo>
                  <a:pt x="201" y="139"/>
                  <a:pt x="203" y="140"/>
                  <a:pt x="204" y="141"/>
                </a:cubicBezTo>
                <a:close/>
                <a:moveTo>
                  <a:pt x="169" y="211"/>
                </a:moveTo>
                <a:cubicBezTo>
                  <a:pt x="201" y="211"/>
                  <a:pt x="227" y="237"/>
                  <a:pt x="227" y="268"/>
                </a:cubicBezTo>
                <a:cubicBezTo>
                  <a:pt x="227" y="300"/>
                  <a:pt x="201" y="325"/>
                  <a:pt x="169" y="325"/>
                </a:cubicBezTo>
                <a:cubicBezTo>
                  <a:pt x="137" y="325"/>
                  <a:pt x="111" y="300"/>
                  <a:pt x="111" y="268"/>
                </a:cubicBezTo>
                <a:cubicBezTo>
                  <a:pt x="111" y="237"/>
                  <a:pt x="137" y="211"/>
                  <a:pt x="169" y="211"/>
                </a:cubicBezTo>
                <a:close/>
                <a:moveTo>
                  <a:pt x="507" y="277"/>
                </a:moveTo>
                <a:cubicBezTo>
                  <a:pt x="520" y="277"/>
                  <a:pt x="531" y="287"/>
                  <a:pt x="531" y="300"/>
                </a:cubicBezTo>
                <a:cubicBezTo>
                  <a:pt x="531" y="314"/>
                  <a:pt x="520" y="324"/>
                  <a:pt x="507" y="324"/>
                </a:cubicBezTo>
                <a:cubicBezTo>
                  <a:pt x="493" y="324"/>
                  <a:pt x="483" y="314"/>
                  <a:pt x="483" y="300"/>
                </a:cubicBezTo>
                <a:cubicBezTo>
                  <a:pt x="483" y="287"/>
                  <a:pt x="493" y="277"/>
                  <a:pt x="507" y="277"/>
                </a:cubicBezTo>
                <a:close/>
                <a:moveTo>
                  <a:pt x="409" y="84"/>
                </a:moveTo>
                <a:cubicBezTo>
                  <a:pt x="429" y="84"/>
                  <a:pt x="446" y="100"/>
                  <a:pt x="446" y="120"/>
                </a:cubicBezTo>
                <a:cubicBezTo>
                  <a:pt x="446" y="140"/>
                  <a:pt x="429" y="157"/>
                  <a:pt x="409" y="157"/>
                </a:cubicBezTo>
                <a:cubicBezTo>
                  <a:pt x="388" y="157"/>
                  <a:pt x="372" y="140"/>
                  <a:pt x="372" y="120"/>
                </a:cubicBezTo>
                <a:cubicBezTo>
                  <a:pt x="372" y="100"/>
                  <a:pt x="388" y="84"/>
                  <a:pt x="409" y="84"/>
                </a:cubicBezTo>
                <a:close/>
                <a:moveTo>
                  <a:pt x="435" y="29"/>
                </a:moveTo>
                <a:cubicBezTo>
                  <a:pt x="442" y="31"/>
                  <a:pt x="450" y="34"/>
                  <a:pt x="456" y="38"/>
                </a:cubicBezTo>
                <a:cubicBezTo>
                  <a:pt x="457" y="38"/>
                  <a:pt x="458" y="38"/>
                  <a:pt x="459" y="37"/>
                </a:cubicBezTo>
                <a:cubicBezTo>
                  <a:pt x="464" y="33"/>
                  <a:pt x="469" y="29"/>
                  <a:pt x="474" y="25"/>
                </a:cubicBezTo>
                <a:cubicBezTo>
                  <a:pt x="478" y="23"/>
                  <a:pt x="482" y="22"/>
                  <a:pt x="485" y="25"/>
                </a:cubicBezTo>
                <a:cubicBezTo>
                  <a:pt x="492" y="31"/>
                  <a:pt x="498" y="38"/>
                  <a:pt x="505" y="44"/>
                </a:cubicBezTo>
                <a:cubicBezTo>
                  <a:pt x="507" y="47"/>
                  <a:pt x="507" y="52"/>
                  <a:pt x="504" y="55"/>
                </a:cubicBezTo>
                <a:cubicBezTo>
                  <a:pt x="500" y="60"/>
                  <a:pt x="496" y="65"/>
                  <a:pt x="492" y="70"/>
                </a:cubicBezTo>
                <a:cubicBezTo>
                  <a:pt x="492" y="71"/>
                  <a:pt x="492" y="72"/>
                  <a:pt x="492" y="73"/>
                </a:cubicBezTo>
                <a:cubicBezTo>
                  <a:pt x="496" y="80"/>
                  <a:pt x="499" y="87"/>
                  <a:pt x="501" y="95"/>
                </a:cubicBezTo>
                <a:cubicBezTo>
                  <a:pt x="501" y="96"/>
                  <a:pt x="502" y="96"/>
                  <a:pt x="503" y="96"/>
                </a:cubicBezTo>
                <a:cubicBezTo>
                  <a:pt x="509" y="97"/>
                  <a:pt x="516" y="98"/>
                  <a:pt x="522" y="99"/>
                </a:cubicBezTo>
                <a:cubicBezTo>
                  <a:pt x="526" y="99"/>
                  <a:pt x="530" y="102"/>
                  <a:pt x="530" y="106"/>
                </a:cubicBezTo>
                <a:cubicBezTo>
                  <a:pt x="530" y="115"/>
                  <a:pt x="530" y="124"/>
                  <a:pt x="530" y="134"/>
                </a:cubicBezTo>
                <a:cubicBezTo>
                  <a:pt x="530" y="138"/>
                  <a:pt x="526" y="140"/>
                  <a:pt x="522" y="141"/>
                </a:cubicBezTo>
                <a:cubicBezTo>
                  <a:pt x="516" y="142"/>
                  <a:pt x="509" y="142"/>
                  <a:pt x="503" y="143"/>
                </a:cubicBezTo>
                <a:cubicBezTo>
                  <a:pt x="502" y="143"/>
                  <a:pt x="501" y="144"/>
                  <a:pt x="501" y="145"/>
                </a:cubicBezTo>
                <a:cubicBezTo>
                  <a:pt x="499" y="153"/>
                  <a:pt x="496" y="160"/>
                  <a:pt x="492" y="167"/>
                </a:cubicBezTo>
                <a:cubicBezTo>
                  <a:pt x="492" y="168"/>
                  <a:pt x="492" y="169"/>
                  <a:pt x="492" y="170"/>
                </a:cubicBezTo>
                <a:cubicBezTo>
                  <a:pt x="496" y="174"/>
                  <a:pt x="500" y="179"/>
                  <a:pt x="504" y="184"/>
                </a:cubicBezTo>
                <a:cubicBezTo>
                  <a:pt x="507" y="188"/>
                  <a:pt x="507" y="192"/>
                  <a:pt x="505" y="195"/>
                </a:cubicBezTo>
                <a:cubicBezTo>
                  <a:pt x="498" y="202"/>
                  <a:pt x="492" y="208"/>
                  <a:pt x="485" y="215"/>
                </a:cubicBezTo>
                <a:cubicBezTo>
                  <a:pt x="482" y="217"/>
                  <a:pt x="478" y="217"/>
                  <a:pt x="474" y="214"/>
                </a:cubicBezTo>
                <a:cubicBezTo>
                  <a:pt x="469" y="210"/>
                  <a:pt x="464" y="206"/>
                  <a:pt x="459" y="202"/>
                </a:cubicBezTo>
                <a:cubicBezTo>
                  <a:pt x="458" y="202"/>
                  <a:pt x="457" y="202"/>
                  <a:pt x="456" y="202"/>
                </a:cubicBezTo>
                <a:cubicBezTo>
                  <a:pt x="450" y="206"/>
                  <a:pt x="442" y="209"/>
                  <a:pt x="435" y="211"/>
                </a:cubicBezTo>
                <a:cubicBezTo>
                  <a:pt x="434" y="211"/>
                  <a:pt x="433" y="212"/>
                  <a:pt x="433" y="213"/>
                </a:cubicBezTo>
                <a:cubicBezTo>
                  <a:pt x="432" y="220"/>
                  <a:pt x="432" y="226"/>
                  <a:pt x="431" y="232"/>
                </a:cubicBezTo>
                <a:cubicBezTo>
                  <a:pt x="430" y="237"/>
                  <a:pt x="428" y="240"/>
                  <a:pt x="423" y="240"/>
                </a:cubicBezTo>
                <a:cubicBezTo>
                  <a:pt x="414" y="240"/>
                  <a:pt x="405" y="240"/>
                  <a:pt x="396" y="240"/>
                </a:cubicBezTo>
                <a:cubicBezTo>
                  <a:pt x="392" y="240"/>
                  <a:pt x="389" y="237"/>
                  <a:pt x="388" y="232"/>
                </a:cubicBezTo>
                <a:cubicBezTo>
                  <a:pt x="388" y="226"/>
                  <a:pt x="387" y="220"/>
                  <a:pt x="386" y="213"/>
                </a:cubicBezTo>
                <a:cubicBezTo>
                  <a:pt x="386" y="212"/>
                  <a:pt x="386" y="211"/>
                  <a:pt x="384" y="211"/>
                </a:cubicBezTo>
                <a:cubicBezTo>
                  <a:pt x="377" y="209"/>
                  <a:pt x="370" y="206"/>
                  <a:pt x="363" y="202"/>
                </a:cubicBezTo>
                <a:cubicBezTo>
                  <a:pt x="362" y="202"/>
                  <a:pt x="361" y="202"/>
                  <a:pt x="360" y="202"/>
                </a:cubicBezTo>
                <a:cubicBezTo>
                  <a:pt x="355" y="206"/>
                  <a:pt x="350" y="210"/>
                  <a:pt x="345" y="214"/>
                </a:cubicBezTo>
                <a:cubicBezTo>
                  <a:pt x="342" y="217"/>
                  <a:pt x="337" y="217"/>
                  <a:pt x="334" y="215"/>
                </a:cubicBezTo>
                <a:cubicBezTo>
                  <a:pt x="328" y="208"/>
                  <a:pt x="321" y="202"/>
                  <a:pt x="315" y="195"/>
                </a:cubicBezTo>
                <a:cubicBezTo>
                  <a:pt x="312" y="192"/>
                  <a:pt x="312" y="188"/>
                  <a:pt x="315" y="184"/>
                </a:cubicBezTo>
                <a:cubicBezTo>
                  <a:pt x="319" y="179"/>
                  <a:pt x="323" y="174"/>
                  <a:pt x="327" y="170"/>
                </a:cubicBezTo>
                <a:cubicBezTo>
                  <a:pt x="328" y="169"/>
                  <a:pt x="328" y="168"/>
                  <a:pt x="327" y="167"/>
                </a:cubicBezTo>
                <a:cubicBezTo>
                  <a:pt x="324" y="160"/>
                  <a:pt x="321" y="153"/>
                  <a:pt x="318" y="145"/>
                </a:cubicBezTo>
                <a:cubicBezTo>
                  <a:pt x="318" y="144"/>
                  <a:pt x="317" y="143"/>
                  <a:pt x="316" y="143"/>
                </a:cubicBezTo>
                <a:cubicBezTo>
                  <a:pt x="310" y="142"/>
                  <a:pt x="303" y="142"/>
                  <a:pt x="297" y="141"/>
                </a:cubicBezTo>
                <a:cubicBezTo>
                  <a:pt x="293" y="140"/>
                  <a:pt x="289" y="138"/>
                  <a:pt x="289" y="134"/>
                </a:cubicBezTo>
                <a:cubicBezTo>
                  <a:pt x="289" y="124"/>
                  <a:pt x="289" y="115"/>
                  <a:pt x="289" y="106"/>
                </a:cubicBezTo>
                <a:cubicBezTo>
                  <a:pt x="289" y="102"/>
                  <a:pt x="293" y="99"/>
                  <a:pt x="297" y="99"/>
                </a:cubicBezTo>
                <a:cubicBezTo>
                  <a:pt x="303" y="98"/>
                  <a:pt x="310" y="97"/>
                  <a:pt x="316" y="96"/>
                </a:cubicBezTo>
                <a:cubicBezTo>
                  <a:pt x="317" y="96"/>
                  <a:pt x="318" y="96"/>
                  <a:pt x="318" y="95"/>
                </a:cubicBezTo>
                <a:cubicBezTo>
                  <a:pt x="321" y="87"/>
                  <a:pt x="324" y="80"/>
                  <a:pt x="327" y="73"/>
                </a:cubicBezTo>
                <a:cubicBezTo>
                  <a:pt x="328" y="72"/>
                  <a:pt x="328" y="71"/>
                  <a:pt x="327" y="70"/>
                </a:cubicBezTo>
                <a:cubicBezTo>
                  <a:pt x="323" y="65"/>
                  <a:pt x="319" y="60"/>
                  <a:pt x="315" y="55"/>
                </a:cubicBezTo>
                <a:cubicBezTo>
                  <a:pt x="312" y="52"/>
                  <a:pt x="312" y="47"/>
                  <a:pt x="315" y="44"/>
                </a:cubicBezTo>
                <a:cubicBezTo>
                  <a:pt x="321" y="38"/>
                  <a:pt x="328" y="31"/>
                  <a:pt x="334" y="25"/>
                </a:cubicBezTo>
                <a:cubicBezTo>
                  <a:pt x="337" y="22"/>
                  <a:pt x="342" y="23"/>
                  <a:pt x="345" y="25"/>
                </a:cubicBezTo>
                <a:cubicBezTo>
                  <a:pt x="350" y="29"/>
                  <a:pt x="355" y="33"/>
                  <a:pt x="360" y="37"/>
                </a:cubicBezTo>
                <a:cubicBezTo>
                  <a:pt x="361" y="38"/>
                  <a:pt x="362" y="38"/>
                  <a:pt x="363" y="38"/>
                </a:cubicBezTo>
                <a:cubicBezTo>
                  <a:pt x="370" y="34"/>
                  <a:pt x="377" y="31"/>
                  <a:pt x="384" y="29"/>
                </a:cubicBezTo>
                <a:cubicBezTo>
                  <a:pt x="386" y="28"/>
                  <a:pt x="386" y="27"/>
                  <a:pt x="386" y="26"/>
                </a:cubicBezTo>
                <a:cubicBezTo>
                  <a:pt x="387" y="20"/>
                  <a:pt x="388" y="14"/>
                  <a:pt x="388" y="7"/>
                </a:cubicBezTo>
                <a:cubicBezTo>
                  <a:pt x="389" y="3"/>
                  <a:pt x="392" y="0"/>
                  <a:pt x="396" y="0"/>
                </a:cubicBezTo>
                <a:cubicBezTo>
                  <a:pt x="405" y="0"/>
                  <a:pt x="414" y="0"/>
                  <a:pt x="423" y="0"/>
                </a:cubicBezTo>
                <a:cubicBezTo>
                  <a:pt x="428" y="0"/>
                  <a:pt x="430" y="3"/>
                  <a:pt x="431" y="7"/>
                </a:cubicBezTo>
                <a:cubicBezTo>
                  <a:pt x="432" y="14"/>
                  <a:pt x="432" y="20"/>
                  <a:pt x="433" y="26"/>
                </a:cubicBezTo>
                <a:cubicBezTo>
                  <a:pt x="433" y="27"/>
                  <a:pt x="434" y="28"/>
                  <a:pt x="435" y="29"/>
                </a:cubicBezTo>
                <a:close/>
                <a:moveTo>
                  <a:pt x="410" y="62"/>
                </a:moveTo>
                <a:cubicBezTo>
                  <a:pt x="442" y="62"/>
                  <a:pt x="468" y="88"/>
                  <a:pt x="468" y="120"/>
                </a:cubicBezTo>
                <a:cubicBezTo>
                  <a:pt x="468" y="152"/>
                  <a:pt x="442" y="178"/>
                  <a:pt x="410" y="178"/>
                </a:cubicBezTo>
                <a:cubicBezTo>
                  <a:pt x="377" y="178"/>
                  <a:pt x="351" y="152"/>
                  <a:pt x="351" y="120"/>
                </a:cubicBezTo>
                <a:cubicBezTo>
                  <a:pt x="351" y="88"/>
                  <a:pt x="377" y="62"/>
                  <a:pt x="410" y="62"/>
                </a:cubicBezTo>
                <a:close/>
                <a:moveTo>
                  <a:pt x="536" y="237"/>
                </a:moveTo>
                <a:cubicBezTo>
                  <a:pt x="542" y="239"/>
                  <a:pt x="546" y="242"/>
                  <a:pt x="551" y="246"/>
                </a:cubicBezTo>
                <a:cubicBezTo>
                  <a:pt x="551" y="246"/>
                  <a:pt x="552" y="246"/>
                  <a:pt x="553" y="246"/>
                </a:cubicBezTo>
                <a:cubicBezTo>
                  <a:pt x="557" y="244"/>
                  <a:pt x="561" y="241"/>
                  <a:pt x="565" y="239"/>
                </a:cubicBezTo>
                <a:cubicBezTo>
                  <a:pt x="568" y="237"/>
                  <a:pt x="572" y="238"/>
                  <a:pt x="573" y="240"/>
                </a:cubicBezTo>
                <a:cubicBezTo>
                  <a:pt x="577" y="246"/>
                  <a:pt x="581" y="251"/>
                  <a:pt x="585" y="257"/>
                </a:cubicBezTo>
                <a:cubicBezTo>
                  <a:pt x="587" y="259"/>
                  <a:pt x="586" y="262"/>
                  <a:pt x="583" y="265"/>
                </a:cubicBezTo>
                <a:cubicBezTo>
                  <a:pt x="580" y="268"/>
                  <a:pt x="577" y="271"/>
                  <a:pt x="573" y="274"/>
                </a:cubicBezTo>
                <a:cubicBezTo>
                  <a:pt x="572" y="274"/>
                  <a:pt x="572" y="275"/>
                  <a:pt x="573" y="276"/>
                </a:cubicBezTo>
                <a:cubicBezTo>
                  <a:pt x="574" y="281"/>
                  <a:pt x="576" y="287"/>
                  <a:pt x="576" y="293"/>
                </a:cubicBezTo>
                <a:cubicBezTo>
                  <a:pt x="577" y="294"/>
                  <a:pt x="577" y="294"/>
                  <a:pt x="578" y="294"/>
                </a:cubicBezTo>
                <a:cubicBezTo>
                  <a:pt x="582" y="296"/>
                  <a:pt x="587" y="297"/>
                  <a:pt x="591" y="298"/>
                </a:cubicBezTo>
                <a:cubicBezTo>
                  <a:pt x="594" y="299"/>
                  <a:pt x="597" y="302"/>
                  <a:pt x="596" y="305"/>
                </a:cubicBezTo>
                <a:cubicBezTo>
                  <a:pt x="595" y="311"/>
                  <a:pt x="594" y="318"/>
                  <a:pt x="593" y="324"/>
                </a:cubicBezTo>
                <a:cubicBezTo>
                  <a:pt x="592" y="328"/>
                  <a:pt x="589" y="329"/>
                  <a:pt x="586" y="329"/>
                </a:cubicBezTo>
                <a:cubicBezTo>
                  <a:pt x="581" y="329"/>
                  <a:pt x="577" y="328"/>
                  <a:pt x="572" y="328"/>
                </a:cubicBezTo>
                <a:cubicBezTo>
                  <a:pt x="571" y="328"/>
                  <a:pt x="571" y="328"/>
                  <a:pt x="570" y="329"/>
                </a:cubicBezTo>
                <a:cubicBezTo>
                  <a:pt x="568" y="335"/>
                  <a:pt x="565" y="339"/>
                  <a:pt x="561" y="344"/>
                </a:cubicBezTo>
                <a:cubicBezTo>
                  <a:pt x="561" y="345"/>
                  <a:pt x="561" y="345"/>
                  <a:pt x="561" y="346"/>
                </a:cubicBezTo>
                <a:cubicBezTo>
                  <a:pt x="563" y="350"/>
                  <a:pt x="565" y="354"/>
                  <a:pt x="568" y="358"/>
                </a:cubicBezTo>
                <a:cubicBezTo>
                  <a:pt x="569" y="361"/>
                  <a:pt x="569" y="365"/>
                  <a:pt x="567" y="366"/>
                </a:cubicBezTo>
                <a:cubicBezTo>
                  <a:pt x="561" y="370"/>
                  <a:pt x="556" y="374"/>
                  <a:pt x="550" y="378"/>
                </a:cubicBezTo>
                <a:cubicBezTo>
                  <a:pt x="548" y="380"/>
                  <a:pt x="545" y="379"/>
                  <a:pt x="542" y="377"/>
                </a:cubicBezTo>
                <a:cubicBezTo>
                  <a:pt x="539" y="373"/>
                  <a:pt x="536" y="369"/>
                  <a:pt x="533" y="366"/>
                </a:cubicBezTo>
                <a:cubicBezTo>
                  <a:pt x="532" y="365"/>
                  <a:pt x="532" y="365"/>
                  <a:pt x="531" y="365"/>
                </a:cubicBezTo>
                <a:cubicBezTo>
                  <a:pt x="526" y="367"/>
                  <a:pt x="520" y="369"/>
                  <a:pt x="514" y="369"/>
                </a:cubicBezTo>
                <a:cubicBezTo>
                  <a:pt x="513" y="369"/>
                  <a:pt x="513" y="370"/>
                  <a:pt x="513" y="371"/>
                </a:cubicBezTo>
                <a:cubicBezTo>
                  <a:pt x="511" y="375"/>
                  <a:pt x="510" y="380"/>
                  <a:pt x="509" y="384"/>
                </a:cubicBezTo>
                <a:cubicBezTo>
                  <a:pt x="508" y="388"/>
                  <a:pt x="505" y="390"/>
                  <a:pt x="502" y="389"/>
                </a:cubicBezTo>
                <a:cubicBezTo>
                  <a:pt x="496" y="388"/>
                  <a:pt x="489" y="387"/>
                  <a:pt x="482" y="386"/>
                </a:cubicBezTo>
                <a:cubicBezTo>
                  <a:pt x="479" y="385"/>
                  <a:pt x="478" y="382"/>
                  <a:pt x="478" y="379"/>
                </a:cubicBezTo>
                <a:cubicBezTo>
                  <a:pt x="478" y="374"/>
                  <a:pt x="478" y="370"/>
                  <a:pt x="479" y="365"/>
                </a:cubicBezTo>
                <a:cubicBezTo>
                  <a:pt x="479" y="364"/>
                  <a:pt x="478" y="364"/>
                  <a:pt x="478" y="363"/>
                </a:cubicBezTo>
                <a:cubicBezTo>
                  <a:pt x="472" y="361"/>
                  <a:pt x="467" y="358"/>
                  <a:pt x="463" y="354"/>
                </a:cubicBezTo>
                <a:cubicBezTo>
                  <a:pt x="462" y="354"/>
                  <a:pt x="462" y="354"/>
                  <a:pt x="461" y="354"/>
                </a:cubicBezTo>
                <a:cubicBezTo>
                  <a:pt x="457" y="356"/>
                  <a:pt x="453" y="358"/>
                  <a:pt x="448" y="361"/>
                </a:cubicBezTo>
                <a:cubicBezTo>
                  <a:pt x="446" y="362"/>
                  <a:pt x="442" y="362"/>
                  <a:pt x="441" y="360"/>
                </a:cubicBezTo>
                <a:cubicBezTo>
                  <a:pt x="437" y="354"/>
                  <a:pt x="433" y="349"/>
                  <a:pt x="429" y="343"/>
                </a:cubicBezTo>
                <a:cubicBezTo>
                  <a:pt x="427" y="341"/>
                  <a:pt x="428" y="338"/>
                  <a:pt x="430" y="336"/>
                </a:cubicBezTo>
                <a:cubicBezTo>
                  <a:pt x="434" y="332"/>
                  <a:pt x="437" y="329"/>
                  <a:pt x="441" y="326"/>
                </a:cubicBezTo>
                <a:cubicBezTo>
                  <a:pt x="442" y="325"/>
                  <a:pt x="442" y="325"/>
                  <a:pt x="441" y="324"/>
                </a:cubicBezTo>
                <a:cubicBezTo>
                  <a:pt x="439" y="319"/>
                  <a:pt x="438" y="313"/>
                  <a:pt x="438" y="307"/>
                </a:cubicBezTo>
                <a:cubicBezTo>
                  <a:pt x="437" y="306"/>
                  <a:pt x="437" y="306"/>
                  <a:pt x="436" y="306"/>
                </a:cubicBezTo>
                <a:cubicBezTo>
                  <a:pt x="432" y="304"/>
                  <a:pt x="427" y="303"/>
                  <a:pt x="423" y="302"/>
                </a:cubicBezTo>
                <a:cubicBezTo>
                  <a:pt x="419" y="301"/>
                  <a:pt x="417" y="298"/>
                  <a:pt x="418" y="295"/>
                </a:cubicBezTo>
                <a:cubicBezTo>
                  <a:pt x="419" y="289"/>
                  <a:pt x="420" y="282"/>
                  <a:pt x="421" y="275"/>
                </a:cubicBezTo>
                <a:cubicBezTo>
                  <a:pt x="421" y="272"/>
                  <a:pt x="424" y="271"/>
                  <a:pt x="428" y="271"/>
                </a:cubicBezTo>
                <a:cubicBezTo>
                  <a:pt x="432" y="271"/>
                  <a:pt x="437" y="271"/>
                  <a:pt x="442" y="272"/>
                </a:cubicBezTo>
                <a:cubicBezTo>
                  <a:pt x="443" y="272"/>
                  <a:pt x="443" y="271"/>
                  <a:pt x="443" y="271"/>
                </a:cubicBezTo>
                <a:cubicBezTo>
                  <a:pt x="446" y="265"/>
                  <a:pt x="449" y="260"/>
                  <a:pt x="453" y="256"/>
                </a:cubicBezTo>
                <a:cubicBezTo>
                  <a:pt x="453" y="255"/>
                  <a:pt x="453" y="255"/>
                  <a:pt x="453" y="254"/>
                </a:cubicBezTo>
                <a:cubicBezTo>
                  <a:pt x="451" y="250"/>
                  <a:pt x="448" y="246"/>
                  <a:pt x="446" y="242"/>
                </a:cubicBezTo>
                <a:cubicBezTo>
                  <a:pt x="444" y="239"/>
                  <a:pt x="445" y="235"/>
                  <a:pt x="447" y="234"/>
                </a:cubicBezTo>
                <a:cubicBezTo>
                  <a:pt x="453" y="230"/>
                  <a:pt x="458" y="226"/>
                  <a:pt x="464" y="222"/>
                </a:cubicBezTo>
                <a:cubicBezTo>
                  <a:pt x="466" y="220"/>
                  <a:pt x="469" y="221"/>
                  <a:pt x="471" y="223"/>
                </a:cubicBezTo>
                <a:cubicBezTo>
                  <a:pt x="475" y="227"/>
                  <a:pt x="478" y="230"/>
                  <a:pt x="481" y="234"/>
                </a:cubicBezTo>
                <a:cubicBezTo>
                  <a:pt x="481" y="235"/>
                  <a:pt x="482" y="235"/>
                  <a:pt x="483" y="234"/>
                </a:cubicBezTo>
                <a:cubicBezTo>
                  <a:pt x="488" y="232"/>
                  <a:pt x="494" y="231"/>
                  <a:pt x="500" y="231"/>
                </a:cubicBezTo>
                <a:cubicBezTo>
                  <a:pt x="501" y="230"/>
                  <a:pt x="501" y="230"/>
                  <a:pt x="501" y="229"/>
                </a:cubicBezTo>
                <a:cubicBezTo>
                  <a:pt x="503" y="225"/>
                  <a:pt x="504" y="220"/>
                  <a:pt x="505" y="216"/>
                </a:cubicBezTo>
                <a:cubicBezTo>
                  <a:pt x="506" y="213"/>
                  <a:pt x="509" y="210"/>
                  <a:pt x="512" y="211"/>
                </a:cubicBezTo>
                <a:cubicBezTo>
                  <a:pt x="518" y="212"/>
                  <a:pt x="525" y="213"/>
                  <a:pt x="532" y="214"/>
                </a:cubicBezTo>
                <a:cubicBezTo>
                  <a:pt x="535" y="214"/>
                  <a:pt x="536" y="217"/>
                  <a:pt x="536" y="221"/>
                </a:cubicBezTo>
                <a:cubicBezTo>
                  <a:pt x="536" y="225"/>
                  <a:pt x="536" y="230"/>
                  <a:pt x="535" y="235"/>
                </a:cubicBezTo>
                <a:cubicBezTo>
                  <a:pt x="535" y="236"/>
                  <a:pt x="536" y="236"/>
                  <a:pt x="536" y="237"/>
                </a:cubicBezTo>
                <a:close/>
                <a:moveTo>
                  <a:pt x="514" y="258"/>
                </a:moveTo>
                <a:cubicBezTo>
                  <a:pt x="537" y="262"/>
                  <a:pt x="553" y="284"/>
                  <a:pt x="549" y="307"/>
                </a:cubicBezTo>
                <a:cubicBezTo>
                  <a:pt x="545" y="330"/>
                  <a:pt x="523" y="346"/>
                  <a:pt x="500" y="342"/>
                </a:cubicBezTo>
                <a:cubicBezTo>
                  <a:pt x="477" y="338"/>
                  <a:pt x="461" y="316"/>
                  <a:pt x="465" y="293"/>
                </a:cubicBezTo>
                <a:cubicBezTo>
                  <a:pt x="469" y="269"/>
                  <a:pt x="491" y="254"/>
                  <a:pt x="514" y="258"/>
                </a:cubicBezTo>
                <a:close/>
                <a:moveTo>
                  <a:pt x="169" y="187"/>
                </a:moveTo>
                <a:cubicBezTo>
                  <a:pt x="214" y="187"/>
                  <a:pt x="250" y="224"/>
                  <a:pt x="250" y="269"/>
                </a:cubicBezTo>
                <a:cubicBezTo>
                  <a:pt x="250" y="314"/>
                  <a:pt x="214" y="351"/>
                  <a:pt x="169" y="351"/>
                </a:cubicBezTo>
                <a:cubicBezTo>
                  <a:pt x="124" y="351"/>
                  <a:pt x="87" y="314"/>
                  <a:pt x="87" y="269"/>
                </a:cubicBezTo>
                <a:cubicBezTo>
                  <a:pt x="87" y="224"/>
                  <a:pt x="124" y="187"/>
                  <a:pt x="169" y="187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213855" y="4012350"/>
            <a:ext cx="3519381" cy="1110625"/>
            <a:chOff x="7483987" y="3318688"/>
            <a:chExt cx="4701256" cy="1110625"/>
          </a:xfrm>
        </p:grpSpPr>
        <p:sp>
          <p:nvSpPr>
            <p:cNvPr id="38" name="矩形 37"/>
            <p:cNvSpPr/>
            <p:nvPr/>
          </p:nvSpPr>
          <p:spPr>
            <a:xfrm>
              <a:off x="7483988" y="3732519"/>
              <a:ext cx="4701255" cy="69679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7483987" y="3318688"/>
              <a:ext cx="4701252" cy="4138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在此添加文字标题</a:t>
              </a:r>
              <a:endParaRPr lang="zh-CN" altLang="en-US" sz="16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40" name="图片 39"/>
          <p:cNvPicPr>
            <a:picLocks noGrp="1" noChangeAspect="1"/>
          </p:cNvPicPr>
          <p:nvPr isPhoto="1"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25" y="2119142"/>
            <a:ext cx="5937051" cy="3920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5" grpId="0"/>
      <p:bldP spid="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Grp="1" noChangeAspect="1"/>
          </p:cNvPicPr>
          <p:nvPr isPhoto="1"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45" y="2088245"/>
            <a:ext cx="4488580" cy="299121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执行措施</a:t>
            </a:r>
            <a:endParaRPr lang="zh-CN" altLang="zh-CN" dirty="0"/>
          </a:p>
        </p:txBody>
      </p:sp>
      <p:sp>
        <p:nvSpPr>
          <p:cNvPr id="4" name="矩形 3"/>
          <p:cNvSpPr/>
          <p:nvPr/>
        </p:nvSpPr>
        <p:spPr>
          <a:xfrm>
            <a:off x="5201674" y="1823884"/>
            <a:ext cx="6896100" cy="35346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33541" y="1663700"/>
            <a:ext cx="2398637" cy="48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在此输入标题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63527" y="4517940"/>
            <a:ext cx="6534247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请在此添加正文并根据需要调整字体大小，建议采用合适行距和恰当对齐方式。请在此添加正文并根据需要调整字体大小，建议采用合适行距和恰当对齐方式。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71536" y="2442525"/>
            <a:ext cx="1447800" cy="1447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659411" y="4001497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在此输入标题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Group 59"/>
          <p:cNvGrpSpPr/>
          <p:nvPr/>
        </p:nvGrpSpPr>
        <p:grpSpPr>
          <a:xfrm>
            <a:off x="6096000" y="2832809"/>
            <a:ext cx="845635" cy="881062"/>
            <a:chOff x="-251803" y="2267153"/>
            <a:chExt cx="2078037" cy="2166938"/>
          </a:xfr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Freeform 22"/>
            <p:cNvSpPr/>
            <p:nvPr/>
          </p:nvSpPr>
          <p:spPr bwMode="auto">
            <a:xfrm>
              <a:off x="57759" y="2267153"/>
              <a:ext cx="1768475" cy="1522413"/>
            </a:xfrm>
            <a:custGeom>
              <a:avLst/>
              <a:gdLst>
                <a:gd name="T0" fmla="*/ 432 w 469"/>
                <a:gd name="T1" fmla="*/ 0 h 404"/>
                <a:gd name="T2" fmla="*/ 0 w 469"/>
                <a:gd name="T3" fmla="*/ 0 h 404"/>
                <a:gd name="T4" fmla="*/ 147 w 469"/>
                <a:gd name="T5" fmla="*/ 73 h 404"/>
                <a:gd name="T6" fmla="*/ 395 w 469"/>
                <a:gd name="T7" fmla="*/ 73 h 404"/>
                <a:gd name="T8" fmla="*/ 395 w 469"/>
                <a:gd name="T9" fmla="*/ 110 h 404"/>
                <a:gd name="T10" fmla="*/ 220 w 469"/>
                <a:gd name="T11" fmla="*/ 110 h 404"/>
                <a:gd name="T12" fmla="*/ 269 w 469"/>
                <a:gd name="T13" fmla="*/ 134 h 404"/>
                <a:gd name="T14" fmla="*/ 314 w 469"/>
                <a:gd name="T15" fmla="*/ 184 h 404"/>
                <a:gd name="T16" fmla="*/ 395 w 469"/>
                <a:gd name="T17" fmla="*/ 184 h 404"/>
                <a:gd name="T18" fmla="*/ 395 w 469"/>
                <a:gd name="T19" fmla="*/ 220 h 404"/>
                <a:gd name="T20" fmla="*/ 322 w 469"/>
                <a:gd name="T21" fmla="*/ 220 h 404"/>
                <a:gd name="T22" fmla="*/ 322 w 469"/>
                <a:gd name="T23" fmla="*/ 404 h 404"/>
                <a:gd name="T24" fmla="*/ 432 w 469"/>
                <a:gd name="T25" fmla="*/ 404 h 404"/>
                <a:gd name="T26" fmla="*/ 469 w 469"/>
                <a:gd name="T27" fmla="*/ 367 h 404"/>
                <a:gd name="T28" fmla="*/ 469 w 469"/>
                <a:gd name="T29" fmla="*/ 37 h 404"/>
                <a:gd name="T30" fmla="*/ 432 w 469"/>
                <a:gd name="T3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9" h="404">
                  <a:moveTo>
                    <a:pt x="4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7" y="73"/>
                    <a:pt x="147" y="73"/>
                    <a:pt x="147" y="73"/>
                  </a:cubicBezTo>
                  <a:cubicBezTo>
                    <a:pt x="395" y="73"/>
                    <a:pt x="395" y="73"/>
                    <a:pt x="395" y="73"/>
                  </a:cubicBezTo>
                  <a:cubicBezTo>
                    <a:pt x="395" y="110"/>
                    <a:pt x="395" y="110"/>
                    <a:pt x="395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69" y="134"/>
                    <a:pt x="269" y="134"/>
                    <a:pt x="269" y="134"/>
                  </a:cubicBezTo>
                  <a:cubicBezTo>
                    <a:pt x="288" y="144"/>
                    <a:pt x="304" y="163"/>
                    <a:pt x="314" y="184"/>
                  </a:cubicBezTo>
                  <a:cubicBezTo>
                    <a:pt x="395" y="184"/>
                    <a:pt x="395" y="184"/>
                    <a:pt x="395" y="184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22" y="220"/>
                    <a:pt x="322" y="220"/>
                    <a:pt x="322" y="220"/>
                  </a:cubicBezTo>
                  <a:cubicBezTo>
                    <a:pt x="322" y="404"/>
                    <a:pt x="322" y="404"/>
                    <a:pt x="322" y="404"/>
                  </a:cubicBezTo>
                  <a:cubicBezTo>
                    <a:pt x="432" y="404"/>
                    <a:pt x="432" y="404"/>
                    <a:pt x="432" y="404"/>
                  </a:cubicBezTo>
                  <a:cubicBezTo>
                    <a:pt x="452" y="404"/>
                    <a:pt x="469" y="387"/>
                    <a:pt x="469" y="367"/>
                  </a:cubicBezTo>
                  <a:cubicBezTo>
                    <a:pt x="469" y="37"/>
                    <a:pt x="469" y="37"/>
                    <a:pt x="469" y="37"/>
                  </a:cubicBezTo>
                  <a:cubicBezTo>
                    <a:pt x="469" y="17"/>
                    <a:pt x="452" y="0"/>
                    <a:pt x="43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3"/>
            <p:cNvSpPr>
              <a:spLocks noEditPoints="1"/>
            </p:cNvSpPr>
            <p:nvPr/>
          </p:nvSpPr>
          <p:spPr bwMode="auto">
            <a:xfrm>
              <a:off x="-251803" y="2314778"/>
              <a:ext cx="1384300" cy="2119313"/>
            </a:xfrm>
            <a:custGeom>
              <a:avLst/>
              <a:gdLst>
                <a:gd name="T0" fmla="*/ 334 w 367"/>
                <a:gd name="T1" fmla="*/ 154 h 562"/>
                <a:gd name="T2" fmla="*/ 33 w 367"/>
                <a:gd name="T3" fmla="*/ 3 h 562"/>
                <a:gd name="T4" fmla="*/ 20 w 367"/>
                <a:gd name="T5" fmla="*/ 0 h 562"/>
                <a:gd name="T6" fmla="*/ 0 w 367"/>
                <a:gd name="T7" fmla="*/ 24 h 562"/>
                <a:gd name="T8" fmla="*/ 0 w 367"/>
                <a:gd name="T9" fmla="*/ 354 h 562"/>
                <a:gd name="T10" fmla="*/ 33 w 367"/>
                <a:gd name="T11" fmla="*/ 407 h 562"/>
                <a:gd name="T12" fmla="*/ 334 w 367"/>
                <a:gd name="T13" fmla="*/ 558 h 562"/>
                <a:gd name="T14" fmla="*/ 348 w 367"/>
                <a:gd name="T15" fmla="*/ 562 h 562"/>
                <a:gd name="T16" fmla="*/ 367 w 367"/>
                <a:gd name="T17" fmla="*/ 538 h 562"/>
                <a:gd name="T18" fmla="*/ 367 w 367"/>
                <a:gd name="T19" fmla="*/ 207 h 562"/>
                <a:gd name="T20" fmla="*/ 334 w 367"/>
                <a:gd name="T21" fmla="*/ 154 h 562"/>
                <a:gd name="T22" fmla="*/ 257 w 367"/>
                <a:gd name="T23" fmla="*/ 391 h 562"/>
                <a:gd name="T24" fmla="*/ 220 w 367"/>
                <a:gd name="T25" fmla="*/ 336 h 562"/>
                <a:gd name="T26" fmla="*/ 257 w 367"/>
                <a:gd name="T27" fmla="*/ 281 h 562"/>
                <a:gd name="T28" fmla="*/ 294 w 367"/>
                <a:gd name="T29" fmla="*/ 336 h 562"/>
                <a:gd name="T30" fmla="*/ 257 w 367"/>
                <a:gd name="T31" fmla="*/ 391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7" h="562">
                  <a:moveTo>
                    <a:pt x="334" y="154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28" y="1"/>
                    <a:pt x="24" y="0"/>
                    <a:pt x="20" y="0"/>
                  </a:cubicBezTo>
                  <a:cubicBezTo>
                    <a:pt x="8" y="0"/>
                    <a:pt x="0" y="9"/>
                    <a:pt x="0" y="24"/>
                  </a:cubicBezTo>
                  <a:cubicBezTo>
                    <a:pt x="0" y="354"/>
                    <a:pt x="0" y="354"/>
                    <a:pt x="0" y="354"/>
                  </a:cubicBezTo>
                  <a:cubicBezTo>
                    <a:pt x="0" y="374"/>
                    <a:pt x="15" y="398"/>
                    <a:pt x="33" y="407"/>
                  </a:cubicBezTo>
                  <a:cubicBezTo>
                    <a:pt x="334" y="558"/>
                    <a:pt x="334" y="558"/>
                    <a:pt x="334" y="558"/>
                  </a:cubicBezTo>
                  <a:cubicBezTo>
                    <a:pt x="339" y="560"/>
                    <a:pt x="344" y="562"/>
                    <a:pt x="348" y="562"/>
                  </a:cubicBezTo>
                  <a:cubicBezTo>
                    <a:pt x="359" y="562"/>
                    <a:pt x="367" y="553"/>
                    <a:pt x="367" y="538"/>
                  </a:cubicBezTo>
                  <a:cubicBezTo>
                    <a:pt x="367" y="207"/>
                    <a:pt x="367" y="207"/>
                    <a:pt x="367" y="207"/>
                  </a:cubicBezTo>
                  <a:cubicBezTo>
                    <a:pt x="367" y="187"/>
                    <a:pt x="352" y="163"/>
                    <a:pt x="334" y="154"/>
                  </a:cubicBezTo>
                  <a:close/>
                  <a:moveTo>
                    <a:pt x="257" y="391"/>
                  </a:moveTo>
                  <a:cubicBezTo>
                    <a:pt x="237" y="391"/>
                    <a:pt x="220" y="366"/>
                    <a:pt x="220" y="336"/>
                  </a:cubicBezTo>
                  <a:cubicBezTo>
                    <a:pt x="220" y="305"/>
                    <a:pt x="237" y="281"/>
                    <a:pt x="257" y="281"/>
                  </a:cubicBezTo>
                  <a:cubicBezTo>
                    <a:pt x="277" y="281"/>
                    <a:pt x="294" y="305"/>
                    <a:pt x="294" y="336"/>
                  </a:cubicBezTo>
                  <a:cubicBezTo>
                    <a:pt x="294" y="366"/>
                    <a:pt x="277" y="391"/>
                    <a:pt x="257" y="39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7983072" y="2442525"/>
            <a:ext cx="1447800" cy="1447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870947" y="4001497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在此输入标题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237277" y="2442525"/>
            <a:ext cx="1447800" cy="1447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125152" y="4001497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在此输入标题</a:t>
            </a:r>
            <a:endParaRPr lang="zh-CN" altLang="en-US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7"/>
          <p:cNvSpPr>
            <a:spLocks noEditPoints="1"/>
          </p:cNvSpPr>
          <p:nvPr/>
        </p:nvSpPr>
        <p:spPr bwMode="auto">
          <a:xfrm>
            <a:off x="8332964" y="2887071"/>
            <a:ext cx="748016" cy="696783"/>
          </a:xfrm>
          <a:custGeom>
            <a:avLst/>
            <a:gdLst>
              <a:gd name="T0" fmla="*/ 52468 w 177"/>
              <a:gd name="T1" fmla="*/ 159100 h 164"/>
              <a:gd name="T2" fmla="*/ 32158 w 177"/>
              <a:gd name="T3" fmla="*/ 159100 h 164"/>
              <a:gd name="T4" fmla="*/ 1693 w 177"/>
              <a:gd name="T5" fmla="*/ 133711 h 164"/>
              <a:gd name="T6" fmla="*/ 20310 w 177"/>
              <a:gd name="T7" fmla="*/ 79550 h 164"/>
              <a:gd name="T8" fmla="*/ 60930 w 177"/>
              <a:gd name="T9" fmla="*/ 93090 h 164"/>
              <a:gd name="T10" fmla="*/ 81240 w 177"/>
              <a:gd name="T11" fmla="*/ 88013 h 164"/>
              <a:gd name="T12" fmla="*/ 81240 w 177"/>
              <a:gd name="T13" fmla="*/ 99860 h 164"/>
              <a:gd name="T14" fmla="*/ 93088 w 177"/>
              <a:gd name="T15" fmla="*/ 138789 h 164"/>
              <a:gd name="T16" fmla="*/ 52468 w 177"/>
              <a:gd name="T17" fmla="*/ 159100 h 164"/>
              <a:gd name="T18" fmla="*/ 60930 w 177"/>
              <a:gd name="T19" fmla="*/ 79550 h 164"/>
              <a:gd name="T20" fmla="*/ 20310 w 177"/>
              <a:gd name="T21" fmla="*/ 38929 h 164"/>
              <a:gd name="T22" fmla="*/ 60930 w 177"/>
              <a:gd name="T23" fmla="*/ 0 h 164"/>
              <a:gd name="T24" fmla="*/ 99858 w 177"/>
              <a:gd name="T25" fmla="*/ 38929 h 164"/>
              <a:gd name="T26" fmla="*/ 60930 w 177"/>
              <a:gd name="T27" fmla="*/ 79550 h 164"/>
              <a:gd name="T28" fmla="*/ 218334 w 177"/>
              <a:gd name="T29" fmla="*/ 277578 h 164"/>
              <a:gd name="T30" fmla="*/ 82933 w 177"/>
              <a:gd name="T31" fmla="*/ 277578 h 164"/>
              <a:gd name="T32" fmla="*/ 40620 w 177"/>
              <a:gd name="T33" fmla="*/ 236957 h 164"/>
              <a:gd name="T34" fmla="*/ 94780 w 177"/>
              <a:gd name="T35" fmla="*/ 148944 h 164"/>
              <a:gd name="T36" fmla="*/ 150633 w 177"/>
              <a:gd name="T37" fmla="*/ 170947 h 164"/>
              <a:gd name="T38" fmla="*/ 204794 w 177"/>
              <a:gd name="T39" fmla="*/ 148944 h 164"/>
              <a:gd name="T40" fmla="*/ 258954 w 177"/>
              <a:gd name="T41" fmla="*/ 236957 h 164"/>
              <a:gd name="T42" fmla="*/ 218334 w 177"/>
              <a:gd name="T43" fmla="*/ 277578 h 164"/>
              <a:gd name="T44" fmla="*/ 150633 w 177"/>
              <a:gd name="T45" fmla="*/ 159100 h 164"/>
              <a:gd name="T46" fmla="*/ 89703 w 177"/>
              <a:gd name="T47" fmla="*/ 99860 h 164"/>
              <a:gd name="T48" fmla="*/ 150633 w 177"/>
              <a:gd name="T49" fmla="*/ 38929 h 164"/>
              <a:gd name="T50" fmla="*/ 209871 w 177"/>
              <a:gd name="T51" fmla="*/ 99860 h 164"/>
              <a:gd name="T52" fmla="*/ 150633 w 177"/>
              <a:gd name="T53" fmla="*/ 159100 h 164"/>
              <a:gd name="T54" fmla="*/ 238644 w 177"/>
              <a:gd name="T55" fmla="*/ 79550 h 164"/>
              <a:gd name="T56" fmla="*/ 199716 w 177"/>
              <a:gd name="T57" fmla="*/ 38929 h 164"/>
              <a:gd name="T58" fmla="*/ 238644 w 177"/>
              <a:gd name="T59" fmla="*/ 0 h 164"/>
              <a:gd name="T60" fmla="*/ 279264 w 177"/>
              <a:gd name="T61" fmla="*/ 38929 h 164"/>
              <a:gd name="T62" fmla="*/ 238644 w 177"/>
              <a:gd name="T63" fmla="*/ 79550 h 164"/>
              <a:gd name="T64" fmla="*/ 269109 w 177"/>
              <a:gd name="T65" fmla="*/ 159100 h 164"/>
              <a:gd name="T66" fmla="*/ 247106 w 177"/>
              <a:gd name="T67" fmla="*/ 159100 h 164"/>
              <a:gd name="T68" fmla="*/ 206486 w 177"/>
              <a:gd name="T69" fmla="*/ 138789 h 164"/>
              <a:gd name="T70" fmla="*/ 220026 w 177"/>
              <a:gd name="T71" fmla="*/ 99860 h 164"/>
              <a:gd name="T72" fmla="*/ 218334 w 177"/>
              <a:gd name="T73" fmla="*/ 88013 h 164"/>
              <a:gd name="T74" fmla="*/ 238644 w 177"/>
              <a:gd name="T75" fmla="*/ 93090 h 164"/>
              <a:gd name="T76" fmla="*/ 279264 w 177"/>
              <a:gd name="T77" fmla="*/ 79550 h 164"/>
              <a:gd name="T78" fmla="*/ 299574 w 177"/>
              <a:gd name="T79" fmla="*/ 133711 h 164"/>
              <a:gd name="T80" fmla="*/ 269109 w 177"/>
              <a:gd name="T81" fmla="*/ 159100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endParaRPr lang="en-US" altLang="zh-CN"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EditPoints="1"/>
          </p:cNvSpPr>
          <p:nvPr/>
        </p:nvSpPr>
        <p:spPr bwMode="auto">
          <a:xfrm>
            <a:off x="10521785" y="2764727"/>
            <a:ext cx="913094" cy="909383"/>
          </a:xfrm>
          <a:custGeom>
            <a:avLst/>
            <a:gdLst>
              <a:gd name="T0" fmla="*/ 236296 w 152"/>
              <a:gd name="T1" fmla="*/ 253695 h 152"/>
              <a:gd name="T2" fmla="*/ 221213 w 152"/>
              <a:gd name="T3" fmla="*/ 247019 h 152"/>
              <a:gd name="T4" fmla="*/ 169261 w 152"/>
              <a:gd name="T5" fmla="*/ 195278 h 152"/>
              <a:gd name="T6" fmla="*/ 108931 w 152"/>
              <a:gd name="T7" fmla="*/ 213638 h 152"/>
              <a:gd name="T8" fmla="*/ 0 w 152"/>
              <a:gd name="T9" fmla="*/ 106819 h 152"/>
              <a:gd name="T10" fmla="*/ 108931 w 152"/>
              <a:gd name="T11" fmla="*/ 0 h 152"/>
              <a:gd name="T12" fmla="*/ 216185 w 152"/>
              <a:gd name="T13" fmla="*/ 106819 h 152"/>
              <a:gd name="T14" fmla="*/ 197751 w 152"/>
              <a:gd name="T15" fmla="*/ 166905 h 152"/>
              <a:gd name="T16" fmla="*/ 249702 w 152"/>
              <a:gd name="T17" fmla="*/ 220314 h 152"/>
              <a:gd name="T18" fmla="*/ 254730 w 152"/>
              <a:gd name="T19" fmla="*/ 233666 h 152"/>
              <a:gd name="T20" fmla="*/ 236296 w 152"/>
              <a:gd name="T21" fmla="*/ 253695 h 152"/>
              <a:gd name="T22" fmla="*/ 108931 w 152"/>
              <a:gd name="T23" fmla="*/ 38388 h 152"/>
              <a:gd name="T24" fmla="*/ 40221 w 152"/>
              <a:gd name="T25" fmla="*/ 106819 h 152"/>
              <a:gd name="T26" fmla="*/ 108931 w 152"/>
              <a:gd name="T27" fmla="*/ 175250 h 152"/>
              <a:gd name="T28" fmla="*/ 177641 w 152"/>
              <a:gd name="T29" fmla="*/ 106819 h 152"/>
              <a:gd name="T30" fmla="*/ 108931 w 152"/>
              <a:gd name="T31" fmla="*/ 38388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endParaRPr lang="en-US" altLang="zh-CN"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/>
      <p:bldP spid="12" grpId="0" animBg="1"/>
      <p:bldP spid="13" grpId="0"/>
      <p:bldP spid="14" grpId="0" animBg="1"/>
      <p:bldP spid="15" grpId="0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31834" y="1213881"/>
            <a:ext cx="512832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6000" dirty="0">
                <a:latin typeface="站酷高端黑" panose="02010600030101010101" pitchFamily="2" charset="-122"/>
                <a:ea typeface="站酷高端黑" panose="02010600030101010101" pitchFamily="2" charset="-122"/>
                <a:sym typeface="+mn-lt"/>
              </a:rPr>
              <a:t>感谢聆听</a:t>
            </a:r>
            <a:endParaRPr lang="zh-CN" altLang="en-US" sz="6000" dirty="0">
              <a:latin typeface="站酷高端黑" panose="02010600030101010101" pitchFamily="2" charset="-122"/>
              <a:ea typeface="站酷高端黑" panose="02010600030101010101" pitchFamily="2" charset="-122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63038" y="2876761"/>
            <a:ext cx="9265920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b="1" dirty="0">
                <a:cs typeface="+mn-ea"/>
                <a:sym typeface="+mn-lt"/>
              </a:rPr>
              <a:t>Please text your title here. Your content to play here.</a:t>
            </a:r>
            <a:endParaRPr lang="en-US" altLang="zh-CN" b="1" dirty="0">
              <a:cs typeface="+mn-ea"/>
              <a:sym typeface="+mn-lt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388">
      <a:dk1>
        <a:srgbClr val="FFFFFF"/>
      </a:dk1>
      <a:lt1>
        <a:srgbClr val="000000"/>
      </a:lt1>
      <a:dk2>
        <a:srgbClr val="FFFFFF"/>
      </a:dk2>
      <a:lt2>
        <a:srgbClr val="3F3F3F"/>
      </a:lt2>
      <a:accent1>
        <a:srgbClr val="FFFFFF"/>
      </a:accent1>
      <a:accent2>
        <a:srgbClr val="FFFFFF"/>
      </a:accent2>
      <a:accent3>
        <a:srgbClr val="7F7F7F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qjo1st3">
      <a:majorFont>
        <a:latin typeface="Arial"/>
        <a:ea typeface="SimHei"/>
        <a:cs typeface=""/>
      </a:majorFont>
      <a:minorFont>
        <a:latin typeface="Arial"/>
        <a:ea typeface="Sim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1995</Words>
  <Application>WPS 演示</Application>
  <PresentationFormat>宽屏</PresentationFormat>
  <Paragraphs>264</Paragraphs>
  <Slides>20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楷体</vt:lpstr>
      <vt:lpstr>黑体</vt:lpstr>
      <vt:lpstr>庞门正道标题体</vt:lpstr>
      <vt:lpstr>Calibri</vt:lpstr>
      <vt:lpstr>微软雅黑</vt:lpstr>
      <vt:lpstr>站酷酷黑</vt:lpstr>
      <vt:lpstr>Arial Unicode MS</vt:lpstr>
      <vt:lpstr>等线</vt:lpstr>
      <vt:lpstr>华文细黑</vt:lpstr>
      <vt:lpstr>站酷高端黑</vt:lpstr>
      <vt:lpstr>Office 主题</vt:lpstr>
      <vt:lpstr>PowerPoint 演示文稿</vt:lpstr>
      <vt:lpstr>PowerPoint 演示文稿</vt:lpstr>
      <vt:lpstr>PowerPoint 演示文稿</vt:lpstr>
      <vt:lpstr>工作情况综述 </vt:lpstr>
      <vt:lpstr>指标完成情况 </vt:lpstr>
      <vt:lpstr>重点工作概述 </vt:lpstr>
      <vt:lpstr>PowerPoint 演示文稿</vt:lpstr>
      <vt:lpstr>工作达标情况 </vt:lpstr>
      <vt:lpstr>计划完成情况</vt:lpstr>
      <vt:lpstr>PowerPoint 演示文稿</vt:lpstr>
      <vt:lpstr>项目成果概述</vt:lpstr>
      <vt:lpstr>项目情况介绍 </vt:lpstr>
      <vt:lpstr>PowerPoint 演示文稿</vt:lpstr>
      <vt:lpstr>不足之处</vt:lpstr>
      <vt:lpstr>改进对策</vt:lpstr>
      <vt:lpstr>PowerPoint 演示文稿</vt:lpstr>
      <vt:lpstr>工作总体思路 </vt:lpstr>
      <vt:lpstr>具体实施规划 </vt:lpstr>
      <vt:lpstr>执行措施</vt:lpstr>
      <vt:lpstr>PowerPoint 演示文稿</vt:lpstr>
    </vt:vector>
  </TitlesOfParts>
  <Company>稻壳儿</Company>
  <LinksUpToDate>false</LinksUpToDate>
  <SharedDoc>false</SharedDoc>
  <HyperlinksChanged>false</HyperlinksChanged>
  <AppVersion>14.0000</AppVersion>
  <Manager>尘电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沉淀先生</dc:creator>
  <dc:description>尘电</dc:description>
  <cp:lastModifiedBy>admin</cp:lastModifiedBy>
  <cp:revision>219</cp:revision>
  <dcterms:created xsi:type="dcterms:W3CDTF">2017-11-09T01:47:00Z</dcterms:created>
  <dcterms:modified xsi:type="dcterms:W3CDTF">2018-09-05T09:56:17Z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