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8" r:id="rId5"/>
    <p:sldId id="263" r:id="rId6"/>
    <p:sldId id="265" r:id="rId7"/>
    <p:sldId id="266" r:id="rId8"/>
    <p:sldId id="261" r:id="rId9"/>
    <p:sldId id="267" r:id="rId10"/>
    <p:sldId id="269" r:id="rId11"/>
    <p:sldId id="264" r:id="rId12"/>
    <p:sldId id="262" r:id="rId13"/>
    <p:sldId id="270" r:id="rId14"/>
    <p:sldId id="271" r:id="rId15"/>
    <p:sldId id="274" r:id="rId16"/>
    <p:sldId id="272" r:id="rId17"/>
    <p:sldId id="273" r:id="rId18"/>
    <p:sldId id="26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3DB"/>
    <a:srgbClr val="7BB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9" d="100"/>
          <a:sy n="59" d="100"/>
        </p:scale>
        <p:origin x="1570" y="6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b="0" i="0">
          <a:latin typeface="Poppins Light" charset="0"/>
          <a:ea typeface="Poppins Light" charset="0"/>
          <a:cs typeface="Poppins Light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2-4AD4-9F08-13E5B94FF07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2-4AD4-9F08-13E5B94FF07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2-4AD4-9F08-13E5B94FF07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2-4AD4-9F08-13E5B94FF0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/>
                    </a:solidFill>
                    <a:latin typeface="Montserrat" panose="00000500000000000000" pitchFamily="50" charset="0"/>
                    <a:ea typeface="Montserrat" panose="00000500000000000000" pitchFamily="50" charset="0"/>
                    <a:cs typeface="Montserrat" panose="00000500000000000000" pitchFamily="50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2-4AD4-9F08-13E5B94FF0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6602-4AD4-9F08-13E5B94FF07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6602-4AD4-9F08-13E5B94FF07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6602-4AD4-9F08-13E5B94FF07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6602-4AD4-9F08-13E5B94FF0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/>
                    </a:solidFill>
                    <a:latin typeface="Montserrat" panose="00000500000000000000" pitchFamily="50" charset="0"/>
                    <a:ea typeface="Montserrat" panose="00000500000000000000" pitchFamily="50" charset="0"/>
                    <a:cs typeface="Montserrat" panose="00000500000000000000" pitchFamily="50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4.7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602-4AD4-9F08-13E5B94FF0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CAE3DB"/>
            </a:solidFill>
            <a:ln w="9525" cap="flat" cmpd="sng" algn="ctr"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AE3DB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6602-4AD4-9F08-13E5B94FF071}"/>
              </c:ext>
            </c:extLst>
          </c:dPt>
          <c:dPt>
            <c:idx val="1"/>
            <c:invertIfNegative val="0"/>
            <c:bubble3D val="0"/>
            <c:spPr>
              <a:solidFill>
                <a:srgbClr val="CAE3DB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6602-4AD4-9F08-13E5B94FF071}"/>
              </c:ext>
            </c:extLst>
          </c:dPt>
          <c:dPt>
            <c:idx val="2"/>
            <c:invertIfNegative val="0"/>
            <c:bubble3D val="0"/>
            <c:spPr>
              <a:solidFill>
                <a:srgbClr val="CAE3DB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6602-4AD4-9F08-13E5B94FF071}"/>
              </c:ext>
            </c:extLst>
          </c:dPt>
          <c:dPt>
            <c:idx val="3"/>
            <c:invertIfNegative val="0"/>
            <c:bubble3D val="0"/>
            <c:spPr>
              <a:solidFill>
                <a:srgbClr val="CAE3DB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6602-4AD4-9F08-13E5B94FF0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/>
                    </a:solidFill>
                    <a:latin typeface="Montserrat" panose="00000500000000000000" pitchFamily="50" charset="0"/>
                    <a:ea typeface="Montserrat" panose="00000500000000000000" pitchFamily="50" charset="0"/>
                    <a:cs typeface="Montserrat" panose="00000500000000000000" pitchFamily="50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6602-4AD4-9F08-13E5B94FF0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788910416"/>
        <c:axId val="788915312"/>
      </c:barChart>
      <c:catAx>
        <c:axId val="788910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788915312"/>
        <c:crosses val="autoZero"/>
        <c:auto val="1"/>
        <c:lblAlgn val="ctr"/>
        <c:lblOffset val="100"/>
        <c:noMultiLvlLbl val="0"/>
      </c:catAx>
      <c:valAx>
        <c:axId val="788915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alpha val="7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2"/>
                </a:solidFill>
                <a:latin typeface="Montserrat" panose="00000500000000000000" pitchFamily="50" charset="0"/>
                <a:ea typeface="Montserrat" panose="00000500000000000000" pitchFamily="50" charset="0"/>
                <a:cs typeface="Montserrat" panose="00000500000000000000" pitchFamily="50" charset="0"/>
              </a:defRPr>
            </a:pPr>
            <a:endParaRPr lang="zh-CN"/>
          </a:p>
        </c:txPr>
        <c:crossAx val="78891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5BF249-E574-42CE-9EEA-5F6594A8BC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2D3C817B-AD2E-4F7A-BB79-F66EC2EB30A7}"/>
              </a:ext>
            </a:extLst>
          </p:cNvPr>
          <p:cNvSpPr txBox="1"/>
          <p:nvPr/>
        </p:nvSpPr>
        <p:spPr>
          <a:xfrm>
            <a:off x="1966447" y="1407848"/>
            <a:ext cx="1107996" cy="2574521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小清新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5243DB85-9E3C-4F70-B182-7ACCF0F8F387}"/>
              </a:ext>
            </a:extLst>
          </p:cNvPr>
          <p:cNvSpPr txBox="1"/>
          <p:nvPr/>
        </p:nvSpPr>
        <p:spPr>
          <a:xfrm>
            <a:off x="3251209" y="2923344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C758EDBD-2AE4-48CD-A045-741B5C5C1FC9}"/>
              </a:ext>
            </a:extLst>
          </p:cNvPr>
          <p:cNvSpPr txBox="1"/>
          <p:nvPr/>
        </p:nvSpPr>
        <p:spPr>
          <a:xfrm>
            <a:off x="3233454" y="2541221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187168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57433" y="1748623"/>
            <a:ext cx="692497" cy="3438220"/>
            <a:chOff x="3586504" y="1679194"/>
            <a:chExt cx="692497" cy="3438220"/>
          </a:xfrm>
        </p:grpSpPr>
        <p:sp>
          <p:nvSpPr>
            <p:cNvPr id="13" name="文本框 5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4" name="文本框 6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01</a:t>
              </a:r>
              <a:endParaRPr lang="zh-CN" altLang="en-US" sz="28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1067" y="1748623"/>
            <a:ext cx="692497" cy="3438220"/>
            <a:chOff x="3586504" y="1679194"/>
            <a:chExt cx="692497" cy="3438220"/>
          </a:xfrm>
        </p:grpSpPr>
        <p:sp>
          <p:nvSpPr>
            <p:cNvPr id="11" name="文本框 9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02</a:t>
              </a:r>
              <a:endParaRPr lang="zh-CN" altLang="en-US" sz="28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01319" y="1748623"/>
            <a:ext cx="692497" cy="3438220"/>
            <a:chOff x="3586504" y="1679194"/>
            <a:chExt cx="692497" cy="3438220"/>
          </a:xfrm>
        </p:grpSpPr>
        <p:sp>
          <p:nvSpPr>
            <p:cNvPr id="9" name="文本框 12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03</a:t>
              </a:r>
              <a:endParaRPr lang="zh-CN" altLang="en-US" sz="28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81571" y="1748623"/>
            <a:ext cx="692497" cy="3438220"/>
            <a:chOff x="3586504" y="1679194"/>
            <a:chExt cx="692497" cy="3438220"/>
          </a:xfrm>
        </p:grpSpPr>
        <p:sp>
          <p:nvSpPr>
            <p:cNvPr id="7" name="文本框 15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8" name="文本框 16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04</a:t>
              </a:r>
              <a:endParaRPr lang="zh-CN" altLang="en-US" sz="2800" dirty="0"/>
            </a:p>
          </p:txBody>
        </p:sp>
      </p:grpSp>
      <p:sp>
        <p:nvSpPr>
          <p:cNvPr id="6" name="文本框 17"/>
          <p:cNvSpPr txBox="1"/>
          <p:nvPr/>
        </p:nvSpPr>
        <p:spPr>
          <a:xfrm>
            <a:off x="2717931" y="1671157"/>
            <a:ext cx="1107996" cy="17866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dirty="0">
                <a:latin typeface="隶书" panose="02010509060101010101" pitchFamily="49" charset="-122"/>
                <a:ea typeface="隶书" panose="02010509060101010101" pitchFamily="49" charset="-122"/>
              </a:rPr>
              <a:t>目录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1959CA-3E5B-4CE9-BD02-7C2CB1500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6819939-FB18-41C4-8454-400F31D50778}"/>
              </a:ext>
            </a:extLst>
          </p:cNvPr>
          <p:cNvGrpSpPr/>
          <p:nvPr/>
        </p:nvGrpSpPr>
        <p:grpSpPr>
          <a:xfrm>
            <a:off x="2921596" y="1846278"/>
            <a:ext cx="692497" cy="3438220"/>
            <a:chOff x="3586504" y="1679194"/>
            <a:chExt cx="692497" cy="3438220"/>
          </a:xfrm>
        </p:grpSpPr>
        <p:sp>
          <p:nvSpPr>
            <p:cNvPr id="4" name="文本框 5">
              <a:extLst>
                <a:ext uri="{FF2B5EF4-FFF2-40B4-BE49-F238E27FC236}">
                  <a16:creationId xmlns:a16="http://schemas.microsoft.com/office/drawing/2014/main" id="{7BCC9941-D925-44BF-AA3A-229445FF799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E6B8A392-DD3D-4BB9-9915-E1D61EC0020D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01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4338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_1">
            <a:extLst>
              <a:ext uri="{FF2B5EF4-FFF2-40B4-BE49-F238E27FC236}">
                <a16:creationId xmlns:a16="http://schemas.microsoft.com/office/drawing/2014/main" id="{48D50990-AD93-4E93-A26F-C9F2BFE65041}"/>
              </a:ext>
            </a:extLst>
          </p:cNvPr>
          <p:cNvSpPr/>
          <p:nvPr/>
        </p:nvSpPr>
        <p:spPr>
          <a:xfrm>
            <a:off x="1587922" y="1778374"/>
            <a:ext cx="2185129" cy="233603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CA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3" name="品 2">
            <a:extLst>
              <a:ext uri="{FF2B5EF4-FFF2-40B4-BE49-F238E27FC236}">
                <a16:creationId xmlns:a16="http://schemas.microsoft.com/office/drawing/2014/main" id="{5DC4754E-7CFF-4DF8-B6AB-FD0781C96758}"/>
              </a:ext>
            </a:extLst>
          </p:cNvPr>
          <p:cNvSpPr/>
          <p:nvPr/>
        </p:nvSpPr>
        <p:spPr>
          <a:xfrm>
            <a:off x="8146788" y="1797461"/>
            <a:ext cx="2336035" cy="2336034"/>
          </a:xfrm>
          <a:prstGeom prst="ellipse">
            <a:avLst/>
          </a:prstGeom>
          <a:solidFill>
            <a:srgbClr val="CA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 sz="1400"/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0146CD63-DDB6-4441-8FA3-5610A810A796}"/>
              </a:ext>
            </a:extLst>
          </p:cNvPr>
          <p:cNvSpPr/>
          <p:nvPr/>
        </p:nvSpPr>
        <p:spPr>
          <a:xfrm>
            <a:off x="3773051" y="1797461"/>
            <a:ext cx="2185129" cy="233603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7BB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 sz="1400"/>
          </a:p>
        </p:txBody>
      </p:sp>
      <p:sp>
        <p:nvSpPr>
          <p:cNvPr id="5" name="品 1_4">
            <a:extLst>
              <a:ext uri="{FF2B5EF4-FFF2-40B4-BE49-F238E27FC236}">
                <a16:creationId xmlns:a16="http://schemas.microsoft.com/office/drawing/2014/main" id="{3A66A678-9139-4D0C-8D90-7618AC507B21}"/>
              </a:ext>
            </a:extLst>
          </p:cNvPr>
          <p:cNvSpPr/>
          <p:nvPr/>
        </p:nvSpPr>
        <p:spPr>
          <a:xfrm>
            <a:off x="5958180" y="1797461"/>
            <a:ext cx="2185129" cy="233603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CA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16" name="文本框 99">
            <a:extLst>
              <a:ext uri="{FF2B5EF4-FFF2-40B4-BE49-F238E27FC236}">
                <a16:creationId xmlns:a16="http://schemas.microsoft.com/office/drawing/2014/main" id="{B3CC9EF1-F2A9-4948-B250-0C563C467C9D}"/>
              </a:ext>
            </a:extLst>
          </p:cNvPr>
          <p:cNvSpPr txBox="1"/>
          <p:nvPr/>
        </p:nvSpPr>
        <p:spPr>
          <a:xfrm>
            <a:off x="1853644" y="2733656"/>
            <a:ext cx="1653683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17" name="文本框 100">
            <a:extLst>
              <a:ext uri="{FF2B5EF4-FFF2-40B4-BE49-F238E27FC236}">
                <a16:creationId xmlns:a16="http://schemas.microsoft.com/office/drawing/2014/main" id="{2036246A-16D9-4BFC-B200-34C145ABA603}"/>
              </a:ext>
            </a:extLst>
          </p:cNvPr>
          <p:cNvSpPr txBox="1"/>
          <p:nvPr/>
        </p:nvSpPr>
        <p:spPr>
          <a:xfrm>
            <a:off x="1850165" y="2403076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8" name="文本框 99">
            <a:extLst>
              <a:ext uri="{FF2B5EF4-FFF2-40B4-BE49-F238E27FC236}">
                <a16:creationId xmlns:a16="http://schemas.microsoft.com/office/drawing/2014/main" id="{16E044C8-FFB3-4B53-B77A-10FEDE0AF012}"/>
              </a:ext>
            </a:extLst>
          </p:cNvPr>
          <p:cNvSpPr txBox="1"/>
          <p:nvPr/>
        </p:nvSpPr>
        <p:spPr>
          <a:xfrm>
            <a:off x="4101174" y="2733656"/>
            <a:ext cx="1653683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19" name="文本框 100">
            <a:extLst>
              <a:ext uri="{FF2B5EF4-FFF2-40B4-BE49-F238E27FC236}">
                <a16:creationId xmlns:a16="http://schemas.microsoft.com/office/drawing/2014/main" id="{0E4C8A53-48FF-4049-AA88-AEB7126768CA}"/>
              </a:ext>
            </a:extLst>
          </p:cNvPr>
          <p:cNvSpPr txBox="1"/>
          <p:nvPr/>
        </p:nvSpPr>
        <p:spPr>
          <a:xfrm>
            <a:off x="4097695" y="2403076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0" name="文本框 99">
            <a:extLst>
              <a:ext uri="{FF2B5EF4-FFF2-40B4-BE49-F238E27FC236}">
                <a16:creationId xmlns:a16="http://schemas.microsoft.com/office/drawing/2014/main" id="{2A84EA95-325B-46CB-832A-0C156AD659B8}"/>
              </a:ext>
            </a:extLst>
          </p:cNvPr>
          <p:cNvSpPr txBox="1"/>
          <p:nvPr/>
        </p:nvSpPr>
        <p:spPr>
          <a:xfrm>
            <a:off x="6286303" y="2724112"/>
            <a:ext cx="1653683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21" name="文本框 100">
            <a:extLst>
              <a:ext uri="{FF2B5EF4-FFF2-40B4-BE49-F238E27FC236}">
                <a16:creationId xmlns:a16="http://schemas.microsoft.com/office/drawing/2014/main" id="{4C284717-60D2-4C5B-9C51-1EE2D3FCB261}"/>
              </a:ext>
            </a:extLst>
          </p:cNvPr>
          <p:cNvSpPr txBox="1"/>
          <p:nvPr/>
        </p:nvSpPr>
        <p:spPr>
          <a:xfrm>
            <a:off x="6282824" y="2393532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2" name="文本框 99">
            <a:extLst>
              <a:ext uri="{FF2B5EF4-FFF2-40B4-BE49-F238E27FC236}">
                <a16:creationId xmlns:a16="http://schemas.microsoft.com/office/drawing/2014/main" id="{DBCE6E7D-44D1-4005-AA54-377A376C4E80}"/>
              </a:ext>
            </a:extLst>
          </p:cNvPr>
          <p:cNvSpPr txBox="1"/>
          <p:nvPr/>
        </p:nvSpPr>
        <p:spPr>
          <a:xfrm>
            <a:off x="8540009" y="2724112"/>
            <a:ext cx="1653683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23" name="文本框 100">
            <a:extLst>
              <a:ext uri="{FF2B5EF4-FFF2-40B4-BE49-F238E27FC236}">
                <a16:creationId xmlns:a16="http://schemas.microsoft.com/office/drawing/2014/main" id="{4D3C2011-0746-45E2-B6CC-322A54CC7157}"/>
              </a:ext>
            </a:extLst>
          </p:cNvPr>
          <p:cNvSpPr txBox="1"/>
          <p:nvPr/>
        </p:nvSpPr>
        <p:spPr>
          <a:xfrm>
            <a:off x="8536530" y="2393532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4" name="文本框 4">
            <a:extLst>
              <a:ext uri="{FF2B5EF4-FFF2-40B4-BE49-F238E27FC236}">
                <a16:creationId xmlns:a16="http://schemas.microsoft.com/office/drawing/2014/main" id="{C942BB10-3271-4B0C-A516-46F8A39C8BC5}"/>
              </a:ext>
            </a:extLst>
          </p:cNvPr>
          <p:cNvSpPr txBox="1"/>
          <p:nvPr/>
        </p:nvSpPr>
        <p:spPr>
          <a:xfrm>
            <a:off x="1273371" y="4428242"/>
            <a:ext cx="9645257" cy="126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 And I've waited longer for you than I've waited for any woman. 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</a:t>
            </a:r>
          </a:p>
        </p:txBody>
      </p:sp>
    </p:spTree>
    <p:extLst>
      <p:ext uri="{BB962C8B-B14F-4D97-AF65-F5344CB8AC3E}">
        <p14:creationId xmlns:p14="http://schemas.microsoft.com/office/powerpoint/2010/main" val="3538869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2">
            <a:extLst>
              <a:ext uri="{FF2B5EF4-FFF2-40B4-BE49-F238E27FC236}">
                <a16:creationId xmlns:a16="http://schemas.microsoft.com/office/drawing/2014/main" id="{2BC68D48-6013-494A-93A7-EFAD031F0529}"/>
              </a:ext>
            </a:extLst>
          </p:cNvPr>
          <p:cNvSpPr txBox="1"/>
          <p:nvPr/>
        </p:nvSpPr>
        <p:spPr>
          <a:xfrm>
            <a:off x="5455613" y="2393781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2</a:t>
            </a:r>
          </a:p>
        </p:txBody>
      </p:sp>
      <p:sp>
        <p:nvSpPr>
          <p:cNvPr id="21" name="TextBox 43">
            <a:extLst>
              <a:ext uri="{FF2B5EF4-FFF2-40B4-BE49-F238E27FC236}">
                <a16:creationId xmlns:a16="http://schemas.microsoft.com/office/drawing/2014/main" id="{90493049-A5AF-40D5-8732-2D0F50AAE1C2}"/>
              </a:ext>
            </a:extLst>
          </p:cNvPr>
          <p:cNvSpPr txBox="1"/>
          <p:nvPr/>
        </p:nvSpPr>
        <p:spPr>
          <a:xfrm>
            <a:off x="5455613" y="3342300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3</a:t>
            </a:r>
          </a:p>
        </p:txBody>
      </p:sp>
      <p:sp>
        <p:nvSpPr>
          <p:cNvPr id="22" name="TextBox 44">
            <a:extLst>
              <a:ext uri="{FF2B5EF4-FFF2-40B4-BE49-F238E27FC236}">
                <a16:creationId xmlns:a16="http://schemas.microsoft.com/office/drawing/2014/main" id="{379EC636-B23D-4E05-9FFF-3EA46BC6C28D}"/>
              </a:ext>
            </a:extLst>
          </p:cNvPr>
          <p:cNvSpPr txBox="1"/>
          <p:nvPr/>
        </p:nvSpPr>
        <p:spPr>
          <a:xfrm>
            <a:off x="5455613" y="1433876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1</a:t>
            </a:r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5F021B33-091F-4ADD-A4CA-D81EC6771062}"/>
              </a:ext>
            </a:extLst>
          </p:cNvPr>
          <p:cNvSpPr txBox="1"/>
          <p:nvPr/>
        </p:nvSpPr>
        <p:spPr>
          <a:xfrm>
            <a:off x="5455613" y="4343349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4</a:t>
            </a:r>
          </a:p>
        </p:txBody>
      </p:sp>
      <p:graphicFrame>
        <p:nvGraphicFramePr>
          <p:cNvPr id="24" name="Chart 6">
            <a:extLst>
              <a:ext uri="{FF2B5EF4-FFF2-40B4-BE49-F238E27FC236}">
                <a16:creationId xmlns:a16="http://schemas.microsoft.com/office/drawing/2014/main" id="{5E5D368E-342B-4F98-9604-6B9337521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595493"/>
              </p:ext>
            </p:extLst>
          </p:nvPr>
        </p:nvGraphicFramePr>
        <p:xfrm>
          <a:off x="5112531" y="1719610"/>
          <a:ext cx="4486935" cy="3706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文本框 14">
            <a:extLst>
              <a:ext uri="{FF2B5EF4-FFF2-40B4-BE49-F238E27FC236}">
                <a16:creationId xmlns:a16="http://schemas.microsoft.com/office/drawing/2014/main" id="{0033D3A7-51AA-47BA-B10F-222A8405F513}"/>
              </a:ext>
            </a:extLst>
          </p:cNvPr>
          <p:cNvSpPr txBox="1"/>
          <p:nvPr/>
        </p:nvSpPr>
        <p:spPr>
          <a:xfrm>
            <a:off x="6394842" y="1709728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6" name="文本框 14">
            <a:extLst>
              <a:ext uri="{FF2B5EF4-FFF2-40B4-BE49-F238E27FC236}">
                <a16:creationId xmlns:a16="http://schemas.microsoft.com/office/drawing/2014/main" id="{D68743A2-1A24-4C07-BE20-764D56202A53}"/>
              </a:ext>
            </a:extLst>
          </p:cNvPr>
          <p:cNvSpPr txBox="1"/>
          <p:nvPr/>
        </p:nvSpPr>
        <p:spPr>
          <a:xfrm>
            <a:off x="6394842" y="4480675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7" name="文本框 14">
            <a:extLst>
              <a:ext uri="{FF2B5EF4-FFF2-40B4-BE49-F238E27FC236}">
                <a16:creationId xmlns:a16="http://schemas.microsoft.com/office/drawing/2014/main" id="{54C42E86-A1DA-49CA-9A86-DF1359B89699}"/>
              </a:ext>
            </a:extLst>
          </p:cNvPr>
          <p:cNvSpPr txBox="1"/>
          <p:nvPr/>
        </p:nvSpPr>
        <p:spPr>
          <a:xfrm>
            <a:off x="6394842" y="2633377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8" name="文本框 14">
            <a:extLst>
              <a:ext uri="{FF2B5EF4-FFF2-40B4-BE49-F238E27FC236}">
                <a16:creationId xmlns:a16="http://schemas.microsoft.com/office/drawing/2014/main" id="{B0BB5153-E580-4AD7-A344-D2C22AD15687}"/>
              </a:ext>
            </a:extLst>
          </p:cNvPr>
          <p:cNvSpPr txBox="1"/>
          <p:nvPr/>
        </p:nvSpPr>
        <p:spPr>
          <a:xfrm>
            <a:off x="6394842" y="3557026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72CF3523-41F5-4511-AC53-239D029E1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91" y="1178731"/>
            <a:ext cx="4102440" cy="41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47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5">
            <a:extLst>
              <a:ext uri="{FF2B5EF4-FFF2-40B4-BE49-F238E27FC236}">
                <a16:creationId xmlns:a16="http://schemas.microsoft.com/office/drawing/2014/main" id="{0B600473-AB54-4D8B-897A-E09E3EE3CC22}"/>
              </a:ext>
            </a:extLst>
          </p:cNvPr>
          <p:cNvSpPr/>
          <p:nvPr/>
        </p:nvSpPr>
        <p:spPr>
          <a:xfrm>
            <a:off x="3750208" y="1750114"/>
            <a:ext cx="1109396" cy="1109396"/>
          </a:xfrm>
          <a:prstGeom prst="ellipse">
            <a:avLst/>
          </a:prstGeom>
          <a:noFill/>
          <a:ln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1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3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en-US">
              <a:solidFill>
                <a:srgbClr val="FFFFFF"/>
              </a:solidFill>
              <a:latin typeface="Lato Light"/>
            </a:endParaRPr>
          </a:p>
        </p:txBody>
      </p:sp>
      <p:sp>
        <p:nvSpPr>
          <p:cNvPr id="3" name="Oval 19">
            <a:extLst>
              <a:ext uri="{FF2B5EF4-FFF2-40B4-BE49-F238E27FC236}">
                <a16:creationId xmlns:a16="http://schemas.microsoft.com/office/drawing/2014/main" id="{9E0367B8-E8DD-40C8-8B7C-4DCD5BDE3B8C}"/>
              </a:ext>
            </a:extLst>
          </p:cNvPr>
          <p:cNvSpPr/>
          <p:nvPr/>
        </p:nvSpPr>
        <p:spPr>
          <a:xfrm>
            <a:off x="6207696" y="1750114"/>
            <a:ext cx="1109396" cy="1109396"/>
          </a:xfrm>
          <a:prstGeom prst="ellipse">
            <a:avLst/>
          </a:prstGeom>
          <a:noFill/>
          <a:ln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1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3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en-US">
              <a:solidFill>
                <a:srgbClr val="FFFFFF"/>
              </a:solidFill>
              <a:latin typeface="Lato Light"/>
            </a:endParaRPr>
          </a:p>
        </p:txBody>
      </p:sp>
      <p:sp>
        <p:nvSpPr>
          <p:cNvPr id="4" name="Oval 23">
            <a:extLst>
              <a:ext uri="{FF2B5EF4-FFF2-40B4-BE49-F238E27FC236}">
                <a16:creationId xmlns:a16="http://schemas.microsoft.com/office/drawing/2014/main" id="{2C742CD3-24E2-49BB-8396-5C292E8A8EF6}"/>
              </a:ext>
            </a:extLst>
          </p:cNvPr>
          <p:cNvSpPr/>
          <p:nvPr/>
        </p:nvSpPr>
        <p:spPr>
          <a:xfrm>
            <a:off x="1308091" y="1750114"/>
            <a:ext cx="1109396" cy="1109396"/>
          </a:xfrm>
          <a:prstGeom prst="ellipse">
            <a:avLst/>
          </a:prstGeom>
          <a:noFill/>
          <a:ln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1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3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en-US">
              <a:solidFill>
                <a:srgbClr val="FFFFFF"/>
              </a:solidFill>
              <a:latin typeface="Lato Light"/>
            </a:endParaRPr>
          </a:p>
        </p:txBody>
      </p:sp>
      <p:sp>
        <p:nvSpPr>
          <p:cNvPr id="5" name="文本框 99">
            <a:extLst>
              <a:ext uri="{FF2B5EF4-FFF2-40B4-BE49-F238E27FC236}">
                <a16:creationId xmlns:a16="http://schemas.microsoft.com/office/drawing/2014/main" id="{DD5815E0-FF4C-4B1D-A6E5-E73CC291719F}"/>
              </a:ext>
            </a:extLst>
          </p:cNvPr>
          <p:cNvSpPr txBox="1"/>
          <p:nvPr/>
        </p:nvSpPr>
        <p:spPr>
          <a:xfrm>
            <a:off x="956850" y="3492897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6" name="文本框 100">
            <a:extLst>
              <a:ext uri="{FF2B5EF4-FFF2-40B4-BE49-F238E27FC236}">
                <a16:creationId xmlns:a16="http://schemas.microsoft.com/office/drawing/2014/main" id="{768DB5B5-EC7C-414B-8F34-7D340D58846B}"/>
              </a:ext>
            </a:extLst>
          </p:cNvPr>
          <p:cNvSpPr txBox="1"/>
          <p:nvPr/>
        </p:nvSpPr>
        <p:spPr>
          <a:xfrm>
            <a:off x="1164273" y="3063964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66C88350-097A-4342-A807-1FB32E0F5F67}"/>
              </a:ext>
            </a:extLst>
          </p:cNvPr>
          <p:cNvSpPr txBox="1"/>
          <p:nvPr/>
        </p:nvSpPr>
        <p:spPr>
          <a:xfrm>
            <a:off x="3415964" y="3492897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8" name="文本框 100">
            <a:extLst>
              <a:ext uri="{FF2B5EF4-FFF2-40B4-BE49-F238E27FC236}">
                <a16:creationId xmlns:a16="http://schemas.microsoft.com/office/drawing/2014/main" id="{2E339EF9-28FA-4B33-8524-97434D4F940B}"/>
              </a:ext>
            </a:extLst>
          </p:cNvPr>
          <p:cNvSpPr txBox="1"/>
          <p:nvPr/>
        </p:nvSpPr>
        <p:spPr>
          <a:xfrm>
            <a:off x="3623387" y="3063964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9" name="文本框 99">
            <a:extLst>
              <a:ext uri="{FF2B5EF4-FFF2-40B4-BE49-F238E27FC236}">
                <a16:creationId xmlns:a16="http://schemas.microsoft.com/office/drawing/2014/main" id="{538C22CB-7F1D-4392-AF75-304041A6EBE2}"/>
              </a:ext>
            </a:extLst>
          </p:cNvPr>
          <p:cNvSpPr txBox="1"/>
          <p:nvPr/>
        </p:nvSpPr>
        <p:spPr>
          <a:xfrm>
            <a:off x="5875078" y="3494223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0" name="文本框 100">
            <a:extLst>
              <a:ext uri="{FF2B5EF4-FFF2-40B4-BE49-F238E27FC236}">
                <a16:creationId xmlns:a16="http://schemas.microsoft.com/office/drawing/2014/main" id="{06C1D036-5D29-425A-B952-30A8FD10F162}"/>
              </a:ext>
            </a:extLst>
          </p:cNvPr>
          <p:cNvSpPr txBox="1"/>
          <p:nvPr/>
        </p:nvSpPr>
        <p:spPr>
          <a:xfrm>
            <a:off x="6082501" y="3065290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1" name="文本框 17">
            <a:extLst>
              <a:ext uri="{FF2B5EF4-FFF2-40B4-BE49-F238E27FC236}">
                <a16:creationId xmlns:a16="http://schemas.microsoft.com/office/drawing/2014/main" id="{19FC7BE2-D4F1-4E4D-9665-0241CE81823D}"/>
              </a:ext>
            </a:extLst>
          </p:cNvPr>
          <p:cNvSpPr txBox="1"/>
          <p:nvPr/>
        </p:nvSpPr>
        <p:spPr>
          <a:xfrm>
            <a:off x="1585457" y="2043202"/>
            <a:ext cx="87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01</a:t>
            </a:r>
            <a:endParaRPr lang="zh-CN" altLang="en-US" sz="2800" dirty="0"/>
          </a:p>
        </p:txBody>
      </p:sp>
      <p:sp>
        <p:nvSpPr>
          <p:cNvPr id="12" name="文本框 18">
            <a:extLst>
              <a:ext uri="{FF2B5EF4-FFF2-40B4-BE49-F238E27FC236}">
                <a16:creationId xmlns:a16="http://schemas.microsoft.com/office/drawing/2014/main" id="{6D414686-A824-4A1C-A6C8-55E5993AA651}"/>
              </a:ext>
            </a:extLst>
          </p:cNvPr>
          <p:cNvSpPr txBox="1"/>
          <p:nvPr/>
        </p:nvSpPr>
        <p:spPr>
          <a:xfrm>
            <a:off x="4033014" y="2063025"/>
            <a:ext cx="87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02</a:t>
            </a:r>
            <a:endParaRPr lang="zh-CN" altLang="en-US" sz="2800" dirty="0"/>
          </a:p>
        </p:txBody>
      </p:sp>
      <p:sp>
        <p:nvSpPr>
          <p:cNvPr id="13" name="文本框 19">
            <a:extLst>
              <a:ext uri="{FF2B5EF4-FFF2-40B4-BE49-F238E27FC236}">
                <a16:creationId xmlns:a16="http://schemas.microsoft.com/office/drawing/2014/main" id="{8B3F1EA4-2514-47D9-8807-D48BBF3994AE}"/>
              </a:ext>
            </a:extLst>
          </p:cNvPr>
          <p:cNvSpPr txBox="1"/>
          <p:nvPr/>
        </p:nvSpPr>
        <p:spPr>
          <a:xfrm>
            <a:off x="6509659" y="2063025"/>
            <a:ext cx="87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03</a:t>
            </a:r>
            <a:endParaRPr lang="zh-CN" altLang="en-US" sz="2800" dirty="0"/>
          </a:p>
        </p:txBody>
      </p:sp>
      <p:pic>
        <p:nvPicPr>
          <p:cNvPr id="1028" name="Picture 4" descr="《痴迷》——小美马日志系列&#10;也许你也曾和...">
            <a:extLst>
              <a:ext uri="{FF2B5EF4-FFF2-40B4-BE49-F238E27FC236}">
                <a16:creationId xmlns:a16="http://schemas.microsoft.com/office/drawing/2014/main" id="{1B057FBB-2E57-45C4-982D-83CD5D13E6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/>
          <a:stretch/>
        </p:blipFill>
        <p:spPr bwMode="auto">
          <a:xfrm>
            <a:off x="8588480" y="1418081"/>
            <a:ext cx="2412249" cy="402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41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2A4C0CB-8568-4122-A12F-0C234266A544}"/>
              </a:ext>
            </a:extLst>
          </p:cNvPr>
          <p:cNvSpPr/>
          <p:nvPr/>
        </p:nvSpPr>
        <p:spPr>
          <a:xfrm>
            <a:off x="1596717" y="3036069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8799595-9C2C-4FC4-BBBE-E9AFF5313BE8}"/>
              </a:ext>
            </a:extLst>
          </p:cNvPr>
          <p:cNvSpPr/>
          <p:nvPr/>
        </p:nvSpPr>
        <p:spPr>
          <a:xfrm>
            <a:off x="1596717" y="3974429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C7DFC28-0503-47E9-AB2A-5A5437F1DBDE}"/>
              </a:ext>
            </a:extLst>
          </p:cNvPr>
          <p:cNvSpPr/>
          <p:nvPr/>
        </p:nvSpPr>
        <p:spPr>
          <a:xfrm>
            <a:off x="1596717" y="4872011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E4709C0-5956-4179-864A-B26F77CEB330}"/>
              </a:ext>
            </a:extLst>
          </p:cNvPr>
          <p:cNvSpPr txBox="1"/>
          <p:nvPr/>
        </p:nvSpPr>
        <p:spPr>
          <a:xfrm>
            <a:off x="1375591" y="1747262"/>
            <a:ext cx="9440818" cy="106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F54176B-B748-4651-B3C6-8D4523C5F1FD}"/>
              </a:ext>
            </a:extLst>
          </p:cNvPr>
          <p:cNvSpPr txBox="1"/>
          <p:nvPr/>
        </p:nvSpPr>
        <p:spPr>
          <a:xfrm>
            <a:off x="1375591" y="1343305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14C2F744-B481-49A6-A12C-33E7EEC22E6C}"/>
              </a:ext>
            </a:extLst>
          </p:cNvPr>
          <p:cNvSpPr txBox="1"/>
          <p:nvPr/>
        </p:nvSpPr>
        <p:spPr>
          <a:xfrm>
            <a:off x="2263359" y="2811271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B3C3E6E1-46A9-42B4-818B-119E248854E3}"/>
              </a:ext>
            </a:extLst>
          </p:cNvPr>
          <p:cNvSpPr txBox="1"/>
          <p:nvPr/>
        </p:nvSpPr>
        <p:spPr>
          <a:xfrm>
            <a:off x="2263359" y="3684323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8E154563-C82B-4AC6-8C9A-6907DC76CEB1}"/>
              </a:ext>
            </a:extLst>
          </p:cNvPr>
          <p:cNvSpPr txBox="1"/>
          <p:nvPr/>
        </p:nvSpPr>
        <p:spPr>
          <a:xfrm>
            <a:off x="2263359" y="4558664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F9BE61A-5F22-42B1-8599-ED438715E3C3}"/>
              </a:ext>
            </a:extLst>
          </p:cNvPr>
          <p:cNvSpPr/>
          <p:nvPr/>
        </p:nvSpPr>
        <p:spPr>
          <a:xfrm>
            <a:off x="6468862" y="2954380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916E2AD-20A5-4BB5-ABAF-F5D6C0B14006}"/>
              </a:ext>
            </a:extLst>
          </p:cNvPr>
          <p:cNvSpPr/>
          <p:nvPr/>
        </p:nvSpPr>
        <p:spPr>
          <a:xfrm>
            <a:off x="6468862" y="3892740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8331EFB-67B5-4EBA-8231-AEA2033F6562}"/>
              </a:ext>
            </a:extLst>
          </p:cNvPr>
          <p:cNvSpPr/>
          <p:nvPr/>
        </p:nvSpPr>
        <p:spPr>
          <a:xfrm>
            <a:off x="6468862" y="4790322"/>
            <a:ext cx="253218" cy="253218"/>
          </a:xfrm>
          <a:prstGeom prst="ellipse">
            <a:avLst/>
          </a:prstGeom>
          <a:solidFill>
            <a:srgbClr val="CAE3DB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4">
            <a:extLst>
              <a:ext uri="{FF2B5EF4-FFF2-40B4-BE49-F238E27FC236}">
                <a16:creationId xmlns:a16="http://schemas.microsoft.com/office/drawing/2014/main" id="{4EA8CF37-0FCD-4F9C-B690-4C52B53CE717}"/>
              </a:ext>
            </a:extLst>
          </p:cNvPr>
          <p:cNvSpPr txBox="1"/>
          <p:nvPr/>
        </p:nvSpPr>
        <p:spPr>
          <a:xfrm>
            <a:off x="7135504" y="2729582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5760B9DD-950E-4931-9DEE-C9E74B42F58A}"/>
              </a:ext>
            </a:extLst>
          </p:cNvPr>
          <p:cNvSpPr txBox="1"/>
          <p:nvPr/>
        </p:nvSpPr>
        <p:spPr>
          <a:xfrm>
            <a:off x="7135504" y="3602634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15" name="文本框 4">
            <a:extLst>
              <a:ext uri="{FF2B5EF4-FFF2-40B4-BE49-F238E27FC236}">
                <a16:creationId xmlns:a16="http://schemas.microsoft.com/office/drawing/2014/main" id="{1FDF5F6D-49CF-40D6-9079-582F0CD73C52}"/>
              </a:ext>
            </a:extLst>
          </p:cNvPr>
          <p:cNvSpPr txBox="1"/>
          <p:nvPr/>
        </p:nvSpPr>
        <p:spPr>
          <a:xfrm>
            <a:off x="7135504" y="4476975"/>
            <a:ext cx="3459779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</p:spTree>
    <p:extLst>
      <p:ext uri="{BB962C8B-B14F-4D97-AF65-F5344CB8AC3E}">
        <p14:creationId xmlns:p14="http://schemas.microsoft.com/office/powerpoint/2010/main" val="2537210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1959CA-3E5B-4CE9-BD02-7C2CB1500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6819939-FB18-41C4-8454-400F31D50778}"/>
              </a:ext>
            </a:extLst>
          </p:cNvPr>
          <p:cNvGrpSpPr/>
          <p:nvPr/>
        </p:nvGrpSpPr>
        <p:grpSpPr>
          <a:xfrm>
            <a:off x="2921596" y="1846278"/>
            <a:ext cx="692497" cy="3438220"/>
            <a:chOff x="3586504" y="1679194"/>
            <a:chExt cx="692497" cy="3438220"/>
          </a:xfrm>
        </p:grpSpPr>
        <p:sp>
          <p:nvSpPr>
            <p:cNvPr id="4" name="文本框 5">
              <a:extLst>
                <a:ext uri="{FF2B5EF4-FFF2-40B4-BE49-F238E27FC236}">
                  <a16:creationId xmlns:a16="http://schemas.microsoft.com/office/drawing/2014/main" id="{7BCC9941-D925-44BF-AA3A-229445FF799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E6B8A392-DD3D-4BB9-9915-E1D61EC0020D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02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4910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060B9821-D729-467C-AE3C-6DFBBD2CCF3E}"/>
              </a:ext>
            </a:extLst>
          </p:cNvPr>
          <p:cNvSpPr txBox="1"/>
          <p:nvPr/>
        </p:nvSpPr>
        <p:spPr>
          <a:xfrm>
            <a:off x="1375591" y="1931703"/>
            <a:ext cx="9440818" cy="106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F422B0C9-E12A-4827-9D6B-AB304675E10A}"/>
              </a:ext>
            </a:extLst>
          </p:cNvPr>
          <p:cNvSpPr txBox="1"/>
          <p:nvPr/>
        </p:nvSpPr>
        <p:spPr>
          <a:xfrm>
            <a:off x="4693462" y="1434186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4" name="文本框 99">
            <a:extLst>
              <a:ext uri="{FF2B5EF4-FFF2-40B4-BE49-F238E27FC236}">
                <a16:creationId xmlns:a16="http://schemas.microsoft.com/office/drawing/2014/main" id="{42C53E34-37F3-441A-AD10-6FEE34E849B4}"/>
              </a:ext>
            </a:extLst>
          </p:cNvPr>
          <p:cNvSpPr txBox="1"/>
          <p:nvPr/>
        </p:nvSpPr>
        <p:spPr>
          <a:xfrm>
            <a:off x="1621826" y="4390838"/>
            <a:ext cx="2597084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Malgun Gothic Semilight" panose="020B0502040204020203" pitchFamily="34" charset="-122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</a:t>
            </a:r>
          </a:p>
        </p:txBody>
      </p:sp>
      <p:sp>
        <p:nvSpPr>
          <p:cNvPr id="5" name="文本框 100">
            <a:extLst>
              <a:ext uri="{FF2B5EF4-FFF2-40B4-BE49-F238E27FC236}">
                <a16:creationId xmlns:a16="http://schemas.microsoft.com/office/drawing/2014/main" id="{E60ABF3E-66B3-4B46-909E-511491D453BE}"/>
              </a:ext>
            </a:extLst>
          </p:cNvPr>
          <p:cNvSpPr txBox="1"/>
          <p:nvPr/>
        </p:nvSpPr>
        <p:spPr>
          <a:xfrm>
            <a:off x="2232049" y="4010086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6" name="文本框 99">
            <a:extLst>
              <a:ext uri="{FF2B5EF4-FFF2-40B4-BE49-F238E27FC236}">
                <a16:creationId xmlns:a16="http://schemas.microsoft.com/office/drawing/2014/main" id="{E094FFD0-1F74-42C4-AE36-F54E1ACADA30}"/>
              </a:ext>
            </a:extLst>
          </p:cNvPr>
          <p:cNvSpPr txBox="1"/>
          <p:nvPr/>
        </p:nvSpPr>
        <p:spPr>
          <a:xfrm>
            <a:off x="4579570" y="4336600"/>
            <a:ext cx="2597084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Malgun Gothic Semilight" panose="020B0502040204020203" pitchFamily="34" charset="-122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</a:t>
            </a:r>
          </a:p>
        </p:txBody>
      </p:sp>
      <p:sp>
        <p:nvSpPr>
          <p:cNvPr id="7" name="文本框 100">
            <a:extLst>
              <a:ext uri="{FF2B5EF4-FFF2-40B4-BE49-F238E27FC236}">
                <a16:creationId xmlns:a16="http://schemas.microsoft.com/office/drawing/2014/main" id="{65E36F89-B473-4869-B344-4A9597446208}"/>
              </a:ext>
            </a:extLst>
          </p:cNvPr>
          <p:cNvSpPr txBox="1"/>
          <p:nvPr/>
        </p:nvSpPr>
        <p:spPr>
          <a:xfrm>
            <a:off x="5189793" y="3955848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8" name="文本框 99">
            <a:extLst>
              <a:ext uri="{FF2B5EF4-FFF2-40B4-BE49-F238E27FC236}">
                <a16:creationId xmlns:a16="http://schemas.microsoft.com/office/drawing/2014/main" id="{4ADE814E-3272-40C6-9880-33E3A710F63E}"/>
              </a:ext>
            </a:extLst>
          </p:cNvPr>
          <p:cNvSpPr txBox="1"/>
          <p:nvPr/>
        </p:nvSpPr>
        <p:spPr>
          <a:xfrm>
            <a:off x="7537314" y="4329517"/>
            <a:ext cx="2597084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Malgun Gothic Semilight" panose="020B0502040204020203" pitchFamily="34" charset="-122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</a:t>
            </a:r>
          </a:p>
        </p:txBody>
      </p:sp>
      <p:sp>
        <p:nvSpPr>
          <p:cNvPr id="9" name="文本框 100">
            <a:extLst>
              <a:ext uri="{FF2B5EF4-FFF2-40B4-BE49-F238E27FC236}">
                <a16:creationId xmlns:a16="http://schemas.microsoft.com/office/drawing/2014/main" id="{9CFF9000-CD4E-471B-B20B-C78D1A9D08E2}"/>
              </a:ext>
            </a:extLst>
          </p:cNvPr>
          <p:cNvSpPr txBox="1"/>
          <p:nvPr/>
        </p:nvSpPr>
        <p:spPr>
          <a:xfrm>
            <a:off x="8147537" y="3948765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5" name="TextBox 44">
            <a:extLst>
              <a:ext uri="{FF2B5EF4-FFF2-40B4-BE49-F238E27FC236}">
                <a16:creationId xmlns:a16="http://schemas.microsoft.com/office/drawing/2014/main" id="{BE44FC15-FB10-4F95-A71F-48572BB7BCEF}"/>
              </a:ext>
            </a:extLst>
          </p:cNvPr>
          <p:cNvSpPr txBox="1"/>
          <p:nvPr/>
        </p:nvSpPr>
        <p:spPr>
          <a:xfrm>
            <a:off x="2564001" y="3119739"/>
            <a:ext cx="712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atin typeface="Source Sans Pro" charset="0"/>
                <a:ea typeface="Source Sans Pro" charset="0"/>
                <a:cs typeface="Source Sans Pro" charset="0"/>
              </a:rPr>
              <a:t>A</a:t>
            </a:r>
          </a:p>
        </p:txBody>
      </p:sp>
      <p:sp>
        <p:nvSpPr>
          <p:cNvPr id="16" name="TextBox 44">
            <a:extLst>
              <a:ext uri="{FF2B5EF4-FFF2-40B4-BE49-F238E27FC236}">
                <a16:creationId xmlns:a16="http://schemas.microsoft.com/office/drawing/2014/main" id="{EB19F894-00FA-47E8-BC3B-4F09316C57F1}"/>
              </a:ext>
            </a:extLst>
          </p:cNvPr>
          <p:cNvSpPr txBox="1"/>
          <p:nvPr/>
        </p:nvSpPr>
        <p:spPr>
          <a:xfrm>
            <a:off x="5521745" y="3038387"/>
            <a:ext cx="712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atin typeface="Source Sans Pro" charset="0"/>
                <a:ea typeface="Source Sans Pro" charset="0"/>
                <a:cs typeface="Source Sans Pro" charset="0"/>
              </a:rPr>
              <a:t>B</a:t>
            </a:r>
          </a:p>
        </p:txBody>
      </p:sp>
      <p:sp>
        <p:nvSpPr>
          <p:cNvPr id="17" name="TextBox 44">
            <a:extLst>
              <a:ext uri="{FF2B5EF4-FFF2-40B4-BE49-F238E27FC236}">
                <a16:creationId xmlns:a16="http://schemas.microsoft.com/office/drawing/2014/main" id="{08B9CFDB-306C-4A97-A18F-CFF5D215D98E}"/>
              </a:ext>
            </a:extLst>
          </p:cNvPr>
          <p:cNvSpPr txBox="1"/>
          <p:nvPr/>
        </p:nvSpPr>
        <p:spPr>
          <a:xfrm>
            <a:off x="8385244" y="2991459"/>
            <a:ext cx="712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atin typeface="Source Sans Pro" charset="0"/>
                <a:ea typeface="Source Sans Pro" charset="0"/>
                <a:cs typeface="Source Sans Pro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1866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EC70D3E1-00E7-4D62-A897-94FCD782F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6767976"/>
              </p:ext>
            </p:extLst>
          </p:nvPr>
        </p:nvGraphicFramePr>
        <p:xfrm>
          <a:off x="5785748" y="2423096"/>
          <a:ext cx="5325672" cy="311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58">
            <a:extLst>
              <a:ext uri="{FF2B5EF4-FFF2-40B4-BE49-F238E27FC236}">
                <a16:creationId xmlns:a16="http://schemas.microsoft.com/office/drawing/2014/main" id="{D39030DF-E170-4ED5-BB3E-379050F2EECA}"/>
              </a:ext>
            </a:extLst>
          </p:cNvPr>
          <p:cNvSpPr txBox="1"/>
          <p:nvPr/>
        </p:nvSpPr>
        <p:spPr>
          <a:xfrm>
            <a:off x="1675328" y="1358187"/>
            <a:ext cx="9199818" cy="652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10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10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</a:t>
            </a:r>
          </a:p>
        </p:txBody>
      </p:sp>
      <p:sp>
        <p:nvSpPr>
          <p:cNvPr id="4" name="Oval 9">
            <a:extLst>
              <a:ext uri="{FF2B5EF4-FFF2-40B4-BE49-F238E27FC236}">
                <a16:creationId xmlns:a16="http://schemas.microsoft.com/office/drawing/2014/main" id="{D74E9C9F-6B65-46BB-BDC7-AF2E363B7210}"/>
              </a:ext>
            </a:extLst>
          </p:cNvPr>
          <p:cNvSpPr/>
          <p:nvPr/>
        </p:nvSpPr>
        <p:spPr>
          <a:xfrm>
            <a:off x="1854885" y="2633140"/>
            <a:ext cx="511823" cy="512427"/>
          </a:xfrm>
          <a:prstGeom prst="ellipse">
            <a:avLst/>
          </a:prstGeom>
          <a:noFill/>
          <a:ln w="25400"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4A1B1955-63C1-4423-A16C-9974C176A705}"/>
              </a:ext>
            </a:extLst>
          </p:cNvPr>
          <p:cNvSpPr txBox="1"/>
          <p:nvPr/>
        </p:nvSpPr>
        <p:spPr>
          <a:xfrm>
            <a:off x="1901289" y="2642149"/>
            <a:ext cx="430025" cy="46166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 Light" panose="02010600030101010101" pitchFamily="2" charset="-122"/>
                <a:ea typeface="等线 Light" panose="02010600030101010101" pitchFamily="2" charset="-122"/>
                <a:cs typeface="Montserrat" panose="00000500000000000000" pitchFamily="50" charset="0"/>
              </a:rPr>
              <a:t>1</a:t>
            </a:r>
          </a:p>
        </p:txBody>
      </p:sp>
      <p:sp>
        <p:nvSpPr>
          <p:cNvPr id="6" name="文本框 60">
            <a:extLst>
              <a:ext uri="{FF2B5EF4-FFF2-40B4-BE49-F238E27FC236}">
                <a16:creationId xmlns:a16="http://schemas.microsoft.com/office/drawing/2014/main" id="{D9D2F9EE-D3D9-4677-8899-81A6D5D900E0}"/>
              </a:ext>
            </a:extLst>
          </p:cNvPr>
          <p:cNvSpPr txBox="1"/>
          <p:nvPr/>
        </p:nvSpPr>
        <p:spPr>
          <a:xfrm>
            <a:off x="2595259" y="2539897"/>
            <a:ext cx="2979634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</a:t>
            </a:r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2AA29B2-28B5-43DE-BF12-629CE5A06270}"/>
              </a:ext>
            </a:extLst>
          </p:cNvPr>
          <p:cNvSpPr/>
          <p:nvPr/>
        </p:nvSpPr>
        <p:spPr>
          <a:xfrm>
            <a:off x="1854885" y="3527694"/>
            <a:ext cx="511823" cy="512427"/>
          </a:xfrm>
          <a:prstGeom prst="ellipse">
            <a:avLst/>
          </a:prstGeom>
          <a:noFill/>
          <a:ln w="25400"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42360252-D414-4099-9085-AFE3DCDADA7D}"/>
              </a:ext>
            </a:extLst>
          </p:cNvPr>
          <p:cNvSpPr txBox="1"/>
          <p:nvPr/>
        </p:nvSpPr>
        <p:spPr>
          <a:xfrm>
            <a:off x="1901289" y="3548150"/>
            <a:ext cx="430025" cy="46166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 Light" panose="02010600030101010101" pitchFamily="2" charset="-122"/>
                <a:ea typeface="等线 Light" panose="02010600030101010101" pitchFamily="2" charset="-122"/>
                <a:cs typeface="Montserrat" panose="00000500000000000000" pitchFamily="50" charset="0"/>
              </a:rPr>
              <a:t>2</a:t>
            </a:r>
          </a:p>
        </p:txBody>
      </p:sp>
      <p:sp>
        <p:nvSpPr>
          <p:cNvPr id="9" name="文本框 61">
            <a:extLst>
              <a:ext uri="{FF2B5EF4-FFF2-40B4-BE49-F238E27FC236}">
                <a16:creationId xmlns:a16="http://schemas.microsoft.com/office/drawing/2014/main" id="{E591497D-84D8-472F-8ECF-CDF0BC734DFE}"/>
              </a:ext>
            </a:extLst>
          </p:cNvPr>
          <p:cNvSpPr txBox="1"/>
          <p:nvPr/>
        </p:nvSpPr>
        <p:spPr>
          <a:xfrm>
            <a:off x="2595260" y="3499588"/>
            <a:ext cx="2979634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</a:t>
            </a:r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id="{691FD5AF-D397-43FB-B213-8E897AAC6459}"/>
              </a:ext>
            </a:extLst>
          </p:cNvPr>
          <p:cNvSpPr/>
          <p:nvPr/>
        </p:nvSpPr>
        <p:spPr>
          <a:xfrm>
            <a:off x="1854885" y="4530049"/>
            <a:ext cx="511823" cy="512427"/>
          </a:xfrm>
          <a:prstGeom prst="ellipse">
            <a:avLst/>
          </a:prstGeom>
          <a:noFill/>
          <a:ln w="25400">
            <a:solidFill>
              <a:srgbClr val="7BB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4EAED3BB-6B67-4600-96EC-9375CAB3C807}"/>
              </a:ext>
            </a:extLst>
          </p:cNvPr>
          <p:cNvSpPr txBox="1"/>
          <p:nvPr/>
        </p:nvSpPr>
        <p:spPr>
          <a:xfrm>
            <a:off x="1901289" y="4525791"/>
            <a:ext cx="430025" cy="46166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 Light" panose="02010600030101010101" pitchFamily="2" charset="-122"/>
                <a:ea typeface="等线 Light" panose="02010600030101010101" pitchFamily="2" charset="-122"/>
                <a:cs typeface="Montserrat" panose="00000500000000000000" pitchFamily="50" charset="0"/>
              </a:rPr>
              <a:t>3</a:t>
            </a:r>
          </a:p>
        </p:txBody>
      </p:sp>
      <p:sp>
        <p:nvSpPr>
          <p:cNvPr id="12" name="文本框 62">
            <a:extLst>
              <a:ext uri="{FF2B5EF4-FFF2-40B4-BE49-F238E27FC236}">
                <a16:creationId xmlns:a16="http://schemas.microsoft.com/office/drawing/2014/main" id="{C8AC1FD7-2667-4931-89BB-2AF414D38D71}"/>
              </a:ext>
            </a:extLst>
          </p:cNvPr>
          <p:cNvSpPr txBox="1"/>
          <p:nvPr/>
        </p:nvSpPr>
        <p:spPr>
          <a:xfrm>
            <a:off x="2612957" y="4464167"/>
            <a:ext cx="2979634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</a:t>
            </a:r>
          </a:p>
        </p:txBody>
      </p:sp>
    </p:spTree>
    <p:extLst>
      <p:ext uri="{BB962C8B-B14F-4D97-AF65-F5344CB8AC3E}">
        <p14:creationId xmlns:p14="http://schemas.microsoft.com/office/powerpoint/2010/main" val="146651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1AFB62E6-0574-4F4D-8E3F-AE4AEC9FF943}"/>
              </a:ext>
            </a:extLst>
          </p:cNvPr>
          <p:cNvSpPr/>
          <p:nvPr/>
        </p:nvSpPr>
        <p:spPr>
          <a:xfrm>
            <a:off x="1753341" y="1445852"/>
            <a:ext cx="726003" cy="726003"/>
          </a:xfrm>
          <a:prstGeom prst="roundRect">
            <a:avLst>
              <a:gd name="adj" fmla="val 4614"/>
            </a:avLst>
          </a:prstGeom>
          <a:solidFill>
            <a:srgbClr val="CAE3DB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" name="Freeform: Shape 5">
            <a:extLst>
              <a:ext uri="{FF2B5EF4-FFF2-40B4-BE49-F238E27FC236}">
                <a16:creationId xmlns:a16="http://schemas.microsoft.com/office/drawing/2014/main" id="{056F147D-F0F9-4ADD-90FA-6FB6AA3C126C}"/>
              </a:ext>
            </a:extLst>
          </p:cNvPr>
          <p:cNvSpPr/>
          <p:nvPr/>
        </p:nvSpPr>
        <p:spPr>
          <a:xfrm>
            <a:off x="1952546" y="1648349"/>
            <a:ext cx="327593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8400" y="0"/>
                </a:moveTo>
                <a:cubicBezTo>
                  <a:pt x="3600" y="0"/>
                  <a:pt x="0" y="3946"/>
                  <a:pt x="0" y="8723"/>
                </a:cubicBezTo>
                <a:cubicBezTo>
                  <a:pt x="0" y="13500"/>
                  <a:pt x="3600" y="17238"/>
                  <a:pt x="8400" y="17238"/>
                </a:cubicBezTo>
                <a:cubicBezTo>
                  <a:pt x="10400" y="17238"/>
                  <a:pt x="12200" y="16615"/>
                  <a:pt x="13600" y="15369"/>
                </a:cubicBezTo>
                <a:cubicBezTo>
                  <a:pt x="13600" y="15369"/>
                  <a:pt x="13800" y="15577"/>
                  <a:pt x="13800" y="15785"/>
                </a:cubicBezTo>
                <a:cubicBezTo>
                  <a:pt x="19000" y="20977"/>
                  <a:pt x="19000" y="20977"/>
                  <a:pt x="19000" y="20977"/>
                </a:cubicBezTo>
                <a:cubicBezTo>
                  <a:pt x="19400" y="21392"/>
                  <a:pt x="19800" y="21600"/>
                  <a:pt x="20000" y="21600"/>
                </a:cubicBezTo>
                <a:cubicBezTo>
                  <a:pt x="20400" y="21600"/>
                  <a:pt x="20800" y="21392"/>
                  <a:pt x="21200" y="20977"/>
                </a:cubicBezTo>
                <a:cubicBezTo>
                  <a:pt x="21600" y="20562"/>
                  <a:pt x="21600" y="19523"/>
                  <a:pt x="21200" y="18900"/>
                </a:cubicBezTo>
                <a:cubicBezTo>
                  <a:pt x="16000" y="13500"/>
                  <a:pt x="16000" y="13500"/>
                  <a:pt x="16000" y="13500"/>
                </a:cubicBezTo>
                <a:cubicBezTo>
                  <a:pt x="15800" y="13500"/>
                  <a:pt x="15600" y="13292"/>
                  <a:pt x="15400" y="13292"/>
                </a:cubicBezTo>
                <a:cubicBezTo>
                  <a:pt x="16200" y="11838"/>
                  <a:pt x="16600" y="10385"/>
                  <a:pt x="16600" y="8723"/>
                </a:cubicBezTo>
                <a:cubicBezTo>
                  <a:pt x="16600" y="3946"/>
                  <a:pt x="13000" y="0"/>
                  <a:pt x="8400" y="0"/>
                </a:cubicBezTo>
                <a:close/>
                <a:moveTo>
                  <a:pt x="8400" y="2700"/>
                </a:moveTo>
                <a:cubicBezTo>
                  <a:pt x="11600" y="2700"/>
                  <a:pt x="14200" y="5400"/>
                  <a:pt x="14200" y="8723"/>
                </a:cubicBezTo>
                <a:cubicBezTo>
                  <a:pt x="14200" y="9762"/>
                  <a:pt x="13800" y="10800"/>
                  <a:pt x="13200" y="11838"/>
                </a:cubicBezTo>
                <a:cubicBezTo>
                  <a:pt x="12800" y="12669"/>
                  <a:pt x="12800" y="12669"/>
                  <a:pt x="12800" y="12669"/>
                </a:cubicBezTo>
                <a:cubicBezTo>
                  <a:pt x="12000" y="13292"/>
                  <a:pt x="12000" y="13292"/>
                  <a:pt x="12000" y="13292"/>
                </a:cubicBezTo>
                <a:cubicBezTo>
                  <a:pt x="11000" y="14123"/>
                  <a:pt x="9600" y="14538"/>
                  <a:pt x="8400" y="14538"/>
                </a:cubicBezTo>
                <a:cubicBezTo>
                  <a:pt x="5200" y="14538"/>
                  <a:pt x="2600" y="12046"/>
                  <a:pt x="2600" y="8723"/>
                </a:cubicBezTo>
                <a:cubicBezTo>
                  <a:pt x="2600" y="5400"/>
                  <a:pt x="5200" y="2700"/>
                  <a:pt x="8400" y="27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" name="Rectangle: Rounded Corners 17">
            <a:extLst>
              <a:ext uri="{FF2B5EF4-FFF2-40B4-BE49-F238E27FC236}">
                <a16:creationId xmlns:a16="http://schemas.microsoft.com/office/drawing/2014/main" id="{0F0F2921-D171-49FB-B96D-2E481EA457F2}"/>
              </a:ext>
            </a:extLst>
          </p:cNvPr>
          <p:cNvSpPr/>
          <p:nvPr/>
        </p:nvSpPr>
        <p:spPr>
          <a:xfrm>
            <a:off x="1753341" y="2995740"/>
            <a:ext cx="726003" cy="726003"/>
          </a:xfrm>
          <a:prstGeom prst="roundRect">
            <a:avLst>
              <a:gd name="adj" fmla="val 4614"/>
            </a:avLst>
          </a:prstGeom>
          <a:solidFill>
            <a:srgbClr val="CAE3DB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" name="Freeform: Shape 18">
            <a:extLst>
              <a:ext uri="{FF2B5EF4-FFF2-40B4-BE49-F238E27FC236}">
                <a16:creationId xmlns:a16="http://schemas.microsoft.com/office/drawing/2014/main" id="{740AFF9B-5E16-45C1-BFE5-E18FEC8B738B}"/>
              </a:ext>
            </a:extLst>
          </p:cNvPr>
          <p:cNvSpPr/>
          <p:nvPr/>
        </p:nvSpPr>
        <p:spPr>
          <a:xfrm>
            <a:off x="1952546" y="3184494"/>
            <a:ext cx="327593" cy="34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6" name="Rectangle: Rounded Corners 20">
            <a:extLst>
              <a:ext uri="{FF2B5EF4-FFF2-40B4-BE49-F238E27FC236}">
                <a16:creationId xmlns:a16="http://schemas.microsoft.com/office/drawing/2014/main" id="{41DD693D-AE8F-4B64-99DD-E22A9D4EACAF}"/>
              </a:ext>
            </a:extLst>
          </p:cNvPr>
          <p:cNvSpPr/>
          <p:nvPr/>
        </p:nvSpPr>
        <p:spPr>
          <a:xfrm>
            <a:off x="1753341" y="4535051"/>
            <a:ext cx="726003" cy="726003"/>
          </a:xfrm>
          <a:prstGeom prst="roundRect">
            <a:avLst>
              <a:gd name="adj" fmla="val 4614"/>
            </a:avLst>
          </a:prstGeom>
          <a:solidFill>
            <a:srgbClr val="CAE3DB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7" name="Freeform: Shape 21">
            <a:extLst>
              <a:ext uri="{FF2B5EF4-FFF2-40B4-BE49-F238E27FC236}">
                <a16:creationId xmlns:a16="http://schemas.microsoft.com/office/drawing/2014/main" id="{FBD63215-30AE-45BB-9449-311F04365E63}"/>
              </a:ext>
            </a:extLst>
          </p:cNvPr>
          <p:cNvSpPr/>
          <p:nvPr/>
        </p:nvSpPr>
        <p:spPr>
          <a:xfrm>
            <a:off x="1952546" y="4734244"/>
            <a:ext cx="327593" cy="327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8" name="Rectangle: Rounded Corners 23">
            <a:extLst>
              <a:ext uri="{FF2B5EF4-FFF2-40B4-BE49-F238E27FC236}">
                <a16:creationId xmlns:a16="http://schemas.microsoft.com/office/drawing/2014/main" id="{4BD9A886-CE14-441B-B8B2-77FF7A43AD50}"/>
              </a:ext>
            </a:extLst>
          </p:cNvPr>
          <p:cNvSpPr/>
          <p:nvPr/>
        </p:nvSpPr>
        <p:spPr>
          <a:xfrm>
            <a:off x="6312245" y="1445852"/>
            <a:ext cx="726003" cy="726003"/>
          </a:xfrm>
          <a:prstGeom prst="roundRect">
            <a:avLst>
              <a:gd name="adj" fmla="val 4614"/>
            </a:avLst>
          </a:prstGeom>
          <a:solidFill>
            <a:srgbClr val="7BB8A6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9" name="Freeform: Shape 24">
            <a:extLst>
              <a:ext uri="{FF2B5EF4-FFF2-40B4-BE49-F238E27FC236}">
                <a16:creationId xmlns:a16="http://schemas.microsoft.com/office/drawing/2014/main" id="{3640C5A5-3FB5-43FF-8CBA-16899E33AF9B}"/>
              </a:ext>
            </a:extLst>
          </p:cNvPr>
          <p:cNvSpPr/>
          <p:nvPr/>
        </p:nvSpPr>
        <p:spPr>
          <a:xfrm>
            <a:off x="6499491" y="1643291"/>
            <a:ext cx="351510" cy="327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4272" y="0"/>
                </a:moveTo>
                <a:cubicBezTo>
                  <a:pt x="3474" y="0"/>
                  <a:pt x="2800" y="302"/>
                  <a:pt x="2235" y="908"/>
                </a:cubicBezTo>
                <a:cubicBezTo>
                  <a:pt x="1671" y="1514"/>
                  <a:pt x="1389" y="2237"/>
                  <a:pt x="1389" y="3094"/>
                </a:cubicBezTo>
                <a:cubicBezTo>
                  <a:pt x="1389" y="3950"/>
                  <a:pt x="1671" y="4688"/>
                  <a:pt x="2235" y="5294"/>
                </a:cubicBezTo>
                <a:cubicBezTo>
                  <a:pt x="2801" y="5899"/>
                  <a:pt x="3474" y="6202"/>
                  <a:pt x="4272" y="6202"/>
                </a:cubicBezTo>
                <a:cubicBezTo>
                  <a:pt x="5071" y="6202"/>
                  <a:pt x="5758" y="5899"/>
                  <a:pt x="6322" y="5294"/>
                </a:cubicBezTo>
                <a:cubicBezTo>
                  <a:pt x="6888" y="4688"/>
                  <a:pt x="7169" y="3950"/>
                  <a:pt x="7169" y="3094"/>
                </a:cubicBezTo>
                <a:cubicBezTo>
                  <a:pt x="7169" y="2238"/>
                  <a:pt x="6888" y="1514"/>
                  <a:pt x="6322" y="908"/>
                </a:cubicBezTo>
                <a:cubicBezTo>
                  <a:pt x="5758" y="302"/>
                  <a:pt x="5071" y="0"/>
                  <a:pt x="4272" y="0"/>
                </a:cubicBezTo>
                <a:close/>
                <a:moveTo>
                  <a:pt x="17274" y="0"/>
                </a:moveTo>
                <a:cubicBezTo>
                  <a:pt x="16476" y="0"/>
                  <a:pt x="15789" y="302"/>
                  <a:pt x="15224" y="908"/>
                </a:cubicBezTo>
                <a:cubicBezTo>
                  <a:pt x="14660" y="1514"/>
                  <a:pt x="14377" y="2237"/>
                  <a:pt x="14378" y="3094"/>
                </a:cubicBezTo>
                <a:cubicBezTo>
                  <a:pt x="14378" y="3950"/>
                  <a:pt x="14660" y="4688"/>
                  <a:pt x="15224" y="5294"/>
                </a:cubicBezTo>
                <a:cubicBezTo>
                  <a:pt x="15789" y="5899"/>
                  <a:pt x="16476" y="6202"/>
                  <a:pt x="17274" y="6202"/>
                </a:cubicBezTo>
                <a:cubicBezTo>
                  <a:pt x="18072" y="6202"/>
                  <a:pt x="18747" y="5899"/>
                  <a:pt x="19311" y="5294"/>
                </a:cubicBezTo>
                <a:cubicBezTo>
                  <a:pt x="19876" y="4688"/>
                  <a:pt x="20158" y="3950"/>
                  <a:pt x="20158" y="3094"/>
                </a:cubicBezTo>
                <a:cubicBezTo>
                  <a:pt x="20158" y="2238"/>
                  <a:pt x="19876" y="1514"/>
                  <a:pt x="19311" y="908"/>
                </a:cubicBezTo>
                <a:cubicBezTo>
                  <a:pt x="18747" y="302"/>
                  <a:pt x="18072" y="0"/>
                  <a:pt x="17274" y="0"/>
                </a:cubicBezTo>
                <a:close/>
                <a:moveTo>
                  <a:pt x="10740" y="2966"/>
                </a:moveTo>
                <a:cubicBezTo>
                  <a:pt x="9543" y="2966"/>
                  <a:pt x="8532" y="3420"/>
                  <a:pt x="7685" y="4329"/>
                </a:cubicBezTo>
                <a:cubicBezTo>
                  <a:pt x="6838" y="5237"/>
                  <a:pt x="6415" y="6336"/>
                  <a:pt x="6415" y="7621"/>
                </a:cubicBezTo>
                <a:cubicBezTo>
                  <a:pt x="6415" y="8906"/>
                  <a:pt x="6838" y="10005"/>
                  <a:pt x="7685" y="10914"/>
                </a:cubicBezTo>
                <a:cubicBezTo>
                  <a:pt x="8532" y="11823"/>
                  <a:pt x="9543" y="12276"/>
                  <a:pt x="10740" y="12276"/>
                </a:cubicBezTo>
                <a:cubicBezTo>
                  <a:pt x="11938" y="12276"/>
                  <a:pt x="12962" y="11823"/>
                  <a:pt x="13809" y="10914"/>
                </a:cubicBezTo>
                <a:cubicBezTo>
                  <a:pt x="14656" y="10005"/>
                  <a:pt x="15079" y="8906"/>
                  <a:pt x="15079" y="7621"/>
                </a:cubicBezTo>
                <a:cubicBezTo>
                  <a:pt x="15079" y="6336"/>
                  <a:pt x="14656" y="5237"/>
                  <a:pt x="13809" y="4329"/>
                </a:cubicBezTo>
                <a:cubicBezTo>
                  <a:pt x="12962" y="3419"/>
                  <a:pt x="11938" y="2966"/>
                  <a:pt x="10740" y="2966"/>
                </a:cubicBezTo>
                <a:close/>
                <a:moveTo>
                  <a:pt x="1402" y="6131"/>
                </a:moveTo>
                <a:cubicBezTo>
                  <a:pt x="469" y="6131"/>
                  <a:pt x="0" y="7551"/>
                  <a:pt x="0" y="10403"/>
                </a:cubicBezTo>
                <a:cubicBezTo>
                  <a:pt x="0" y="11033"/>
                  <a:pt x="214" y="11523"/>
                  <a:pt x="635" y="11850"/>
                </a:cubicBezTo>
                <a:cubicBezTo>
                  <a:pt x="1057" y="12177"/>
                  <a:pt x="1578" y="12333"/>
                  <a:pt x="2196" y="12333"/>
                </a:cubicBezTo>
                <a:lnTo>
                  <a:pt x="3704" y="12333"/>
                </a:lnTo>
                <a:cubicBezTo>
                  <a:pt x="4479" y="11339"/>
                  <a:pt x="5472" y="10826"/>
                  <a:pt x="6693" y="10786"/>
                </a:cubicBezTo>
                <a:cubicBezTo>
                  <a:pt x="6082" y="9840"/>
                  <a:pt x="5780" y="8801"/>
                  <a:pt x="5780" y="7678"/>
                </a:cubicBezTo>
                <a:cubicBezTo>
                  <a:pt x="5780" y="7444"/>
                  <a:pt x="5795" y="7182"/>
                  <a:pt x="5833" y="6883"/>
                </a:cubicBezTo>
                <a:cubicBezTo>
                  <a:pt x="5336" y="7069"/>
                  <a:pt x="4843" y="7167"/>
                  <a:pt x="4338" y="7167"/>
                </a:cubicBezTo>
                <a:cubicBezTo>
                  <a:pt x="3894" y="7167"/>
                  <a:pt x="3441" y="7071"/>
                  <a:pt x="2989" y="6897"/>
                </a:cubicBezTo>
                <a:cubicBezTo>
                  <a:pt x="2538" y="6724"/>
                  <a:pt x="2174" y="6556"/>
                  <a:pt x="1891" y="6386"/>
                </a:cubicBezTo>
                <a:cubicBezTo>
                  <a:pt x="1609" y="6216"/>
                  <a:pt x="1448" y="6131"/>
                  <a:pt x="1402" y="6131"/>
                </a:cubicBezTo>
                <a:close/>
                <a:moveTo>
                  <a:pt x="20197" y="6131"/>
                </a:moveTo>
                <a:cubicBezTo>
                  <a:pt x="20153" y="6131"/>
                  <a:pt x="19990" y="6216"/>
                  <a:pt x="19708" y="6386"/>
                </a:cubicBezTo>
                <a:cubicBezTo>
                  <a:pt x="19426" y="6556"/>
                  <a:pt x="19062" y="6724"/>
                  <a:pt x="18610" y="6897"/>
                </a:cubicBezTo>
                <a:cubicBezTo>
                  <a:pt x="18159" y="7071"/>
                  <a:pt x="17706" y="7167"/>
                  <a:pt x="17261" y="7167"/>
                </a:cubicBezTo>
                <a:cubicBezTo>
                  <a:pt x="16757" y="7167"/>
                  <a:pt x="16251" y="7069"/>
                  <a:pt x="15753" y="6883"/>
                </a:cubicBezTo>
                <a:cubicBezTo>
                  <a:pt x="15791" y="7182"/>
                  <a:pt x="15819" y="7444"/>
                  <a:pt x="15819" y="7678"/>
                </a:cubicBezTo>
                <a:cubicBezTo>
                  <a:pt x="15819" y="8801"/>
                  <a:pt x="15516" y="9840"/>
                  <a:pt x="14907" y="10786"/>
                </a:cubicBezTo>
                <a:cubicBezTo>
                  <a:pt x="16126" y="10826"/>
                  <a:pt x="17120" y="11338"/>
                  <a:pt x="17896" y="12333"/>
                </a:cubicBezTo>
                <a:lnTo>
                  <a:pt x="19404" y="12333"/>
                </a:lnTo>
                <a:cubicBezTo>
                  <a:pt x="20021" y="12333"/>
                  <a:pt x="20543" y="12177"/>
                  <a:pt x="20964" y="11850"/>
                </a:cubicBezTo>
                <a:cubicBezTo>
                  <a:pt x="21386" y="11523"/>
                  <a:pt x="21599" y="11033"/>
                  <a:pt x="21599" y="10403"/>
                </a:cubicBezTo>
                <a:cubicBezTo>
                  <a:pt x="21600" y="7551"/>
                  <a:pt x="21131" y="6131"/>
                  <a:pt x="20197" y="6131"/>
                </a:cubicBezTo>
                <a:close/>
                <a:moveTo>
                  <a:pt x="6852" y="11524"/>
                </a:moveTo>
                <a:cubicBezTo>
                  <a:pt x="6392" y="11524"/>
                  <a:pt x="5975" y="11604"/>
                  <a:pt x="5595" y="11765"/>
                </a:cubicBezTo>
                <a:cubicBezTo>
                  <a:pt x="5215" y="11927"/>
                  <a:pt x="4893" y="12147"/>
                  <a:pt x="4629" y="12418"/>
                </a:cubicBezTo>
                <a:cubicBezTo>
                  <a:pt x="4365" y="12688"/>
                  <a:pt x="4132" y="13014"/>
                  <a:pt x="3928" y="13397"/>
                </a:cubicBezTo>
                <a:cubicBezTo>
                  <a:pt x="3725" y="13781"/>
                  <a:pt x="3559" y="14171"/>
                  <a:pt x="3439" y="14575"/>
                </a:cubicBezTo>
                <a:cubicBezTo>
                  <a:pt x="3319" y="14979"/>
                  <a:pt x="3227" y="15422"/>
                  <a:pt x="3148" y="15895"/>
                </a:cubicBezTo>
                <a:cubicBezTo>
                  <a:pt x="3069" y="16367"/>
                  <a:pt x="3016" y="16807"/>
                  <a:pt x="2989" y="17215"/>
                </a:cubicBezTo>
                <a:cubicBezTo>
                  <a:pt x="2963" y="17623"/>
                  <a:pt x="2950" y="18035"/>
                  <a:pt x="2950" y="18464"/>
                </a:cubicBezTo>
                <a:cubicBezTo>
                  <a:pt x="2950" y="19432"/>
                  <a:pt x="3220" y="20201"/>
                  <a:pt x="3770" y="20763"/>
                </a:cubicBezTo>
                <a:cubicBezTo>
                  <a:pt x="4320" y="21324"/>
                  <a:pt x="5054" y="21600"/>
                  <a:pt x="5965" y="21600"/>
                </a:cubicBezTo>
                <a:lnTo>
                  <a:pt x="15832" y="21600"/>
                </a:lnTo>
                <a:cubicBezTo>
                  <a:pt x="16743" y="21600"/>
                  <a:pt x="17478" y="21324"/>
                  <a:pt x="18028" y="20763"/>
                </a:cubicBezTo>
                <a:cubicBezTo>
                  <a:pt x="18578" y="20201"/>
                  <a:pt x="18848" y="19432"/>
                  <a:pt x="18848" y="18464"/>
                </a:cubicBezTo>
                <a:cubicBezTo>
                  <a:pt x="18848" y="18035"/>
                  <a:pt x="18834" y="17623"/>
                  <a:pt x="18808" y="17215"/>
                </a:cubicBezTo>
                <a:cubicBezTo>
                  <a:pt x="18782" y="16807"/>
                  <a:pt x="18728" y="16367"/>
                  <a:pt x="18650" y="15895"/>
                </a:cubicBezTo>
                <a:cubicBezTo>
                  <a:pt x="18571" y="15422"/>
                  <a:pt x="18466" y="14979"/>
                  <a:pt x="18346" y="14575"/>
                </a:cubicBezTo>
                <a:cubicBezTo>
                  <a:pt x="18225" y="14171"/>
                  <a:pt x="18073" y="13781"/>
                  <a:pt x="17869" y="13397"/>
                </a:cubicBezTo>
                <a:cubicBezTo>
                  <a:pt x="17666" y="13014"/>
                  <a:pt x="17432" y="12689"/>
                  <a:pt x="17168" y="12418"/>
                </a:cubicBezTo>
                <a:cubicBezTo>
                  <a:pt x="16905" y="12147"/>
                  <a:pt x="16583" y="11927"/>
                  <a:pt x="16203" y="11765"/>
                </a:cubicBezTo>
                <a:cubicBezTo>
                  <a:pt x="15823" y="11604"/>
                  <a:pt x="15392" y="11524"/>
                  <a:pt x="14933" y="11524"/>
                </a:cubicBezTo>
                <a:cubicBezTo>
                  <a:pt x="14858" y="11524"/>
                  <a:pt x="14706" y="11606"/>
                  <a:pt x="14457" y="11779"/>
                </a:cubicBezTo>
                <a:cubicBezTo>
                  <a:pt x="14208" y="11953"/>
                  <a:pt x="13926" y="12148"/>
                  <a:pt x="13624" y="12361"/>
                </a:cubicBezTo>
                <a:cubicBezTo>
                  <a:pt x="13322" y="12575"/>
                  <a:pt x="12925" y="12770"/>
                  <a:pt x="12420" y="12943"/>
                </a:cubicBezTo>
                <a:cubicBezTo>
                  <a:pt x="11915" y="13117"/>
                  <a:pt x="11411" y="13213"/>
                  <a:pt x="10899" y="13213"/>
                </a:cubicBezTo>
                <a:cubicBezTo>
                  <a:pt x="10387" y="13213"/>
                  <a:pt x="9869" y="13117"/>
                  <a:pt x="9365" y="12943"/>
                </a:cubicBezTo>
                <a:cubicBezTo>
                  <a:pt x="8860" y="12770"/>
                  <a:pt x="8462" y="12575"/>
                  <a:pt x="8161" y="12361"/>
                </a:cubicBezTo>
                <a:cubicBezTo>
                  <a:pt x="7860" y="12148"/>
                  <a:pt x="7589" y="11953"/>
                  <a:pt x="7341" y="11779"/>
                </a:cubicBezTo>
                <a:cubicBezTo>
                  <a:pt x="7092" y="11606"/>
                  <a:pt x="6927" y="11524"/>
                  <a:pt x="6852" y="1152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" name="Rectangle: Rounded Corners 26">
            <a:extLst>
              <a:ext uri="{FF2B5EF4-FFF2-40B4-BE49-F238E27FC236}">
                <a16:creationId xmlns:a16="http://schemas.microsoft.com/office/drawing/2014/main" id="{B6C636C6-5CE6-495D-A7A6-9771C9B845B8}"/>
              </a:ext>
            </a:extLst>
          </p:cNvPr>
          <p:cNvSpPr/>
          <p:nvPr/>
        </p:nvSpPr>
        <p:spPr>
          <a:xfrm>
            <a:off x="6312245" y="3005734"/>
            <a:ext cx="726003" cy="726003"/>
          </a:xfrm>
          <a:prstGeom prst="roundRect">
            <a:avLst>
              <a:gd name="adj" fmla="val 4614"/>
            </a:avLst>
          </a:prstGeom>
          <a:solidFill>
            <a:srgbClr val="7BB8A6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" name="Freeform: Shape 27">
            <a:extLst>
              <a:ext uri="{FF2B5EF4-FFF2-40B4-BE49-F238E27FC236}">
                <a16:creationId xmlns:a16="http://schemas.microsoft.com/office/drawing/2014/main" id="{C40D9711-CE71-40A8-BF1C-3B87FB495DE2}"/>
              </a:ext>
            </a:extLst>
          </p:cNvPr>
          <p:cNvSpPr/>
          <p:nvPr/>
        </p:nvSpPr>
        <p:spPr>
          <a:xfrm>
            <a:off x="6496394" y="3194816"/>
            <a:ext cx="357704" cy="35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9" y="16769"/>
                </a:moveTo>
                <a:lnTo>
                  <a:pt x="16743" y="18701"/>
                </a:lnTo>
                <a:cubicBezTo>
                  <a:pt x="16496" y="18931"/>
                  <a:pt x="16196" y="19045"/>
                  <a:pt x="15843" y="19045"/>
                </a:cubicBezTo>
                <a:cubicBezTo>
                  <a:pt x="15481" y="19045"/>
                  <a:pt x="15181" y="18926"/>
                  <a:pt x="14943" y="18688"/>
                </a:cubicBezTo>
                <a:lnTo>
                  <a:pt x="12217" y="15948"/>
                </a:lnTo>
                <a:cubicBezTo>
                  <a:pt x="11970" y="15702"/>
                  <a:pt x="11847" y="15401"/>
                  <a:pt x="11847" y="15049"/>
                </a:cubicBezTo>
                <a:cubicBezTo>
                  <a:pt x="11847" y="14678"/>
                  <a:pt x="11992" y="14356"/>
                  <a:pt x="12283" y="14082"/>
                </a:cubicBezTo>
                <a:cubicBezTo>
                  <a:pt x="12310" y="14109"/>
                  <a:pt x="12392" y="14193"/>
                  <a:pt x="12528" y="14334"/>
                </a:cubicBezTo>
                <a:cubicBezTo>
                  <a:pt x="12664" y="14475"/>
                  <a:pt x="12760" y="14570"/>
                  <a:pt x="12813" y="14618"/>
                </a:cubicBezTo>
                <a:cubicBezTo>
                  <a:pt x="12866" y="14667"/>
                  <a:pt x="12949" y="14733"/>
                  <a:pt x="13064" y="14817"/>
                </a:cubicBezTo>
                <a:cubicBezTo>
                  <a:pt x="13178" y="14901"/>
                  <a:pt x="13291" y="14958"/>
                  <a:pt x="13401" y="14989"/>
                </a:cubicBezTo>
                <a:cubicBezTo>
                  <a:pt x="13512" y="15020"/>
                  <a:pt x="13633" y="15035"/>
                  <a:pt x="13765" y="15035"/>
                </a:cubicBezTo>
                <a:cubicBezTo>
                  <a:pt x="14118" y="15035"/>
                  <a:pt x="14418" y="14911"/>
                  <a:pt x="14666" y="14665"/>
                </a:cubicBezTo>
                <a:cubicBezTo>
                  <a:pt x="14912" y="14418"/>
                  <a:pt x="15036" y="14118"/>
                  <a:pt x="15036" y="13765"/>
                </a:cubicBezTo>
                <a:cubicBezTo>
                  <a:pt x="15036" y="13633"/>
                  <a:pt x="15020" y="13512"/>
                  <a:pt x="14990" y="13401"/>
                </a:cubicBezTo>
                <a:cubicBezTo>
                  <a:pt x="14958" y="13291"/>
                  <a:pt x="14901" y="13178"/>
                  <a:pt x="14817" y="13063"/>
                </a:cubicBezTo>
                <a:cubicBezTo>
                  <a:pt x="14733" y="12949"/>
                  <a:pt x="14667" y="12865"/>
                  <a:pt x="14619" y="12812"/>
                </a:cubicBezTo>
                <a:cubicBezTo>
                  <a:pt x="14571" y="12760"/>
                  <a:pt x="14475" y="12664"/>
                  <a:pt x="14334" y="12527"/>
                </a:cubicBezTo>
                <a:cubicBezTo>
                  <a:pt x="14193" y="12391"/>
                  <a:pt x="14109" y="12309"/>
                  <a:pt x="14083" y="12283"/>
                </a:cubicBezTo>
                <a:cubicBezTo>
                  <a:pt x="14348" y="12000"/>
                  <a:pt x="14665" y="11859"/>
                  <a:pt x="15035" y="11859"/>
                </a:cubicBezTo>
                <a:cubicBezTo>
                  <a:pt x="15388" y="11859"/>
                  <a:pt x="15689" y="11982"/>
                  <a:pt x="15936" y="12230"/>
                </a:cubicBezTo>
                <a:lnTo>
                  <a:pt x="18688" y="14982"/>
                </a:lnTo>
                <a:cubicBezTo>
                  <a:pt x="18936" y="15230"/>
                  <a:pt x="19059" y="15530"/>
                  <a:pt x="19059" y="15883"/>
                </a:cubicBezTo>
                <a:cubicBezTo>
                  <a:pt x="19059" y="16227"/>
                  <a:pt x="18936" y="16523"/>
                  <a:pt x="18689" y="16769"/>
                </a:cubicBezTo>
                <a:cubicBezTo>
                  <a:pt x="18689" y="16769"/>
                  <a:pt x="18689" y="16769"/>
                  <a:pt x="18689" y="16769"/>
                </a:cubicBezTo>
                <a:close/>
                <a:moveTo>
                  <a:pt x="9318" y="7518"/>
                </a:moveTo>
                <a:cubicBezTo>
                  <a:pt x="9292" y="7492"/>
                  <a:pt x="9210" y="7408"/>
                  <a:pt x="9073" y="7267"/>
                </a:cubicBezTo>
                <a:cubicBezTo>
                  <a:pt x="8936" y="7125"/>
                  <a:pt x="8841" y="7030"/>
                  <a:pt x="8789" y="6982"/>
                </a:cubicBezTo>
                <a:cubicBezTo>
                  <a:pt x="8736" y="6933"/>
                  <a:pt x="8652" y="6868"/>
                  <a:pt x="8537" y="6784"/>
                </a:cubicBezTo>
                <a:cubicBezTo>
                  <a:pt x="8422" y="6699"/>
                  <a:pt x="8310" y="6642"/>
                  <a:pt x="8199" y="6611"/>
                </a:cubicBezTo>
                <a:cubicBezTo>
                  <a:pt x="8089" y="6581"/>
                  <a:pt x="7968" y="6565"/>
                  <a:pt x="7835" y="6565"/>
                </a:cubicBezTo>
                <a:cubicBezTo>
                  <a:pt x="7482" y="6565"/>
                  <a:pt x="7183" y="6688"/>
                  <a:pt x="6936" y="6936"/>
                </a:cubicBezTo>
                <a:cubicBezTo>
                  <a:pt x="6688" y="7183"/>
                  <a:pt x="6565" y="7482"/>
                  <a:pt x="6565" y="7835"/>
                </a:cubicBezTo>
                <a:cubicBezTo>
                  <a:pt x="6565" y="7968"/>
                  <a:pt x="6581" y="8089"/>
                  <a:pt x="6611" y="8199"/>
                </a:cubicBezTo>
                <a:cubicBezTo>
                  <a:pt x="6642" y="8310"/>
                  <a:pt x="6699" y="8422"/>
                  <a:pt x="6784" y="8537"/>
                </a:cubicBezTo>
                <a:cubicBezTo>
                  <a:pt x="6867" y="8652"/>
                  <a:pt x="6933" y="8736"/>
                  <a:pt x="6982" y="8788"/>
                </a:cubicBezTo>
                <a:cubicBezTo>
                  <a:pt x="7030" y="8841"/>
                  <a:pt x="7125" y="8936"/>
                  <a:pt x="7266" y="9073"/>
                </a:cubicBezTo>
                <a:cubicBezTo>
                  <a:pt x="7407" y="9210"/>
                  <a:pt x="7491" y="9292"/>
                  <a:pt x="7518" y="9318"/>
                </a:cubicBezTo>
                <a:cubicBezTo>
                  <a:pt x="7253" y="9592"/>
                  <a:pt x="6935" y="9728"/>
                  <a:pt x="6565" y="9728"/>
                </a:cubicBezTo>
                <a:cubicBezTo>
                  <a:pt x="6203" y="9728"/>
                  <a:pt x="5903" y="9609"/>
                  <a:pt x="5665" y="9371"/>
                </a:cubicBezTo>
                <a:lnTo>
                  <a:pt x="2912" y="6618"/>
                </a:lnTo>
                <a:cubicBezTo>
                  <a:pt x="2665" y="6371"/>
                  <a:pt x="2541" y="6070"/>
                  <a:pt x="2541" y="5717"/>
                </a:cubicBezTo>
                <a:cubicBezTo>
                  <a:pt x="2541" y="5374"/>
                  <a:pt x="2664" y="5078"/>
                  <a:pt x="2912" y="4831"/>
                </a:cubicBezTo>
                <a:lnTo>
                  <a:pt x="4858" y="2898"/>
                </a:lnTo>
                <a:cubicBezTo>
                  <a:pt x="5113" y="2660"/>
                  <a:pt x="5414" y="2541"/>
                  <a:pt x="5758" y="2541"/>
                </a:cubicBezTo>
                <a:cubicBezTo>
                  <a:pt x="6110" y="2541"/>
                  <a:pt x="6411" y="2665"/>
                  <a:pt x="6657" y="2912"/>
                </a:cubicBezTo>
                <a:lnTo>
                  <a:pt x="9384" y="5652"/>
                </a:lnTo>
                <a:cubicBezTo>
                  <a:pt x="9631" y="5898"/>
                  <a:pt x="9754" y="6199"/>
                  <a:pt x="9754" y="6551"/>
                </a:cubicBezTo>
                <a:cubicBezTo>
                  <a:pt x="9754" y="6922"/>
                  <a:pt x="9609" y="7244"/>
                  <a:pt x="9318" y="7518"/>
                </a:cubicBezTo>
                <a:cubicBezTo>
                  <a:pt x="9318" y="7518"/>
                  <a:pt x="9318" y="7518"/>
                  <a:pt x="9318" y="7518"/>
                </a:cubicBezTo>
                <a:close/>
                <a:moveTo>
                  <a:pt x="20488" y="13182"/>
                </a:moveTo>
                <a:lnTo>
                  <a:pt x="17735" y="10429"/>
                </a:lnTo>
                <a:cubicBezTo>
                  <a:pt x="16994" y="9688"/>
                  <a:pt x="16094" y="9318"/>
                  <a:pt x="15035" y="9318"/>
                </a:cubicBezTo>
                <a:cubicBezTo>
                  <a:pt x="13959" y="9318"/>
                  <a:pt x="13041" y="9706"/>
                  <a:pt x="12283" y="10482"/>
                </a:cubicBezTo>
                <a:lnTo>
                  <a:pt x="11118" y="9318"/>
                </a:lnTo>
                <a:cubicBezTo>
                  <a:pt x="11894" y="8559"/>
                  <a:pt x="12283" y="7637"/>
                  <a:pt x="12283" y="6551"/>
                </a:cubicBezTo>
                <a:cubicBezTo>
                  <a:pt x="12283" y="5492"/>
                  <a:pt x="11916" y="4597"/>
                  <a:pt x="11184" y="3865"/>
                </a:cubicBezTo>
                <a:lnTo>
                  <a:pt x="8457" y="1125"/>
                </a:lnTo>
                <a:cubicBezTo>
                  <a:pt x="7725" y="375"/>
                  <a:pt x="6825" y="0"/>
                  <a:pt x="5757" y="0"/>
                </a:cubicBezTo>
                <a:cubicBezTo>
                  <a:pt x="4698" y="0"/>
                  <a:pt x="3803" y="366"/>
                  <a:pt x="3071" y="1099"/>
                </a:cubicBezTo>
                <a:lnTo>
                  <a:pt x="1125" y="3031"/>
                </a:lnTo>
                <a:cubicBezTo>
                  <a:pt x="375" y="3764"/>
                  <a:pt x="0" y="4659"/>
                  <a:pt x="0" y="5717"/>
                </a:cubicBezTo>
                <a:cubicBezTo>
                  <a:pt x="0" y="6776"/>
                  <a:pt x="370" y="7677"/>
                  <a:pt x="1112" y="8418"/>
                </a:cubicBezTo>
                <a:lnTo>
                  <a:pt x="3865" y="11171"/>
                </a:lnTo>
                <a:cubicBezTo>
                  <a:pt x="4606" y="11912"/>
                  <a:pt x="5506" y="12283"/>
                  <a:pt x="6565" y="12283"/>
                </a:cubicBezTo>
                <a:cubicBezTo>
                  <a:pt x="7641" y="12283"/>
                  <a:pt x="8559" y="11894"/>
                  <a:pt x="9318" y="11118"/>
                </a:cubicBezTo>
                <a:lnTo>
                  <a:pt x="10482" y="12283"/>
                </a:lnTo>
                <a:cubicBezTo>
                  <a:pt x="9706" y="13041"/>
                  <a:pt x="9318" y="13963"/>
                  <a:pt x="9318" y="15049"/>
                </a:cubicBezTo>
                <a:cubicBezTo>
                  <a:pt x="9318" y="16108"/>
                  <a:pt x="9684" y="17003"/>
                  <a:pt x="10416" y="17735"/>
                </a:cubicBezTo>
                <a:lnTo>
                  <a:pt x="13143" y="20475"/>
                </a:lnTo>
                <a:cubicBezTo>
                  <a:pt x="13876" y="21225"/>
                  <a:pt x="14775" y="21600"/>
                  <a:pt x="15843" y="21600"/>
                </a:cubicBezTo>
                <a:cubicBezTo>
                  <a:pt x="16902" y="21600"/>
                  <a:pt x="17797" y="21234"/>
                  <a:pt x="18529" y="20501"/>
                </a:cubicBezTo>
                <a:lnTo>
                  <a:pt x="20475" y="18569"/>
                </a:lnTo>
                <a:cubicBezTo>
                  <a:pt x="21225" y="17836"/>
                  <a:pt x="21600" y="16941"/>
                  <a:pt x="21600" y="15883"/>
                </a:cubicBezTo>
                <a:cubicBezTo>
                  <a:pt x="21600" y="14824"/>
                  <a:pt x="21230" y="13924"/>
                  <a:pt x="20488" y="13182"/>
                </a:cubicBezTo>
                <a:cubicBezTo>
                  <a:pt x="20488" y="13182"/>
                  <a:pt x="20488" y="13182"/>
                  <a:pt x="20488" y="131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2" name="Rectangle: Rounded Corners 29">
            <a:extLst>
              <a:ext uri="{FF2B5EF4-FFF2-40B4-BE49-F238E27FC236}">
                <a16:creationId xmlns:a16="http://schemas.microsoft.com/office/drawing/2014/main" id="{34D2D33F-D497-44F5-82AA-B680DB816E8B}"/>
              </a:ext>
            </a:extLst>
          </p:cNvPr>
          <p:cNvSpPr/>
          <p:nvPr/>
        </p:nvSpPr>
        <p:spPr>
          <a:xfrm>
            <a:off x="6312245" y="4534423"/>
            <a:ext cx="726003" cy="726003"/>
          </a:xfrm>
          <a:prstGeom prst="roundRect">
            <a:avLst>
              <a:gd name="adj" fmla="val 4614"/>
            </a:avLst>
          </a:prstGeom>
          <a:solidFill>
            <a:srgbClr val="7BB8A6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3" name="Freeform: Shape 30">
            <a:extLst>
              <a:ext uri="{FF2B5EF4-FFF2-40B4-BE49-F238E27FC236}">
                <a16:creationId xmlns:a16="http://schemas.microsoft.com/office/drawing/2014/main" id="{C883DFC7-BFA1-4122-9E98-E85C0A2A0220}"/>
              </a:ext>
            </a:extLst>
          </p:cNvPr>
          <p:cNvSpPr/>
          <p:nvPr/>
        </p:nvSpPr>
        <p:spPr>
          <a:xfrm>
            <a:off x="6513222" y="4765543"/>
            <a:ext cx="324049" cy="263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6" name="文本框 99">
            <a:extLst>
              <a:ext uri="{FF2B5EF4-FFF2-40B4-BE49-F238E27FC236}">
                <a16:creationId xmlns:a16="http://schemas.microsoft.com/office/drawing/2014/main" id="{49FF3408-905F-43C5-915E-D5B7FEF88A64}"/>
              </a:ext>
            </a:extLst>
          </p:cNvPr>
          <p:cNvSpPr txBox="1"/>
          <p:nvPr/>
        </p:nvSpPr>
        <p:spPr>
          <a:xfrm>
            <a:off x="2666590" y="1687363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27" name="文本框 100">
            <a:extLst>
              <a:ext uri="{FF2B5EF4-FFF2-40B4-BE49-F238E27FC236}">
                <a16:creationId xmlns:a16="http://schemas.microsoft.com/office/drawing/2014/main" id="{B5BD8DC5-5947-453A-9D5B-6CBE79247C26}"/>
              </a:ext>
            </a:extLst>
          </p:cNvPr>
          <p:cNvSpPr txBox="1"/>
          <p:nvPr/>
        </p:nvSpPr>
        <p:spPr>
          <a:xfrm>
            <a:off x="2663111" y="1356783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8" name="文本框 99">
            <a:extLst>
              <a:ext uri="{FF2B5EF4-FFF2-40B4-BE49-F238E27FC236}">
                <a16:creationId xmlns:a16="http://schemas.microsoft.com/office/drawing/2014/main" id="{A7838E9E-7445-4E24-8FFE-D3AB852AAAD3}"/>
              </a:ext>
            </a:extLst>
          </p:cNvPr>
          <p:cNvSpPr txBox="1"/>
          <p:nvPr/>
        </p:nvSpPr>
        <p:spPr>
          <a:xfrm>
            <a:off x="2682028" y="3247245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29" name="文本框 100">
            <a:extLst>
              <a:ext uri="{FF2B5EF4-FFF2-40B4-BE49-F238E27FC236}">
                <a16:creationId xmlns:a16="http://schemas.microsoft.com/office/drawing/2014/main" id="{66A9024F-DC75-4837-8A7E-2E16DD0AB327}"/>
              </a:ext>
            </a:extLst>
          </p:cNvPr>
          <p:cNvSpPr txBox="1"/>
          <p:nvPr/>
        </p:nvSpPr>
        <p:spPr>
          <a:xfrm>
            <a:off x="2678549" y="2916665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0" name="文本框 99">
            <a:extLst>
              <a:ext uri="{FF2B5EF4-FFF2-40B4-BE49-F238E27FC236}">
                <a16:creationId xmlns:a16="http://schemas.microsoft.com/office/drawing/2014/main" id="{E8D7FCC5-75E3-4DAC-9365-270FC056E8A5}"/>
              </a:ext>
            </a:extLst>
          </p:cNvPr>
          <p:cNvSpPr txBox="1"/>
          <p:nvPr/>
        </p:nvSpPr>
        <p:spPr>
          <a:xfrm>
            <a:off x="2682028" y="4787059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31" name="文本框 100">
            <a:extLst>
              <a:ext uri="{FF2B5EF4-FFF2-40B4-BE49-F238E27FC236}">
                <a16:creationId xmlns:a16="http://schemas.microsoft.com/office/drawing/2014/main" id="{02D0AFA3-B6CB-40A7-A33F-D3FE2E861B0D}"/>
              </a:ext>
            </a:extLst>
          </p:cNvPr>
          <p:cNvSpPr txBox="1"/>
          <p:nvPr/>
        </p:nvSpPr>
        <p:spPr>
          <a:xfrm>
            <a:off x="2678549" y="4456479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2" name="文本框 99">
            <a:extLst>
              <a:ext uri="{FF2B5EF4-FFF2-40B4-BE49-F238E27FC236}">
                <a16:creationId xmlns:a16="http://schemas.microsoft.com/office/drawing/2014/main" id="{A766F464-6F73-44CF-A143-44E741F2BF81}"/>
              </a:ext>
            </a:extLst>
          </p:cNvPr>
          <p:cNvSpPr txBox="1"/>
          <p:nvPr/>
        </p:nvSpPr>
        <p:spPr>
          <a:xfrm>
            <a:off x="7317008" y="1676238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33" name="文本框 100">
            <a:extLst>
              <a:ext uri="{FF2B5EF4-FFF2-40B4-BE49-F238E27FC236}">
                <a16:creationId xmlns:a16="http://schemas.microsoft.com/office/drawing/2014/main" id="{1F88F045-B707-423A-856C-63893AD669AD}"/>
              </a:ext>
            </a:extLst>
          </p:cNvPr>
          <p:cNvSpPr txBox="1"/>
          <p:nvPr/>
        </p:nvSpPr>
        <p:spPr>
          <a:xfrm>
            <a:off x="7313529" y="1345658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4" name="文本框 99">
            <a:extLst>
              <a:ext uri="{FF2B5EF4-FFF2-40B4-BE49-F238E27FC236}">
                <a16:creationId xmlns:a16="http://schemas.microsoft.com/office/drawing/2014/main" id="{BB91BB98-4EF1-46D2-8EAE-A2147242BB56}"/>
              </a:ext>
            </a:extLst>
          </p:cNvPr>
          <p:cNvSpPr txBox="1"/>
          <p:nvPr/>
        </p:nvSpPr>
        <p:spPr>
          <a:xfrm>
            <a:off x="7332446" y="3236120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35" name="文本框 100">
            <a:extLst>
              <a:ext uri="{FF2B5EF4-FFF2-40B4-BE49-F238E27FC236}">
                <a16:creationId xmlns:a16="http://schemas.microsoft.com/office/drawing/2014/main" id="{DA3A3F4C-1C2A-4FAE-A5E4-73430A459E01}"/>
              </a:ext>
            </a:extLst>
          </p:cNvPr>
          <p:cNvSpPr txBox="1"/>
          <p:nvPr/>
        </p:nvSpPr>
        <p:spPr>
          <a:xfrm>
            <a:off x="7328967" y="2905540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6" name="文本框 99">
            <a:extLst>
              <a:ext uri="{FF2B5EF4-FFF2-40B4-BE49-F238E27FC236}">
                <a16:creationId xmlns:a16="http://schemas.microsoft.com/office/drawing/2014/main" id="{CB8CF135-5BF8-427F-9FC9-6B2442668568}"/>
              </a:ext>
            </a:extLst>
          </p:cNvPr>
          <p:cNvSpPr txBox="1"/>
          <p:nvPr/>
        </p:nvSpPr>
        <p:spPr>
          <a:xfrm>
            <a:off x="7332446" y="4775934"/>
            <a:ext cx="3121651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</a:t>
            </a:r>
          </a:p>
        </p:txBody>
      </p:sp>
      <p:sp>
        <p:nvSpPr>
          <p:cNvPr id="37" name="文本框 100">
            <a:extLst>
              <a:ext uri="{FF2B5EF4-FFF2-40B4-BE49-F238E27FC236}">
                <a16:creationId xmlns:a16="http://schemas.microsoft.com/office/drawing/2014/main" id="{6FE18251-2482-484F-9CE0-9978CBBFBA61}"/>
              </a:ext>
            </a:extLst>
          </p:cNvPr>
          <p:cNvSpPr txBox="1"/>
          <p:nvPr/>
        </p:nvSpPr>
        <p:spPr>
          <a:xfrm>
            <a:off x="7328967" y="4445354"/>
            <a:ext cx="115305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150551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1959CA-3E5B-4CE9-BD02-7C2CB1500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6819939-FB18-41C4-8454-400F31D50778}"/>
              </a:ext>
            </a:extLst>
          </p:cNvPr>
          <p:cNvGrpSpPr/>
          <p:nvPr/>
        </p:nvGrpSpPr>
        <p:grpSpPr>
          <a:xfrm>
            <a:off x="2921596" y="1846278"/>
            <a:ext cx="692497" cy="3438220"/>
            <a:chOff x="3586504" y="1679194"/>
            <a:chExt cx="692497" cy="3438220"/>
          </a:xfrm>
        </p:grpSpPr>
        <p:sp>
          <p:nvSpPr>
            <p:cNvPr id="4" name="文本框 5">
              <a:extLst>
                <a:ext uri="{FF2B5EF4-FFF2-40B4-BE49-F238E27FC236}">
                  <a16:creationId xmlns:a16="http://schemas.microsoft.com/office/drawing/2014/main" id="{7BCC9941-D925-44BF-AA3A-229445FF799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E6B8A392-DD3D-4BB9-9915-E1D61EC0020D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03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7738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op Creative Work On...">
            <a:extLst>
              <a:ext uri="{FF2B5EF4-FFF2-40B4-BE49-F238E27FC236}">
                <a16:creationId xmlns:a16="http://schemas.microsoft.com/office/drawing/2014/main" id="{94CC2CF6-E8B5-4684-B268-E0170DE5F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6"/>
          <a:stretch/>
        </p:blipFill>
        <p:spPr bwMode="auto">
          <a:xfrm>
            <a:off x="6057242" y="1281025"/>
            <a:ext cx="3106975" cy="215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20434712-0BD9-4DBE-B80B-6156DBF00156}"/>
              </a:ext>
            </a:extLst>
          </p:cNvPr>
          <p:cNvGrpSpPr/>
          <p:nvPr/>
        </p:nvGrpSpPr>
        <p:grpSpPr>
          <a:xfrm>
            <a:off x="6050813" y="3604539"/>
            <a:ext cx="5658485" cy="1972436"/>
            <a:chOff x="894" y="6744"/>
            <a:chExt cx="8911" cy="2404"/>
          </a:xfrm>
          <a:solidFill>
            <a:srgbClr val="CAE3DB"/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BC55BAE-008D-4F8F-8768-8467CF439647}"/>
                </a:ext>
              </a:extLst>
            </p:cNvPr>
            <p:cNvSpPr/>
            <p:nvPr/>
          </p:nvSpPr>
          <p:spPr>
            <a:xfrm>
              <a:off x="894" y="6744"/>
              <a:ext cx="8911" cy="24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A04997-B6E1-47E0-935D-E47EAF2A95E6}"/>
                </a:ext>
              </a:extLst>
            </p:cNvPr>
            <p:cNvSpPr/>
            <p:nvPr/>
          </p:nvSpPr>
          <p:spPr>
            <a:xfrm>
              <a:off x="4252" y="7115"/>
              <a:ext cx="2194" cy="68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/>
              <a:endPara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092CCEC-F6C2-4850-A426-949C9FE0EA7D}"/>
                </a:ext>
              </a:extLst>
            </p:cNvPr>
            <p:cNvSpPr/>
            <p:nvPr/>
          </p:nvSpPr>
          <p:spPr>
            <a:xfrm>
              <a:off x="1344" y="7949"/>
              <a:ext cx="8010" cy="496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5000"/>
                </a:lnSpc>
              </a:pP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4" name="文本框 99">
            <a:extLst>
              <a:ext uri="{FF2B5EF4-FFF2-40B4-BE49-F238E27FC236}">
                <a16:creationId xmlns:a16="http://schemas.microsoft.com/office/drawing/2014/main" id="{2A6E3B78-0E50-406C-BB85-797FA1E8C9FD}"/>
              </a:ext>
            </a:extLst>
          </p:cNvPr>
          <p:cNvSpPr txBox="1"/>
          <p:nvPr/>
        </p:nvSpPr>
        <p:spPr>
          <a:xfrm>
            <a:off x="6272844" y="4495736"/>
            <a:ext cx="5312935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5" name="文本框 100">
            <a:extLst>
              <a:ext uri="{FF2B5EF4-FFF2-40B4-BE49-F238E27FC236}">
                <a16:creationId xmlns:a16="http://schemas.microsoft.com/office/drawing/2014/main" id="{EAA9EA5C-A234-4AB4-BA2A-1A10ACF2BC18}"/>
              </a:ext>
            </a:extLst>
          </p:cNvPr>
          <p:cNvSpPr txBox="1"/>
          <p:nvPr/>
        </p:nvSpPr>
        <p:spPr>
          <a:xfrm>
            <a:off x="8192021" y="3965068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46B4FE-F3A4-41AC-9D0C-347F8E230526}"/>
              </a:ext>
            </a:extLst>
          </p:cNvPr>
          <p:cNvSpPr/>
          <p:nvPr/>
        </p:nvSpPr>
        <p:spPr>
          <a:xfrm>
            <a:off x="3477475" y="1273235"/>
            <a:ext cx="2419350" cy="2159000"/>
          </a:xfrm>
          <a:prstGeom prst="rect">
            <a:avLst/>
          </a:prstGeom>
          <a:solidFill>
            <a:srgbClr val="CA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lnSpc>
                <a:spcPct val="135000"/>
              </a:lnSpc>
            </a:pPr>
            <a:endParaRPr lang="zh-CN" altLang="en-US" strike="noStrike" noProof="1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9C9986-0C8F-4822-9F1E-4232ECFE1982}"/>
              </a:ext>
            </a:extLst>
          </p:cNvPr>
          <p:cNvSpPr/>
          <p:nvPr/>
        </p:nvSpPr>
        <p:spPr>
          <a:xfrm>
            <a:off x="9291535" y="1269999"/>
            <a:ext cx="2417763" cy="2175793"/>
          </a:xfrm>
          <a:prstGeom prst="rect">
            <a:avLst/>
          </a:prstGeom>
          <a:solidFill>
            <a:srgbClr val="CA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lnSpc>
                <a:spcPct val="135000"/>
              </a:lnSpc>
            </a:pPr>
            <a:endParaRPr lang="zh-CN" altLang="en-US" sz="1200" strike="noStrike" noProof="1"/>
          </a:p>
        </p:txBody>
      </p:sp>
      <p:sp>
        <p:nvSpPr>
          <p:cNvPr id="9" name="文本框 99">
            <a:extLst>
              <a:ext uri="{FF2B5EF4-FFF2-40B4-BE49-F238E27FC236}">
                <a16:creationId xmlns:a16="http://schemas.microsoft.com/office/drawing/2014/main" id="{17E4AEA2-DEAA-4ED7-9E25-6D0FDDC70F9C}"/>
              </a:ext>
            </a:extLst>
          </p:cNvPr>
          <p:cNvSpPr txBox="1"/>
          <p:nvPr/>
        </p:nvSpPr>
        <p:spPr>
          <a:xfrm>
            <a:off x="3728901" y="1792511"/>
            <a:ext cx="1882174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0" name="文本框 99">
            <a:extLst>
              <a:ext uri="{FF2B5EF4-FFF2-40B4-BE49-F238E27FC236}">
                <a16:creationId xmlns:a16="http://schemas.microsoft.com/office/drawing/2014/main" id="{4E2B2791-E6E7-4FE8-AACF-152939820AE9}"/>
              </a:ext>
            </a:extLst>
          </p:cNvPr>
          <p:cNvSpPr txBox="1"/>
          <p:nvPr/>
        </p:nvSpPr>
        <p:spPr>
          <a:xfrm>
            <a:off x="9559329" y="1806068"/>
            <a:ext cx="1882174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pic>
        <p:nvPicPr>
          <p:cNvPr id="2050" name="Picture 2" descr="http://img.hb.aicdn.com/18bf544d0cae63b0cdcbe3a503c2b2cb4c3160f2185f8-BiORMu_fw658">
            <a:extLst>
              <a:ext uri="{FF2B5EF4-FFF2-40B4-BE49-F238E27FC236}">
                <a16:creationId xmlns:a16="http://schemas.microsoft.com/office/drawing/2014/main" id="{3CC3BFB3-FAAA-47BB-BD91-76ACAA0B6E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27"/>
          <a:stretch/>
        </p:blipFill>
        <p:spPr bwMode="auto">
          <a:xfrm>
            <a:off x="594130" y="1275512"/>
            <a:ext cx="2720479" cy="430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月插画整理 | 插画习作 | 幽兰叶子...">
            <a:extLst>
              <a:ext uri="{FF2B5EF4-FFF2-40B4-BE49-F238E27FC236}">
                <a16:creationId xmlns:a16="http://schemas.microsoft.com/office/drawing/2014/main" id="{C627EB9A-E978-40E0-AD1C-4956CD291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r="5915"/>
          <a:stretch/>
        </p:blipFill>
        <p:spPr bwMode="auto">
          <a:xfrm>
            <a:off x="3477475" y="3590983"/>
            <a:ext cx="2410472" cy="197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58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>
            <a:extLst>
              <a:ext uri="{FF2B5EF4-FFF2-40B4-BE49-F238E27FC236}">
                <a16:creationId xmlns:a16="http://schemas.microsoft.com/office/drawing/2014/main" id="{E6BD3D9E-84BF-412F-8619-976E91BEFE58}"/>
              </a:ext>
            </a:extLst>
          </p:cNvPr>
          <p:cNvSpPr/>
          <p:nvPr/>
        </p:nvSpPr>
        <p:spPr>
          <a:xfrm rot="10800000" flipV="1">
            <a:off x="2378066" y="2277457"/>
            <a:ext cx="1861414" cy="1644249"/>
          </a:xfrm>
          <a:prstGeom prst="hexagon">
            <a:avLst/>
          </a:prstGeom>
          <a:solidFill>
            <a:srgbClr val="CAE3D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+mn-ea"/>
            </a:endParaRPr>
          </a:p>
        </p:txBody>
      </p:sp>
      <p:sp>
        <p:nvSpPr>
          <p:cNvPr id="3" name="六边形 2">
            <a:extLst>
              <a:ext uri="{FF2B5EF4-FFF2-40B4-BE49-F238E27FC236}">
                <a16:creationId xmlns:a16="http://schemas.microsoft.com/office/drawing/2014/main" id="{B3F3F4A7-A06C-4CE8-9841-6C41C66DE29F}"/>
              </a:ext>
            </a:extLst>
          </p:cNvPr>
          <p:cNvSpPr/>
          <p:nvPr/>
        </p:nvSpPr>
        <p:spPr>
          <a:xfrm rot="10800000" flipV="1">
            <a:off x="5269916" y="2277457"/>
            <a:ext cx="1861414" cy="1644249"/>
          </a:xfrm>
          <a:prstGeom prst="hexagon">
            <a:avLst/>
          </a:prstGeom>
          <a:solidFill>
            <a:srgbClr val="CAE3D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+mn-ea"/>
            </a:endParaRP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id="{FE00C3FB-7FD3-48D5-91AD-5EB496153C09}"/>
              </a:ext>
            </a:extLst>
          </p:cNvPr>
          <p:cNvSpPr/>
          <p:nvPr/>
        </p:nvSpPr>
        <p:spPr>
          <a:xfrm rot="10800000" flipV="1">
            <a:off x="8161765" y="2264450"/>
            <a:ext cx="1861414" cy="1644249"/>
          </a:xfrm>
          <a:prstGeom prst="hexagon">
            <a:avLst/>
          </a:prstGeom>
          <a:solidFill>
            <a:srgbClr val="CAE3D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+mn-ea"/>
            </a:endParaRPr>
          </a:p>
        </p:txBody>
      </p:sp>
      <p:sp>
        <p:nvSpPr>
          <p:cNvPr id="5" name="六边形 4">
            <a:extLst>
              <a:ext uri="{FF2B5EF4-FFF2-40B4-BE49-F238E27FC236}">
                <a16:creationId xmlns:a16="http://schemas.microsoft.com/office/drawing/2014/main" id="{9846A399-87D9-4787-9FD5-D3B0D6585BE7}"/>
              </a:ext>
            </a:extLst>
          </p:cNvPr>
          <p:cNvSpPr/>
          <p:nvPr/>
        </p:nvSpPr>
        <p:spPr>
          <a:xfrm rot="10800000" flipV="1">
            <a:off x="6715842" y="3099582"/>
            <a:ext cx="1861414" cy="1644250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+mn-ea"/>
            </a:endParaRPr>
          </a:p>
        </p:txBody>
      </p:sp>
      <p:sp>
        <p:nvSpPr>
          <p:cNvPr id="6" name="六边形 5">
            <a:extLst>
              <a:ext uri="{FF2B5EF4-FFF2-40B4-BE49-F238E27FC236}">
                <a16:creationId xmlns:a16="http://schemas.microsoft.com/office/drawing/2014/main" id="{8E6863F3-D9A3-41BB-9FA8-1A56E26E423E}"/>
              </a:ext>
            </a:extLst>
          </p:cNvPr>
          <p:cNvSpPr/>
          <p:nvPr/>
        </p:nvSpPr>
        <p:spPr>
          <a:xfrm rot="10800000" flipV="1">
            <a:off x="3823992" y="3099581"/>
            <a:ext cx="1861414" cy="164424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4CA22B1-6748-478C-8ACC-EDAC7BFCFCE7}"/>
              </a:ext>
            </a:extLst>
          </p:cNvPr>
          <p:cNvSpPr/>
          <p:nvPr/>
        </p:nvSpPr>
        <p:spPr>
          <a:xfrm>
            <a:off x="2682981" y="326520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latin typeface="+mn-ea"/>
              </a:rPr>
              <a:t>TITLE HERE</a:t>
            </a:r>
            <a:endParaRPr lang="zh-CN" altLang="en-US" sz="14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67D483E-4636-4785-A3EA-39CF647A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0667" y="1254637"/>
            <a:ext cx="1885205" cy="9153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I love you more than I've ever </a:t>
            </a:r>
            <a:endParaRPr lang="en-US" altLang="zh-CN" sz="7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EB77C38-4BFD-4608-928B-62AEF2756DF1}"/>
              </a:ext>
            </a:extLst>
          </p:cNvPr>
          <p:cNvSpPr/>
          <p:nvPr/>
        </p:nvSpPr>
        <p:spPr>
          <a:xfrm>
            <a:off x="5548493" y="325914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latin typeface="+mn-ea"/>
              </a:rPr>
              <a:t>TITLE HERE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0E7CB8F-7305-4415-AA92-3F277D9D8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179" y="1248577"/>
            <a:ext cx="1885205" cy="9153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I love you more than I've ever </a:t>
            </a:r>
            <a:endParaRPr lang="en-US" altLang="zh-CN" sz="7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AB81F0-F23A-4462-B271-6F09F5FFE03A}"/>
              </a:ext>
            </a:extLst>
          </p:cNvPr>
          <p:cNvSpPr/>
          <p:nvPr/>
        </p:nvSpPr>
        <p:spPr>
          <a:xfrm>
            <a:off x="8442549" y="321559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latin typeface="+mn-ea"/>
              </a:rPr>
              <a:t>TITLE HERE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F395109-267C-47A3-AC50-FD2CFF272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7950" y="1199404"/>
            <a:ext cx="1885205" cy="9153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I love you more than I've ever </a:t>
            </a:r>
            <a:endParaRPr lang="en-US" altLang="zh-CN" sz="7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B40C06-1778-43DB-99EF-68DC2F230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410" y="4944194"/>
            <a:ext cx="1885205" cy="9153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I love you more than I've ever </a:t>
            </a:r>
            <a:endParaRPr lang="en-US" altLang="zh-CN" sz="7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FE49E1-2198-45C9-A2A0-972FF9867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842" y="4944194"/>
            <a:ext cx="1885205" cy="9153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I love you more than I've ever </a:t>
            </a:r>
            <a:endParaRPr lang="en-US" altLang="zh-CN" sz="7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18" name="user_208880">
            <a:extLst>
              <a:ext uri="{FF2B5EF4-FFF2-40B4-BE49-F238E27FC236}">
                <a16:creationId xmlns:a16="http://schemas.microsoft.com/office/drawing/2014/main" id="{309EF1D0-9AEC-4F0E-AAD7-34D18ED5D11B}"/>
              </a:ext>
            </a:extLst>
          </p:cNvPr>
          <p:cNvSpPr>
            <a:spLocks noChangeAspect="1"/>
          </p:cNvSpPr>
          <p:nvPr/>
        </p:nvSpPr>
        <p:spPr bwMode="auto">
          <a:xfrm>
            <a:off x="2940282" y="2553723"/>
            <a:ext cx="534561" cy="609685"/>
          </a:xfrm>
          <a:custGeom>
            <a:avLst/>
            <a:gdLst>
              <a:gd name="connsiteX0" fmla="*/ 172709 w 530849"/>
              <a:gd name="connsiteY0" fmla="*/ 360519 h 605451"/>
              <a:gd name="connsiteX1" fmla="*/ 222665 w 530849"/>
              <a:gd name="connsiteY1" fmla="*/ 518492 h 605451"/>
              <a:gd name="connsiteX2" fmla="*/ 229536 w 530849"/>
              <a:gd name="connsiteY2" fmla="*/ 539907 h 605451"/>
              <a:gd name="connsiteX3" fmla="*/ 251914 w 530849"/>
              <a:gd name="connsiteY3" fmla="*/ 476496 h 605451"/>
              <a:gd name="connsiteX4" fmla="*/ 265378 w 530849"/>
              <a:gd name="connsiteY4" fmla="*/ 401310 h 605451"/>
              <a:gd name="connsiteX5" fmla="*/ 265564 w 530849"/>
              <a:gd name="connsiteY5" fmla="*/ 401310 h 605451"/>
              <a:gd name="connsiteX6" fmla="*/ 265657 w 530849"/>
              <a:gd name="connsiteY6" fmla="*/ 401310 h 605451"/>
              <a:gd name="connsiteX7" fmla="*/ 265750 w 530849"/>
              <a:gd name="connsiteY7" fmla="*/ 401310 h 605451"/>
              <a:gd name="connsiteX8" fmla="*/ 265935 w 530849"/>
              <a:gd name="connsiteY8" fmla="*/ 401310 h 605451"/>
              <a:gd name="connsiteX9" fmla="*/ 279399 w 530849"/>
              <a:gd name="connsiteY9" fmla="*/ 476496 h 605451"/>
              <a:gd name="connsiteX10" fmla="*/ 301777 w 530849"/>
              <a:gd name="connsiteY10" fmla="*/ 539907 h 605451"/>
              <a:gd name="connsiteX11" fmla="*/ 308648 w 530849"/>
              <a:gd name="connsiteY11" fmla="*/ 518492 h 605451"/>
              <a:gd name="connsiteX12" fmla="*/ 358604 w 530849"/>
              <a:gd name="connsiteY12" fmla="*/ 360519 h 605451"/>
              <a:gd name="connsiteX13" fmla="*/ 462415 w 530849"/>
              <a:gd name="connsiteY13" fmla="*/ 410581 h 605451"/>
              <a:gd name="connsiteX14" fmla="*/ 530849 w 530849"/>
              <a:gd name="connsiteY14" fmla="*/ 605451 h 605451"/>
              <a:gd name="connsiteX15" fmla="*/ 0 w 530849"/>
              <a:gd name="connsiteY15" fmla="*/ 605451 h 605451"/>
              <a:gd name="connsiteX16" fmla="*/ 68898 w 530849"/>
              <a:gd name="connsiteY16" fmla="*/ 410581 h 605451"/>
              <a:gd name="connsiteX17" fmla="*/ 172709 w 530849"/>
              <a:gd name="connsiteY17" fmla="*/ 360519 h 605451"/>
              <a:gd name="connsiteX18" fmla="*/ 245328 w 530849"/>
              <a:gd name="connsiteY18" fmla="*/ 111138 h 605451"/>
              <a:gd name="connsiteX19" fmla="*/ 240037 w 530849"/>
              <a:gd name="connsiteY19" fmla="*/ 116422 h 605451"/>
              <a:gd name="connsiteX20" fmla="*/ 240037 w 530849"/>
              <a:gd name="connsiteY20" fmla="*/ 184921 h 605451"/>
              <a:gd name="connsiteX21" fmla="*/ 213951 w 530849"/>
              <a:gd name="connsiteY21" fmla="*/ 184921 h 605451"/>
              <a:gd name="connsiteX22" fmla="*/ 211352 w 530849"/>
              <a:gd name="connsiteY22" fmla="*/ 190297 h 605451"/>
              <a:gd name="connsiteX23" fmla="*/ 261481 w 530849"/>
              <a:gd name="connsiteY23" fmla="*/ 251474 h 605451"/>
              <a:gd name="connsiteX24" fmla="*/ 267886 w 530849"/>
              <a:gd name="connsiteY24" fmla="*/ 251474 h 605451"/>
              <a:gd name="connsiteX25" fmla="*/ 318108 w 530849"/>
              <a:gd name="connsiteY25" fmla="*/ 190297 h 605451"/>
              <a:gd name="connsiteX26" fmla="*/ 315509 w 530849"/>
              <a:gd name="connsiteY26" fmla="*/ 184921 h 605451"/>
              <a:gd name="connsiteX27" fmla="*/ 289423 w 530849"/>
              <a:gd name="connsiteY27" fmla="*/ 184921 h 605451"/>
              <a:gd name="connsiteX28" fmla="*/ 289423 w 530849"/>
              <a:gd name="connsiteY28" fmla="*/ 116422 h 605451"/>
              <a:gd name="connsiteX29" fmla="*/ 284132 w 530849"/>
              <a:gd name="connsiteY29" fmla="*/ 111138 h 605451"/>
              <a:gd name="connsiteX30" fmla="*/ 247463 w 530849"/>
              <a:gd name="connsiteY30" fmla="*/ 0 h 605451"/>
              <a:gd name="connsiteX31" fmla="*/ 264451 w 530849"/>
              <a:gd name="connsiteY31" fmla="*/ 0 h 605451"/>
              <a:gd name="connsiteX32" fmla="*/ 281347 w 530849"/>
              <a:gd name="connsiteY32" fmla="*/ 0 h 605451"/>
              <a:gd name="connsiteX33" fmla="*/ 294250 w 530849"/>
              <a:gd name="connsiteY33" fmla="*/ 10845 h 605451"/>
              <a:gd name="connsiteX34" fmla="*/ 300099 w 530849"/>
              <a:gd name="connsiteY34" fmla="*/ 44863 h 605451"/>
              <a:gd name="connsiteX35" fmla="*/ 336860 w 530849"/>
              <a:gd name="connsiteY35" fmla="*/ 60065 h 605451"/>
              <a:gd name="connsiteX36" fmla="*/ 364802 w 530849"/>
              <a:gd name="connsiteY36" fmla="*/ 40043 h 605451"/>
              <a:gd name="connsiteX37" fmla="*/ 381512 w 530849"/>
              <a:gd name="connsiteY37" fmla="*/ 41155 h 605451"/>
              <a:gd name="connsiteX38" fmla="*/ 393487 w 530849"/>
              <a:gd name="connsiteY38" fmla="*/ 53113 h 605451"/>
              <a:gd name="connsiteX39" fmla="*/ 405555 w 530849"/>
              <a:gd name="connsiteY39" fmla="*/ 65163 h 605451"/>
              <a:gd name="connsiteX40" fmla="*/ 407040 w 530849"/>
              <a:gd name="connsiteY40" fmla="*/ 81940 h 605451"/>
              <a:gd name="connsiteX41" fmla="*/ 387081 w 530849"/>
              <a:gd name="connsiteY41" fmla="*/ 109840 h 605451"/>
              <a:gd name="connsiteX42" fmla="*/ 402306 w 530849"/>
              <a:gd name="connsiteY42" fmla="*/ 146454 h 605451"/>
              <a:gd name="connsiteX43" fmla="*/ 436375 w 530849"/>
              <a:gd name="connsiteY43" fmla="*/ 152108 h 605451"/>
              <a:gd name="connsiteX44" fmla="*/ 447236 w 530849"/>
              <a:gd name="connsiteY44" fmla="*/ 164900 h 605451"/>
              <a:gd name="connsiteX45" fmla="*/ 447236 w 530849"/>
              <a:gd name="connsiteY45" fmla="*/ 181770 h 605451"/>
              <a:gd name="connsiteX46" fmla="*/ 447236 w 530849"/>
              <a:gd name="connsiteY46" fmla="*/ 198732 h 605451"/>
              <a:gd name="connsiteX47" fmla="*/ 436375 w 530849"/>
              <a:gd name="connsiteY47" fmla="*/ 211617 h 605451"/>
              <a:gd name="connsiteX48" fmla="*/ 402306 w 530849"/>
              <a:gd name="connsiteY48" fmla="*/ 217363 h 605451"/>
              <a:gd name="connsiteX49" fmla="*/ 387081 w 530849"/>
              <a:gd name="connsiteY49" fmla="*/ 254070 h 605451"/>
              <a:gd name="connsiteX50" fmla="*/ 407133 w 530849"/>
              <a:gd name="connsiteY50" fmla="*/ 282063 h 605451"/>
              <a:gd name="connsiteX51" fmla="*/ 405740 w 530849"/>
              <a:gd name="connsiteY51" fmla="*/ 298840 h 605451"/>
              <a:gd name="connsiteX52" fmla="*/ 393765 w 530849"/>
              <a:gd name="connsiteY52" fmla="*/ 310797 h 605451"/>
              <a:gd name="connsiteX53" fmla="*/ 381790 w 530849"/>
              <a:gd name="connsiteY53" fmla="*/ 322847 h 605451"/>
              <a:gd name="connsiteX54" fmla="*/ 364895 w 530849"/>
              <a:gd name="connsiteY54" fmla="*/ 324330 h 605451"/>
              <a:gd name="connsiteX55" fmla="*/ 336953 w 530849"/>
              <a:gd name="connsiteY55" fmla="*/ 304401 h 605451"/>
              <a:gd name="connsiteX56" fmla="*/ 301213 w 530849"/>
              <a:gd name="connsiteY56" fmla="*/ 319232 h 605451"/>
              <a:gd name="connsiteX57" fmla="*/ 295457 w 530849"/>
              <a:gd name="connsiteY57" fmla="*/ 353343 h 605451"/>
              <a:gd name="connsiteX58" fmla="*/ 282739 w 530849"/>
              <a:gd name="connsiteY58" fmla="*/ 364188 h 605451"/>
              <a:gd name="connsiteX59" fmla="*/ 265751 w 530849"/>
              <a:gd name="connsiteY59" fmla="*/ 364188 h 605451"/>
              <a:gd name="connsiteX60" fmla="*/ 248856 w 530849"/>
              <a:gd name="connsiteY60" fmla="*/ 364188 h 605451"/>
              <a:gd name="connsiteX61" fmla="*/ 235952 w 530849"/>
              <a:gd name="connsiteY61" fmla="*/ 353343 h 605451"/>
              <a:gd name="connsiteX62" fmla="*/ 230290 w 530849"/>
              <a:gd name="connsiteY62" fmla="*/ 319696 h 605451"/>
              <a:gd name="connsiteX63" fmla="*/ 193528 w 530849"/>
              <a:gd name="connsiteY63" fmla="*/ 304772 h 605451"/>
              <a:gd name="connsiteX64" fmla="*/ 165122 w 530849"/>
              <a:gd name="connsiteY64" fmla="*/ 324794 h 605451"/>
              <a:gd name="connsiteX65" fmla="*/ 148320 w 530849"/>
              <a:gd name="connsiteY65" fmla="*/ 323403 h 605451"/>
              <a:gd name="connsiteX66" fmla="*/ 136344 w 530849"/>
              <a:gd name="connsiteY66" fmla="*/ 311446 h 605451"/>
              <a:gd name="connsiteX67" fmla="*/ 124276 w 530849"/>
              <a:gd name="connsiteY67" fmla="*/ 299489 h 605451"/>
              <a:gd name="connsiteX68" fmla="*/ 122791 w 530849"/>
              <a:gd name="connsiteY68" fmla="*/ 282619 h 605451"/>
              <a:gd name="connsiteX69" fmla="*/ 142657 w 530849"/>
              <a:gd name="connsiteY69" fmla="*/ 254811 h 605451"/>
              <a:gd name="connsiteX70" fmla="*/ 127154 w 530849"/>
              <a:gd name="connsiteY70" fmla="*/ 218383 h 605451"/>
              <a:gd name="connsiteX71" fmla="*/ 92992 w 530849"/>
              <a:gd name="connsiteY71" fmla="*/ 212729 h 605451"/>
              <a:gd name="connsiteX72" fmla="*/ 82131 w 530849"/>
              <a:gd name="connsiteY72" fmla="*/ 199937 h 605451"/>
              <a:gd name="connsiteX73" fmla="*/ 82131 w 530849"/>
              <a:gd name="connsiteY73" fmla="*/ 183067 h 605451"/>
              <a:gd name="connsiteX74" fmla="*/ 82131 w 530849"/>
              <a:gd name="connsiteY74" fmla="*/ 166105 h 605451"/>
              <a:gd name="connsiteX75" fmla="*/ 92992 w 530849"/>
              <a:gd name="connsiteY75" fmla="*/ 153220 h 605451"/>
              <a:gd name="connsiteX76" fmla="*/ 126504 w 530849"/>
              <a:gd name="connsiteY76" fmla="*/ 147937 h 605451"/>
              <a:gd name="connsiteX77" fmla="*/ 141543 w 530849"/>
              <a:gd name="connsiteY77" fmla="*/ 111231 h 605451"/>
              <a:gd name="connsiteX78" fmla="*/ 121491 w 530849"/>
              <a:gd name="connsiteY78" fmla="*/ 82960 h 605451"/>
              <a:gd name="connsiteX79" fmla="*/ 122791 w 530849"/>
              <a:gd name="connsiteY79" fmla="*/ 66090 h 605451"/>
              <a:gd name="connsiteX80" fmla="*/ 134859 w 530849"/>
              <a:gd name="connsiteY80" fmla="*/ 54132 h 605451"/>
              <a:gd name="connsiteX81" fmla="*/ 146834 w 530849"/>
              <a:gd name="connsiteY81" fmla="*/ 42175 h 605451"/>
              <a:gd name="connsiteX82" fmla="*/ 163637 w 530849"/>
              <a:gd name="connsiteY82" fmla="*/ 40785 h 605451"/>
              <a:gd name="connsiteX83" fmla="*/ 191486 w 530849"/>
              <a:gd name="connsiteY83" fmla="*/ 60528 h 605451"/>
              <a:gd name="connsiteX84" fmla="*/ 228990 w 530849"/>
              <a:gd name="connsiteY84" fmla="*/ 44863 h 605451"/>
              <a:gd name="connsiteX85" fmla="*/ 234745 w 530849"/>
              <a:gd name="connsiteY85" fmla="*/ 10845 h 605451"/>
              <a:gd name="connsiteX86" fmla="*/ 247463 w 530849"/>
              <a:gd name="connsiteY86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530849" h="605451">
                <a:moveTo>
                  <a:pt x="172709" y="360519"/>
                </a:moveTo>
                <a:lnTo>
                  <a:pt x="222665" y="518492"/>
                </a:lnTo>
                <a:lnTo>
                  <a:pt x="229536" y="539907"/>
                </a:lnTo>
                <a:lnTo>
                  <a:pt x="251914" y="476496"/>
                </a:lnTo>
                <a:cubicBezTo>
                  <a:pt x="200380" y="404833"/>
                  <a:pt x="255907" y="401496"/>
                  <a:pt x="265378" y="401310"/>
                </a:cubicBezTo>
                <a:lnTo>
                  <a:pt x="265564" y="401310"/>
                </a:lnTo>
                <a:lnTo>
                  <a:pt x="265657" y="401310"/>
                </a:lnTo>
                <a:lnTo>
                  <a:pt x="265750" y="401310"/>
                </a:lnTo>
                <a:lnTo>
                  <a:pt x="265935" y="401310"/>
                </a:lnTo>
                <a:cubicBezTo>
                  <a:pt x="275406" y="401310"/>
                  <a:pt x="330933" y="404833"/>
                  <a:pt x="279399" y="476496"/>
                </a:cubicBezTo>
                <a:lnTo>
                  <a:pt x="301777" y="539907"/>
                </a:lnTo>
                <a:lnTo>
                  <a:pt x="308648" y="518492"/>
                </a:lnTo>
                <a:lnTo>
                  <a:pt x="358604" y="360519"/>
                </a:lnTo>
                <a:cubicBezTo>
                  <a:pt x="358604" y="360519"/>
                  <a:pt x="397510" y="385921"/>
                  <a:pt x="462415" y="410581"/>
                </a:cubicBezTo>
                <a:cubicBezTo>
                  <a:pt x="533820" y="436446"/>
                  <a:pt x="529456" y="495315"/>
                  <a:pt x="530849" y="605451"/>
                </a:cubicBezTo>
                <a:lnTo>
                  <a:pt x="0" y="605451"/>
                </a:lnTo>
                <a:cubicBezTo>
                  <a:pt x="1486" y="495315"/>
                  <a:pt x="-2971" y="436446"/>
                  <a:pt x="68898" y="410581"/>
                </a:cubicBezTo>
                <a:cubicBezTo>
                  <a:pt x="133803" y="385921"/>
                  <a:pt x="172709" y="360519"/>
                  <a:pt x="172709" y="360519"/>
                </a:cubicBezTo>
                <a:close/>
                <a:moveTo>
                  <a:pt x="245328" y="111138"/>
                </a:moveTo>
                <a:cubicBezTo>
                  <a:pt x="242358" y="111138"/>
                  <a:pt x="240037" y="113455"/>
                  <a:pt x="240037" y="116422"/>
                </a:cubicBezTo>
                <a:lnTo>
                  <a:pt x="240037" y="184921"/>
                </a:lnTo>
                <a:lnTo>
                  <a:pt x="213951" y="184921"/>
                </a:lnTo>
                <a:cubicBezTo>
                  <a:pt x="211074" y="184921"/>
                  <a:pt x="209588" y="188073"/>
                  <a:pt x="211352" y="190297"/>
                </a:cubicBezTo>
                <a:lnTo>
                  <a:pt x="261481" y="251474"/>
                </a:lnTo>
                <a:cubicBezTo>
                  <a:pt x="263152" y="253513"/>
                  <a:pt x="266308" y="253513"/>
                  <a:pt x="267886" y="251474"/>
                </a:cubicBezTo>
                <a:lnTo>
                  <a:pt x="318108" y="190297"/>
                </a:lnTo>
                <a:cubicBezTo>
                  <a:pt x="319872" y="188073"/>
                  <a:pt x="318294" y="184921"/>
                  <a:pt x="315509" y="184921"/>
                </a:cubicBezTo>
                <a:lnTo>
                  <a:pt x="289423" y="184921"/>
                </a:lnTo>
                <a:lnTo>
                  <a:pt x="289423" y="116422"/>
                </a:lnTo>
                <a:cubicBezTo>
                  <a:pt x="289423" y="113455"/>
                  <a:pt x="287102" y="111138"/>
                  <a:pt x="284132" y="111138"/>
                </a:cubicBezTo>
                <a:close/>
                <a:moveTo>
                  <a:pt x="247463" y="0"/>
                </a:moveTo>
                <a:lnTo>
                  <a:pt x="264451" y="0"/>
                </a:lnTo>
                <a:lnTo>
                  <a:pt x="281347" y="0"/>
                </a:lnTo>
                <a:cubicBezTo>
                  <a:pt x="287659" y="0"/>
                  <a:pt x="293136" y="4542"/>
                  <a:pt x="294250" y="10845"/>
                </a:cubicBezTo>
                <a:lnTo>
                  <a:pt x="300099" y="44863"/>
                </a:lnTo>
                <a:cubicBezTo>
                  <a:pt x="312909" y="48200"/>
                  <a:pt x="325163" y="53298"/>
                  <a:pt x="336860" y="60065"/>
                </a:cubicBezTo>
                <a:lnTo>
                  <a:pt x="364802" y="40043"/>
                </a:lnTo>
                <a:cubicBezTo>
                  <a:pt x="369908" y="36428"/>
                  <a:pt x="376963" y="37077"/>
                  <a:pt x="381512" y="41155"/>
                </a:cubicBezTo>
                <a:lnTo>
                  <a:pt x="393487" y="53113"/>
                </a:lnTo>
                <a:lnTo>
                  <a:pt x="405555" y="65163"/>
                </a:lnTo>
                <a:cubicBezTo>
                  <a:pt x="410104" y="69705"/>
                  <a:pt x="410753" y="76749"/>
                  <a:pt x="407040" y="81940"/>
                </a:cubicBezTo>
                <a:lnTo>
                  <a:pt x="387081" y="109840"/>
                </a:lnTo>
                <a:cubicBezTo>
                  <a:pt x="393858" y="121334"/>
                  <a:pt x="399057" y="133755"/>
                  <a:pt x="402306" y="146454"/>
                </a:cubicBezTo>
                <a:lnTo>
                  <a:pt x="436375" y="152108"/>
                </a:lnTo>
                <a:cubicBezTo>
                  <a:pt x="442687" y="153128"/>
                  <a:pt x="447236" y="158597"/>
                  <a:pt x="447236" y="164900"/>
                </a:cubicBezTo>
                <a:lnTo>
                  <a:pt x="447236" y="181770"/>
                </a:lnTo>
                <a:lnTo>
                  <a:pt x="447236" y="198732"/>
                </a:lnTo>
                <a:cubicBezTo>
                  <a:pt x="447236" y="205035"/>
                  <a:pt x="442687" y="210504"/>
                  <a:pt x="436375" y="211617"/>
                </a:cubicBezTo>
                <a:lnTo>
                  <a:pt x="402306" y="217363"/>
                </a:lnTo>
                <a:cubicBezTo>
                  <a:pt x="398964" y="230248"/>
                  <a:pt x="393858" y="242483"/>
                  <a:pt x="387081" y="254070"/>
                </a:cubicBezTo>
                <a:lnTo>
                  <a:pt x="407133" y="282063"/>
                </a:lnTo>
                <a:cubicBezTo>
                  <a:pt x="410846" y="287253"/>
                  <a:pt x="410196" y="294391"/>
                  <a:pt x="405740" y="298840"/>
                </a:cubicBezTo>
                <a:lnTo>
                  <a:pt x="393765" y="310797"/>
                </a:lnTo>
                <a:lnTo>
                  <a:pt x="381790" y="322847"/>
                </a:lnTo>
                <a:cubicBezTo>
                  <a:pt x="377148" y="327389"/>
                  <a:pt x="370093" y="328038"/>
                  <a:pt x="364895" y="324330"/>
                </a:cubicBezTo>
                <a:lnTo>
                  <a:pt x="336953" y="304401"/>
                </a:lnTo>
                <a:cubicBezTo>
                  <a:pt x="325720" y="310983"/>
                  <a:pt x="313559" y="315988"/>
                  <a:pt x="301213" y="319232"/>
                </a:cubicBezTo>
                <a:lnTo>
                  <a:pt x="295457" y="353343"/>
                </a:lnTo>
                <a:cubicBezTo>
                  <a:pt x="294529" y="359646"/>
                  <a:pt x="289052" y="364188"/>
                  <a:pt x="282739" y="364188"/>
                </a:cubicBezTo>
                <a:lnTo>
                  <a:pt x="265751" y="364188"/>
                </a:lnTo>
                <a:lnTo>
                  <a:pt x="248856" y="364188"/>
                </a:lnTo>
                <a:cubicBezTo>
                  <a:pt x="242543" y="364188"/>
                  <a:pt x="237066" y="359646"/>
                  <a:pt x="235952" y="353343"/>
                </a:cubicBezTo>
                <a:lnTo>
                  <a:pt x="230290" y="319696"/>
                </a:lnTo>
                <a:cubicBezTo>
                  <a:pt x="217665" y="316544"/>
                  <a:pt x="205132" y="311539"/>
                  <a:pt x="193528" y="304772"/>
                </a:cubicBezTo>
                <a:lnTo>
                  <a:pt x="165122" y="324794"/>
                </a:lnTo>
                <a:cubicBezTo>
                  <a:pt x="159924" y="328501"/>
                  <a:pt x="152776" y="327853"/>
                  <a:pt x="148320" y="323403"/>
                </a:cubicBezTo>
                <a:lnTo>
                  <a:pt x="136344" y="311446"/>
                </a:lnTo>
                <a:lnTo>
                  <a:pt x="124276" y="299489"/>
                </a:lnTo>
                <a:cubicBezTo>
                  <a:pt x="119728" y="294854"/>
                  <a:pt x="119078" y="287810"/>
                  <a:pt x="122791" y="282619"/>
                </a:cubicBezTo>
                <a:lnTo>
                  <a:pt x="142657" y="254811"/>
                </a:lnTo>
                <a:cubicBezTo>
                  <a:pt x="135695" y="243317"/>
                  <a:pt x="130496" y="231082"/>
                  <a:pt x="127154" y="218383"/>
                </a:cubicBezTo>
                <a:lnTo>
                  <a:pt x="92992" y="212729"/>
                </a:lnTo>
                <a:cubicBezTo>
                  <a:pt x="86680" y="211709"/>
                  <a:pt x="82131" y="206240"/>
                  <a:pt x="82131" y="199937"/>
                </a:cubicBezTo>
                <a:lnTo>
                  <a:pt x="82131" y="183067"/>
                </a:lnTo>
                <a:lnTo>
                  <a:pt x="82131" y="166105"/>
                </a:lnTo>
                <a:cubicBezTo>
                  <a:pt x="82131" y="159801"/>
                  <a:pt x="86680" y="154333"/>
                  <a:pt x="92992" y="153220"/>
                </a:cubicBezTo>
                <a:lnTo>
                  <a:pt x="126504" y="147937"/>
                </a:lnTo>
                <a:cubicBezTo>
                  <a:pt x="129753" y="135331"/>
                  <a:pt x="134673" y="122817"/>
                  <a:pt x="141543" y="111231"/>
                </a:cubicBezTo>
                <a:lnTo>
                  <a:pt x="121491" y="82960"/>
                </a:lnTo>
                <a:cubicBezTo>
                  <a:pt x="117778" y="77769"/>
                  <a:pt x="118335" y="70539"/>
                  <a:pt x="122791" y="66090"/>
                </a:cubicBezTo>
                <a:lnTo>
                  <a:pt x="134859" y="54132"/>
                </a:lnTo>
                <a:lnTo>
                  <a:pt x="146834" y="42175"/>
                </a:lnTo>
                <a:cubicBezTo>
                  <a:pt x="151383" y="37726"/>
                  <a:pt x="158438" y="37077"/>
                  <a:pt x="163637" y="40785"/>
                </a:cubicBezTo>
                <a:lnTo>
                  <a:pt x="191486" y="60528"/>
                </a:lnTo>
                <a:cubicBezTo>
                  <a:pt x="203369" y="53391"/>
                  <a:pt x="215994" y="48107"/>
                  <a:pt x="228990" y="44863"/>
                </a:cubicBezTo>
                <a:lnTo>
                  <a:pt x="234745" y="10845"/>
                </a:lnTo>
                <a:cubicBezTo>
                  <a:pt x="235674" y="4542"/>
                  <a:pt x="241151" y="0"/>
                  <a:pt x="247463" y="0"/>
                </a:cubicBezTo>
                <a:close/>
              </a:path>
            </a:pathLst>
          </a:custGeom>
          <a:solidFill>
            <a:srgbClr val="1F2239"/>
          </a:solidFill>
          <a:ln>
            <a:noFill/>
          </a:ln>
        </p:spPr>
      </p:sp>
      <p:sp>
        <p:nvSpPr>
          <p:cNvPr id="19" name="user_208880">
            <a:extLst>
              <a:ext uri="{FF2B5EF4-FFF2-40B4-BE49-F238E27FC236}">
                <a16:creationId xmlns:a16="http://schemas.microsoft.com/office/drawing/2014/main" id="{39FFA3AD-E27E-4F9B-9C1E-FA9F23C55D3C}"/>
              </a:ext>
            </a:extLst>
          </p:cNvPr>
          <p:cNvSpPr>
            <a:spLocks noChangeAspect="1"/>
          </p:cNvSpPr>
          <p:nvPr/>
        </p:nvSpPr>
        <p:spPr bwMode="auto">
          <a:xfrm>
            <a:off x="5803933" y="2490742"/>
            <a:ext cx="609685" cy="608839"/>
          </a:xfrm>
          <a:custGeom>
            <a:avLst/>
            <a:gdLst>
              <a:gd name="connsiteX0" fmla="*/ 302713 w 581025"/>
              <a:gd name="connsiteY0" fmla="*/ 301562 h 580219"/>
              <a:gd name="connsiteX1" fmla="*/ 347900 w 581025"/>
              <a:gd name="connsiteY1" fmla="*/ 319465 h 580219"/>
              <a:gd name="connsiteX2" fmla="*/ 370852 w 581025"/>
              <a:gd name="connsiteY2" fmla="*/ 367444 h 580219"/>
              <a:gd name="connsiteX3" fmla="*/ 362245 w 581025"/>
              <a:gd name="connsiteY3" fmla="*/ 402533 h 580219"/>
              <a:gd name="connsiteX4" fmla="*/ 302713 w 581025"/>
              <a:gd name="connsiteY4" fmla="*/ 434042 h 580219"/>
              <a:gd name="connsiteX5" fmla="*/ 279003 w 581025"/>
              <a:gd name="connsiteY5" fmla="*/ 131099 h 580219"/>
              <a:gd name="connsiteX6" fmla="*/ 279003 w 581025"/>
              <a:gd name="connsiteY6" fmla="*/ 249307 h 580219"/>
              <a:gd name="connsiteX7" fmla="*/ 233809 w 581025"/>
              <a:gd name="connsiteY7" fmla="*/ 229964 h 580219"/>
              <a:gd name="connsiteX8" fmla="*/ 217309 w 581025"/>
              <a:gd name="connsiteY8" fmla="*/ 190561 h 580219"/>
              <a:gd name="connsiteX9" fmla="*/ 230939 w 581025"/>
              <a:gd name="connsiteY9" fmla="*/ 151159 h 580219"/>
              <a:gd name="connsiteX10" fmla="*/ 279003 w 581025"/>
              <a:gd name="connsiteY10" fmla="*/ 131099 h 580219"/>
              <a:gd name="connsiteX11" fmla="*/ 279035 w 581025"/>
              <a:gd name="connsiteY11" fmla="*/ 60171 h 580219"/>
              <a:gd name="connsiteX12" fmla="*/ 279035 w 581025"/>
              <a:gd name="connsiteY12" fmla="*/ 93122 h 580219"/>
              <a:gd name="connsiteX13" fmla="*/ 199414 w 581025"/>
              <a:gd name="connsiteY13" fmla="*/ 124640 h 580219"/>
              <a:gd name="connsiteX14" fmla="*/ 171438 w 581025"/>
              <a:gd name="connsiteY14" fmla="*/ 194123 h 580219"/>
              <a:gd name="connsiteX15" fmla="*/ 197979 w 581025"/>
              <a:gd name="connsiteY15" fmla="*/ 260740 h 580219"/>
              <a:gd name="connsiteX16" fmla="*/ 279035 w 581025"/>
              <a:gd name="connsiteY16" fmla="*/ 295840 h 580219"/>
              <a:gd name="connsiteX17" fmla="*/ 279035 w 581025"/>
              <a:gd name="connsiteY17" fmla="*/ 432657 h 580219"/>
              <a:gd name="connsiteX18" fmla="*/ 220216 w 581025"/>
              <a:gd name="connsiteY18" fmla="*/ 401139 h 580219"/>
              <a:gd name="connsiteX19" fmla="*/ 209456 w 581025"/>
              <a:gd name="connsiteY19" fmla="*/ 350280 h 580219"/>
              <a:gd name="connsiteX20" fmla="*/ 164265 w 581025"/>
              <a:gd name="connsiteY20" fmla="*/ 350280 h 580219"/>
              <a:gd name="connsiteX21" fmla="*/ 178611 w 581025"/>
              <a:gd name="connsiteY21" fmla="*/ 419047 h 580219"/>
              <a:gd name="connsiteX22" fmla="*/ 279035 w 581025"/>
              <a:gd name="connsiteY22" fmla="*/ 471338 h 580219"/>
              <a:gd name="connsiteX23" fmla="*/ 279035 w 581025"/>
              <a:gd name="connsiteY23" fmla="*/ 520048 h 580219"/>
              <a:gd name="connsiteX24" fmla="*/ 302707 w 581025"/>
              <a:gd name="connsiteY24" fmla="*/ 520048 h 580219"/>
              <a:gd name="connsiteX25" fmla="*/ 302707 w 581025"/>
              <a:gd name="connsiteY25" fmla="*/ 471338 h 580219"/>
              <a:gd name="connsiteX26" fmla="*/ 373004 w 581025"/>
              <a:gd name="connsiteY26" fmla="*/ 450565 h 580219"/>
              <a:gd name="connsiteX27" fmla="*/ 416760 w 581025"/>
              <a:gd name="connsiteY27" fmla="*/ 355295 h 580219"/>
              <a:gd name="connsiteX28" fmla="*/ 382329 w 581025"/>
              <a:gd name="connsiteY28" fmla="*/ 285095 h 580219"/>
              <a:gd name="connsiteX29" fmla="*/ 302707 w 581025"/>
              <a:gd name="connsiteY29" fmla="*/ 254294 h 580219"/>
              <a:gd name="connsiteX30" fmla="*/ 302707 w 581025"/>
              <a:gd name="connsiteY30" fmla="*/ 131803 h 580219"/>
              <a:gd name="connsiteX31" fmla="*/ 353636 w 581025"/>
              <a:gd name="connsiteY31" fmla="*/ 158307 h 580219"/>
              <a:gd name="connsiteX32" fmla="*/ 363679 w 581025"/>
              <a:gd name="connsiteY32" fmla="*/ 191257 h 580219"/>
              <a:gd name="connsiteX33" fmla="*/ 408152 w 581025"/>
              <a:gd name="connsiteY33" fmla="*/ 191257 h 580219"/>
              <a:gd name="connsiteX34" fmla="*/ 380177 w 581025"/>
              <a:gd name="connsiteY34" fmla="*/ 122491 h 580219"/>
              <a:gd name="connsiteX35" fmla="*/ 302707 w 581025"/>
              <a:gd name="connsiteY35" fmla="*/ 93122 h 580219"/>
              <a:gd name="connsiteX36" fmla="*/ 302707 w 581025"/>
              <a:gd name="connsiteY36" fmla="*/ 60171 h 580219"/>
              <a:gd name="connsiteX37" fmla="*/ 290512 w 581025"/>
              <a:gd name="connsiteY37" fmla="*/ 0 h 580219"/>
              <a:gd name="connsiteX38" fmla="*/ 581025 w 581025"/>
              <a:gd name="connsiteY38" fmla="*/ 290110 h 580219"/>
              <a:gd name="connsiteX39" fmla="*/ 290512 w 581025"/>
              <a:gd name="connsiteY39" fmla="*/ 580219 h 580219"/>
              <a:gd name="connsiteX40" fmla="*/ 0 w 581025"/>
              <a:gd name="connsiteY40" fmla="*/ 290110 h 580219"/>
              <a:gd name="connsiteX41" fmla="*/ 290512 w 581025"/>
              <a:gd name="connsiteY41" fmla="*/ 0 h 58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1025" h="580219">
                <a:moveTo>
                  <a:pt x="302713" y="301562"/>
                </a:moveTo>
                <a:cubicBezTo>
                  <a:pt x="323513" y="307291"/>
                  <a:pt x="338576" y="313020"/>
                  <a:pt x="347900" y="319465"/>
                </a:cubicBezTo>
                <a:cubicBezTo>
                  <a:pt x="362962" y="330922"/>
                  <a:pt x="370852" y="346677"/>
                  <a:pt x="370852" y="367444"/>
                </a:cubicBezTo>
                <a:cubicBezTo>
                  <a:pt x="370852" y="381050"/>
                  <a:pt x="367983" y="392508"/>
                  <a:pt x="362245" y="402533"/>
                </a:cubicBezTo>
                <a:cubicBezTo>
                  <a:pt x="351486" y="422584"/>
                  <a:pt x="331403" y="432610"/>
                  <a:pt x="302713" y="434042"/>
                </a:cubicBezTo>
                <a:close/>
                <a:moveTo>
                  <a:pt x="279003" y="131099"/>
                </a:moveTo>
                <a:lnTo>
                  <a:pt x="279003" y="249307"/>
                </a:lnTo>
                <a:cubicBezTo>
                  <a:pt x="259634" y="245725"/>
                  <a:pt x="244569" y="239277"/>
                  <a:pt x="233809" y="229964"/>
                </a:cubicBezTo>
                <a:cubicBezTo>
                  <a:pt x="222331" y="220651"/>
                  <a:pt x="217309" y="207755"/>
                  <a:pt x="217309" y="190561"/>
                </a:cubicBezTo>
                <a:cubicBezTo>
                  <a:pt x="217309" y="176949"/>
                  <a:pt x="221613" y="164054"/>
                  <a:pt x="230939" y="151159"/>
                </a:cubicBezTo>
                <a:cubicBezTo>
                  <a:pt x="240265" y="138263"/>
                  <a:pt x="256764" y="131815"/>
                  <a:pt x="279003" y="131099"/>
                </a:cubicBezTo>
                <a:close/>
                <a:moveTo>
                  <a:pt x="279035" y="60171"/>
                </a:moveTo>
                <a:lnTo>
                  <a:pt x="279035" y="93122"/>
                </a:lnTo>
                <a:cubicBezTo>
                  <a:pt x="244604" y="93838"/>
                  <a:pt x="218781" y="103866"/>
                  <a:pt x="199414" y="124640"/>
                </a:cubicBezTo>
                <a:cubicBezTo>
                  <a:pt x="180763" y="145413"/>
                  <a:pt x="171438" y="168335"/>
                  <a:pt x="171438" y="194123"/>
                </a:cubicBezTo>
                <a:cubicBezTo>
                  <a:pt x="171438" y="222059"/>
                  <a:pt x="180046" y="244981"/>
                  <a:pt x="197979" y="260740"/>
                </a:cubicBezTo>
                <a:cubicBezTo>
                  <a:pt x="215194" y="277216"/>
                  <a:pt x="242452" y="288677"/>
                  <a:pt x="279035" y="295840"/>
                </a:cubicBezTo>
                <a:lnTo>
                  <a:pt x="279035" y="432657"/>
                </a:lnTo>
                <a:cubicBezTo>
                  <a:pt x="250343" y="430508"/>
                  <a:pt x="230975" y="419763"/>
                  <a:pt x="220216" y="401139"/>
                </a:cubicBezTo>
                <a:cubicBezTo>
                  <a:pt x="214477" y="390394"/>
                  <a:pt x="210891" y="373203"/>
                  <a:pt x="209456" y="350280"/>
                </a:cubicBezTo>
                <a:lnTo>
                  <a:pt x="164265" y="350280"/>
                </a:lnTo>
                <a:cubicBezTo>
                  <a:pt x="164265" y="379650"/>
                  <a:pt x="169286" y="402572"/>
                  <a:pt x="178611" y="419047"/>
                </a:cubicBezTo>
                <a:cubicBezTo>
                  <a:pt x="196544" y="450565"/>
                  <a:pt x="229541" y="467757"/>
                  <a:pt x="279035" y="471338"/>
                </a:cubicBezTo>
                <a:lnTo>
                  <a:pt x="279035" y="520048"/>
                </a:lnTo>
                <a:lnTo>
                  <a:pt x="302707" y="520048"/>
                </a:lnTo>
                <a:lnTo>
                  <a:pt x="302707" y="471338"/>
                </a:lnTo>
                <a:cubicBezTo>
                  <a:pt x="332834" y="467757"/>
                  <a:pt x="356505" y="461310"/>
                  <a:pt x="373004" y="450565"/>
                </a:cubicBezTo>
                <a:cubicBezTo>
                  <a:pt x="401696" y="431941"/>
                  <a:pt x="416043" y="399707"/>
                  <a:pt x="416760" y="355295"/>
                </a:cubicBezTo>
                <a:cubicBezTo>
                  <a:pt x="416760" y="324493"/>
                  <a:pt x="405283" y="300854"/>
                  <a:pt x="382329" y="285095"/>
                </a:cubicBezTo>
                <a:cubicBezTo>
                  <a:pt x="368700" y="275783"/>
                  <a:pt x="342159" y="265038"/>
                  <a:pt x="302707" y="254294"/>
                </a:cubicBezTo>
                <a:lnTo>
                  <a:pt x="302707" y="131803"/>
                </a:lnTo>
                <a:cubicBezTo>
                  <a:pt x="325661" y="132519"/>
                  <a:pt x="342876" y="141115"/>
                  <a:pt x="353636" y="158307"/>
                </a:cubicBezTo>
                <a:cubicBezTo>
                  <a:pt x="359375" y="167619"/>
                  <a:pt x="362961" y="178364"/>
                  <a:pt x="363679" y="191257"/>
                </a:cubicBezTo>
                <a:lnTo>
                  <a:pt x="408152" y="191257"/>
                </a:lnTo>
                <a:cubicBezTo>
                  <a:pt x="407435" y="162605"/>
                  <a:pt x="398110" y="139682"/>
                  <a:pt x="380177" y="122491"/>
                </a:cubicBezTo>
                <a:cubicBezTo>
                  <a:pt x="362244" y="105299"/>
                  <a:pt x="336421" y="95271"/>
                  <a:pt x="302707" y="93122"/>
                </a:cubicBezTo>
                <a:lnTo>
                  <a:pt x="302707" y="60171"/>
                </a:lnTo>
                <a:close/>
                <a:moveTo>
                  <a:pt x="290512" y="0"/>
                </a:moveTo>
                <a:cubicBezTo>
                  <a:pt x="450474" y="0"/>
                  <a:pt x="581025" y="129654"/>
                  <a:pt x="581025" y="290110"/>
                </a:cubicBezTo>
                <a:cubicBezTo>
                  <a:pt x="581025" y="449849"/>
                  <a:pt x="450474" y="580219"/>
                  <a:pt x="290512" y="580219"/>
                </a:cubicBezTo>
                <a:cubicBezTo>
                  <a:pt x="129834" y="580219"/>
                  <a:pt x="0" y="449849"/>
                  <a:pt x="0" y="290110"/>
                </a:cubicBezTo>
                <a:cubicBezTo>
                  <a:pt x="0" y="129654"/>
                  <a:pt x="129834" y="0"/>
                  <a:pt x="290512" y="0"/>
                </a:cubicBezTo>
                <a:close/>
              </a:path>
            </a:pathLst>
          </a:custGeom>
          <a:solidFill>
            <a:srgbClr val="1F2239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20" name="user_208880">
            <a:extLst>
              <a:ext uri="{FF2B5EF4-FFF2-40B4-BE49-F238E27FC236}">
                <a16:creationId xmlns:a16="http://schemas.microsoft.com/office/drawing/2014/main" id="{85A816E6-6969-426B-A8C5-C46EBA7727F8}"/>
              </a:ext>
            </a:extLst>
          </p:cNvPr>
          <p:cNvSpPr>
            <a:spLocks noChangeAspect="1"/>
          </p:cNvSpPr>
          <p:nvPr/>
        </p:nvSpPr>
        <p:spPr bwMode="auto">
          <a:xfrm>
            <a:off x="8858876" y="2456239"/>
            <a:ext cx="467191" cy="609685"/>
          </a:xfrm>
          <a:custGeom>
            <a:avLst/>
            <a:gdLst>
              <a:gd name="connsiteX0" fmla="*/ 454392 w 463299"/>
              <a:gd name="connsiteY0" fmla="*/ 223559 h 604605"/>
              <a:gd name="connsiteX1" fmla="*/ 463228 w 463299"/>
              <a:gd name="connsiteY1" fmla="*/ 245267 h 604605"/>
              <a:gd name="connsiteX2" fmla="*/ 451811 w 463299"/>
              <a:gd name="connsiteY2" fmla="*/ 388606 h 604605"/>
              <a:gd name="connsiteX3" fmla="*/ 450421 w 463299"/>
              <a:gd name="connsiteY3" fmla="*/ 403376 h 604605"/>
              <a:gd name="connsiteX4" fmla="*/ 441188 w 463299"/>
              <a:gd name="connsiteY4" fmla="*/ 448182 h 604605"/>
              <a:gd name="connsiteX5" fmla="*/ 431657 w 463299"/>
              <a:gd name="connsiteY5" fmla="*/ 462555 h 604605"/>
              <a:gd name="connsiteX6" fmla="*/ 386287 w 463299"/>
              <a:gd name="connsiteY6" fmla="*/ 510731 h 604605"/>
              <a:gd name="connsiteX7" fmla="*/ 339725 w 463299"/>
              <a:gd name="connsiteY7" fmla="*/ 560196 h 604605"/>
              <a:gd name="connsiteX8" fmla="*/ 324535 w 463299"/>
              <a:gd name="connsiteY8" fmla="*/ 583094 h 604605"/>
              <a:gd name="connsiteX9" fmla="*/ 315302 w 463299"/>
              <a:gd name="connsiteY9" fmla="*/ 604605 h 604605"/>
              <a:gd name="connsiteX10" fmla="*/ 245410 w 463299"/>
              <a:gd name="connsiteY10" fmla="*/ 604605 h 604605"/>
              <a:gd name="connsiteX11" fmla="*/ 246502 w 463299"/>
              <a:gd name="connsiteY11" fmla="*/ 601036 h 604605"/>
              <a:gd name="connsiteX12" fmla="*/ 274697 w 463299"/>
              <a:gd name="connsiteY12" fmla="*/ 520347 h 604605"/>
              <a:gd name="connsiteX13" fmla="*/ 281647 w 463299"/>
              <a:gd name="connsiteY13" fmla="*/ 505180 h 604605"/>
              <a:gd name="connsiteX14" fmla="*/ 343200 w 463299"/>
              <a:gd name="connsiteY14" fmla="*/ 431033 h 604605"/>
              <a:gd name="connsiteX15" fmla="*/ 365736 w 463299"/>
              <a:gd name="connsiteY15" fmla="*/ 406350 h 604605"/>
              <a:gd name="connsiteX16" fmla="*/ 399193 w 463299"/>
              <a:gd name="connsiteY16" fmla="*/ 372151 h 604605"/>
              <a:gd name="connsiteX17" fmla="*/ 417957 w 463299"/>
              <a:gd name="connsiteY17" fmla="*/ 371754 h 604605"/>
              <a:gd name="connsiteX18" fmla="*/ 411404 w 463299"/>
              <a:gd name="connsiteY18" fmla="*/ 413685 h 604605"/>
              <a:gd name="connsiteX19" fmla="*/ 380926 w 463299"/>
              <a:gd name="connsiteY19" fmla="*/ 464240 h 604605"/>
              <a:gd name="connsiteX20" fmla="*/ 375167 w 463299"/>
              <a:gd name="connsiteY20" fmla="*/ 473162 h 604605"/>
              <a:gd name="connsiteX21" fmla="*/ 420637 w 463299"/>
              <a:gd name="connsiteY21" fmla="*/ 411703 h 604605"/>
              <a:gd name="connsiteX22" fmla="*/ 426792 w 463299"/>
              <a:gd name="connsiteY22" fmla="*/ 366401 h 604605"/>
              <a:gd name="connsiteX23" fmla="*/ 401079 w 463299"/>
              <a:gd name="connsiteY23" fmla="*/ 362337 h 604605"/>
              <a:gd name="connsiteX24" fmla="*/ 399292 w 463299"/>
              <a:gd name="connsiteY24" fmla="*/ 362734 h 604605"/>
              <a:gd name="connsiteX25" fmla="*/ 399689 w 463299"/>
              <a:gd name="connsiteY25" fmla="*/ 361049 h 604605"/>
              <a:gd name="connsiteX26" fmla="*/ 426395 w 463299"/>
              <a:gd name="connsiteY26" fmla="*/ 252206 h 604605"/>
              <a:gd name="connsiteX27" fmla="*/ 430565 w 463299"/>
              <a:gd name="connsiteY27" fmla="*/ 241302 h 604605"/>
              <a:gd name="connsiteX28" fmla="*/ 454392 w 463299"/>
              <a:gd name="connsiteY28" fmla="*/ 223559 h 604605"/>
              <a:gd name="connsiteX29" fmla="*/ 8810 w 463299"/>
              <a:gd name="connsiteY29" fmla="*/ 223559 h 604605"/>
              <a:gd name="connsiteX30" fmla="*/ 32739 w 463299"/>
              <a:gd name="connsiteY30" fmla="*/ 241302 h 604605"/>
              <a:gd name="connsiteX31" fmla="*/ 36910 w 463299"/>
              <a:gd name="connsiteY31" fmla="*/ 252206 h 604605"/>
              <a:gd name="connsiteX32" fmla="*/ 63520 w 463299"/>
              <a:gd name="connsiteY32" fmla="*/ 361049 h 604605"/>
              <a:gd name="connsiteX33" fmla="*/ 64016 w 463299"/>
              <a:gd name="connsiteY33" fmla="*/ 362734 h 604605"/>
              <a:gd name="connsiteX34" fmla="*/ 62229 w 463299"/>
              <a:gd name="connsiteY34" fmla="*/ 362337 h 604605"/>
              <a:gd name="connsiteX35" fmla="*/ 36413 w 463299"/>
              <a:gd name="connsiteY35" fmla="*/ 366401 h 604605"/>
              <a:gd name="connsiteX36" fmla="*/ 42668 w 463299"/>
              <a:gd name="connsiteY36" fmla="*/ 411703 h 604605"/>
              <a:gd name="connsiteX37" fmla="*/ 88144 w 463299"/>
              <a:gd name="connsiteY37" fmla="*/ 473162 h 604605"/>
              <a:gd name="connsiteX38" fmla="*/ 82385 w 463299"/>
              <a:gd name="connsiteY38" fmla="*/ 464240 h 604605"/>
              <a:gd name="connsiteX39" fmla="*/ 51903 w 463299"/>
              <a:gd name="connsiteY39" fmla="*/ 413685 h 604605"/>
              <a:gd name="connsiteX40" fmla="*/ 45250 w 463299"/>
              <a:gd name="connsiteY40" fmla="*/ 371754 h 604605"/>
              <a:gd name="connsiteX41" fmla="*/ 64016 w 463299"/>
              <a:gd name="connsiteY41" fmla="*/ 372151 h 604605"/>
              <a:gd name="connsiteX42" fmla="*/ 97477 w 463299"/>
              <a:gd name="connsiteY42" fmla="*/ 406350 h 604605"/>
              <a:gd name="connsiteX43" fmla="*/ 120017 w 463299"/>
              <a:gd name="connsiteY43" fmla="*/ 431033 h 604605"/>
              <a:gd name="connsiteX44" fmla="*/ 181578 w 463299"/>
              <a:gd name="connsiteY44" fmla="*/ 505180 h 604605"/>
              <a:gd name="connsiteX45" fmla="*/ 188627 w 463299"/>
              <a:gd name="connsiteY45" fmla="*/ 520347 h 604605"/>
              <a:gd name="connsiteX46" fmla="*/ 216826 w 463299"/>
              <a:gd name="connsiteY46" fmla="*/ 601036 h 604605"/>
              <a:gd name="connsiteX47" fmla="*/ 217819 w 463299"/>
              <a:gd name="connsiteY47" fmla="*/ 604605 h 604605"/>
              <a:gd name="connsiteX48" fmla="*/ 148017 w 463299"/>
              <a:gd name="connsiteY48" fmla="*/ 604605 h 604605"/>
              <a:gd name="connsiteX49" fmla="*/ 138684 w 463299"/>
              <a:gd name="connsiteY49" fmla="*/ 583094 h 604605"/>
              <a:gd name="connsiteX50" fmla="*/ 123591 w 463299"/>
              <a:gd name="connsiteY50" fmla="*/ 560196 h 604605"/>
              <a:gd name="connsiteX51" fmla="*/ 76924 w 463299"/>
              <a:gd name="connsiteY51" fmla="*/ 510731 h 604605"/>
              <a:gd name="connsiteX52" fmla="*/ 31647 w 463299"/>
              <a:gd name="connsiteY52" fmla="*/ 462555 h 604605"/>
              <a:gd name="connsiteX53" fmla="*/ 22016 w 463299"/>
              <a:gd name="connsiteY53" fmla="*/ 448182 h 604605"/>
              <a:gd name="connsiteX54" fmla="*/ 12782 w 463299"/>
              <a:gd name="connsiteY54" fmla="*/ 403277 h 604605"/>
              <a:gd name="connsiteX55" fmla="*/ 11392 w 463299"/>
              <a:gd name="connsiteY55" fmla="*/ 388507 h 604605"/>
              <a:gd name="connsiteX56" fmla="*/ 72 w 463299"/>
              <a:gd name="connsiteY56" fmla="*/ 245267 h 604605"/>
              <a:gd name="connsiteX57" fmla="*/ 8810 w 463299"/>
              <a:gd name="connsiteY57" fmla="*/ 223559 h 604605"/>
              <a:gd name="connsiteX58" fmla="*/ 355234 w 463299"/>
              <a:gd name="connsiteY58" fmla="*/ 208098 h 604605"/>
              <a:gd name="connsiteX59" fmla="*/ 362182 w 463299"/>
              <a:gd name="connsiteY59" fmla="*/ 210375 h 604605"/>
              <a:gd name="connsiteX60" fmla="*/ 387990 w 463299"/>
              <a:gd name="connsiteY60" fmla="*/ 228397 h 604605"/>
              <a:gd name="connsiteX61" fmla="*/ 391067 w 463299"/>
              <a:gd name="connsiteY61" fmla="*/ 245429 h 604605"/>
              <a:gd name="connsiteX62" fmla="*/ 380942 w 463299"/>
              <a:gd name="connsiteY62" fmla="*/ 250578 h 604605"/>
              <a:gd name="connsiteX63" fmla="*/ 373994 w 463299"/>
              <a:gd name="connsiteY63" fmla="*/ 248400 h 604605"/>
              <a:gd name="connsiteX64" fmla="*/ 348186 w 463299"/>
              <a:gd name="connsiteY64" fmla="*/ 230378 h 604605"/>
              <a:gd name="connsiteX65" fmla="*/ 345109 w 463299"/>
              <a:gd name="connsiteY65" fmla="*/ 213346 h 604605"/>
              <a:gd name="connsiteX66" fmla="*/ 355234 w 463299"/>
              <a:gd name="connsiteY66" fmla="*/ 208098 h 604605"/>
              <a:gd name="connsiteX67" fmla="*/ 108105 w 463299"/>
              <a:gd name="connsiteY67" fmla="*/ 208098 h 604605"/>
              <a:gd name="connsiteX68" fmla="*/ 118123 w 463299"/>
              <a:gd name="connsiteY68" fmla="*/ 213346 h 604605"/>
              <a:gd name="connsiteX69" fmla="*/ 115147 w 463299"/>
              <a:gd name="connsiteY69" fmla="*/ 230378 h 604605"/>
              <a:gd name="connsiteX70" fmla="*/ 89360 w 463299"/>
              <a:gd name="connsiteY70" fmla="*/ 248400 h 604605"/>
              <a:gd name="connsiteX71" fmla="*/ 82318 w 463299"/>
              <a:gd name="connsiteY71" fmla="*/ 250578 h 604605"/>
              <a:gd name="connsiteX72" fmla="*/ 72300 w 463299"/>
              <a:gd name="connsiteY72" fmla="*/ 245429 h 604605"/>
              <a:gd name="connsiteX73" fmla="*/ 75276 w 463299"/>
              <a:gd name="connsiteY73" fmla="*/ 228397 h 604605"/>
              <a:gd name="connsiteX74" fmla="*/ 101063 w 463299"/>
              <a:gd name="connsiteY74" fmla="*/ 210375 h 604605"/>
              <a:gd name="connsiteX75" fmla="*/ 108105 w 463299"/>
              <a:gd name="connsiteY75" fmla="*/ 208098 h 604605"/>
              <a:gd name="connsiteX76" fmla="*/ 255572 w 463299"/>
              <a:gd name="connsiteY76" fmla="*/ 194126 h 604605"/>
              <a:gd name="connsiteX77" fmla="*/ 234020 w 463299"/>
              <a:gd name="connsiteY77" fmla="*/ 333140 h 604605"/>
              <a:gd name="connsiteX78" fmla="*/ 229451 w 463299"/>
              <a:gd name="connsiteY78" fmla="*/ 333140 h 604605"/>
              <a:gd name="connsiteX79" fmla="*/ 207799 w 463299"/>
              <a:gd name="connsiteY79" fmla="*/ 194225 h 604605"/>
              <a:gd name="connsiteX80" fmla="*/ 230245 w 463299"/>
              <a:gd name="connsiteY80" fmla="*/ 198486 h 604605"/>
              <a:gd name="connsiteX81" fmla="*/ 232927 w 463299"/>
              <a:gd name="connsiteY81" fmla="*/ 198486 h 604605"/>
              <a:gd name="connsiteX82" fmla="*/ 200548 w 463299"/>
              <a:gd name="connsiteY82" fmla="*/ 178337 h 604605"/>
              <a:gd name="connsiteX83" fmla="*/ 194295 w 463299"/>
              <a:gd name="connsiteY83" fmla="*/ 180220 h 604605"/>
              <a:gd name="connsiteX84" fmla="*/ 192211 w 463299"/>
              <a:gd name="connsiteY84" fmla="*/ 186366 h 604605"/>
              <a:gd name="connsiteX85" fmla="*/ 216429 w 463299"/>
              <a:gd name="connsiteY85" fmla="*/ 341305 h 604605"/>
              <a:gd name="connsiteX86" fmla="*/ 223377 w 463299"/>
              <a:gd name="connsiteY86" fmla="*/ 347252 h 604605"/>
              <a:gd name="connsiteX87" fmla="*/ 240051 w 463299"/>
              <a:gd name="connsiteY87" fmla="*/ 347252 h 604605"/>
              <a:gd name="connsiteX88" fmla="*/ 246999 w 463299"/>
              <a:gd name="connsiteY88" fmla="*/ 341305 h 604605"/>
              <a:gd name="connsiteX89" fmla="*/ 271018 w 463299"/>
              <a:gd name="connsiteY89" fmla="*/ 186366 h 604605"/>
              <a:gd name="connsiteX90" fmla="*/ 269033 w 463299"/>
              <a:gd name="connsiteY90" fmla="*/ 180220 h 604605"/>
              <a:gd name="connsiteX91" fmla="*/ 262780 w 463299"/>
              <a:gd name="connsiteY91" fmla="*/ 178337 h 604605"/>
              <a:gd name="connsiteX92" fmla="*/ 231714 w 463299"/>
              <a:gd name="connsiteY92" fmla="*/ 184384 h 604605"/>
              <a:gd name="connsiteX93" fmla="*/ 380942 w 463299"/>
              <a:gd name="connsiteY93" fmla="*/ 85455 h 604605"/>
              <a:gd name="connsiteX94" fmla="*/ 391067 w 463299"/>
              <a:gd name="connsiteY94" fmla="*/ 90613 h 604605"/>
              <a:gd name="connsiteX95" fmla="*/ 387990 w 463299"/>
              <a:gd name="connsiteY95" fmla="*/ 107673 h 604605"/>
              <a:gd name="connsiteX96" fmla="*/ 362182 w 463299"/>
              <a:gd name="connsiteY96" fmla="*/ 125725 h 604605"/>
              <a:gd name="connsiteX97" fmla="*/ 355234 w 463299"/>
              <a:gd name="connsiteY97" fmla="*/ 128006 h 604605"/>
              <a:gd name="connsiteX98" fmla="*/ 345109 w 463299"/>
              <a:gd name="connsiteY98" fmla="*/ 122749 h 604605"/>
              <a:gd name="connsiteX99" fmla="*/ 348186 w 463299"/>
              <a:gd name="connsiteY99" fmla="*/ 105689 h 604605"/>
              <a:gd name="connsiteX100" fmla="*/ 373994 w 463299"/>
              <a:gd name="connsiteY100" fmla="*/ 87637 h 604605"/>
              <a:gd name="connsiteX101" fmla="*/ 380942 w 463299"/>
              <a:gd name="connsiteY101" fmla="*/ 85455 h 604605"/>
              <a:gd name="connsiteX102" fmla="*/ 82318 w 463299"/>
              <a:gd name="connsiteY102" fmla="*/ 85455 h 604605"/>
              <a:gd name="connsiteX103" fmla="*/ 89360 w 463299"/>
              <a:gd name="connsiteY103" fmla="*/ 87637 h 604605"/>
              <a:gd name="connsiteX104" fmla="*/ 115147 w 463299"/>
              <a:gd name="connsiteY104" fmla="*/ 105689 h 604605"/>
              <a:gd name="connsiteX105" fmla="*/ 118123 w 463299"/>
              <a:gd name="connsiteY105" fmla="*/ 122749 h 604605"/>
              <a:gd name="connsiteX106" fmla="*/ 108105 w 463299"/>
              <a:gd name="connsiteY106" fmla="*/ 128006 h 604605"/>
              <a:gd name="connsiteX107" fmla="*/ 101063 w 463299"/>
              <a:gd name="connsiteY107" fmla="*/ 125725 h 604605"/>
              <a:gd name="connsiteX108" fmla="*/ 75276 w 463299"/>
              <a:gd name="connsiteY108" fmla="*/ 107673 h 604605"/>
              <a:gd name="connsiteX109" fmla="*/ 72300 w 463299"/>
              <a:gd name="connsiteY109" fmla="*/ 90613 h 604605"/>
              <a:gd name="connsiteX110" fmla="*/ 82318 w 463299"/>
              <a:gd name="connsiteY110" fmla="*/ 85455 h 604605"/>
              <a:gd name="connsiteX111" fmla="*/ 231615 w 463299"/>
              <a:gd name="connsiteY111" fmla="*/ 65132 h 604605"/>
              <a:gd name="connsiteX112" fmla="*/ 339403 w 463299"/>
              <a:gd name="connsiteY112" fmla="*/ 172786 h 604605"/>
              <a:gd name="connsiteX113" fmla="*/ 304168 w 463299"/>
              <a:gd name="connsiteY113" fmla="*/ 268643 h 604605"/>
              <a:gd name="connsiteX114" fmla="*/ 272110 w 463299"/>
              <a:gd name="connsiteY114" fmla="*/ 353002 h 604605"/>
              <a:gd name="connsiteX115" fmla="*/ 271812 w 463299"/>
              <a:gd name="connsiteY115" fmla="*/ 354984 h 604605"/>
              <a:gd name="connsiteX116" fmla="*/ 275881 w 463299"/>
              <a:gd name="connsiteY116" fmla="*/ 363113 h 604605"/>
              <a:gd name="connsiteX117" fmla="*/ 218811 w 463299"/>
              <a:gd name="connsiteY117" fmla="*/ 371836 h 604605"/>
              <a:gd name="connsiteX118" fmla="*/ 281737 w 463299"/>
              <a:gd name="connsiteY118" fmla="*/ 383236 h 604605"/>
              <a:gd name="connsiteX119" fmla="*/ 231323 w 463299"/>
              <a:gd name="connsiteY119" fmla="*/ 394444 h 604605"/>
              <a:gd name="connsiteX120" fmla="*/ 231123 w 463299"/>
              <a:gd name="connsiteY120" fmla="*/ 394448 h 604605"/>
              <a:gd name="connsiteX121" fmla="*/ 230408 w 463299"/>
              <a:gd name="connsiteY121" fmla="*/ 394432 h 604605"/>
              <a:gd name="connsiteX122" fmla="*/ 221987 w 463299"/>
              <a:gd name="connsiteY122" fmla="*/ 394636 h 604605"/>
              <a:gd name="connsiteX123" fmla="*/ 231123 w 463299"/>
              <a:gd name="connsiteY123" fmla="*/ 394448 h 604605"/>
              <a:gd name="connsiteX124" fmla="*/ 248934 w 463299"/>
              <a:gd name="connsiteY124" fmla="*/ 394859 h 604605"/>
              <a:gd name="connsiteX125" fmla="*/ 275881 w 463299"/>
              <a:gd name="connsiteY125" fmla="*/ 403855 h 604605"/>
              <a:gd name="connsiteX126" fmla="*/ 265857 w 463299"/>
              <a:gd name="connsiteY126" fmla="*/ 413867 h 604605"/>
              <a:gd name="connsiteX127" fmla="*/ 197472 w 463299"/>
              <a:gd name="connsiteY127" fmla="*/ 413867 h 604605"/>
              <a:gd name="connsiteX128" fmla="*/ 187348 w 463299"/>
              <a:gd name="connsiteY128" fmla="*/ 403855 h 604605"/>
              <a:gd name="connsiteX129" fmla="*/ 193204 w 463299"/>
              <a:gd name="connsiteY129" fmla="*/ 394636 h 604605"/>
              <a:gd name="connsiteX130" fmla="*/ 181591 w 463299"/>
              <a:gd name="connsiteY130" fmla="*/ 383236 h 604605"/>
              <a:gd name="connsiteX131" fmla="*/ 192509 w 463299"/>
              <a:gd name="connsiteY131" fmla="*/ 371836 h 604605"/>
              <a:gd name="connsiteX132" fmla="*/ 187348 w 463299"/>
              <a:gd name="connsiteY132" fmla="*/ 363113 h 604605"/>
              <a:gd name="connsiteX133" fmla="*/ 191417 w 463299"/>
              <a:gd name="connsiteY133" fmla="*/ 354984 h 604605"/>
              <a:gd name="connsiteX134" fmla="*/ 191219 w 463299"/>
              <a:gd name="connsiteY134" fmla="*/ 353002 h 604605"/>
              <a:gd name="connsiteX135" fmla="*/ 159259 w 463299"/>
              <a:gd name="connsiteY135" fmla="*/ 268842 h 604605"/>
              <a:gd name="connsiteX136" fmla="*/ 123826 w 463299"/>
              <a:gd name="connsiteY136" fmla="*/ 172786 h 604605"/>
              <a:gd name="connsiteX137" fmla="*/ 231615 w 463299"/>
              <a:gd name="connsiteY137" fmla="*/ 65132 h 604605"/>
              <a:gd name="connsiteX138" fmla="*/ 231601 w 463299"/>
              <a:gd name="connsiteY138" fmla="*/ 0 h 604605"/>
              <a:gd name="connsiteX139" fmla="*/ 243929 w 463299"/>
              <a:gd name="connsiteY139" fmla="*/ 12293 h 604605"/>
              <a:gd name="connsiteX140" fmla="*/ 243929 w 463299"/>
              <a:gd name="connsiteY140" fmla="*/ 39855 h 604605"/>
              <a:gd name="connsiteX141" fmla="*/ 231601 w 463299"/>
              <a:gd name="connsiteY141" fmla="*/ 52148 h 604605"/>
              <a:gd name="connsiteX142" fmla="*/ 219372 w 463299"/>
              <a:gd name="connsiteY142" fmla="*/ 39855 h 604605"/>
              <a:gd name="connsiteX143" fmla="*/ 219372 w 463299"/>
              <a:gd name="connsiteY143" fmla="*/ 12293 h 604605"/>
              <a:gd name="connsiteX144" fmla="*/ 231601 w 463299"/>
              <a:gd name="connsiteY144" fmla="*/ 0 h 60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3299" h="604605">
                <a:moveTo>
                  <a:pt x="454392" y="223559"/>
                </a:moveTo>
                <a:cubicBezTo>
                  <a:pt x="458065" y="224550"/>
                  <a:pt x="464022" y="228713"/>
                  <a:pt x="463228" y="245267"/>
                </a:cubicBezTo>
                <a:lnTo>
                  <a:pt x="451811" y="388606"/>
                </a:lnTo>
                <a:cubicBezTo>
                  <a:pt x="451314" y="393265"/>
                  <a:pt x="450818" y="398122"/>
                  <a:pt x="450421" y="403376"/>
                </a:cubicBezTo>
                <a:cubicBezTo>
                  <a:pt x="449130" y="419236"/>
                  <a:pt x="447740" y="435592"/>
                  <a:pt x="441188" y="448182"/>
                </a:cubicBezTo>
                <a:cubicBezTo>
                  <a:pt x="438507" y="453435"/>
                  <a:pt x="435430" y="458094"/>
                  <a:pt x="431657" y="462555"/>
                </a:cubicBezTo>
                <a:cubicBezTo>
                  <a:pt x="424906" y="470684"/>
                  <a:pt x="406142" y="490113"/>
                  <a:pt x="386287" y="510731"/>
                </a:cubicBezTo>
                <a:cubicBezTo>
                  <a:pt x="367027" y="530755"/>
                  <a:pt x="346972" y="551572"/>
                  <a:pt x="339725" y="560196"/>
                </a:cubicBezTo>
                <a:cubicBezTo>
                  <a:pt x="333967" y="567036"/>
                  <a:pt x="329003" y="574470"/>
                  <a:pt x="324535" y="583094"/>
                </a:cubicBezTo>
                <a:cubicBezTo>
                  <a:pt x="320961" y="590033"/>
                  <a:pt x="317983" y="597270"/>
                  <a:pt x="315302" y="604605"/>
                </a:cubicBezTo>
                <a:lnTo>
                  <a:pt x="245410" y="604605"/>
                </a:lnTo>
                <a:lnTo>
                  <a:pt x="246502" y="601036"/>
                </a:lnTo>
                <a:cubicBezTo>
                  <a:pt x="254841" y="572587"/>
                  <a:pt x="264074" y="546120"/>
                  <a:pt x="274697" y="520347"/>
                </a:cubicBezTo>
                <a:cubicBezTo>
                  <a:pt x="276782" y="515192"/>
                  <a:pt x="279165" y="510037"/>
                  <a:pt x="281647" y="505180"/>
                </a:cubicBezTo>
                <a:cubicBezTo>
                  <a:pt x="298326" y="473063"/>
                  <a:pt x="321160" y="451651"/>
                  <a:pt x="343200" y="431033"/>
                </a:cubicBezTo>
                <a:cubicBezTo>
                  <a:pt x="349454" y="425184"/>
                  <a:pt x="357397" y="416064"/>
                  <a:pt x="365736" y="406350"/>
                </a:cubicBezTo>
                <a:cubicBezTo>
                  <a:pt x="378047" y="392274"/>
                  <a:pt x="390754" y="377702"/>
                  <a:pt x="399193" y="372151"/>
                </a:cubicBezTo>
                <a:cubicBezTo>
                  <a:pt x="406937" y="367095"/>
                  <a:pt x="413291" y="366996"/>
                  <a:pt x="417957" y="371754"/>
                </a:cubicBezTo>
                <a:cubicBezTo>
                  <a:pt x="424807" y="378693"/>
                  <a:pt x="422821" y="391580"/>
                  <a:pt x="411404" y="413685"/>
                </a:cubicBezTo>
                <a:cubicBezTo>
                  <a:pt x="403760" y="428455"/>
                  <a:pt x="392641" y="445803"/>
                  <a:pt x="380926" y="464240"/>
                </a:cubicBezTo>
                <a:cubicBezTo>
                  <a:pt x="379039" y="467214"/>
                  <a:pt x="377054" y="470188"/>
                  <a:pt x="375167" y="473162"/>
                </a:cubicBezTo>
                <a:cubicBezTo>
                  <a:pt x="395917" y="450462"/>
                  <a:pt x="411206" y="429843"/>
                  <a:pt x="420637" y="411703"/>
                </a:cubicBezTo>
                <a:cubicBezTo>
                  <a:pt x="431459" y="390886"/>
                  <a:pt x="433643" y="374827"/>
                  <a:pt x="426792" y="366401"/>
                </a:cubicBezTo>
                <a:cubicBezTo>
                  <a:pt x="422027" y="360553"/>
                  <a:pt x="412893" y="359066"/>
                  <a:pt x="401079" y="362337"/>
                </a:cubicBezTo>
                <a:lnTo>
                  <a:pt x="399292" y="362734"/>
                </a:lnTo>
                <a:lnTo>
                  <a:pt x="399689" y="361049"/>
                </a:lnTo>
                <a:cubicBezTo>
                  <a:pt x="399888" y="360057"/>
                  <a:pt x="421729" y="269355"/>
                  <a:pt x="426395" y="252206"/>
                </a:cubicBezTo>
                <a:cubicBezTo>
                  <a:pt x="427388" y="248340"/>
                  <a:pt x="428778" y="244673"/>
                  <a:pt x="430565" y="241302"/>
                </a:cubicBezTo>
                <a:cubicBezTo>
                  <a:pt x="436919" y="229011"/>
                  <a:pt x="446946" y="221576"/>
                  <a:pt x="454392" y="223559"/>
                </a:cubicBezTo>
                <a:close/>
                <a:moveTo>
                  <a:pt x="8810" y="223559"/>
                </a:moveTo>
                <a:cubicBezTo>
                  <a:pt x="16257" y="221576"/>
                  <a:pt x="26385" y="229011"/>
                  <a:pt x="32739" y="241302"/>
                </a:cubicBezTo>
                <a:cubicBezTo>
                  <a:pt x="34427" y="244673"/>
                  <a:pt x="35917" y="248340"/>
                  <a:pt x="36910" y="252206"/>
                </a:cubicBezTo>
                <a:cubicBezTo>
                  <a:pt x="41477" y="269355"/>
                  <a:pt x="63321" y="360057"/>
                  <a:pt x="63520" y="361049"/>
                </a:cubicBezTo>
                <a:lnTo>
                  <a:pt x="64016" y="362734"/>
                </a:lnTo>
                <a:lnTo>
                  <a:pt x="62229" y="362337"/>
                </a:lnTo>
                <a:cubicBezTo>
                  <a:pt x="50413" y="359066"/>
                  <a:pt x="41278" y="360553"/>
                  <a:pt x="36413" y="366401"/>
                </a:cubicBezTo>
                <a:cubicBezTo>
                  <a:pt x="29661" y="374827"/>
                  <a:pt x="31846" y="390886"/>
                  <a:pt x="42668" y="411703"/>
                </a:cubicBezTo>
                <a:cubicBezTo>
                  <a:pt x="52002" y="429843"/>
                  <a:pt x="67293" y="450462"/>
                  <a:pt x="88144" y="473162"/>
                </a:cubicBezTo>
                <a:cubicBezTo>
                  <a:pt x="86158" y="470188"/>
                  <a:pt x="84272" y="467214"/>
                  <a:pt x="82385" y="464240"/>
                </a:cubicBezTo>
                <a:cubicBezTo>
                  <a:pt x="70669" y="445803"/>
                  <a:pt x="59548" y="428455"/>
                  <a:pt x="51903" y="413685"/>
                </a:cubicBezTo>
                <a:cubicBezTo>
                  <a:pt x="40484" y="391580"/>
                  <a:pt x="38399" y="378693"/>
                  <a:pt x="45250" y="371754"/>
                </a:cubicBezTo>
                <a:cubicBezTo>
                  <a:pt x="50016" y="366996"/>
                  <a:pt x="56371" y="367095"/>
                  <a:pt x="64016" y="372151"/>
                </a:cubicBezTo>
                <a:cubicBezTo>
                  <a:pt x="72555" y="377702"/>
                  <a:pt x="85265" y="392274"/>
                  <a:pt x="97477" y="406350"/>
                </a:cubicBezTo>
                <a:cubicBezTo>
                  <a:pt x="105917" y="416064"/>
                  <a:pt x="113861" y="425184"/>
                  <a:pt x="120017" y="431033"/>
                </a:cubicBezTo>
                <a:cubicBezTo>
                  <a:pt x="142159" y="451651"/>
                  <a:pt x="164996" y="473063"/>
                  <a:pt x="181578" y="505180"/>
                </a:cubicBezTo>
                <a:cubicBezTo>
                  <a:pt x="184159" y="510037"/>
                  <a:pt x="186542" y="515192"/>
                  <a:pt x="188627" y="520347"/>
                </a:cubicBezTo>
                <a:cubicBezTo>
                  <a:pt x="199152" y="546120"/>
                  <a:pt x="208386" y="572488"/>
                  <a:pt x="216826" y="601036"/>
                </a:cubicBezTo>
                <a:lnTo>
                  <a:pt x="217819" y="604605"/>
                </a:lnTo>
                <a:lnTo>
                  <a:pt x="148017" y="604605"/>
                </a:lnTo>
                <a:cubicBezTo>
                  <a:pt x="145336" y="597270"/>
                  <a:pt x="142258" y="590033"/>
                  <a:pt x="138684" y="583094"/>
                </a:cubicBezTo>
                <a:cubicBezTo>
                  <a:pt x="134215" y="574470"/>
                  <a:pt x="129251" y="567036"/>
                  <a:pt x="123591" y="560196"/>
                </a:cubicBezTo>
                <a:cubicBezTo>
                  <a:pt x="116244" y="551572"/>
                  <a:pt x="96286" y="530755"/>
                  <a:pt x="76924" y="510731"/>
                </a:cubicBezTo>
                <a:cubicBezTo>
                  <a:pt x="57066" y="490113"/>
                  <a:pt x="38399" y="470684"/>
                  <a:pt x="31647" y="462555"/>
                </a:cubicBezTo>
                <a:cubicBezTo>
                  <a:pt x="27874" y="458094"/>
                  <a:pt x="24697" y="453336"/>
                  <a:pt x="22016" y="448182"/>
                </a:cubicBezTo>
                <a:cubicBezTo>
                  <a:pt x="15562" y="435592"/>
                  <a:pt x="14172" y="419236"/>
                  <a:pt x="12782" y="403277"/>
                </a:cubicBezTo>
                <a:cubicBezTo>
                  <a:pt x="12385" y="398122"/>
                  <a:pt x="11987" y="393265"/>
                  <a:pt x="11392" y="388507"/>
                </a:cubicBezTo>
                <a:lnTo>
                  <a:pt x="72" y="245267"/>
                </a:lnTo>
                <a:cubicBezTo>
                  <a:pt x="-722" y="228713"/>
                  <a:pt x="5236" y="224550"/>
                  <a:pt x="8810" y="223559"/>
                </a:cubicBezTo>
                <a:close/>
                <a:moveTo>
                  <a:pt x="355234" y="208098"/>
                </a:moveTo>
                <a:cubicBezTo>
                  <a:pt x="357715" y="208098"/>
                  <a:pt x="360197" y="208890"/>
                  <a:pt x="362182" y="210375"/>
                </a:cubicBezTo>
                <a:lnTo>
                  <a:pt x="387990" y="228397"/>
                </a:lnTo>
                <a:cubicBezTo>
                  <a:pt x="393548" y="232259"/>
                  <a:pt x="394938" y="239884"/>
                  <a:pt x="391067" y="245429"/>
                </a:cubicBezTo>
                <a:cubicBezTo>
                  <a:pt x="388784" y="248697"/>
                  <a:pt x="385012" y="250578"/>
                  <a:pt x="380942" y="250578"/>
                </a:cubicBezTo>
                <a:cubicBezTo>
                  <a:pt x="378461" y="250578"/>
                  <a:pt x="375979" y="249885"/>
                  <a:pt x="373994" y="248400"/>
                </a:cubicBezTo>
                <a:lnTo>
                  <a:pt x="348186" y="230378"/>
                </a:lnTo>
                <a:cubicBezTo>
                  <a:pt x="342628" y="226516"/>
                  <a:pt x="341238" y="218891"/>
                  <a:pt x="345109" y="213346"/>
                </a:cubicBezTo>
                <a:cubicBezTo>
                  <a:pt x="347392" y="210078"/>
                  <a:pt x="351164" y="208098"/>
                  <a:pt x="355234" y="208098"/>
                </a:cubicBezTo>
                <a:close/>
                <a:moveTo>
                  <a:pt x="108105" y="208098"/>
                </a:moveTo>
                <a:cubicBezTo>
                  <a:pt x="112073" y="208098"/>
                  <a:pt x="115842" y="210078"/>
                  <a:pt x="118123" y="213346"/>
                </a:cubicBezTo>
                <a:cubicBezTo>
                  <a:pt x="121991" y="218891"/>
                  <a:pt x="120702" y="226516"/>
                  <a:pt x="115147" y="230378"/>
                </a:cubicBezTo>
                <a:lnTo>
                  <a:pt x="89360" y="248400"/>
                </a:lnTo>
                <a:cubicBezTo>
                  <a:pt x="87277" y="249885"/>
                  <a:pt x="84896" y="250578"/>
                  <a:pt x="82318" y="250578"/>
                </a:cubicBezTo>
                <a:cubicBezTo>
                  <a:pt x="78350" y="250578"/>
                  <a:pt x="74581" y="248697"/>
                  <a:pt x="72300" y="245429"/>
                </a:cubicBezTo>
                <a:cubicBezTo>
                  <a:pt x="68432" y="239884"/>
                  <a:pt x="69821" y="232259"/>
                  <a:pt x="75276" y="228397"/>
                </a:cubicBezTo>
                <a:lnTo>
                  <a:pt x="101063" y="210375"/>
                </a:lnTo>
                <a:cubicBezTo>
                  <a:pt x="103146" y="208890"/>
                  <a:pt x="105626" y="208098"/>
                  <a:pt x="108105" y="208098"/>
                </a:cubicBezTo>
                <a:close/>
                <a:moveTo>
                  <a:pt x="255572" y="194126"/>
                </a:moveTo>
                <a:lnTo>
                  <a:pt x="234020" y="333140"/>
                </a:lnTo>
                <a:lnTo>
                  <a:pt x="229451" y="333140"/>
                </a:lnTo>
                <a:lnTo>
                  <a:pt x="207799" y="194225"/>
                </a:lnTo>
                <a:lnTo>
                  <a:pt x="230245" y="198486"/>
                </a:lnTo>
                <a:cubicBezTo>
                  <a:pt x="231139" y="198684"/>
                  <a:pt x="232033" y="198684"/>
                  <a:pt x="232927" y="198486"/>
                </a:cubicBezTo>
                <a:close/>
                <a:moveTo>
                  <a:pt x="200548" y="178337"/>
                </a:moveTo>
                <a:cubicBezTo>
                  <a:pt x="198266" y="177941"/>
                  <a:pt x="195983" y="178634"/>
                  <a:pt x="194295" y="180220"/>
                </a:cubicBezTo>
                <a:cubicBezTo>
                  <a:pt x="192608" y="181807"/>
                  <a:pt x="191913" y="184087"/>
                  <a:pt x="192211" y="186366"/>
                </a:cubicBezTo>
                <a:lnTo>
                  <a:pt x="216429" y="341305"/>
                </a:lnTo>
                <a:cubicBezTo>
                  <a:pt x="216925" y="344774"/>
                  <a:pt x="219903" y="347252"/>
                  <a:pt x="223377" y="347252"/>
                </a:cubicBezTo>
                <a:lnTo>
                  <a:pt x="240051" y="347252"/>
                </a:lnTo>
                <a:cubicBezTo>
                  <a:pt x="243525" y="347252"/>
                  <a:pt x="246502" y="344774"/>
                  <a:pt x="246999" y="341305"/>
                </a:cubicBezTo>
                <a:lnTo>
                  <a:pt x="271018" y="186366"/>
                </a:lnTo>
                <a:cubicBezTo>
                  <a:pt x="271415" y="184087"/>
                  <a:pt x="270621" y="181807"/>
                  <a:pt x="269033" y="180220"/>
                </a:cubicBezTo>
                <a:cubicBezTo>
                  <a:pt x="267345" y="178634"/>
                  <a:pt x="265063" y="177941"/>
                  <a:pt x="262780" y="178337"/>
                </a:cubicBezTo>
                <a:lnTo>
                  <a:pt x="231714" y="184384"/>
                </a:lnTo>
                <a:close/>
                <a:moveTo>
                  <a:pt x="380942" y="85455"/>
                </a:moveTo>
                <a:cubicBezTo>
                  <a:pt x="385012" y="85455"/>
                  <a:pt x="388685" y="87340"/>
                  <a:pt x="391067" y="90613"/>
                </a:cubicBezTo>
                <a:cubicBezTo>
                  <a:pt x="394938" y="96167"/>
                  <a:pt x="393548" y="103804"/>
                  <a:pt x="387990" y="107673"/>
                </a:cubicBezTo>
                <a:lnTo>
                  <a:pt x="362182" y="125725"/>
                </a:lnTo>
                <a:cubicBezTo>
                  <a:pt x="360098" y="127213"/>
                  <a:pt x="357715" y="128006"/>
                  <a:pt x="355234" y="128006"/>
                </a:cubicBezTo>
                <a:cubicBezTo>
                  <a:pt x="351164" y="128006"/>
                  <a:pt x="347392" y="126022"/>
                  <a:pt x="345109" y="122749"/>
                </a:cubicBezTo>
                <a:cubicBezTo>
                  <a:pt x="341238" y="117195"/>
                  <a:pt x="342628" y="109557"/>
                  <a:pt x="348186" y="105689"/>
                </a:cubicBezTo>
                <a:lnTo>
                  <a:pt x="373994" y="87637"/>
                </a:lnTo>
                <a:cubicBezTo>
                  <a:pt x="375979" y="86149"/>
                  <a:pt x="378461" y="85455"/>
                  <a:pt x="380942" y="85455"/>
                </a:cubicBezTo>
                <a:close/>
                <a:moveTo>
                  <a:pt x="82318" y="85455"/>
                </a:moveTo>
                <a:cubicBezTo>
                  <a:pt x="84896" y="85455"/>
                  <a:pt x="87277" y="86149"/>
                  <a:pt x="89360" y="87637"/>
                </a:cubicBezTo>
                <a:lnTo>
                  <a:pt x="115147" y="105689"/>
                </a:lnTo>
                <a:cubicBezTo>
                  <a:pt x="120702" y="109557"/>
                  <a:pt x="121991" y="117195"/>
                  <a:pt x="118123" y="122749"/>
                </a:cubicBezTo>
                <a:cubicBezTo>
                  <a:pt x="115842" y="126022"/>
                  <a:pt x="112073" y="128006"/>
                  <a:pt x="108105" y="128006"/>
                </a:cubicBezTo>
                <a:cubicBezTo>
                  <a:pt x="105626" y="128006"/>
                  <a:pt x="103146" y="127213"/>
                  <a:pt x="101063" y="125725"/>
                </a:cubicBezTo>
                <a:lnTo>
                  <a:pt x="75276" y="107673"/>
                </a:lnTo>
                <a:cubicBezTo>
                  <a:pt x="69821" y="103804"/>
                  <a:pt x="68432" y="96167"/>
                  <a:pt x="72300" y="90613"/>
                </a:cubicBezTo>
                <a:cubicBezTo>
                  <a:pt x="74581" y="87340"/>
                  <a:pt x="78350" y="85455"/>
                  <a:pt x="82318" y="85455"/>
                </a:cubicBezTo>
                <a:close/>
                <a:moveTo>
                  <a:pt x="231615" y="65132"/>
                </a:moveTo>
                <a:cubicBezTo>
                  <a:pt x="291067" y="65132"/>
                  <a:pt x="339403" y="113408"/>
                  <a:pt x="339403" y="172786"/>
                </a:cubicBezTo>
                <a:cubicBezTo>
                  <a:pt x="339403" y="211743"/>
                  <a:pt x="321537" y="240689"/>
                  <a:pt x="304168" y="268643"/>
                </a:cubicBezTo>
                <a:cubicBezTo>
                  <a:pt x="287692" y="295210"/>
                  <a:pt x="272110" y="320190"/>
                  <a:pt x="272110" y="353002"/>
                </a:cubicBezTo>
                <a:cubicBezTo>
                  <a:pt x="272110" y="353696"/>
                  <a:pt x="272010" y="354390"/>
                  <a:pt x="271812" y="354984"/>
                </a:cubicBezTo>
                <a:cubicBezTo>
                  <a:pt x="274293" y="356868"/>
                  <a:pt x="275881" y="359743"/>
                  <a:pt x="275881" y="363113"/>
                </a:cubicBezTo>
                <a:cubicBezTo>
                  <a:pt x="275881" y="372035"/>
                  <a:pt x="218811" y="371836"/>
                  <a:pt x="218811" y="371836"/>
                </a:cubicBezTo>
                <a:cubicBezTo>
                  <a:pt x="218811" y="371836"/>
                  <a:pt x="281737" y="372035"/>
                  <a:pt x="281737" y="383236"/>
                </a:cubicBezTo>
                <a:cubicBezTo>
                  <a:pt x="281737" y="391712"/>
                  <a:pt x="248128" y="393886"/>
                  <a:pt x="231323" y="394444"/>
                </a:cubicBezTo>
                <a:lnTo>
                  <a:pt x="231123" y="394448"/>
                </a:lnTo>
                <a:lnTo>
                  <a:pt x="230408" y="394432"/>
                </a:lnTo>
                <a:cubicBezTo>
                  <a:pt x="225355" y="394481"/>
                  <a:pt x="221987" y="394636"/>
                  <a:pt x="221987" y="394636"/>
                </a:cubicBezTo>
                <a:lnTo>
                  <a:pt x="231123" y="394448"/>
                </a:lnTo>
                <a:lnTo>
                  <a:pt x="248934" y="394859"/>
                </a:lnTo>
                <a:cubicBezTo>
                  <a:pt x="262407" y="395702"/>
                  <a:pt x="275881" y="398006"/>
                  <a:pt x="275881" y="403855"/>
                </a:cubicBezTo>
                <a:cubicBezTo>
                  <a:pt x="275881" y="409406"/>
                  <a:pt x="271415" y="413867"/>
                  <a:pt x="265857" y="413867"/>
                </a:cubicBezTo>
                <a:lnTo>
                  <a:pt x="197472" y="413867"/>
                </a:lnTo>
                <a:cubicBezTo>
                  <a:pt x="191913" y="413867"/>
                  <a:pt x="187348" y="409406"/>
                  <a:pt x="187348" y="403855"/>
                </a:cubicBezTo>
                <a:cubicBezTo>
                  <a:pt x="187348" y="399791"/>
                  <a:pt x="193204" y="398601"/>
                  <a:pt x="193204" y="394636"/>
                </a:cubicBezTo>
                <a:cubicBezTo>
                  <a:pt x="193204" y="390770"/>
                  <a:pt x="181591" y="389580"/>
                  <a:pt x="181591" y="383236"/>
                </a:cubicBezTo>
                <a:cubicBezTo>
                  <a:pt x="181591" y="377090"/>
                  <a:pt x="192410" y="375207"/>
                  <a:pt x="192509" y="371836"/>
                </a:cubicBezTo>
                <a:cubicBezTo>
                  <a:pt x="192707" y="368466"/>
                  <a:pt x="187348" y="366880"/>
                  <a:pt x="187348" y="363113"/>
                </a:cubicBezTo>
                <a:cubicBezTo>
                  <a:pt x="187348" y="359743"/>
                  <a:pt x="188936" y="356868"/>
                  <a:pt x="191417" y="354984"/>
                </a:cubicBezTo>
                <a:cubicBezTo>
                  <a:pt x="191318" y="354390"/>
                  <a:pt x="191219" y="353696"/>
                  <a:pt x="191219" y="353002"/>
                </a:cubicBezTo>
                <a:cubicBezTo>
                  <a:pt x="191219" y="320488"/>
                  <a:pt x="175636" y="295408"/>
                  <a:pt x="159259" y="268842"/>
                </a:cubicBezTo>
                <a:cubicBezTo>
                  <a:pt x="141791" y="240788"/>
                  <a:pt x="123826" y="211843"/>
                  <a:pt x="123826" y="172786"/>
                </a:cubicBezTo>
                <a:cubicBezTo>
                  <a:pt x="123826" y="113408"/>
                  <a:pt x="172162" y="65132"/>
                  <a:pt x="231615" y="65132"/>
                </a:cubicBezTo>
                <a:close/>
                <a:moveTo>
                  <a:pt x="231601" y="0"/>
                </a:moveTo>
                <a:cubicBezTo>
                  <a:pt x="238361" y="0"/>
                  <a:pt x="243929" y="5453"/>
                  <a:pt x="243929" y="12293"/>
                </a:cubicBezTo>
                <a:lnTo>
                  <a:pt x="243929" y="39855"/>
                </a:lnTo>
                <a:cubicBezTo>
                  <a:pt x="243929" y="46695"/>
                  <a:pt x="238361" y="52148"/>
                  <a:pt x="231601" y="52148"/>
                </a:cubicBezTo>
                <a:cubicBezTo>
                  <a:pt x="224840" y="52148"/>
                  <a:pt x="219372" y="46695"/>
                  <a:pt x="219372" y="39855"/>
                </a:cubicBezTo>
                <a:lnTo>
                  <a:pt x="219372" y="12293"/>
                </a:lnTo>
                <a:cubicBezTo>
                  <a:pt x="219372" y="5453"/>
                  <a:pt x="224840" y="0"/>
                  <a:pt x="231601" y="0"/>
                </a:cubicBezTo>
                <a:close/>
              </a:path>
            </a:pathLst>
          </a:custGeom>
          <a:solidFill>
            <a:srgbClr val="1F2239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6893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1959CA-3E5B-4CE9-BD02-7C2CB1500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6819939-FB18-41C4-8454-400F31D50778}"/>
              </a:ext>
            </a:extLst>
          </p:cNvPr>
          <p:cNvGrpSpPr/>
          <p:nvPr/>
        </p:nvGrpSpPr>
        <p:grpSpPr>
          <a:xfrm>
            <a:off x="2921596" y="1846278"/>
            <a:ext cx="692497" cy="3438220"/>
            <a:chOff x="3586504" y="1679194"/>
            <a:chExt cx="692497" cy="3438220"/>
          </a:xfrm>
        </p:grpSpPr>
        <p:sp>
          <p:nvSpPr>
            <p:cNvPr id="4" name="文本框 5">
              <a:extLst>
                <a:ext uri="{FF2B5EF4-FFF2-40B4-BE49-F238E27FC236}">
                  <a16:creationId xmlns:a16="http://schemas.microsoft.com/office/drawing/2014/main" id="{7BCC9941-D925-44BF-AA3A-229445FF799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E6B8A392-DD3D-4BB9-9915-E1D61EC0020D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04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3331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9A235CD7-FA70-4287-8410-631B3EF59D80}"/>
              </a:ext>
            </a:extLst>
          </p:cNvPr>
          <p:cNvSpPr txBox="1"/>
          <p:nvPr/>
        </p:nvSpPr>
        <p:spPr>
          <a:xfrm>
            <a:off x="1637960" y="2811583"/>
            <a:ext cx="1812463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89F8E05F-0A03-48AF-BDAC-40F72A9B4FB5}"/>
              </a:ext>
            </a:extLst>
          </p:cNvPr>
          <p:cNvSpPr txBox="1"/>
          <p:nvPr/>
        </p:nvSpPr>
        <p:spPr>
          <a:xfrm>
            <a:off x="1195629" y="3326404"/>
            <a:ext cx="2697126" cy="198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9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endParaRPr lang="en-US" altLang="zh-CN" sz="9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FB277F17-BA22-4515-AAF9-B8443FA71D8D}"/>
              </a:ext>
            </a:extLst>
          </p:cNvPr>
          <p:cNvSpPr txBox="1"/>
          <p:nvPr/>
        </p:nvSpPr>
        <p:spPr>
          <a:xfrm>
            <a:off x="8741575" y="2811583"/>
            <a:ext cx="1812463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5" name="文本框 12">
            <a:extLst>
              <a:ext uri="{FF2B5EF4-FFF2-40B4-BE49-F238E27FC236}">
                <a16:creationId xmlns:a16="http://schemas.microsoft.com/office/drawing/2014/main" id="{D6646CD7-7209-4EEF-B6EC-3025B2EBD9B9}"/>
              </a:ext>
            </a:extLst>
          </p:cNvPr>
          <p:cNvSpPr txBox="1"/>
          <p:nvPr/>
        </p:nvSpPr>
        <p:spPr>
          <a:xfrm>
            <a:off x="8299244" y="3326404"/>
            <a:ext cx="2697126" cy="198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9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endParaRPr lang="en-US" altLang="zh-CN" sz="9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TextBox 44">
            <a:extLst>
              <a:ext uri="{FF2B5EF4-FFF2-40B4-BE49-F238E27FC236}">
                <a16:creationId xmlns:a16="http://schemas.microsoft.com/office/drawing/2014/main" id="{EFDB0670-88D3-4166-B1FE-06479ABFDE84}"/>
              </a:ext>
            </a:extLst>
          </p:cNvPr>
          <p:cNvSpPr txBox="1"/>
          <p:nvPr/>
        </p:nvSpPr>
        <p:spPr>
          <a:xfrm>
            <a:off x="2187824" y="1536106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1</a:t>
            </a:r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7106D5D4-5F36-45AC-B122-504461F2D9DE}"/>
              </a:ext>
            </a:extLst>
          </p:cNvPr>
          <p:cNvSpPr txBox="1"/>
          <p:nvPr/>
        </p:nvSpPr>
        <p:spPr>
          <a:xfrm>
            <a:off x="9156939" y="1550028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0" dirty="0">
                <a:latin typeface="Source Sans Pro" charset="0"/>
                <a:ea typeface="Source Sans Pro" charset="0"/>
                <a:cs typeface="Source Sans Pro" charset="0"/>
              </a:rPr>
              <a:t>2</a:t>
            </a:r>
            <a:endParaRPr lang="en-US" sz="7000" dirty="0"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4098" name="Picture 2" descr="我的首页 微博-随时随地发现新鲜事">
            <a:extLst>
              <a:ext uri="{FF2B5EF4-FFF2-40B4-BE49-F238E27FC236}">
                <a16:creationId xmlns:a16="http://schemas.microsoft.com/office/drawing/2014/main" id="{110DEEEF-0997-4277-BD25-ACF956FA5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76" y="1176291"/>
            <a:ext cx="3184036" cy="450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922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素锦底图">
            <a:extLst>
              <a:ext uri="{FF2B5EF4-FFF2-40B4-BE49-F238E27FC236}">
                <a16:creationId xmlns:a16="http://schemas.microsoft.com/office/drawing/2014/main" id="{3E9C4BD0-01DF-474C-94FF-B02351245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541" r="9059"/>
          <a:stretch/>
        </p:blipFill>
        <p:spPr bwMode="auto">
          <a:xfrm>
            <a:off x="1023361" y="1508072"/>
            <a:ext cx="4665663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A32516A2-4F16-4CC9-9379-2923AF333C65}"/>
              </a:ext>
            </a:extLst>
          </p:cNvPr>
          <p:cNvSpPr/>
          <p:nvPr/>
        </p:nvSpPr>
        <p:spPr>
          <a:xfrm>
            <a:off x="5843493" y="1515203"/>
            <a:ext cx="2535391" cy="2952750"/>
          </a:xfrm>
          <a:prstGeom prst="rect">
            <a:avLst/>
          </a:prstGeom>
          <a:solidFill>
            <a:srgbClr val="CAE3DB">
              <a:alpha val="7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kern="0">
              <a:solidFill>
                <a:prstClr val="white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A911993-9C77-49D7-9D74-B45A28B8AC07}"/>
              </a:ext>
            </a:extLst>
          </p:cNvPr>
          <p:cNvSpPr/>
          <p:nvPr/>
        </p:nvSpPr>
        <p:spPr>
          <a:xfrm>
            <a:off x="8524237" y="1515203"/>
            <a:ext cx="2528510" cy="2952750"/>
          </a:xfrm>
          <a:prstGeom prst="rect">
            <a:avLst/>
          </a:prstGeom>
          <a:solidFill>
            <a:srgbClr val="7BB8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10" name="文本框 11">
            <a:extLst>
              <a:ext uri="{FF2B5EF4-FFF2-40B4-BE49-F238E27FC236}">
                <a16:creationId xmlns:a16="http://schemas.microsoft.com/office/drawing/2014/main" id="{28A2EBF6-4969-4AFE-9BFA-87F177194419}"/>
              </a:ext>
            </a:extLst>
          </p:cNvPr>
          <p:cNvSpPr txBox="1"/>
          <p:nvPr/>
        </p:nvSpPr>
        <p:spPr>
          <a:xfrm>
            <a:off x="6365047" y="2068199"/>
            <a:ext cx="140192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1F1141-9201-42FE-B11B-8E24AAC47A26}"/>
              </a:ext>
            </a:extLst>
          </p:cNvPr>
          <p:cNvSpPr txBox="1"/>
          <p:nvPr/>
        </p:nvSpPr>
        <p:spPr>
          <a:xfrm>
            <a:off x="6086708" y="2472156"/>
            <a:ext cx="2086203" cy="177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01ED8-D946-4FB6-A9DA-7F6B7F426BC0}"/>
              </a:ext>
            </a:extLst>
          </p:cNvPr>
          <p:cNvSpPr txBox="1"/>
          <p:nvPr/>
        </p:nvSpPr>
        <p:spPr>
          <a:xfrm>
            <a:off x="8965923" y="2068199"/>
            <a:ext cx="140192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46E88F-6C86-4EB6-B586-6381A73E85B6}"/>
              </a:ext>
            </a:extLst>
          </p:cNvPr>
          <p:cNvSpPr txBox="1"/>
          <p:nvPr/>
        </p:nvSpPr>
        <p:spPr>
          <a:xfrm>
            <a:off x="8687584" y="2472156"/>
            <a:ext cx="2086203" cy="177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文本框 58">
            <a:extLst>
              <a:ext uri="{FF2B5EF4-FFF2-40B4-BE49-F238E27FC236}">
                <a16:creationId xmlns:a16="http://schemas.microsoft.com/office/drawing/2014/main" id="{A5D77307-1FE6-4A87-9F95-7BD70F899883}"/>
              </a:ext>
            </a:extLst>
          </p:cNvPr>
          <p:cNvSpPr txBox="1"/>
          <p:nvPr/>
        </p:nvSpPr>
        <p:spPr>
          <a:xfrm>
            <a:off x="1098279" y="4871910"/>
            <a:ext cx="9954467" cy="652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10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10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</a:p>
        </p:txBody>
      </p:sp>
    </p:spTree>
    <p:extLst>
      <p:ext uri="{BB962C8B-B14F-4D97-AF65-F5344CB8AC3E}">
        <p14:creationId xmlns:p14="http://schemas.microsoft.com/office/powerpoint/2010/main" val="2601101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5BF249-E574-42CE-9EEA-5F6594A8BC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7203" cy="6858001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2D3C817B-AD2E-4F7A-BB79-F66EC2EB30A7}"/>
              </a:ext>
            </a:extLst>
          </p:cNvPr>
          <p:cNvSpPr txBox="1"/>
          <p:nvPr/>
        </p:nvSpPr>
        <p:spPr>
          <a:xfrm>
            <a:off x="2151113" y="1407848"/>
            <a:ext cx="923330" cy="2574521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48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谢谢欣赏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5243DB85-9E3C-4F70-B182-7ACCF0F8F387}"/>
              </a:ext>
            </a:extLst>
          </p:cNvPr>
          <p:cNvSpPr txBox="1"/>
          <p:nvPr/>
        </p:nvSpPr>
        <p:spPr>
          <a:xfrm>
            <a:off x="3251209" y="2923344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C758EDBD-2AE4-48CD-A045-741B5C5C1FC9}"/>
              </a:ext>
            </a:extLst>
          </p:cNvPr>
          <p:cNvSpPr txBox="1"/>
          <p:nvPr/>
        </p:nvSpPr>
        <p:spPr>
          <a:xfrm>
            <a:off x="3233454" y="2541221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2426333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2138</Words>
  <Application>Microsoft Office PowerPoint</Application>
  <PresentationFormat>宽屏</PresentationFormat>
  <Paragraphs>124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Lato Light</vt:lpstr>
      <vt:lpstr>Malgun Gothic Semilight</vt:lpstr>
      <vt:lpstr>Montserrat</vt:lpstr>
      <vt:lpstr>Source Sans Pro</vt:lpstr>
      <vt:lpstr>等线 Light</vt:lpstr>
      <vt:lpstr>汉仪良品线简</vt:lpstr>
      <vt:lpstr>华文细黑</vt:lpstr>
      <vt:lpstr>经典繁毛楷</vt:lpstr>
      <vt:lpstr>楷体</vt:lpstr>
      <vt:lpstr>隶书</vt:lpstr>
      <vt:lpstr>宋体</vt:lpstr>
      <vt:lpstr>微软雅黑</vt:lpstr>
      <vt:lpstr>Arial</vt:lpstr>
      <vt:lpstr>Calibri</vt:lpstr>
      <vt:lpstr>Calibri Light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7</cp:revision>
  <dcterms:created xsi:type="dcterms:W3CDTF">2018-08-23T01:12:10Z</dcterms:created>
  <dcterms:modified xsi:type="dcterms:W3CDTF">2018-09-03T01:05:58Z</dcterms:modified>
</cp:coreProperties>
</file>