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96" r:id="rId6"/>
    <p:sldId id="284" r:id="rId7"/>
    <p:sldId id="285" r:id="rId8"/>
    <p:sldId id="282" r:id="rId9"/>
    <p:sldId id="297" r:id="rId10"/>
    <p:sldId id="298" r:id="rId11"/>
    <p:sldId id="289" r:id="rId12"/>
    <p:sldId id="283" r:id="rId13"/>
    <p:sldId id="290" r:id="rId14"/>
    <p:sldId id="291" r:id="rId15"/>
    <p:sldId id="286" r:id="rId16"/>
    <p:sldId id="294" r:id="rId17"/>
    <p:sldId id="295"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B344"/>
    <a:srgbClr val="FB4F5C"/>
    <a:srgbClr val="85B12D"/>
    <a:srgbClr val="4BB7D4"/>
    <a:srgbClr val="FFD35C"/>
    <a:srgbClr val="0D6F58"/>
    <a:srgbClr val="57C9E6"/>
    <a:srgbClr val="63BC50"/>
    <a:srgbClr val="9688BE"/>
    <a:srgbClr val="F06C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showGuides="1">
      <p:cViewPr varScale="1">
        <p:scale>
          <a:sx n="93" d="100"/>
          <a:sy n="93" d="100"/>
        </p:scale>
        <p:origin x="72" y="2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21" name="图片 20"/>
          <p:cNvPicPr>
            <a:picLocks noChangeAspect="1"/>
          </p:cNvPicPr>
          <p:nvPr userDrawn="1"/>
        </p:nvPicPr>
        <p:blipFill rotWithShape="1">
          <a:blip r:embed="rId2"/>
          <a:srcRect t="13942" b="1662"/>
          <a:stretch>
            <a:fillRect/>
          </a:stretch>
        </p:blipFill>
        <p:spPr>
          <a:xfrm>
            <a:off x="1524000" y="-1"/>
            <a:ext cx="9397729" cy="6858001"/>
          </a:xfrm>
          <a:prstGeom prst="rect">
            <a:avLst/>
          </a:prstGeom>
        </p:spPr>
      </p:pic>
      <p:sp>
        <p:nvSpPr>
          <p:cNvPr id="4" name="日期占位符 3"/>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79F686-0B7E-41D1-B500-1951CA5C7196}" type="slidenum">
              <a:rPr lang="zh-CN" altLang="en-US" smtClean="0"/>
            </a:fld>
            <a:endParaRPr lang="zh-CN" altLang="en-US"/>
          </a:p>
        </p:txBody>
      </p:sp>
      <p:grpSp>
        <p:nvGrpSpPr>
          <p:cNvPr id="12" name="组合 11"/>
          <p:cNvGrpSpPr/>
          <p:nvPr userDrawn="1"/>
        </p:nvGrpSpPr>
        <p:grpSpPr>
          <a:xfrm>
            <a:off x="3940586" y="1273586"/>
            <a:ext cx="4310829" cy="4310829"/>
            <a:chOff x="4121971" y="1562511"/>
            <a:chExt cx="4031429" cy="4031429"/>
          </a:xfrm>
        </p:grpSpPr>
        <p:sp>
          <p:nvSpPr>
            <p:cNvPr id="8" name="椭圆 7"/>
            <p:cNvSpPr/>
            <p:nvPr userDrawn="1"/>
          </p:nvSpPr>
          <p:spPr>
            <a:xfrm>
              <a:off x="4121971" y="1562511"/>
              <a:ext cx="4031429" cy="403142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4355066" y="1795606"/>
              <a:ext cx="3565239" cy="3565239"/>
            </a:xfrm>
            <a:prstGeom prst="ellipse">
              <a:avLst/>
            </a:prstGeom>
            <a:noFill/>
            <a:ln w="38100">
              <a:solidFill>
                <a:schemeClr val="bg2">
                  <a:lumMod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ctrTitle"/>
          </p:nvPr>
        </p:nvSpPr>
        <p:spPr>
          <a:xfrm>
            <a:off x="1524000" y="2065338"/>
            <a:ext cx="9144000" cy="2387600"/>
          </a:xfrm>
        </p:spPr>
        <p:txBody>
          <a:bodyPr anchor="b"/>
          <a:lstStyle>
            <a:lvl1pPr algn="ctr">
              <a:defRPr sz="4800">
                <a:solidFill>
                  <a:schemeClr val="bg2">
                    <a:lumMod val="25000"/>
                  </a:schemeClr>
                </a:solidFill>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4545013"/>
            <a:ext cx="9144000" cy="1655762"/>
          </a:xfrm>
        </p:spPr>
        <p:txBody>
          <a:bodyPr>
            <a:normAutofit/>
          </a:bodyPr>
          <a:lstStyle>
            <a:lvl1pPr marL="0" indent="0" algn="ctr">
              <a:buNone/>
              <a:defRPr sz="180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pic>
        <p:nvPicPr>
          <p:cNvPr id="18" name="图片 17"/>
          <p:cNvPicPr>
            <a:picLocks noChangeAspect="1"/>
          </p:cNvPicPr>
          <p:nvPr userDrawn="1"/>
        </p:nvPicPr>
        <p:blipFill rotWithShape="1">
          <a:blip r:embed="rId3"/>
          <a:srcRect l="50000" r="32574"/>
          <a:stretch>
            <a:fillRect/>
          </a:stretch>
        </p:blipFill>
        <p:spPr>
          <a:xfrm>
            <a:off x="8801900" y="92866"/>
            <a:ext cx="1390650" cy="1499746"/>
          </a:xfrm>
          <a:prstGeom prst="rect">
            <a:avLst/>
          </a:prstGeom>
        </p:spPr>
      </p:pic>
      <p:pic>
        <p:nvPicPr>
          <p:cNvPr id="22" name="图片 21"/>
          <p:cNvPicPr>
            <a:picLocks noChangeAspect="1"/>
          </p:cNvPicPr>
          <p:nvPr userDrawn="1"/>
        </p:nvPicPr>
        <p:blipFill rotWithShape="1">
          <a:blip r:embed="rId4"/>
          <a:srcRect t="43808"/>
          <a:stretch>
            <a:fillRect/>
          </a:stretch>
        </p:blipFill>
        <p:spPr>
          <a:xfrm>
            <a:off x="2695097" y="-1"/>
            <a:ext cx="1390008" cy="8427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24" name="图片 23"/>
          <p:cNvPicPr>
            <a:picLocks noChangeAspect="1"/>
          </p:cNvPicPr>
          <p:nvPr userDrawn="1"/>
        </p:nvPicPr>
        <p:blipFill rotWithShape="1">
          <a:blip r:embed="rId2"/>
          <a:srcRect l="11909" r="8057"/>
          <a:stretch>
            <a:fillRect/>
          </a:stretch>
        </p:blipFill>
        <p:spPr>
          <a:xfrm>
            <a:off x="0" y="0"/>
            <a:ext cx="5428342" cy="6858000"/>
          </a:xfrm>
          <a:prstGeom prst="rect">
            <a:avLst/>
          </a:prstGeom>
        </p:spPr>
      </p:pic>
      <p:sp>
        <p:nvSpPr>
          <p:cNvPr id="2" name="标题 1"/>
          <p:cNvSpPr>
            <a:spLocks noGrp="1"/>
          </p:cNvSpPr>
          <p:nvPr>
            <p:ph type="title"/>
          </p:nvPr>
        </p:nvSpPr>
        <p:spPr>
          <a:xfrm>
            <a:off x="5190671" y="1078933"/>
            <a:ext cx="5925457" cy="2852737"/>
          </a:xfrm>
        </p:spPr>
        <p:txBody>
          <a:bodyPr anchor="b"/>
          <a:lstStyle>
            <a:lvl1pPr>
              <a:defRPr sz="4800" b="1">
                <a:solidFill>
                  <a:schemeClr val="bg2">
                    <a:lumMod val="25000"/>
                  </a:schemeClr>
                </a:solidFill>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5190671" y="3958658"/>
            <a:ext cx="5925457" cy="1500187"/>
          </a:xfrm>
        </p:spPr>
        <p:txBody>
          <a:bodyPr>
            <a:normAutofit/>
          </a:bodyPr>
          <a:lstStyle>
            <a:lvl1pPr marL="0" indent="0">
              <a:buNone/>
              <a:defRPr sz="180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a:srcRect l="70270" t="27692"/>
          <a:stretch>
            <a:fillRect/>
          </a:stretch>
        </p:blipFill>
        <p:spPr>
          <a:xfrm>
            <a:off x="0" y="0"/>
            <a:ext cx="1368442" cy="2878608"/>
          </a:xfrm>
          <a:prstGeom prst="rect">
            <a:avLst/>
          </a:prstGeom>
        </p:spPr>
      </p:pic>
      <p:sp>
        <p:nvSpPr>
          <p:cNvPr id="2" name="标题 1"/>
          <p:cNvSpPr>
            <a:spLocks noGrp="1"/>
          </p:cNvSpPr>
          <p:nvPr>
            <p:ph type="title"/>
          </p:nvPr>
        </p:nvSpPr>
        <p:spPr/>
        <p:txBody>
          <a:bodyPr>
            <a:normAutofit/>
          </a:bodyPr>
          <a:lstStyle>
            <a:lvl1pPr>
              <a:defRPr sz="3200" b="1">
                <a:solidFill>
                  <a:schemeClr val="bg2">
                    <a:lumMod val="25000"/>
                  </a:schemeClr>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50A861A-224E-4509-8E88-FE3835EF79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79F686-0B7E-41D1-B500-1951CA5C719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180AB6-31E4-4E16-8841-205C803413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AEE328-6D12-4709-BD93-FE715B31AC9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A861A-224E-4509-8E88-FE3835EF79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9F686-0B7E-41D1-B500-1951CA5C719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hdphoto" Target="../media/hdphoto1.wdp"/><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nSpc>
                <a:spcPct val="120000"/>
              </a:lnSpc>
            </a:pPr>
            <a:r>
              <a:rPr lang="zh-CN" altLang="en-US" b="1" dirty="0">
                <a:latin typeface="+mn-ea"/>
                <a:ea typeface="+mn-ea"/>
              </a:rPr>
              <a:t>主题班会</a:t>
            </a:r>
            <a:br>
              <a:rPr lang="en-US" altLang="zh-CN" b="1" dirty="0">
                <a:latin typeface="+mn-ea"/>
                <a:ea typeface="+mn-ea"/>
              </a:rPr>
            </a:br>
            <a:r>
              <a:rPr lang="zh-CN" altLang="en-US" b="1" dirty="0">
                <a:latin typeface="+mn-ea"/>
                <a:ea typeface="+mn-ea"/>
              </a:rPr>
              <a:t>教育课件</a:t>
            </a:r>
            <a:endParaRPr lang="zh-CN" altLang="en-US" b="1" dirty="0">
              <a:latin typeface="+mn-ea"/>
              <a:ea typeface="+mn-ea"/>
            </a:endParaRPr>
          </a:p>
        </p:txBody>
      </p:sp>
      <p:sp>
        <p:nvSpPr>
          <p:cNvPr id="9" name="文本框 8"/>
          <p:cNvSpPr txBox="1"/>
          <p:nvPr/>
        </p:nvSpPr>
        <p:spPr>
          <a:xfrm>
            <a:off x="5160935" y="2057997"/>
            <a:ext cx="2084235" cy="517852"/>
          </a:xfrm>
          <a:custGeom>
            <a:avLst/>
            <a:gdLst/>
            <a:ahLst/>
            <a:cxnLst/>
            <a:rect l="l" t="t" r="r" b="b"/>
            <a:pathLst>
              <a:path w="2084235" h="517852">
                <a:moveTo>
                  <a:pt x="1591347" y="438271"/>
                </a:moveTo>
                <a:lnTo>
                  <a:pt x="1797920" y="438271"/>
                </a:lnTo>
                <a:lnTo>
                  <a:pt x="1797920" y="514087"/>
                </a:lnTo>
                <a:lnTo>
                  <a:pt x="1591347" y="514087"/>
                </a:lnTo>
                <a:close/>
                <a:moveTo>
                  <a:pt x="2038071" y="421052"/>
                </a:moveTo>
                <a:cubicBezTo>
                  <a:pt x="2045854" y="421052"/>
                  <a:pt x="2053407" y="423063"/>
                  <a:pt x="2060730" y="427085"/>
                </a:cubicBezTo>
                <a:cubicBezTo>
                  <a:pt x="2068053" y="431106"/>
                  <a:pt x="2073776" y="436937"/>
                  <a:pt x="2077898" y="444578"/>
                </a:cubicBezTo>
                <a:cubicBezTo>
                  <a:pt x="2082019" y="452218"/>
                  <a:pt x="2084131" y="460236"/>
                  <a:pt x="2084232" y="468631"/>
                </a:cubicBezTo>
                <a:cubicBezTo>
                  <a:pt x="2084334" y="477026"/>
                  <a:pt x="2082345" y="484895"/>
                  <a:pt x="2078266" y="492238"/>
                </a:cubicBezTo>
                <a:cubicBezTo>
                  <a:pt x="2074270" y="499430"/>
                  <a:pt x="2068585" y="505228"/>
                  <a:pt x="2061211" y="509632"/>
                </a:cubicBezTo>
                <a:cubicBezTo>
                  <a:pt x="2053836" y="514037"/>
                  <a:pt x="2046123" y="516240"/>
                  <a:pt x="2038071" y="516240"/>
                </a:cubicBezTo>
                <a:cubicBezTo>
                  <a:pt x="2029870" y="516240"/>
                  <a:pt x="2022094" y="514043"/>
                  <a:pt x="2014742" y="509650"/>
                </a:cubicBezTo>
                <a:cubicBezTo>
                  <a:pt x="2007391" y="505256"/>
                  <a:pt x="2001755" y="499443"/>
                  <a:pt x="1997836" y="492210"/>
                </a:cubicBezTo>
                <a:cubicBezTo>
                  <a:pt x="1993918" y="484977"/>
                  <a:pt x="1991958" y="476987"/>
                  <a:pt x="1991958" y="468241"/>
                </a:cubicBezTo>
                <a:cubicBezTo>
                  <a:pt x="1991958" y="460094"/>
                  <a:pt x="1994024" y="452190"/>
                  <a:pt x="1998156" y="444526"/>
                </a:cubicBezTo>
                <a:cubicBezTo>
                  <a:pt x="2002288" y="436863"/>
                  <a:pt x="2007990" y="431035"/>
                  <a:pt x="2015263" y="427042"/>
                </a:cubicBezTo>
                <a:cubicBezTo>
                  <a:pt x="2022536" y="423049"/>
                  <a:pt x="2030139" y="421052"/>
                  <a:pt x="2038071" y="421052"/>
                </a:cubicBezTo>
                <a:close/>
                <a:moveTo>
                  <a:pt x="1101702" y="364302"/>
                </a:moveTo>
                <a:lnTo>
                  <a:pt x="1115324" y="423320"/>
                </a:lnTo>
                <a:cubicBezTo>
                  <a:pt x="1117490" y="433433"/>
                  <a:pt x="1119532" y="439664"/>
                  <a:pt x="1121448" y="442012"/>
                </a:cubicBezTo>
                <a:cubicBezTo>
                  <a:pt x="1123365" y="444360"/>
                  <a:pt x="1126193" y="445534"/>
                  <a:pt x="1129931" y="445534"/>
                </a:cubicBezTo>
                <a:lnTo>
                  <a:pt x="1150760" y="445534"/>
                </a:lnTo>
                <a:lnTo>
                  <a:pt x="1150760" y="507630"/>
                </a:lnTo>
                <a:lnTo>
                  <a:pt x="1101145" y="507630"/>
                </a:lnTo>
                <a:cubicBezTo>
                  <a:pt x="1085029" y="507630"/>
                  <a:pt x="1074138" y="504219"/>
                  <a:pt x="1068470" y="497396"/>
                </a:cubicBezTo>
                <a:cubicBezTo>
                  <a:pt x="1062801" y="490573"/>
                  <a:pt x="1058620" y="480806"/>
                  <a:pt x="1055924" y="468095"/>
                </a:cubicBezTo>
                <a:lnTo>
                  <a:pt x="1034581" y="365271"/>
                </a:lnTo>
                <a:close/>
                <a:moveTo>
                  <a:pt x="886786" y="364285"/>
                </a:moveTo>
                <a:lnTo>
                  <a:pt x="955703" y="364285"/>
                </a:lnTo>
                <a:lnTo>
                  <a:pt x="928529" y="461531"/>
                </a:lnTo>
                <a:cubicBezTo>
                  <a:pt x="921529" y="484606"/>
                  <a:pt x="914379" y="498596"/>
                  <a:pt x="907078" y="503501"/>
                </a:cubicBezTo>
                <a:cubicBezTo>
                  <a:pt x="899778" y="508406"/>
                  <a:pt x="885636" y="510859"/>
                  <a:pt x="864653" y="510859"/>
                </a:cubicBezTo>
                <a:lnTo>
                  <a:pt x="828767" y="510859"/>
                </a:lnTo>
                <a:lnTo>
                  <a:pt x="828767" y="448492"/>
                </a:lnTo>
                <a:lnTo>
                  <a:pt x="845552" y="448492"/>
                </a:lnTo>
                <a:cubicBezTo>
                  <a:pt x="851821" y="448492"/>
                  <a:pt x="855684" y="448323"/>
                  <a:pt x="857142" y="447984"/>
                </a:cubicBezTo>
                <a:cubicBezTo>
                  <a:pt x="858599" y="447645"/>
                  <a:pt x="861559" y="440873"/>
                  <a:pt x="866021" y="427668"/>
                </a:cubicBezTo>
                <a:close/>
                <a:moveTo>
                  <a:pt x="1030765" y="162716"/>
                </a:moveTo>
                <a:lnTo>
                  <a:pt x="1030765" y="195592"/>
                </a:lnTo>
                <a:lnTo>
                  <a:pt x="1061056" y="195592"/>
                </a:lnTo>
                <a:cubicBezTo>
                  <a:pt x="1066379" y="195592"/>
                  <a:pt x="1069306" y="195369"/>
                  <a:pt x="1069837" y="194921"/>
                </a:cubicBezTo>
                <a:cubicBezTo>
                  <a:pt x="1070369" y="194474"/>
                  <a:pt x="1070635" y="192222"/>
                  <a:pt x="1070635" y="188166"/>
                </a:cubicBezTo>
                <a:lnTo>
                  <a:pt x="1070635" y="162716"/>
                </a:lnTo>
                <a:close/>
                <a:moveTo>
                  <a:pt x="912121" y="162716"/>
                </a:moveTo>
                <a:lnTo>
                  <a:pt x="912121" y="195592"/>
                </a:lnTo>
                <a:lnTo>
                  <a:pt x="956291" y="195592"/>
                </a:lnTo>
                <a:lnTo>
                  <a:pt x="956291" y="162716"/>
                </a:lnTo>
                <a:close/>
                <a:moveTo>
                  <a:pt x="645008" y="160889"/>
                </a:moveTo>
                <a:lnTo>
                  <a:pt x="774907" y="160889"/>
                </a:lnTo>
                <a:lnTo>
                  <a:pt x="774907" y="417391"/>
                </a:lnTo>
                <a:cubicBezTo>
                  <a:pt x="774907" y="431968"/>
                  <a:pt x="775394" y="439765"/>
                  <a:pt x="776369" y="440781"/>
                </a:cubicBezTo>
                <a:cubicBezTo>
                  <a:pt x="777343" y="441797"/>
                  <a:pt x="778523" y="442305"/>
                  <a:pt x="779906" y="442305"/>
                </a:cubicBezTo>
                <a:lnTo>
                  <a:pt x="819836" y="442305"/>
                </a:lnTo>
                <a:lnTo>
                  <a:pt x="819836" y="514893"/>
                </a:lnTo>
                <a:lnTo>
                  <a:pt x="749503" y="514893"/>
                </a:lnTo>
                <a:cubicBezTo>
                  <a:pt x="729972" y="514893"/>
                  <a:pt x="716631" y="510551"/>
                  <a:pt x="709479" y="501866"/>
                </a:cubicBezTo>
                <a:cubicBezTo>
                  <a:pt x="702327" y="493180"/>
                  <a:pt x="698180" y="484504"/>
                  <a:pt x="697037" y="475836"/>
                </a:cubicBezTo>
                <a:cubicBezTo>
                  <a:pt x="695893" y="467168"/>
                  <a:pt x="695322" y="459883"/>
                  <a:pt x="695322" y="453980"/>
                </a:cubicBezTo>
                <a:lnTo>
                  <a:pt x="695322" y="238047"/>
                </a:lnTo>
                <a:lnTo>
                  <a:pt x="645008" y="238047"/>
                </a:lnTo>
                <a:close/>
                <a:moveTo>
                  <a:pt x="1371757" y="90612"/>
                </a:moveTo>
                <a:lnTo>
                  <a:pt x="1371757" y="426163"/>
                </a:lnTo>
                <a:lnTo>
                  <a:pt x="1380795" y="426163"/>
                </a:lnTo>
                <a:cubicBezTo>
                  <a:pt x="1381647" y="426163"/>
                  <a:pt x="1382290" y="424331"/>
                  <a:pt x="1382724" y="420666"/>
                </a:cubicBezTo>
                <a:cubicBezTo>
                  <a:pt x="1383159" y="417002"/>
                  <a:pt x="1383376" y="414834"/>
                  <a:pt x="1383376" y="414162"/>
                </a:cubicBezTo>
                <a:lnTo>
                  <a:pt x="1383376" y="90612"/>
                </a:lnTo>
                <a:close/>
                <a:moveTo>
                  <a:pt x="1030765" y="77968"/>
                </a:moveTo>
                <a:lnTo>
                  <a:pt x="1030765" y="106810"/>
                </a:lnTo>
                <a:lnTo>
                  <a:pt x="1070635" y="106810"/>
                </a:lnTo>
                <a:lnTo>
                  <a:pt x="1070635" y="77968"/>
                </a:lnTo>
                <a:close/>
                <a:moveTo>
                  <a:pt x="912121" y="77968"/>
                </a:moveTo>
                <a:lnTo>
                  <a:pt x="912121" y="106810"/>
                </a:lnTo>
                <a:lnTo>
                  <a:pt x="956291" y="106810"/>
                </a:lnTo>
                <a:lnTo>
                  <a:pt x="956291" y="77968"/>
                </a:lnTo>
                <a:close/>
                <a:moveTo>
                  <a:pt x="2036083" y="13940"/>
                </a:moveTo>
                <a:cubicBezTo>
                  <a:pt x="2047687" y="13836"/>
                  <a:pt x="2058036" y="17871"/>
                  <a:pt x="2067129" y="26046"/>
                </a:cubicBezTo>
                <a:cubicBezTo>
                  <a:pt x="2076223" y="34221"/>
                  <a:pt x="2081016" y="43822"/>
                  <a:pt x="2081508" y="54848"/>
                </a:cubicBezTo>
                <a:cubicBezTo>
                  <a:pt x="2081999" y="65874"/>
                  <a:pt x="2081608" y="76403"/>
                  <a:pt x="2080333" y="86436"/>
                </a:cubicBezTo>
                <a:cubicBezTo>
                  <a:pt x="2079035" y="95886"/>
                  <a:pt x="2077081" y="113308"/>
                  <a:pt x="2074470" y="138701"/>
                </a:cubicBezTo>
                <a:cubicBezTo>
                  <a:pt x="2071859" y="164095"/>
                  <a:pt x="2068675" y="193420"/>
                  <a:pt x="2064919" y="226677"/>
                </a:cubicBezTo>
                <a:cubicBezTo>
                  <a:pt x="2061163" y="259934"/>
                  <a:pt x="2058566" y="285232"/>
                  <a:pt x="2057129" y="302570"/>
                </a:cubicBezTo>
                <a:cubicBezTo>
                  <a:pt x="2055691" y="319909"/>
                  <a:pt x="2054486" y="331853"/>
                  <a:pt x="2053514" y="338401"/>
                </a:cubicBezTo>
                <a:cubicBezTo>
                  <a:pt x="2052542" y="344950"/>
                  <a:pt x="2052010" y="349563"/>
                  <a:pt x="2051917" y="352242"/>
                </a:cubicBezTo>
                <a:cubicBezTo>
                  <a:pt x="2051824" y="354920"/>
                  <a:pt x="2050945" y="358080"/>
                  <a:pt x="2049280" y="361723"/>
                </a:cubicBezTo>
                <a:cubicBezTo>
                  <a:pt x="2047615" y="365366"/>
                  <a:pt x="2044488" y="367098"/>
                  <a:pt x="2039897" y="366918"/>
                </a:cubicBezTo>
                <a:cubicBezTo>
                  <a:pt x="2036364" y="366918"/>
                  <a:pt x="2033651" y="365026"/>
                  <a:pt x="2031757" y="361241"/>
                </a:cubicBezTo>
                <a:cubicBezTo>
                  <a:pt x="2029864" y="357457"/>
                  <a:pt x="2028761" y="353839"/>
                  <a:pt x="2028449" y="350389"/>
                </a:cubicBezTo>
                <a:lnTo>
                  <a:pt x="2026126" y="325980"/>
                </a:lnTo>
                <a:cubicBezTo>
                  <a:pt x="2025471" y="319761"/>
                  <a:pt x="2022227" y="294013"/>
                  <a:pt x="2016393" y="248736"/>
                </a:cubicBezTo>
                <a:lnTo>
                  <a:pt x="2000426" y="121547"/>
                </a:lnTo>
                <a:cubicBezTo>
                  <a:pt x="1997333" y="100995"/>
                  <a:pt x="1995418" y="86236"/>
                  <a:pt x="1994679" y="77269"/>
                </a:cubicBezTo>
                <a:cubicBezTo>
                  <a:pt x="1993940" y="68303"/>
                  <a:pt x="1993672" y="62650"/>
                  <a:pt x="1993875" y="60312"/>
                </a:cubicBezTo>
                <a:cubicBezTo>
                  <a:pt x="1994838" y="46103"/>
                  <a:pt x="1999213" y="34849"/>
                  <a:pt x="2006999" y="26548"/>
                </a:cubicBezTo>
                <a:cubicBezTo>
                  <a:pt x="2014785" y="18247"/>
                  <a:pt x="2024480" y="14045"/>
                  <a:pt x="2036083" y="13940"/>
                </a:cubicBezTo>
                <a:close/>
                <a:moveTo>
                  <a:pt x="1514398" y="9149"/>
                </a:moveTo>
                <a:lnTo>
                  <a:pt x="1589413" y="9149"/>
                </a:lnTo>
                <a:lnTo>
                  <a:pt x="1589413" y="44929"/>
                </a:lnTo>
                <a:lnTo>
                  <a:pt x="1611207" y="44929"/>
                </a:lnTo>
                <a:lnTo>
                  <a:pt x="1611207" y="118593"/>
                </a:lnTo>
                <a:lnTo>
                  <a:pt x="1589413" y="118593"/>
                </a:lnTo>
                <a:lnTo>
                  <a:pt x="1589413" y="148241"/>
                </a:lnTo>
                <a:lnTo>
                  <a:pt x="1609458" y="148241"/>
                </a:lnTo>
                <a:lnTo>
                  <a:pt x="1608836" y="119454"/>
                </a:lnTo>
                <a:lnTo>
                  <a:pt x="1680407" y="119454"/>
                </a:lnTo>
                <a:lnTo>
                  <a:pt x="1685642" y="357309"/>
                </a:lnTo>
                <a:cubicBezTo>
                  <a:pt x="1685760" y="364289"/>
                  <a:pt x="1688532" y="367780"/>
                  <a:pt x="1693960" y="367780"/>
                </a:cubicBezTo>
                <a:lnTo>
                  <a:pt x="1699234" y="367780"/>
                </a:lnTo>
                <a:lnTo>
                  <a:pt x="1703487" y="367780"/>
                </a:lnTo>
                <a:lnTo>
                  <a:pt x="1710639" y="367780"/>
                </a:lnTo>
                <a:cubicBezTo>
                  <a:pt x="1710527" y="367780"/>
                  <a:pt x="1710711" y="366896"/>
                  <a:pt x="1711190" y="365128"/>
                </a:cubicBezTo>
                <a:cubicBezTo>
                  <a:pt x="1711668" y="363360"/>
                  <a:pt x="1711988" y="360877"/>
                  <a:pt x="1712148" y="357678"/>
                </a:cubicBezTo>
                <a:lnTo>
                  <a:pt x="1713228" y="340121"/>
                </a:lnTo>
                <a:lnTo>
                  <a:pt x="1720667" y="120531"/>
                </a:lnTo>
                <a:lnTo>
                  <a:pt x="1795232" y="120531"/>
                </a:lnTo>
                <a:lnTo>
                  <a:pt x="1783034" y="368500"/>
                </a:lnTo>
                <a:cubicBezTo>
                  <a:pt x="1782482" y="377678"/>
                  <a:pt x="1781253" y="387369"/>
                  <a:pt x="1779346" y="397571"/>
                </a:cubicBezTo>
                <a:cubicBezTo>
                  <a:pt x="1777440" y="407774"/>
                  <a:pt x="1774293" y="415335"/>
                  <a:pt x="1769907" y="420252"/>
                </a:cubicBezTo>
                <a:cubicBezTo>
                  <a:pt x="1765521" y="425170"/>
                  <a:pt x="1759161" y="428721"/>
                  <a:pt x="1750828" y="430905"/>
                </a:cubicBezTo>
                <a:cubicBezTo>
                  <a:pt x="1742494" y="433089"/>
                  <a:pt x="1734210" y="434180"/>
                  <a:pt x="1725975" y="434180"/>
                </a:cubicBezTo>
                <a:lnTo>
                  <a:pt x="1703487" y="434180"/>
                </a:lnTo>
                <a:lnTo>
                  <a:pt x="1699234" y="434180"/>
                </a:lnTo>
                <a:lnTo>
                  <a:pt x="1681046" y="434180"/>
                </a:lnTo>
                <a:cubicBezTo>
                  <a:pt x="1663976" y="434180"/>
                  <a:pt x="1650459" y="431121"/>
                  <a:pt x="1640495" y="425003"/>
                </a:cubicBezTo>
                <a:cubicBezTo>
                  <a:pt x="1630530" y="418885"/>
                  <a:pt x="1624078" y="412581"/>
                  <a:pt x="1621137" y="406093"/>
                </a:cubicBezTo>
                <a:cubicBezTo>
                  <a:pt x="1618195" y="399604"/>
                  <a:pt x="1616262" y="391024"/>
                  <a:pt x="1615335" y="380353"/>
                </a:cubicBezTo>
                <a:cubicBezTo>
                  <a:pt x="1614409" y="369681"/>
                  <a:pt x="1613946" y="361458"/>
                  <a:pt x="1613946" y="355684"/>
                </a:cubicBezTo>
                <a:lnTo>
                  <a:pt x="1610941" y="216794"/>
                </a:lnTo>
                <a:lnTo>
                  <a:pt x="1591295" y="216794"/>
                </a:lnTo>
                <a:lnTo>
                  <a:pt x="1591295" y="449410"/>
                </a:lnTo>
                <a:cubicBezTo>
                  <a:pt x="1591295" y="462021"/>
                  <a:pt x="1589835" y="473314"/>
                  <a:pt x="1586913" y="483290"/>
                </a:cubicBezTo>
                <a:cubicBezTo>
                  <a:pt x="1583992" y="493266"/>
                  <a:pt x="1576184" y="501206"/>
                  <a:pt x="1563489" y="507111"/>
                </a:cubicBezTo>
                <a:cubicBezTo>
                  <a:pt x="1550793" y="513017"/>
                  <a:pt x="1530969" y="515969"/>
                  <a:pt x="1504014" y="515969"/>
                </a:cubicBezTo>
                <a:lnTo>
                  <a:pt x="1460860" y="515969"/>
                </a:lnTo>
                <a:lnTo>
                  <a:pt x="1460860" y="443922"/>
                </a:lnTo>
                <a:lnTo>
                  <a:pt x="1503208" y="443922"/>
                </a:lnTo>
                <a:cubicBezTo>
                  <a:pt x="1507061" y="443922"/>
                  <a:pt x="1509735" y="443064"/>
                  <a:pt x="1511230" y="441347"/>
                </a:cubicBezTo>
                <a:cubicBezTo>
                  <a:pt x="1512725" y="439631"/>
                  <a:pt x="1513627" y="436842"/>
                  <a:pt x="1513935" y="432980"/>
                </a:cubicBezTo>
                <a:cubicBezTo>
                  <a:pt x="1514244" y="429118"/>
                  <a:pt x="1514398" y="425447"/>
                  <a:pt x="1514398" y="421965"/>
                </a:cubicBezTo>
                <a:lnTo>
                  <a:pt x="1514398" y="380513"/>
                </a:lnTo>
                <a:lnTo>
                  <a:pt x="1508618" y="390479"/>
                </a:lnTo>
                <a:cubicBezTo>
                  <a:pt x="1506272" y="393459"/>
                  <a:pt x="1503673" y="395810"/>
                  <a:pt x="1500820" y="397533"/>
                </a:cubicBezTo>
                <a:cubicBezTo>
                  <a:pt x="1495115" y="400979"/>
                  <a:pt x="1487211" y="402701"/>
                  <a:pt x="1477110" y="402701"/>
                </a:cubicBezTo>
                <a:lnTo>
                  <a:pt x="1458120" y="402701"/>
                </a:lnTo>
                <a:lnTo>
                  <a:pt x="1458120" y="441606"/>
                </a:lnTo>
                <a:cubicBezTo>
                  <a:pt x="1458120" y="461175"/>
                  <a:pt x="1454569" y="475127"/>
                  <a:pt x="1447466" y="483463"/>
                </a:cubicBezTo>
                <a:cubicBezTo>
                  <a:pt x="1440363" y="491800"/>
                  <a:pt x="1431169" y="496925"/>
                  <a:pt x="1419884" y="498839"/>
                </a:cubicBezTo>
                <a:cubicBezTo>
                  <a:pt x="1408599" y="500752"/>
                  <a:pt x="1399874" y="501709"/>
                  <a:pt x="1393709" y="501709"/>
                </a:cubicBezTo>
                <a:lnTo>
                  <a:pt x="1297012" y="501709"/>
                </a:lnTo>
                <a:lnTo>
                  <a:pt x="1297012" y="15066"/>
                </a:lnTo>
                <a:lnTo>
                  <a:pt x="1458120" y="15066"/>
                </a:lnTo>
                <a:lnTo>
                  <a:pt x="1458120" y="321238"/>
                </a:lnTo>
                <a:lnTo>
                  <a:pt x="1459355" y="321238"/>
                </a:lnTo>
                <a:cubicBezTo>
                  <a:pt x="1461153" y="321238"/>
                  <a:pt x="1462657" y="320442"/>
                  <a:pt x="1463866" y="318848"/>
                </a:cubicBezTo>
                <a:cubicBezTo>
                  <a:pt x="1465075" y="317255"/>
                  <a:pt x="1466850" y="313031"/>
                  <a:pt x="1469191" y="306176"/>
                </a:cubicBezTo>
                <a:lnTo>
                  <a:pt x="1514398" y="170549"/>
                </a:lnTo>
                <a:lnTo>
                  <a:pt x="1514398" y="118593"/>
                </a:lnTo>
                <a:lnTo>
                  <a:pt x="1463283" y="118593"/>
                </a:lnTo>
                <a:lnTo>
                  <a:pt x="1463283" y="44929"/>
                </a:lnTo>
                <a:lnTo>
                  <a:pt x="1514398" y="44929"/>
                </a:lnTo>
                <a:close/>
                <a:moveTo>
                  <a:pt x="646894" y="9149"/>
                </a:moveTo>
                <a:lnTo>
                  <a:pt x="810150" y="9149"/>
                </a:lnTo>
                <a:lnTo>
                  <a:pt x="810150" y="80927"/>
                </a:lnTo>
                <a:lnTo>
                  <a:pt x="646894" y="80927"/>
                </a:lnTo>
                <a:close/>
                <a:moveTo>
                  <a:pt x="1668771" y="8073"/>
                </a:moveTo>
                <a:lnTo>
                  <a:pt x="1737440" y="8073"/>
                </a:lnTo>
                <a:lnTo>
                  <a:pt x="1748472" y="36859"/>
                </a:lnTo>
                <a:lnTo>
                  <a:pt x="1793885" y="36859"/>
                </a:lnTo>
                <a:lnTo>
                  <a:pt x="1793885" y="110523"/>
                </a:lnTo>
                <a:lnTo>
                  <a:pt x="1612870" y="110523"/>
                </a:lnTo>
                <a:lnTo>
                  <a:pt x="1612870" y="36859"/>
                </a:lnTo>
                <a:lnTo>
                  <a:pt x="1660968" y="36859"/>
                </a:lnTo>
                <a:close/>
                <a:moveTo>
                  <a:pt x="834413" y="8073"/>
                </a:moveTo>
                <a:lnTo>
                  <a:pt x="1147532" y="8073"/>
                </a:lnTo>
                <a:lnTo>
                  <a:pt x="1147532" y="194623"/>
                </a:lnTo>
                <a:cubicBezTo>
                  <a:pt x="1147532" y="209450"/>
                  <a:pt x="1146502" y="220345"/>
                  <a:pt x="1144442" y="227309"/>
                </a:cubicBezTo>
                <a:cubicBezTo>
                  <a:pt x="1142383" y="234274"/>
                  <a:pt x="1137855" y="242064"/>
                  <a:pt x="1130860" y="250681"/>
                </a:cubicBezTo>
                <a:cubicBezTo>
                  <a:pt x="1123864" y="259297"/>
                  <a:pt x="1106963" y="263605"/>
                  <a:pt x="1080157" y="263605"/>
                </a:cubicBezTo>
                <a:lnTo>
                  <a:pt x="1030765" y="263605"/>
                </a:lnTo>
                <a:lnTo>
                  <a:pt x="1030765" y="281686"/>
                </a:lnTo>
                <a:lnTo>
                  <a:pt x="1150760" y="281686"/>
                </a:lnTo>
                <a:lnTo>
                  <a:pt x="1150760" y="349163"/>
                </a:lnTo>
                <a:lnTo>
                  <a:pt x="1030765" y="349163"/>
                </a:lnTo>
                <a:lnTo>
                  <a:pt x="1030765" y="517852"/>
                </a:lnTo>
                <a:lnTo>
                  <a:pt x="956291" y="517852"/>
                </a:lnTo>
                <a:lnTo>
                  <a:pt x="956291" y="349163"/>
                </a:lnTo>
                <a:lnTo>
                  <a:pt x="828767" y="349163"/>
                </a:lnTo>
                <a:lnTo>
                  <a:pt x="828767" y="281686"/>
                </a:lnTo>
                <a:lnTo>
                  <a:pt x="956291" y="281686"/>
                </a:lnTo>
                <a:lnTo>
                  <a:pt x="956291" y="263605"/>
                </a:lnTo>
                <a:lnTo>
                  <a:pt x="834413" y="263605"/>
                </a:lnTo>
                <a:close/>
                <a:moveTo>
                  <a:pt x="143131" y="0"/>
                </a:moveTo>
                <a:lnTo>
                  <a:pt x="236170" y="0"/>
                </a:lnTo>
                <a:lnTo>
                  <a:pt x="236170" y="115420"/>
                </a:lnTo>
                <a:lnTo>
                  <a:pt x="498485" y="115420"/>
                </a:lnTo>
                <a:lnTo>
                  <a:pt x="498485" y="192848"/>
                </a:lnTo>
                <a:lnTo>
                  <a:pt x="236170" y="192848"/>
                </a:lnTo>
                <a:lnTo>
                  <a:pt x="236170" y="435042"/>
                </a:lnTo>
                <a:lnTo>
                  <a:pt x="502520" y="435042"/>
                </a:lnTo>
                <a:lnTo>
                  <a:pt x="502520" y="512471"/>
                </a:lnTo>
                <a:lnTo>
                  <a:pt x="0" y="512471"/>
                </a:lnTo>
                <a:lnTo>
                  <a:pt x="0" y="435042"/>
                </a:lnTo>
                <a:lnTo>
                  <a:pt x="143131" y="435042"/>
                </a:lnTo>
                <a:close/>
              </a:path>
            </a:pathLst>
          </a:custGeom>
          <a:solidFill>
            <a:srgbClr val="0D6F58"/>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dist"/>
            <a:endParaRPr lang="zh-CN" altLang="en-US" sz="4400" b="1" dirty="0">
              <a:solidFill>
                <a:srgbClr val="F06CA8"/>
              </a:solidFill>
              <a:latin typeface="汉仪综艺体简" panose="02010609000101010101" pitchFamily="49" charset="-122"/>
              <a:ea typeface="汉仪综艺体简" panose="0201060900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班会的主题内容</a:t>
            </a:r>
            <a:endParaRPr lang="zh-CN" altLang="en-US" dirty="0"/>
          </a:p>
        </p:txBody>
      </p:sp>
      <p:sp>
        <p:nvSpPr>
          <p:cNvPr id="2" name="文本占位符 1"/>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endParaRPr lang="en-US" altLang="zh-C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pic>
        <p:nvPicPr>
          <p:cNvPr id="1026" name="Picture 2" descr="âæè²æç»âçå¾çæç´¢ç»æ"/>
          <p:cNvPicPr>
            <a:picLocks noChangeAspect="1" noChangeArrowheads="1"/>
          </p:cNvPicPr>
          <p:nvPr/>
        </p:nvPicPr>
        <p:blipFill rotWithShape="1">
          <a:blip r:embed="rId1">
            <a:extLst>
              <a:ext uri="{28A0092B-C50C-407E-A947-70E740481C1C}">
                <a14:useLocalDpi xmlns:a14="http://schemas.microsoft.com/office/drawing/2010/main" val="0"/>
              </a:ext>
            </a:extLst>
          </a:blip>
          <a:srcRect r="14160"/>
          <a:stretch>
            <a:fillRect/>
          </a:stretch>
        </p:blipFill>
        <p:spPr bwMode="auto">
          <a:xfrm>
            <a:off x="6493783" y="251949"/>
            <a:ext cx="4762046" cy="601096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839788" y="1953402"/>
            <a:ext cx="4639355"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 Donec velit neque, auctor sit amet aliquam vel, ullamcorper sit amet ligula. Nulla quis lorem ut libero malesuada feugiat. Ve sit amet ligulau ultrices posuere cubilia Curae; Donec velit neque, auctor sit amet aliquam vel, ullamcorper sit amet ligula. Nulla quis lorem ut libero malesuada feugiat. Ve sit amet ligulaulla quis. lla quis.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6" name="矩形 5"/>
          <p:cNvSpPr/>
          <p:nvPr/>
        </p:nvSpPr>
        <p:spPr>
          <a:xfrm>
            <a:off x="839788" y="3930398"/>
            <a:ext cx="4639355"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 Donec velit neque, auctor sit amet aliquam vel, ullamcorper sit amet ligula. Nulla quis lorem ut libero malesuada feugiat. Ve sit amet ligulau ultrices posuere cubilia Curae; Donec velit neque, auctor sit amet aliquam vel, ullamcorper sit amet ligula. Nulla quis lorem ut libero malesuada feugiat. Ve sit amet ligulaulla quis. lla quis. </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cxnSp>
        <p:nvCxnSpPr>
          <p:cNvPr id="15" name="直接连接符 14"/>
          <p:cNvCxnSpPr/>
          <p:nvPr/>
        </p:nvCxnSpPr>
        <p:spPr>
          <a:xfrm>
            <a:off x="4489581" y="3133048"/>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cxnSp>
        <p:nvCxnSpPr>
          <p:cNvPr id="16" name="直接连接符 15"/>
          <p:cNvCxnSpPr/>
          <p:nvPr/>
        </p:nvCxnSpPr>
        <p:spPr>
          <a:xfrm>
            <a:off x="4489581" y="4234633"/>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cxnSp>
        <p:nvCxnSpPr>
          <p:cNvPr id="17" name="直接连接符 16"/>
          <p:cNvCxnSpPr/>
          <p:nvPr/>
        </p:nvCxnSpPr>
        <p:spPr>
          <a:xfrm flipH="1">
            <a:off x="6514837" y="2633085"/>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cxnSp>
        <p:nvCxnSpPr>
          <p:cNvPr id="18" name="直接连接符 17"/>
          <p:cNvCxnSpPr/>
          <p:nvPr/>
        </p:nvCxnSpPr>
        <p:spPr>
          <a:xfrm flipH="1">
            <a:off x="7544484" y="3357149"/>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sp>
        <p:nvSpPr>
          <p:cNvPr id="19" name="矩形 18"/>
          <p:cNvSpPr/>
          <p:nvPr/>
        </p:nvSpPr>
        <p:spPr>
          <a:xfrm>
            <a:off x="8013706" y="3133048"/>
            <a:ext cx="2610661" cy="338554"/>
          </a:xfrm>
          <a:prstGeom prst="rect">
            <a:avLst/>
          </a:prstGeom>
          <a:noFill/>
        </p:spPr>
        <p:txBody>
          <a:bodyPr wrap="square">
            <a:spAutoFit/>
          </a:bodyPr>
          <a:lstStyle/>
          <a:p>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20" name="矩形 19"/>
          <p:cNvSpPr/>
          <p:nvPr/>
        </p:nvSpPr>
        <p:spPr>
          <a:xfrm>
            <a:off x="8013707" y="3489333"/>
            <a:ext cx="3042220" cy="738664"/>
          </a:xfrm>
          <a:prstGeom prst="rect">
            <a:avLst/>
          </a:prstGeom>
        </p:spPr>
        <p:txBody>
          <a:bodyPr wrap="square">
            <a:spAutoFit/>
          </a:bodyPr>
          <a:lstStyle/>
          <a:p>
            <a:r>
              <a:rPr lang="zh-CN" altLang="en-US" sz="1400" dirty="0">
                <a:solidFill>
                  <a:schemeClr val="bg2">
                    <a:lumMod val="25000"/>
                  </a:schemeClr>
                </a:solidFill>
              </a:rPr>
              <a:t>Vestibulum ante ipsum primis in faucibus orci luctus et ultrices posuere</a:t>
            </a:r>
            <a:endParaRPr lang="zh-CN" altLang="en-US" sz="1400" dirty="0">
              <a:solidFill>
                <a:schemeClr val="bg2">
                  <a:lumMod val="25000"/>
                </a:schemeClr>
              </a:solidFill>
            </a:endParaRPr>
          </a:p>
        </p:txBody>
      </p:sp>
      <p:sp>
        <p:nvSpPr>
          <p:cNvPr id="21" name="矩形 20"/>
          <p:cNvSpPr/>
          <p:nvPr/>
        </p:nvSpPr>
        <p:spPr>
          <a:xfrm>
            <a:off x="7225101" y="1968933"/>
            <a:ext cx="2610661" cy="338554"/>
          </a:xfrm>
          <a:prstGeom prst="rect">
            <a:avLst/>
          </a:prstGeom>
          <a:noFill/>
        </p:spPr>
        <p:txBody>
          <a:bodyPr wrap="square">
            <a:spAutoFit/>
          </a:bodyPr>
          <a:lstStyle/>
          <a:p>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22" name="矩形 21"/>
          <p:cNvSpPr/>
          <p:nvPr/>
        </p:nvSpPr>
        <p:spPr>
          <a:xfrm>
            <a:off x="7225101" y="2325218"/>
            <a:ext cx="3165807" cy="738664"/>
          </a:xfrm>
          <a:prstGeom prst="rect">
            <a:avLst/>
          </a:prstGeom>
        </p:spPr>
        <p:txBody>
          <a:bodyPr wrap="square">
            <a:spAutoFit/>
          </a:bodyPr>
          <a:lstStyle/>
          <a:p>
            <a:r>
              <a:rPr lang="zh-CN" altLang="en-US" sz="1400" dirty="0">
                <a:solidFill>
                  <a:schemeClr val="bg2">
                    <a:lumMod val="25000"/>
                  </a:schemeClr>
                </a:solidFill>
              </a:rPr>
              <a:t>Vestibulum ante ipsum primis in faucibus orci luctus et ultrices posuere</a:t>
            </a:r>
            <a:endParaRPr lang="zh-CN" altLang="en-US" sz="1400" dirty="0">
              <a:solidFill>
                <a:schemeClr val="bg2">
                  <a:lumMod val="25000"/>
                </a:schemeClr>
              </a:solidFill>
            </a:endParaRPr>
          </a:p>
        </p:txBody>
      </p:sp>
      <p:sp>
        <p:nvSpPr>
          <p:cNvPr id="23" name="矩形 22"/>
          <p:cNvSpPr/>
          <p:nvPr/>
        </p:nvSpPr>
        <p:spPr>
          <a:xfrm>
            <a:off x="1713917" y="3901277"/>
            <a:ext cx="2506652" cy="338554"/>
          </a:xfrm>
          <a:prstGeom prst="rect">
            <a:avLst/>
          </a:prstGeom>
          <a:noFill/>
        </p:spPr>
        <p:txBody>
          <a:bodyPr wrap="square">
            <a:spAutoFit/>
          </a:bodyPr>
          <a:lstStyle/>
          <a:p>
            <a:pPr algn="r"/>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24" name="矩形 23"/>
          <p:cNvSpPr/>
          <p:nvPr/>
        </p:nvSpPr>
        <p:spPr>
          <a:xfrm>
            <a:off x="1197447" y="4248574"/>
            <a:ext cx="3023122" cy="738664"/>
          </a:xfrm>
          <a:prstGeom prst="rect">
            <a:avLst/>
          </a:prstGeom>
        </p:spPr>
        <p:txBody>
          <a:bodyPr wrap="square">
            <a:spAutoFit/>
          </a:bodyPr>
          <a:lstStyle/>
          <a:p>
            <a:pPr algn="r"/>
            <a:r>
              <a:rPr lang="zh-CN" altLang="en-US" sz="1400" dirty="0">
                <a:solidFill>
                  <a:schemeClr val="bg2">
                    <a:lumMod val="25000"/>
                  </a:schemeClr>
                </a:solidFill>
              </a:rPr>
              <a:t>Vestibulum ante ipsum primis in faucibus orci luctus et ultrices posuere</a:t>
            </a:r>
            <a:endParaRPr lang="zh-CN" altLang="en-US" sz="1400" dirty="0">
              <a:solidFill>
                <a:schemeClr val="bg2">
                  <a:lumMod val="25000"/>
                </a:schemeClr>
              </a:solidFill>
            </a:endParaRPr>
          </a:p>
        </p:txBody>
      </p:sp>
      <p:sp>
        <p:nvSpPr>
          <p:cNvPr id="25" name="矩形 24"/>
          <p:cNvSpPr/>
          <p:nvPr/>
        </p:nvSpPr>
        <p:spPr>
          <a:xfrm>
            <a:off x="2202511" y="2140552"/>
            <a:ext cx="2506652" cy="338554"/>
          </a:xfrm>
          <a:prstGeom prst="rect">
            <a:avLst/>
          </a:prstGeom>
          <a:noFill/>
        </p:spPr>
        <p:txBody>
          <a:bodyPr wrap="square">
            <a:spAutoFit/>
          </a:bodyPr>
          <a:lstStyle/>
          <a:p>
            <a:pPr algn="r"/>
            <a:r>
              <a:rPr lang="zh-CN" altLang="en-US" sz="1600" dirty="0">
                <a:solidFill>
                  <a:schemeClr val="bg2">
                    <a:lumMod val="25000"/>
                  </a:schemeClr>
                </a:solidFill>
              </a:rPr>
              <a:t>ADD YOUR TEXT</a:t>
            </a:r>
            <a:endParaRPr lang="zh-CN" altLang="en-US" sz="1600" dirty="0">
              <a:solidFill>
                <a:schemeClr val="bg2">
                  <a:lumMod val="25000"/>
                </a:schemeClr>
              </a:solidFill>
            </a:endParaRPr>
          </a:p>
        </p:txBody>
      </p:sp>
      <p:sp>
        <p:nvSpPr>
          <p:cNvPr id="26" name="矩形 25"/>
          <p:cNvSpPr/>
          <p:nvPr/>
        </p:nvSpPr>
        <p:spPr>
          <a:xfrm>
            <a:off x="1686041" y="2487849"/>
            <a:ext cx="3023122" cy="738664"/>
          </a:xfrm>
          <a:prstGeom prst="rect">
            <a:avLst/>
          </a:prstGeom>
        </p:spPr>
        <p:txBody>
          <a:bodyPr wrap="square">
            <a:spAutoFit/>
          </a:bodyPr>
          <a:lstStyle/>
          <a:p>
            <a:pPr algn="r"/>
            <a:r>
              <a:rPr lang="zh-CN" altLang="en-US" sz="1400" dirty="0">
                <a:solidFill>
                  <a:schemeClr val="bg2">
                    <a:lumMod val="25000"/>
                  </a:schemeClr>
                </a:solidFill>
              </a:rPr>
              <a:t>Vestibulum ante ipsum primis in faucibus orci luctus et ultrices posuere</a:t>
            </a:r>
            <a:endParaRPr lang="zh-CN" altLang="en-US" sz="1400" dirty="0">
              <a:solidFill>
                <a:schemeClr val="bg2">
                  <a:lumMod val="25000"/>
                </a:schemeClr>
              </a:solidFill>
            </a:endParaRPr>
          </a:p>
        </p:txBody>
      </p:sp>
      <p:grpSp>
        <p:nvGrpSpPr>
          <p:cNvPr id="27" name="组合 26"/>
          <p:cNvGrpSpPr/>
          <p:nvPr/>
        </p:nvGrpSpPr>
        <p:grpSpPr>
          <a:xfrm>
            <a:off x="4633721" y="2699240"/>
            <a:ext cx="2924557" cy="3219333"/>
            <a:chOff x="4464819" y="2869721"/>
            <a:chExt cx="2924557" cy="3219333"/>
          </a:xfrm>
        </p:grpSpPr>
        <p:sp>
          <p:nvSpPr>
            <p:cNvPr id="28" name="Freeform 30"/>
            <p:cNvSpPr/>
            <p:nvPr/>
          </p:nvSpPr>
          <p:spPr bwMode="auto">
            <a:xfrm>
              <a:off x="5242380" y="2869721"/>
              <a:ext cx="1622433" cy="1587616"/>
            </a:xfrm>
            <a:custGeom>
              <a:avLst/>
              <a:gdLst>
                <a:gd name="T0" fmla="*/ 124 w 294"/>
                <a:gd name="T1" fmla="*/ 288 h 288"/>
                <a:gd name="T2" fmla="*/ 113 w 294"/>
                <a:gd name="T3" fmla="*/ 0 h 288"/>
                <a:gd name="T4" fmla="*/ 147 w 294"/>
                <a:gd name="T5" fmla="*/ 283 h 288"/>
                <a:gd name="T6" fmla="*/ 132 w 294"/>
                <a:gd name="T7" fmla="*/ 129 h 288"/>
                <a:gd name="T8" fmla="*/ 124 w 294"/>
                <a:gd name="T9" fmla="*/ 288 h 288"/>
              </a:gdLst>
              <a:ahLst/>
              <a:cxnLst>
                <a:cxn ang="0">
                  <a:pos x="T0" y="T1"/>
                </a:cxn>
                <a:cxn ang="0">
                  <a:pos x="T2" y="T3"/>
                </a:cxn>
                <a:cxn ang="0">
                  <a:pos x="T4" y="T5"/>
                </a:cxn>
                <a:cxn ang="0">
                  <a:pos x="T6" y="T7"/>
                </a:cxn>
                <a:cxn ang="0">
                  <a:pos x="T8" y="T9"/>
                </a:cxn>
              </a:cxnLst>
              <a:rect l="0" t="0" r="r" b="b"/>
              <a:pathLst>
                <a:path w="294" h="288">
                  <a:moveTo>
                    <a:pt x="124" y="288"/>
                  </a:moveTo>
                  <a:cubicBezTo>
                    <a:pt x="124" y="288"/>
                    <a:pt x="0" y="181"/>
                    <a:pt x="113" y="0"/>
                  </a:cubicBezTo>
                  <a:cubicBezTo>
                    <a:pt x="113" y="0"/>
                    <a:pt x="294" y="125"/>
                    <a:pt x="147" y="283"/>
                  </a:cubicBezTo>
                  <a:cubicBezTo>
                    <a:pt x="147" y="283"/>
                    <a:pt x="123" y="177"/>
                    <a:pt x="132" y="129"/>
                  </a:cubicBezTo>
                  <a:cubicBezTo>
                    <a:pt x="132" y="129"/>
                    <a:pt x="104" y="236"/>
                    <a:pt x="124" y="288"/>
                  </a:cubicBezTo>
                  <a:close/>
                </a:path>
              </a:pathLst>
            </a:custGeom>
            <a:solidFill>
              <a:srgbClr val="85B12D"/>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sp>
          <p:nvSpPr>
            <p:cNvPr id="29" name="Freeform 31"/>
            <p:cNvSpPr/>
            <p:nvPr/>
          </p:nvSpPr>
          <p:spPr bwMode="auto">
            <a:xfrm>
              <a:off x="4464819" y="3415174"/>
              <a:ext cx="1274271" cy="1371756"/>
            </a:xfrm>
            <a:custGeom>
              <a:avLst/>
              <a:gdLst>
                <a:gd name="T0" fmla="*/ 224 w 231"/>
                <a:gd name="T1" fmla="*/ 205 h 249"/>
                <a:gd name="T2" fmla="*/ 0 w 231"/>
                <a:gd name="T3" fmla="*/ 79 h 249"/>
                <a:gd name="T4" fmla="*/ 231 w 231"/>
                <a:gd name="T5" fmla="*/ 185 h 249"/>
                <a:gd name="T6" fmla="*/ 107 w 231"/>
                <a:gd name="T7" fmla="*/ 125 h 249"/>
                <a:gd name="T8" fmla="*/ 224 w 231"/>
                <a:gd name="T9" fmla="*/ 205 h 249"/>
              </a:gdLst>
              <a:ahLst/>
              <a:cxnLst>
                <a:cxn ang="0">
                  <a:pos x="T0" y="T1"/>
                </a:cxn>
                <a:cxn ang="0">
                  <a:pos x="T2" y="T3"/>
                </a:cxn>
                <a:cxn ang="0">
                  <a:pos x="T4" y="T5"/>
                </a:cxn>
                <a:cxn ang="0">
                  <a:pos x="T6" y="T7"/>
                </a:cxn>
                <a:cxn ang="0">
                  <a:pos x="T8" y="T9"/>
                </a:cxn>
              </a:cxnLst>
              <a:rect l="0" t="0" r="r" b="b"/>
              <a:pathLst>
                <a:path w="231" h="249">
                  <a:moveTo>
                    <a:pt x="224" y="205"/>
                  </a:moveTo>
                  <a:cubicBezTo>
                    <a:pt x="224" y="205"/>
                    <a:pt x="85" y="249"/>
                    <a:pt x="0" y="79"/>
                  </a:cubicBezTo>
                  <a:cubicBezTo>
                    <a:pt x="0" y="79"/>
                    <a:pt x="180" y="0"/>
                    <a:pt x="231" y="185"/>
                  </a:cubicBezTo>
                  <a:cubicBezTo>
                    <a:pt x="231" y="185"/>
                    <a:pt x="140" y="154"/>
                    <a:pt x="107" y="125"/>
                  </a:cubicBezTo>
                  <a:cubicBezTo>
                    <a:pt x="107" y="125"/>
                    <a:pt x="175" y="196"/>
                    <a:pt x="224" y="205"/>
                  </a:cubicBezTo>
                  <a:close/>
                </a:path>
              </a:pathLst>
            </a:custGeom>
            <a:solidFill>
              <a:srgbClr val="FB4F5C"/>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sp>
          <p:nvSpPr>
            <p:cNvPr id="30" name="Freeform 32"/>
            <p:cNvSpPr/>
            <p:nvPr/>
          </p:nvSpPr>
          <p:spPr bwMode="auto">
            <a:xfrm>
              <a:off x="4680679" y="4380742"/>
              <a:ext cx="886651" cy="870404"/>
            </a:xfrm>
            <a:custGeom>
              <a:avLst/>
              <a:gdLst>
                <a:gd name="T0" fmla="*/ 161 w 161"/>
                <a:gd name="T1" fmla="*/ 75 h 158"/>
                <a:gd name="T2" fmla="*/ 0 w 161"/>
                <a:gd name="T3" fmla="*/ 118 h 158"/>
                <a:gd name="T4" fmla="*/ 155 w 161"/>
                <a:gd name="T5" fmla="*/ 62 h 158"/>
                <a:gd name="T6" fmla="*/ 70 w 161"/>
                <a:gd name="T7" fmla="*/ 91 h 158"/>
                <a:gd name="T8" fmla="*/ 161 w 161"/>
                <a:gd name="T9" fmla="*/ 75 h 158"/>
              </a:gdLst>
              <a:ahLst/>
              <a:cxnLst>
                <a:cxn ang="0">
                  <a:pos x="T0" y="T1"/>
                </a:cxn>
                <a:cxn ang="0">
                  <a:pos x="T2" y="T3"/>
                </a:cxn>
                <a:cxn ang="0">
                  <a:pos x="T4" y="T5"/>
                </a:cxn>
                <a:cxn ang="0">
                  <a:pos x="T6" y="T7"/>
                </a:cxn>
                <a:cxn ang="0">
                  <a:pos x="T8" y="T9"/>
                </a:cxn>
              </a:cxnLst>
              <a:rect l="0" t="0" r="r" b="b"/>
              <a:pathLst>
                <a:path w="161" h="158">
                  <a:moveTo>
                    <a:pt x="161" y="75"/>
                  </a:moveTo>
                  <a:cubicBezTo>
                    <a:pt x="161" y="75"/>
                    <a:pt x="116" y="158"/>
                    <a:pt x="0" y="118"/>
                  </a:cubicBezTo>
                  <a:cubicBezTo>
                    <a:pt x="0" y="118"/>
                    <a:pt x="47" y="0"/>
                    <a:pt x="155" y="62"/>
                  </a:cubicBezTo>
                  <a:cubicBezTo>
                    <a:pt x="155" y="62"/>
                    <a:pt x="98" y="89"/>
                    <a:pt x="70" y="91"/>
                  </a:cubicBezTo>
                  <a:cubicBezTo>
                    <a:pt x="70" y="91"/>
                    <a:pt x="134" y="93"/>
                    <a:pt x="161" y="75"/>
                  </a:cubicBezTo>
                  <a:close/>
                </a:path>
              </a:pathLst>
            </a:custGeom>
            <a:solidFill>
              <a:srgbClr val="FFD35C"/>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sp>
          <p:nvSpPr>
            <p:cNvPr id="31" name="Freeform 33"/>
            <p:cNvSpPr/>
            <p:nvPr/>
          </p:nvSpPr>
          <p:spPr bwMode="auto">
            <a:xfrm>
              <a:off x="6488798" y="4545538"/>
              <a:ext cx="635975" cy="673112"/>
            </a:xfrm>
            <a:custGeom>
              <a:avLst/>
              <a:gdLst>
                <a:gd name="T0" fmla="*/ 0 w 115"/>
                <a:gd name="T1" fmla="*/ 39 h 122"/>
                <a:gd name="T2" fmla="*/ 115 w 115"/>
                <a:gd name="T3" fmla="*/ 62 h 122"/>
                <a:gd name="T4" fmla="*/ 0 w 115"/>
                <a:gd name="T5" fmla="*/ 49 h 122"/>
                <a:gd name="T6" fmla="*/ 62 w 115"/>
                <a:gd name="T7" fmla="*/ 57 h 122"/>
                <a:gd name="T8" fmla="*/ 0 w 115"/>
                <a:gd name="T9" fmla="*/ 39 h 122"/>
              </a:gdLst>
              <a:ahLst/>
              <a:cxnLst>
                <a:cxn ang="0">
                  <a:pos x="T0" y="T1"/>
                </a:cxn>
                <a:cxn ang="0">
                  <a:pos x="T2" y="T3"/>
                </a:cxn>
                <a:cxn ang="0">
                  <a:pos x="T4" y="T5"/>
                </a:cxn>
                <a:cxn ang="0">
                  <a:pos x="T6" y="T7"/>
                </a:cxn>
                <a:cxn ang="0">
                  <a:pos x="T8" y="T9"/>
                </a:cxn>
              </a:cxnLst>
              <a:rect l="0" t="0" r="r" b="b"/>
              <a:pathLst>
                <a:path w="115" h="122">
                  <a:moveTo>
                    <a:pt x="0" y="39"/>
                  </a:moveTo>
                  <a:cubicBezTo>
                    <a:pt x="0" y="39"/>
                    <a:pt x="54" y="0"/>
                    <a:pt x="115" y="62"/>
                  </a:cubicBezTo>
                  <a:cubicBezTo>
                    <a:pt x="115" y="62"/>
                    <a:pt x="48" y="122"/>
                    <a:pt x="0" y="49"/>
                  </a:cubicBezTo>
                  <a:cubicBezTo>
                    <a:pt x="0" y="49"/>
                    <a:pt x="44" y="50"/>
                    <a:pt x="62" y="57"/>
                  </a:cubicBezTo>
                  <a:cubicBezTo>
                    <a:pt x="62" y="57"/>
                    <a:pt x="22" y="36"/>
                    <a:pt x="0" y="39"/>
                  </a:cubicBezTo>
                  <a:close/>
                </a:path>
              </a:pathLst>
            </a:custGeom>
            <a:solidFill>
              <a:srgbClr val="FFD35C"/>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sp>
          <p:nvSpPr>
            <p:cNvPr id="32" name="Freeform 34"/>
            <p:cNvSpPr/>
            <p:nvPr/>
          </p:nvSpPr>
          <p:spPr bwMode="auto">
            <a:xfrm>
              <a:off x="6152242" y="3707630"/>
              <a:ext cx="1114117" cy="1070016"/>
            </a:xfrm>
            <a:custGeom>
              <a:avLst/>
              <a:gdLst>
                <a:gd name="T0" fmla="*/ 0 w 202"/>
                <a:gd name="T1" fmla="*/ 152 h 194"/>
                <a:gd name="T2" fmla="*/ 202 w 202"/>
                <a:gd name="T3" fmla="*/ 0 h 194"/>
                <a:gd name="T4" fmla="*/ 15 w 202"/>
                <a:gd name="T5" fmla="*/ 167 h 194"/>
                <a:gd name="T6" fmla="*/ 118 w 202"/>
                <a:gd name="T7" fmla="*/ 78 h 194"/>
                <a:gd name="T8" fmla="*/ 0 w 202"/>
                <a:gd name="T9" fmla="*/ 152 h 194"/>
              </a:gdLst>
              <a:ahLst/>
              <a:cxnLst>
                <a:cxn ang="0">
                  <a:pos x="T0" y="T1"/>
                </a:cxn>
                <a:cxn ang="0">
                  <a:pos x="T2" y="T3"/>
                </a:cxn>
                <a:cxn ang="0">
                  <a:pos x="T4" y="T5"/>
                </a:cxn>
                <a:cxn ang="0">
                  <a:pos x="T6" y="T7"/>
                </a:cxn>
                <a:cxn ang="0">
                  <a:pos x="T8" y="T9"/>
                </a:cxn>
              </a:cxnLst>
              <a:rect l="0" t="0" r="r" b="b"/>
              <a:pathLst>
                <a:path w="202" h="194">
                  <a:moveTo>
                    <a:pt x="0" y="152"/>
                  </a:moveTo>
                  <a:cubicBezTo>
                    <a:pt x="0" y="152"/>
                    <a:pt x="15" y="9"/>
                    <a:pt x="202" y="0"/>
                  </a:cubicBezTo>
                  <a:cubicBezTo>
                    <a:pt x="202" y="0"/>
                    <a:pt x="202" y="194"/>
                    <a:pt x="15" y="167"/>
                  </a:cubicBezTo>
                  <a:cubicBezTo>
                    <a:pt x="15" y="167"/>
                    <a:pt x="79" y="96"/>
                    <a:pt x="118" y="78"/>
                  </a:cubicBezTo>
                  <a:cubicBezTo>
                    <a:pt x="118" y="78"/>
                    <a:pt x="27" y="112"/>
                    <a:pt x="0" y="152"/>
                  </a:cubicBezTo>
                  <a:close/>
                </a:path>
              </a:pathLst>
            </a:custGeom>
            <a:solidFill>
              <a:srgbClr val="4BB7D4"/>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sp>
          <p:nvSpPr>
            <p:cNvPr id="33" name="Freeform 35"/>
            <p:cNvSpPr/>
            <p:nvPr/>
          </p:nvSpPr>
          <p:spPr bwMode="auto">
            <a:xfrm>
              <a:off x="5562688" y="4441090"/>
              <a:ext cx="898257" cy="1459957"/>
            </a:xfrm>
            <a:custGeom>
              <a:avLst/>
              <a:gdLst>
                <a:gd name="T0" fmla="*/ 129 w 163"/>
                <a:gd name="T1" fmla="*/ 265 h 265"/>
                <a:gd name="T2" fmla="*/ 123 w 163"/>
                <a:gd name="T3" fmla="*/ 118 h 265"/>
                <a:gd name="T4" fmla="*/ 161 w 163"/>
                <a:gd name="T5" fmla="*/ 42 h 265"/>
                <a:gd name="T6" fmla="*/ 143 w 163"/>
                <a:gd name="T7" fmla="*/ 45 h 265"/>
                <a:gd name="T8" fmla="*/ 108 w 163"/>
                <a:gd name="T9" fmla="*/ 67 h 265"/>
                <a:gd name="T10" fmla="*/ 81 w 163"/>
                <a:gd name="T11" fmla="*/ 6 h 265"/>
                <a:gd name="T12" fmla="*/ 77 w 163"/>
                <a:gd name="T13" fmla="*/ 46 h 265"/>
                <a:gd name="T14" fmla="*/ 48 w 163"/>
                <a:gd name="T15" fmla="*/ 30 h 265"/>
                <a:gd name="T16" fmla="*/ 27 w 163"/>
                <a:gd name="T17" fmla="*/ 15 h 265"/>
                <a:gd name="T18" fmla="*/ 52 w 163"/>
                <a:gd name="T19" fmla="*/ 67 h 265"/>
                <a:gd name="T20" fmla="*/ 10 w 163"/>
                <a:gd name="T21" fmla="*/ 32 h 265"/>
                <a:gd name="T22" fmla="*/ 9 w 163"/>
                <a:gd name="T23" fmla="*/ 48 h 265"/>
                <a:gd name="T24" fmla="*/ 42 w 163"/>
                <a:gd name="T25" fmla="*/ 83 h 265"/>
                <a:gd name="T26" fmla="*/ 10 w 163"/>
                <a:gd name="T27" fmla="*/ 68 h 265"/>
                <a:gd name="T28" fmla="*/ 19 w 163"/>
                <a:gd name="T29" fmla="*/ 87 h 265"/>
                <a:gd name="T30" fmla="*/ 71 w 163"/>
                <a:gd name="T31" fmla="*/ 143 h 265"/>
                <a:gd name="T32" fmla="*/ 61 w 163"/>
                <a:gd name="T3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65">
                  <a:moveTo>
                    <a:pt x="129" y="265"/>
                  </a:moveTo>
                  <a:cubicBezTo>
                    <a:pt x="129" y="265"/>
                    <a:pt x="106" y="173"/>
                    <a:pt x="123" y="118"/>
                  </a:cubicBezTo>
                  <a:cubicBezTo>
                    <a:pt x="139" y="62"/>
                    <a:pt x="163" y="51"/>
                    <a:pt x="161" y="42"/>
                  </a:cubicBezTo>
                  <a:cubicBezTo>
                    <a:pt x="159" y="34"/>
                    <a:pt x="147" y="38"/>
                    <a:pt x="143" y="45"/>
                  </a:cubicBezTo>
                  <a:cubicBezTo>
                    <a:pt x="139" y="53"/>
                    <a:pt x="123" y="70"/>
                    <a:pt x="108" y="67"/>
                  </a:cubicBezTo>
                  <a:cubicBezTo>
                    <a:pt x="94" y="64"/>
                    <a:pt x="91" y="11"/>
                    <a:pt x="81" y="6"/>
                  </a:cubicBezTo>
                  <a:cubicBezTo>
                    <a:pt x="70" y="0"/>
                    <a:pt x="73" y="25"/>
                    <a:pt x="77" y="46"/>
                  </a:cubicBezTo>
                  <a:cubicBezTo>
                    <a:pt x="80" y="67"/>
                    <a:pt x="60" y="55"/>
                    <a:pt x="48" y="30"/>
                  </a:cubicBezTo>
                  <a:cubicBezTo>
                    <a:pt x="36" y="4"/>
                    <a:pt x="29" y="12"/>
                    <a:pt x="27" y="15"/>
                  </a:cubicBezTo>
                  <a:cubicBezTo>
                    <a:pt x="26" y="19"/>
                    <a:pt x="54" y="65"/>
                    <a:pt x="52" y="67"/>
                  </a:cubicBezTo>
                  <a:cubicBezTo>
                    <a:pt x="49" y="69"/>
                    <a:pt x="14" y="31"/>
                    <a:pt x="10" y="32"/>
                  </a:cubicBezTo>
                  <a:cubicBezTo>
                    <a:pt x="6" y="33"/>
                    <a:pt x="0" y="36"/>
                    <a:pt x="9" y="48"/>
                  </a:cubicBezTo>
                  <a:cubicBezTo>
                    <a:pt x="17" y="60"/>
                    <a:pt x="44" y="80"/>
                    <a:pt x="42" y="83"/>
                  </a:cubicBezTo>
                  <a:cubicBezTo>
                    <a:pt x="41" y="87"/>
                    <a:pt x="18" y="68"/>
                    <a:pt x="10" y="68"/>
                  </a:cubicBezTo>
                  <a:cubicBezTo>
                    <a:pt x="2" y="67"/>
                    <a:pt x="5" y="78"/>
                    <a:pt x="19" y="87"/>
                  </a:cubicBezTo>
                  <a:cubicBezTo>
                    <a:pt x="34" y="97"/>
                    <a:pt x="70" y="107"/>
                    <a:pt x="71" y="143"/>
                  </a:cubicBezTo>
                  <a:cubicBezTo>
                    <a:pt x="71" y="179"/>
                    <a:pt x="61" y="265"/>
                    <a:pt x="61" y="265"/>
                  </a:cubicBezTo>
                </a:path>
              </a:pathLst>
            </a:custGeom>
            <a:solidFill>
              <a:srgbClr val="85B12D"/>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sp>
          <p:nvSpPr>
            <p:cNvPr id="34" name="Freeform 36"/>
            <p:cNvSpPr/>
            <p:nvPr/>
          </p:nvSpPr>
          <p:spPr bwMode="auto">
            <a:xfrm>
              <a:off x="4796733" y="5471648"/>
              <a:ext cx="2592643" cy="617406"/>
            </a:xfrm>
            <a:custGeom>
              <a:avLst/>
              <a:gdLst>
                <a:gd name="T0" fmla="*/ 470 w 470"/>
                <a:gd name="T1" fmla="*/ 98 h 112"/>
                <a:gd name="T2" fmla="*/ 0 w 470"/>
                <a:gd name="T3" fmla="*/ 112 h 112"/>
                <a:gd name="T4" fmla="*/ 470 w 470"/>
                <a:gd name="T5" fmla="*/ 98 h 112"/>
              </a:gdLst>
              <a:ahLst/>
              <a:cxnLst>
                <a:cxn ang="0">
                  <a:pos x="T0" y="T1"/>
                </a:cxn>
                <a:cxn ang="0">
                  <a:pos x="T2" y="T3"/>
                </a:cxn>
                <a:cxn ang="0">
                  <a:pos x="T4" y="T5"/>
                </a:cxn>
              </a:cxnLst>
              <a:rect l="0" t="0" r="r" b="b"/>
              <a:pathLst>
                <a:path w="470" h="112">
                  <a:moveTo>
                    <a:pt x="470" y="98"/>
                  </a:moveTo>
                  <a:cubicBezTo>
                    <a:pt x="470" y="98"/>
                    <a:pt x="177" y="57"/>
                    <a:pt x="0" y="112"/>
                  </a:cubicBezTo>
                  <a:cubicBezTo>
                    <a:pt x="0" y="112"/>
                    <a:pt x="198" y="0"/>
                    <a:pt x="470" y="98"/>
                  </a:cubicBezTo>
                  <a:close/>
                </a:path>
              </a:pathLst>
            </a:custGeom>
            <a:solidFill>
              <a:srgbClr val="85B12D"/>
            </a:solidFill>
            <a:ln>
              <a:noFill/>
            </a:ln>
          </p:spPr>
          <p:txBody>
            <a:bodyPr vert="horz" wrap="square" lIns="91440" tIns="45720" rIns="91440" bIns="45720" numCol="1" anchor="t" anchorCtr="0" compatLnSpc="1"/>
            <a:lstStyle/>
            <a:p>
              <a:endParaRPr lang="zh-CN" altLang="en-US">
                <a:solidFill>
                  <a:schemeClr val="bg2">
                    <a:lumMod val="25000"/>
                  </a:schemeClr>
                </a:solidFill>
                <a:latin typeface="Segoe UI" panose="020B0502040204020203"/>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backgroundRemoval t="9985" b="89862" l="4615" r="96923">
                        <a14:foregroundMark x1="18308" y1="34409" x2="23846" y2="27496"/>
                        <a14:foregroundMark x1="23846" y1="27496" x2="16462" y2="23656"/>
                        <a14:foregroundMark x1="16462" y1="23656" x2="14462" y2="24885"/>
                        <a14:foregroundMark x1="8154" y1="41321" x2="16154" y2="40860"/>
                        <a14:foregroundMark x1="16154" y1="40860" x2="22923" y2="35330"/>
                        <a14:foregroundMark x1="22923" y1="35330" x2="24615" y2="25960"/>
                        <a14:foregroundMark x1="26154" y1="25038" x2="27077" y2="32719"/>
                        <a14:foregroundMark x1="27077" y1="32719" x2="22769" y2="39631"/>
                        <a14:foregroundMark x1="22769" y1="39631" x2="14000" y2="44700"/>
                        <a14:foregroundMark x1="14000" y1="44700" x2="4923" y2="42550"/>
                        <a14:foregroundMark x1="19846" y1="19969" x2="19846" y2="19969"/>
                        <a14:foregroundMark x1="47077" y1="51920" x2="47077" y2="51920"/>
                        <a14:foregroundMark x1="40923" y1="46544" x2="40923" y2="46544"/>
                        <a14:foregroundMark x1="38769" y1="40399" x2="38769" y2="40399"/>
                        <a14:foregroundMark x1="36615" y1="31336" x2="36615" y2="31336"/>
                        <a14:foregroundMark x1="93692" y1="26882" x2="93692" y2="26882"/>
                        <a14:foregroundMark x1="84923" y1="42857" x2="84923" y2="42857"/>
                        <a14:foregroundMark x1="76154" y1="51767" x2="76154" y2="51767"/>
                        <a14:foregroundMark x1="89692" y1="34101" x2="89692" y2="34101"/>
                        <a14:foregroundMark x1="67538" y1="63134" x2="67538" y2="63134"/>
                        <a14:foregroundMark x1="69077" y1="76805" x2="69077" y2="76805"/>
                        <a14:foregroundMark x1="40308" y1="82488" x2="40308" y2="82488"/>
                        <a14:foregroundMark x1="96923" y1="28264" x2="96154" y2="27957"/>
                        <a14:foregroundMark x1="57077" y1="61290" x2="58000" y2="71275"/>
                        <a14:foregroundMark x1="58000" y1="71275" x2="60923" y2="78495"/>
                        <a14:foregroundMark x1="60923" y1="78495" x2="65692" y2="69892"/>
                        <a14:foregroundMark x1="65692" y1="69892" x2="63692" y2="62058"/>
                        <a14:foregroundMark x1="63692" y1="62058" x2="63385" y2="61751"/>
                        <a14:foregroundMark x1="62923" y1="74347" x2="70308" y2="77112"/>
                        <a14:foregroundMark x1="70308" y1="77112" x2="77538" y2="73118"/>
                        <a14:foregroundMark x1="77538" y1="73118" x2="77077" y2="71582"/>
                        <a14:foregroundMark x1="56000" y1="76037" x2="56000" y2="76037"/>
                        <a14:foregroundMark x1="48154" y1="70661" x2="43846" y2="77419"/>
                        <a14:foregroundMark x1="43846" y1="77419" x2="50615" y2="78341"/>
                        <a14:foregroundMark x1="44615" y1="49770" x2="44615" y2="49770"/>
                        <a14:foregroundMark x1="44923" y1="49923" x2="44923" y2="49923"/>
                        <a14:foregroundMark x1="77077" y1="51459" x2="77077" y2="51459"/>
                        <a14:foregroundMark x1="75538" y1="52842" x2="78000" y2="48233"/>
                        <a14:foregroundMark x1="42615" y1="83410" x2="42615" y2="83410"/>
                        <a14:foregroundMark x1="82000" y1="80184" x2="82000" y2="80184"/>
                        <a14:foregroundMark x1="77538" y1="78034" x2="83385" y2="83103"/>
                        <a14:foregroundMark x1="83385" y1="83103" x2="80769" y2="77573"/>
                      </a14:backgroundRemoval>
                    </a14:imgEffect>
                  </a14:imgLayer>
                </a14:imgProps>
              </a:ext>
            </a:extLst>
          </a:blip>
          <a:stretch>
            <a:fillRect/>
          </a:stretch>
        </p:blipFill>
        <p:spPr>
          <a:xfrm>
            <a:off x="433388" y="1429431"/>
            <a:ext cx="4656137" cy="4663300"/>
          </a:xfrm>
          <a:prstGeom prst="rect">
            <a:avLst/>
          </a:prstGeom>
        </p:spPr>
      </p:pic>
      <p:sp>
        <p:nvSpPr>
          <p:cNvPr id="5" name="矩形 4"/>
          <p:cNvSpPr/>
          <p:nvPr/>
        </p:nvSpPr>
        <p:spPr>
          <a:xfrm>
            <a:off x="5494337" y="1808163"/>
            <a:ext cx="5857876"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Nulla quis lorem ut libero malesuada feugiat. Vestibulum ac diam sit amet quam vehiculaNulla quis lorem ut libero malesuada feugiat. Vestibulum ac diam sit amet vehiculaNulla quis lorem ut libero malesuada feugiat. Vestibulum ac diam sit amet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7" name="圆角矩形 9"/>
          <p:cNvSpPr>
            <a:spLocks noChangeAspect="1"/>
          </p:cNvSpPr>
          <p:nvPr/>
        </p:nvSpPr>
        <p:spPr>
          <a:xfrm>
            <a:off x="5576363" y="3429000"/>
            <a:ext cx="720000" cy="720000"/>
          </a:xfrm>
          <a:prstGeom prst="roundRect">
            <a:avLst>
              <a:gd name="adj" fmla="val 50000"/>
            </a:avLst>
          </a:prstGeom>
          <a:solidFill>
            <a:srgbClr val="85B1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cs typeface="+mn-ea"/>
                <a:sym typeface="+mn-lt"/>
              </a:rPr>
              <a:t>01</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8" name="矩形 7"/>
          <p:cNvSpPr/>
          <p:nvPr/>
        </p:nvSpPr>
        <p:spPr>
          <a:xfrm>
            <a:off x="5494337" y="4401768"/>
            <a:ext cx="1516969"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9" name="圆角矩形 9"/>
          <p:cNvSpPr>
            <a:spLocks noChangeAspect="1"/>
          </p:cNvSpPr>
          <p:nvPr/>
        </p:nvSpPr>
        <p:spPr>
          <a:xfrm>
            <a:off x="7806369" y="3429000"/>
            <a:ext cx="720000" cy="720000"/>
          </a:xfrm>
          <a:prstGeom prst="roundRect">
            <a:avLst>
              <a:gd name="adj" fmla="val 50000"/>
            </a:avLst>
          </a:prstGeom>
          <a:solidFill>
            <a:srgbClr val="FB4F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cs typeface="+mn-ea"/>
                <a:sym typeface="+mn-lt"/>
              </a:rPr>
              <a:t>02</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10" name="矩形 9"/>
          <p:cNvSpPr/>
          <p:nvPr/>
        </p:nvSpPr>
        <p:spPr>
          <a:xfrm>
            <a:off x="7724343" y="4401768"/>
            <a:ext cx="1616506"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1" name="圆角矩形 9"/>
          <p:cNvSpPr>
            <a:spLocks noChangeAspect="1"/>
          </p:cNvSpPr>
          <p:nvPr/>
        </p:nvSpPr>
        <p:spPr>
          <a:xfrm>
            <a:off x="10036375" y="3429000"/>
            <a:ext cx="720000" cy="720000"/>
          </a:xfrm>
          <a:prstGeom prst="roundRect">
            <a:avLst>
              <a:gd name="adj" fmla="val 50000"/>
            </a:avLst>
          </a:prstGeom>
          <a:solidFill>
            <a:srgbClr val="4BB7D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cs typeface="+mn-ea"/>
                <a:sym typeface="+mn-lt"/>
              </a:rPr>
              <a:t>03</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12" name="矩形 11"/>
          <p:cNvSpPr/>
          <p:nvPr/>
        </p:nvSpPr>
        <p:spPr>
          <a:xfrm>
            <a:off x="9954349" y="4401768"/>
            <a:ext cx="1505586"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sp>
        <p:nvSpPr>
          <p:cNvPr id="3" name="任意多边形: 形状 2"/>
          <p:cNvSpPr/>
          <p:nvPr/>
        </p:nvSpPr>
        <p:spPr>
          <a:xfrm>
            <a:off x="5081772" y="3077259"/>
            <a:ext cx="1613524" cy="703482"/>
          </a:xfrm>
          <a:custGeom>
            <a:avLst/>
            <a:gdLst>
              <a:gd name="connsiteX0" fmla="*/ 0 w 909183"/>
              <a:gd name="connsiteY0" fmla="*/ 0 h 703482"/>
              <a:gd name="connsiteX1" fmla="*/ 61103 w 909183"/>
              <a:gd name="connsiteY1" fmla="*/ 74057 h 703482"/>
              <a:gd name="connsiteX2" fmla="*/ 466498 w 909183"/>
              <a:gd name="connsiteY2" fmla="*/ 241977 h 703482"/>
              <a:gd name="connsiteX3" fmla="*/ 871893 w 909183"/>
              <a:gd name="connsiteY3" fmla="*/ 74057 h 703482"/>
              <a:gd name="connsiteX4" fmla="*/ 909183 w 909183"/>
              <a:gd name="connsiteY4" fmla="*/ 28861 h 703482"/>
              <a:gd name="connsiteX5" fmla="*/ 909183 w 909183"/>
              <a:gd name="connsiteY5" fmla="*/ 674621 h 703482"/>
              <a:gd name="connsiteX6" fmla="*/ 871893 w 909183"/>
              <a:gd name="connsiteY6" fmla="*/ 629425 h 703482"/>
              <a:gd name="connsiteX7" fmla="*/ 466498 w 909183"/>
              <a:gd name="connsiteY7" fmla="*/ 461505 h 703482"/>
              <a:gd name="connsiteX8" fmla="*/ 61103 w 909183"/>
              <a:gd name="connsiteY8" fmla="*/ 629425 h 703482"/>
              <a:gd name="connsiteX9" fmla="*/ 0 w 909183"/>
              <a:gd name="connsiteY9" fmla="*/ 703482 h 703482"/>
              <a:gd name="connsiteX10" fmla="*/ 0 w 909183"/>
              <a:gd name="connsiteY10" fmla="*/ 0 h 70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9183" h="703482">
                <a:moveTo>
                  <a:pt x="0" y="0"/>
                </a:moveTo>
                <a:lnTo>
                  <a:pt x="61103" y="74057"/>
                </a:lnTo>
                <a:cubicBezTo>
                  <a:pt x="164853" y="177806"/>
                  <a:pt x="308182" y="241977"/>
                  <a:pt x="466498" y="241977"/>
                </a:cubicBezTo>
                <a:cubicBezTo>
                  <a:pt x="624815" y="241977"/>
                  <a:pt x="768143" y="177806"/>
                  <a:pt x="871893" y="74057"/>
                </a:cubicBezTo>
                <a:lnTo>
                  <a:pt x="909183" y="28861"/>
                </a:lnTo>
                <a:lnTo>
                  <a:pt x="909183" y="674621"/>
                </a:lnTo>
                <a:lnTo>
                  <a:pt x="871893" y="629425"/>
                </a:lnTo>
                <a:cubicBezTo>
                  <a:pt x="768143" y="525676"/>
                  <a:pt x="624815" y="461505"/>
                  <a:pt x="466498" y="461505"/>
                </a:cubicBezTo>
                <a:cubicBezTo>
                  <a:pt x="308182" y="461505"/>
                  <a:pt x="164853" y="525676"/>
                  <a:pt x="61103" y="629425"/>
                </a:cubicBezTo>
                <a:lnTo>
                  <a:pt x="0" y="70348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 name="任意多边形: 形状 4"/>
          <p:cNvSpPr/>
          <p:nvPr/>
        </p:nvSpPr>
        <p:spPr>
          <a:xfrm>
            <a:off x="7488579" y="3077259"/>
            <a:ext cx="1613524" cy="703482"/>
          </a:xfrm>
          <a:custGeom>
            <a:avLst/>
            <a:gdLst>
              <a:gd name="connsiteX0" fmla="*/ 0 w 909183"/>
              <a:gd name="connsiteY0" fmla="*/ 0 h 703482"/>
              <a:gd name="connsiteX1" fmla="*/ 61103 w 909183"/>
              <a:gd name="connsiteY1" fmla="*/ 74057 h 703482"/>
              <a:gd name="connsiteX2" fmla="*/ 466498 w 909183"/>
              <a:gd name="connsiteY2" fmla="*/ 241977 h 703482"/>
              <a:gd name="connsiteX3" fmla="*/ 871893 w 909183"/>
              <a:gd name="connsiteY3" fmla="*/ 74057 h 703482"/>
              <a:gd name="connsiteX4" fmla="*/ 909183 w 909183"/>
              <a:gd name="connsiteY4" fmla="*/ 28861 h 703482"/>
              <a:gd name="connsiteX5" fmla="*/ 909183 w 909183"/>
              <a:gd name="connsiteY5" fmla="*/ 674621 h 703482"/>
              <a:gd name="connsiteX6" fmla="*/ 871893 w 909183"/>
              <a:gd name="connsiteY6" fmla="*/ 629425 h 703482"/>
              <a:gd name="connsiteX7" fmla="*/ 466498 w 909183"/>
              <a:gd name="connsiteY7" fmla="*/ 461505 h 703482"/>
              <a:gd name="connsiteX8" fmla="*/ 61103 w 909183"/>
              <a:gd name="connsiteY8" fmla="*/ 629425 h 703482"/>
              <a:gd name="connsiteX9" fmla="*/ 0 w 909183"/>
              <a:gd name="connsiteY9" fmla="*/ 703482 h 703482"/>
              <a:gd name="connsiteX10" fmla="*/ 0 w 909183"/>
              <a:gd name="connsiteY10" fmla="*/ 0 h 70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9183" h="703482">
                <a:moveTo>
                  <a:pt x="0" y="0"/>
                </a:moveTo>
                <a:lnTo>
                  <a:pt x="61103" y="74057"/>
                </a:lnTo>
                <a:cubicBezTo>
                  <a:pt x="164853" y="177806"/>
                  <a:pt x="308182" y="241977"/>
                  <a:pt x="466498" y="241977"/>
                </a:cubicBezTo>
                <a:cubicBezTo>
                  <a:pt x="624815" y="241977"/>
                  <a:pt x="768143" y="177806"/>
                  <a:pt x="871893" y="74057"/>
                </a:cubicBezTo>
                <a:lnTo>
                  <a:pt x="909183" y="28861"/>
                </a:lnTo>
                <a:lnTo>
                  <a:pt x="909183" y="674621"/>
                </a:lnTo>
                <a:lnTo>
                  <a:pt x="871893" y="629425"/>
                </a:lnTo>
                <a:cubicBezTo>
                  <a:pt x="768143" y="525676"/>
                  <a:pt x="624815" y="461505"/>
                  <a:pt x="466498" y="461505"/>
                </a:cubicBezTo>
                <a:cubicBezTo>
                  <a:pt x="308182" y="461505"/>
                  <a:pt x="164853" y="525676"/>
                  <a:pt x="61103" y="629425"/>
                </a:cubicBezTo>
                <a:lnTo>
                  <a:pt x="0" y="70348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 name="任意多边形: 形状 5"/>
          <p:cNvSpPr/>
          <p:nvPr/>
        </p:nvSpPr>
        <p:spPr>
          <a:xfrm>
            <a:off x="2681288" y="3077259"/>
            <a:ext cx="1613524" cy="703482"/>
          </a:xfrm>
          <a:custGeom>
            <a:avLst/>
            <a:gdLst>
              <a:gd name="connsiteX0" fmla="*/ 0 w 909183"/>
              <a:gd name="connsiteY0" fmla="*/ 0 h 703482"/>
              <a:gd name="connsiteX1" fmla="*/ 61103 w 909183"/>
              <a:gd name="connsiteY1" fmla="*/ 74057 h 703482"/>
              <a:gd name="connsiteX2" fmla="*/ 466498 w 909183"/>
              <a:gd name="connsiteY2" fmla="*/ 241977 h 703482"/>
              <a:gd name="connsiteX3" fmla="*/ 871893 w 909183"/>
              <a:gd name="connsiteY3" fmla="*/ 74057 h 703482"/>
              <a:gd name="connsiteX4" fmla="*/ 909183 w 909183"/>
              <a:gd name="connsiteY4" fmla="*/ 28861 h 703482"/>
              <a:gd name="connsiteX5" fmla="*/ 909183 w 909183"/>
              <a:gd name="connsiteY5" fmla="*/ 674621 h 703482"/>
              <a:gd name="connsiteX6" fmla="*/ 871893 w 909183"/>
              <a:gd name="connsiteY6" fmla="*/ 629425 h 703482"/>
              <a:gd name="connsiteX7" fmla="*/ 466498 w 909183"/>
              <a:gd name="connsiteY7" fmla="*/ 461505 h 703482"/>
              <a:gd name="connsiteX8" fmla="*/ 61103 w 909183"/>
              <a:gd name="connsiteY8" fmla="*/ 629425 h 703482"/>
              <a:gd name="connsiteX9" fmla="*/ 0 w 909183"/>
              <a:gd name="connsiteY9" fmla="*/ 703482 h 703482"/>
              <a:gd name="connsiteX10" fmla="*/ 0 w 909183"/>
              <a:gd name="connsiteY10" fmla="*/ 0 h 70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9183" h="703482">
                <a:moveTo>
                  <a:pt x="0" y="0"/>
                </a:moveTo>
                <a:lnTo>
                  <a:pt x="61103" y="74057"/>
                </a:lnTo>
                <a:cubicBezTo>
                  <a:pt x="164853" y="177806"/>
                  <a:pt x="308182" y="241977"/>
                  <a:pt x="466498" y="241977"/>
                </a:cubicBezTo>
                <a:cubicBezTo>
                  <a:pt x="624815" y="241977"/>
                  <a:pt x="768143" y="177806"/>
                  <a:pt x="871893" y="74057"/>
                </a:cubicBezTo>
                <a:lnTo>
                  <a:pt x="909183" y="28861"/>
                </a:lnTo>
                <a:lnTo>
                  <a:pt x="909183" y="674621"/>
                </a:lnTo>
                <a:lnTo>
                  <a:pt x="871893" y="629425"/>
                </a:lnTo>
                <a:cubicBezTo>
                  <a:pt x="768143" y="525676"/>
                  <a:pt x="624815" y="461505"/>
                  <a:pt x="466498" y="461505"/>
                </a:cubicBezTo>
                <a:cubicBezTo>
                  <a:pt x="308182" y="461505"/>
                  <a:pt x="164853" y="525676"/>
                  <a:pt x="61103" y="629425"/>
                </a:cubicBezTo>
                <a:lnTo>
                  <a:pt x="0" y="70348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椭圆 7"/>
          <p:cNvSpPr/>
          <p:nvPr/>
        </p:nvSpPr>
        <p:spPr>
          <a:xfrm>
            <a:off x="4216994" y="2895600"/>
            <a:ext cx="1066800" cy="1066800"/>
          </a:xfrm>
          <a:prstGeom prst="ellipse">
            <a:avLst/>
          </a:prstGeom>
          <a:solidFill>
            <a:srgbClr val="85B12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prstClr val="white"/>
                </a:solidFill>
                <a:effectLst/>
                <a:uLnTx/>
                <a:uFillTx/>
                <a:cs typeface="+mn-ea"/>
                <a:sym typeface="+mn-lt"/>
              </a:rPr>
              <a:t>02</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7" name="椭圆 16"/>
          <p:cNvSpPr/>
          <p:nvPr/>
        </p:nvSpPr>
        <p:spPr>
          <a:xfrm>
            <a:off x="1727200" y="2895600"/>
            <a:ext cx="1066800" cy="1066800"/>
          </a:xfrm>
          <a:prstGeom prst="ellipse">
            <a:avLst/>
          </a:prstGeom>
          <a:solidFill>
            <a:srgbClr val="4BB7D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prstClr val="white"/>
                </a:solidFill>
                <a:effectLst/>
                <a:uLnTx/>
                <a:uFillTx/>
                <a:cs typeface="+mn-ea"/>
                <a:sym typeface="+mn-lt"/>
              </a:rPr>
              <a:t>01</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20" name="椭圆 19"/>
          <p:cNvSpPr/>
          <p:nvPr/>
        </p:nvSpPr>
        <p:spPr>
          <a:xfrm>
            <a:off x="6612625" y="2895600"/>
            <a:ext cx="1066800" cy="1066800"/>
          </a:xfrm>
          <a:prstGeom prst="ellipse">
            <a:avLst/>
          </a:prstGeom>
          <a:solidFill>
            <a:srgbClr val="FFD3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prstClr val="white"/>
                </a:solidFill>
                <a:effectLst/>
                <a:uLnTx/>
                <a:uFillTx/>
                <a:cs typeface="+mn-ea"/>
                <a:sym typeface="+mn-lt"/>
              </a:rPr>
              <a:t>03</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31" name="椭圆 30"/>
          <p:cNvSpPr/>
          <p:nvPr/>
        </p:nvSpPr>
        <p:spPr>
          <a:xfrm>
            <a:off x="9008256" y="2895600"/>
            <a:ext cx="1066800" cy="1066800"/>
          </a:xfrm>
          <a:prstGeom prst="ellipse">
            <a:avLst/>
          </a:prstGeom>
          <a:solidFill>
            <a:srgbClr val="FB4F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prstClr val="white"/>
                </a:solidFill>
                <a:effectLst/>
                <a:uLnTx/>
                <a:uFillTx/>
                <a:cs typeface="+mn-ea"/>
                <a:sym typeface="+mn-lt"/>
              </a:rPr>
              <a:t>04</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1145597" y="45093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34" name="矩形 33"/>
          <p:cNvSpPr/>
          <p:nvPr/>
        </p:nvSpPr>
        <p:spPr>
          <a:xfrm>
            <a:off x="1439702" y="420162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
        <p:nvSpPr>
          <p:cNvPr id="35" name="矩形 34"/>
          <p:cNvSpPr/>
          <p:nvPr/>
        </p:nvSpPr>
        <p:spPr>
          <a:xfrm>
            <a:off x="3635391" y="45093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36" name="矩形 35"/>
          <p:cNvSpPr/>
          <p:nvPr/>
        </p:nvSpPr>
        <p:spPr>
          <a:xfrm>
            <a:off x="3929496" y="420162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
        <p:nvSpPr>
          <p:cNvPr id="37" name="矩形 36"/>
          <p:cNvSpPr/>
          <p:nvPr/>
        </p:nvSpPr>
        <p:spPr>
          <a:xfrm>
            <a:off x="6031022" y="45093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38" name="矩形 37"/>
          <p:cNvSpPr/>
          <p:nvPr/>
        </p:nvSpPr>
        <p:spPr>
          <a:xfrm>
            <a:off x="6325127" y="420162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
        <p:nvSpPr>
          <p:cNvPr id="39" name="矩形 38"/>
          <p:cNvSpPr/>
          <p:nvPr/>
        </p:nvSpPr>
        <p:spPr>
          <a:xfrm>
            <a:off x="8426653" y="450939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40" name="矩形 39"/>
          <p:cNvSpPr/>
          <p:nvPr/>
        </p:nvSpPr>
        <p:spPr>
          <a:xfrm>
            <a:off x="8720758" y="420162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遇到的问题和思考</a:t>
            </a:r>
            <a:endParaRPr lang="zh-CN" altLang="en-US" dirty="0"/>
          </a:p>
        </p:txBody>
      </p:sp>
      <p:sp>
        <p:nvSpPr>
          <p:cNvPr id="2" name="文本占位符 1"/>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endParaRPr lang="en-US" altLang="zh-C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添加标题内容</a:t>
            </a:r>
            <a:endParaRPr lang="zh-CN" altLang="en-US" dirty="0"/>
          </a:p>
        </p:txBody>
      </p:sp>
      <p:sp>
        <p:nvSpPr>
          <p:cNvPr id="3" name="Freeform 5"/>
          <p:cNvSpPr/>
          <p:nvPr/>
        </p:nvSpPr>
        <p:spPr bwMode="auto">
          <a:xfrm>
            <a:off x="5017690" y="3344488"/>
            <a:ext cx="2321217" cy="2698239"/>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rgbClr val="85B12D"/>
          </a:solidFill>
          <a:ln w="0">
            <a:noFill/>
            <a:prstDash val="solid"/>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a:ln>
                <a:noFill/>
              </a:ln>
              <a:solidFill>
                <a:schemeClr val="bg1"/>
              </a:solidFill>
              <a:effectLst/>
              <a:uLnTx/>
              <a:uFillTx/>
            </a:endParaRPr>
          </a:p>
        </p:txBody>
      </p:sp>
      <p:sp>
        <p:nvSpPr>
          <p:cNvPr id="4" name="橢圓 3"/>
          <p:cNvSpPr/>
          <p:nvPr/>
        </p:nvSpPr>
        <p:spPr>
          <a:xfrm>
            <a:off x="4436681" y="4529012"/>
            <a:ext cx="630246" cy="631652"/>
          </a:xfrm>
          <a:prstGeom prst="ellipse">
            <a:avLst/>
          </a:prstGeom>
          <a:solidFill>
            <a:srgbClr val="85B12D"/>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01</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5" name="橢圓 4"/>
          <p:cNvSpPr/>
          <p:nvPr/>
        </p:nvSpPr>
        <p:spPr>
          <a:xfrm>
            <a:off x="4609718" y="3675084"/>
            <a:ext cx="631652" cy="630246"/>
          </a:xfrm>
          <a:prstGeom prst="ellipse">
            <a:avLst/>
          </a:prstGeom>
          <a:solidFill>
            <a:srgbClr val="FFD35C"/>
          </a:solidFill>
          <a:ln w="25400" cap="flat" cmpd="sng" algn="ctr">
            <a:noFill/>
            <a:prstDash val="solid"/>
            <a:headEnd type="none" w="med" len="med"/>
            <a:tailEnd type="none" w="med" len="med"/>
          </a:ln>
          <a:effectLst/>
        </p:spPr>
        <p:txBody>
          <a:bodyPr/>
          <a:lstStyle/>
          <a:p>
            <a:pPr marL="233680" marR="0" lvl="0" indent="-233680"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3200" b="0" i="0" u="none" strike="noStrike" kern="0" cap="none" spc="0" normalizeH="0" baseline="0" noProof="0">
              <a:ln>
                <a:noFill/>
              </a:ln>
              <a:solidFill>
                <a:schemeClr val="bg1"/>
              </a:solidFill>
              <a:effectLst/>
              <a:uLnTx/>
              <a:uFillTx/>
              <a:latin typeface="Arial" panose="020B0604020202020204"/>
              <a:ea typeface="Microsoft JhengHei" panose="020B0604030504040204" charset="-120"/>
            </a:endParaRPr>
          </a:p>
        </p:txBody>
      </p:sp>
      <p:sp>
        <p:nvSpPr>
          <p:cNvPr id="6" name="橢圓 5"/>
          <p:cNvSpPr/>
          <p:nvPr/>
        </p:nvSpPr>
        <p:spPr>
          <a:xfrm>
            <a:off x="5159775" y="3206621"/>
            <a:ext cx="631653" cy="630246"/>
          </a:xfrm>
          <a:prstGeom prst="ellipse">
            <a:avLst/>
          </a:prstGeom>
          <a:solidFill>
            <a:srgbClr val="4BB7D4"/>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02</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7" name="橢圓 6"/>
          <p:cNvSpPr/>
          <p:nvPr/>
        </p:nvSpPr>
        <p:spPr>
          <a:xfrm>
            <a:off x="5861769" y="2819751"/>
            <a:ext cx="631652" cy="631653"/>
          </a:xfrm>
          <a:prstGeom prst="ellipse">
            <a:avLst/>
          </a:prstGeom>
          <a:solidFill>
            <a:srgbClr val="FB4F5C"/>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03</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8" name="橢圓 7"/>
          <p:cNvSpPr/>
          <p:nvPr/>
        </p:nvSpPr>
        <p:spPr>
          <a:xfrm>
            <a:off x="6493420" y="3341674"/>
            <a:ext cx="631653" cy="631652"/>
          </a:xfrm>
          <a:prstGeom prst="ellipse">
            <a:avLst/>
          </a:prstGeom>
          <a:solidFill>
            <a:srgbClr val="4BB7D4"/>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04</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9" name="橢圓 8"/>
          <p:cNvSpPr/>
          <p:nvPr/>
        </p:nvSpPr>
        <p:spPr>
          <a:xfrm>
            <a:off x="7022376" y="3890325"/>
            <a:ext cx="631653" cy="630246"/>
          </a:xfrm>
          <a:prstGeom prst="ellipse">
            <a:avLst/>
          </a:prstGeom>
          <a:solidFill>
            <a:srgbClr val="FFD35C"/>
          </a:solidFill>
          <a:ln w="25400" cap="flat" cmpd="sng" algn="ctr">
            <a:noFill/>
            <a:prstDash val="solid"/>
            <a:headEnd type="none" w="med" len="med"/>
            <a:tailEnd type="none" w="med" len="med"/>
          </a:ln>
          <a:effectLst/>
        </p:spPr>
        <p:txBody>
          <a:bodyPr/>
          <a:lstStyle/>
          <a:p>
            <a:pPr marL="233680" marR="0" lvl="0" indent="-233680"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3200" b="0" i="0" u="none" strike="noStrike" kern="0" cap="none" spc="0" normalizeH="0" baseline="0" noProof="0">
              <a:ln>
                <a:noFill/>
              </a:ln>
              <a:solidFill>
                <a:schemeClr val="bg1"/>
              </a:solidFill>
              <a:effectLst/>
              <a:uLnTx/>
              <a:uFillTx/>
              <a:latin typeface="Arial" panose="020B0604020202020204"/>
              <a:ea typeface="Microsoft JhengHei" panose="020B0604030504040204" charset="-120"/>
            </a:endParaRPr>
          </a:p>
        </p:txBody>
      </p:sp>
      <p:sp>
        <p:nvSpPr>
          <p:cNvPr id="10" name="橢圓 9"/>
          <p:cNvSpPr/>
          <p:nvPr/>
        </p:nvSpPr>
        <p:spPr>
          <a:xfrm>
            <a:off x="7125072" y="4693606"/>
            <a:ext cx="630246" cy="630246"/>
          </a:xfrm>
          <a:prstGeom prst="ellipse">
            <a:avLst/>
          </a:prstGeom>
          <a:solidFill>
            <a:srgbClr val="85B12D"/>
          </a:solidFill>
          <a:ln w="25400" cap="flat" cmpd="sng" algn="ctr">
            <a:noFill/>
            <a:prstDash val="solid"/>
            <a:headEnd type="none" w="med" len="med"/>
            <a:tailEnd type="none" w="med" len="med"/>
          </a:ln>
          <a:effectLst/>
        </p:spPr>
        <p:txBody>
          <a:bodyPr anchor="ctr"/>
          <a:lstStyle/>
          <a:p>
            <a:pPr marL="0" marR="0" lvl="0" indent="0" algn="ctr" defTabSz="914400" eaLnBrk="1" fontAlgn="auto" latinLnBrk="0" hangingPunct="1">
              <a:lnSpc>
                <a:spcPct val="95000"/>
              </a:lnSpc>
              <a:spcBef>
                <a:spcPct val="50000"/>
              </a:spcBef>
              <a:spcAft>
                <a:spcPct val="35000"/>
              </a:spcAft>
              <a:buClr>
                <a:srgbClr val="678BA8"/>
              </a:buClr>
              <a:buSzTx/>
              <a:buFontTx/>
              <a:buNone/>
              <a:defRPr/>
            </a:pPr>
            <a:r>
              <a:rPr kumimoji="0" lang="en-US" altLang="zh-TW"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rPr>
              <a:t>05</a:t>
            </a:r>
            <a:endParaRPr kumimoji="0" lang="zh-TW" altLang="en-US" sz="1800" b="0" i="0" u="none" strike="noStrike" kern="0" cap="none" spc="0" normalizeH="0" baseline="0" noProof="0" dirty="0">
              <a:ln>
                <a:noFill/>
              </a:ln>
              <a:solidFill>
                <a:schemeClr val="bg1"/>
              </a:solidFill>
              <a:effectLst/>
              <a:uLnTx/>
              <a:uFillTx/>
              <a:latin typeface="Arial" panose="020B0604020202020204"/>
              <a:ea typeface="Microsoft JhengHei" panose="020B0604030504040204" charset="-120"/>
            </a:endParaRPr>
          </a:p>
        </p:txBody>
      </p:sp>
      <p:sp>
        <p:nvSpPr>
          <p:cNvPr id="11" name="矩形 10"/>
          <p:cNvSpPr/>
          <p:nvPr/>
        </p:nvSpPr>
        <p:spPr>
          <a:xfrm>
            <a:off x="7919916" y="5323852"/>
            <a:ext cx="3365974" cy="5259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2" name="矩形 11"/>
          <p:cNvSpPr/>
          <p:nvPr/>
        </p:nvSpPr>
        <p:spPr>
          <a:xfrm>
            <a:off x="7919916" y="5060160"/>
            <a:ext cx="1845377"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13" name="矩形 12"/>
          <p:cNvSpPr/>
          <p:nvPr/>
        </p:nvSpPr>
        <p:spPr>
          <a:xfrm>
            <a:off x="7322257" y="3341674"/>
            <a:ext cx="3365974" cy="5259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4" name="矩形 13"/>
          <p:cNvSpPr/>
          <p:nvPr/>
        </p:nvSpPr>
        <p:spPr>
          <a:xfrm>
            <a:off x="7322257" y="3077982"/>
            <a:ext cx="1845377"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15" name="矩形 14"/>
          <p:cNvSpPr/>
          <p:nvPr/>
        </p:nvSpPr>
        <p:spPr>
          <a:xfrm>
            <a:off x="6493420" y="2241408"/>
            <a:ext cx="3365974" cy="5259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6" name="矩形 15"/>
          <p:cNvSpPr/>
          <p:nvPr/>
        </p:nvSpPr>
        <p:spPr>
          <a:xfrm>
            <a:off x="6493420" y="1977716"/>
            <a:ext cx="1845377"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17" name="矩形 16"/>
          <p:cNvSpPr/>
          <p:nvPr/>
        </p:nvSpPr>
        <p:spPr>
          <a:xfrm>
            <a:off x="1054523" y="5323852"/>
            <a:ext cx="3365974" cy="525982"/>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8" name="矩形 17"/>
          <p:cNvSpPr/>
          <p:nvPr/>
        </p:nvSpPr>
        <p:spPr>
          <a:xfrm>
            <a:off x="2575119" y="5060160"/>
            <a:ext cx="1845378" cy="338554"/>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
        <p:nvSpPr>
          <p:cNvPr id="19" name="矩形 18"/>
          <p:cNvSpPr/>
          <p:nvPr/>
        </p:nvSpPr>
        <p:spPr>
          <a:xfrm>
            <a:off x="1681568" y="2944242"/>
            <a:ext cx="3365974" cy="525982"/>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feugiaestibulum ac d feugiaestibulum</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20" name="矩形 19"/>
          <p:cNvSpPr/>
          <p:nvPr/>
        </p:nvSpPr>
        <p:spPr>
          <a:xfrm>
            <a:off x="3202164" y="2680550"/>
            <a:ext cx="1845378" cy="338554"/>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bg2">
                    <a:lumMod val="25000"/>
                  </a:schemeClr>
                </a:solidFill>
                <a:effectLst/>
                <a:uLnTx/>
                <a:uFillTx/>
              </a:rPr>
              <a:t>ADD YOUR TEXT</a:t>
            </a:r>
            <a:endParaRPr kumimoji="0" lang="en-US" altLang="zh-CN" sz="1600" b="0" i="0" u="none" strike="noStrike" kern="0" cap="none" spc="0" normalizeH="0" baseline="0" noProof="0" dirty="0">
              <a:ln>
                <a:noFill/>
              </a:ln>
              <a:solidFill>
                <a:schemeClr val="bg2">
                  <a:lumMod val="25000"/>
                </a:schemeClr>
              </a:solidFill>
              <a:effectLst/>
              <a:uLnTx/>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添加标题内容</a:t>
            </a:r>
            <a:endParaRPr lang="zh-CN" altLang="en-US" dirty="0"/>
          </a:p>
        </p:txBody>
      </p:sp>
      <p:sp>
        <p:nvSpPr>
          <p:cNvPr id="4" name="Freeform 508"/>
          <p:cNvSpPr/>
          <p:nvPr/>
        </p:nvSpPr>
        <p:spPr bwMode="auto">
          <a:xfrm rot="16200000" flipH="1" flipV="1">
            <a:off x="9093891" y="3112255"/>
            <a:ext cx="937572" cy="1239407"/>
          </a:xfrm>
          <a:custGeom>
            <a:avLst/>
            <a:gdLst>
              <a:gd name="T0" fmla="*/ 73025 w 92"/>
              <a:gd name="T1" fmla="*/ 0 h 129"/>
              <a:gd name="T2" fmla="*/ 0 w 92"/>
              <a:gd name="T3" fmla="*/ 204787 h 129"/>
              <a:gd name="T4" fmla="*/ 146050 w 92"/>
              <a:gd name="T5" fmla="*/ 204787 h 129"/>
              <a:gd name="T6" fmla="*/ 73025 w 92"/>
              <a:gd name="T7" fmla="*/ 0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129">
                <a:moveTo>
                  <a:pt x="46" y="0"/>
                </a:moveTo>
                <a:lnTo>
                  <a:pt x="0" y="129"/>
                </a:lnTo>
                <a:lnTo>
                  <a:pt x="92" y="129"/>
                </a:lnTo>
                <a:lnTo>
                  <a:pt x="46" y="0"/>
                </a:lnTo>
                <a:close/>
              </a:path>
            </a:pathLst>
          </a:custGeom>
          <a:solidFill>
            <a:srgbClr val="F4E3B6"/>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5" name="梯形 4"/>
          <p:cNvSpPr/>
          <p:nvPr/>
        </p:nvSpPr>
        <p:spPr>
          <a:xfrm rot="16200000" flipH="1" flipV="1">
            <a:off x="9998469" y="3508460"/>
            <a:ext cx="216130" cy="449202"/>
          </a:xfrm>
          <a:prstGeom prst="trapezoid">
            <a:avLst>
              <a:gd name="adj" fmla="val 37931"/>
            </a:avLst>
          </a:prstGeom>
          <a:solidFill>
            <a:srgbClr val="FFD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矩形 5"/>
          <p:cNvSpPr/>
          <p:nvPr/>
        </p:nvSpPr>
        <p:spPr>
          <a:xfrm rot="16200000" flipH="1">
            <a:off x="7662534" y="2981314"/>
            <a:ext cx="937572" cy="1501286"/>
          </a:xfrm>
          <a:prstGeom prst="rect">
            <a:avLst/>
          </a:prstGeom>
          <a:solidFill>
            <a:srgbClr val="AFB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7" name="矩形 6"/>
          <p:cNvSpPr/>
          <p:nvPr/>
        </p:nvSpPr>
        <p:spPr>
          <a:xfrm rot="16200000" flipH="1">
            <a:off x="6106243" y="2982343"/>
            <a:ext cx="937572" cy="1499228"/>
          </a:xfrm>
          <a:prstGeom prst="rect">
            <a:avLst/>
          </a:prstGeom>
          <a:solidFill>
            <a:srgbClr val="4BB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8" name="矩形 7"/>
          <p:cNvSpPr/>
          <p:nvPr/>
        </p:nvSpPr>
        <p:spPr>
          <a:xfrm rot="16200000" flipH="1">
            <a:off x="4549953" y="2983372"/>
            <a:ext cx="937572" cy="1497169"/>
          </a:xfrm>
          <a:prstGeom prst="rect">
            <a:avLst/>
          </a:prstGeom>
          <a:solidFill>
            <a:srgbClr val="FB4F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9" name="同侧圆角矩形 12"/>
          <p:cNvSpPr/>
          <p:nvPr/>
        </p:nvSpPr>
        <p:spPr>
          <a:xfrm rot="16200000" flipH="1">
            <a:off x="1834527" y="3334064"/>
            <a:ext cx="848460" cy="795784"/>
          </a:xfrm>
          <a:prstGeom prst="round2SameRect">
            <a:avLst>
              <a:gd name="adj1" fmla="val 26739"/>
              <a:gd name="adj2" fmla="val 0"/>
            </a:avLst>
          </a:prstGeom>
          <a:solidFill>
            <a:srgbClr val="FFD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0" name="矩形 9"/>
          <p:cNvSpPr/>
          <p:nvPr/>
        </p:nvSpPr>
        <p:spPr>
          <a:xfrm rot="16200000" flipH="1">
            <a:off x="2992483" y="2983373"/>
            <a:ext cx="937572" cy="1497169"/>
          </a:xfrm>
          <a:prstGeom prst="rect">
            <a:avLst/>
          </a:prstGeom>
          <a:solidFill>
            <a:srgbClr val="85B1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4" name="矩形 13"/>
          <p:cNvSpPr/>
          <p:nvPr/>
        </p:nvSpPr>
        <p:spPr>
          <a:xfrm>
            <a:off x="4210001" y="4827309"/>
            <a:ext cx="1997469"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5" name="矩形 14"/>
          <p:cNvSpPr/>
          <p:nvPr/>
        </p:nvSpPr>
        <p:spPr>
          <a:xfrm>
            <a:off x="4210002" y="4578350"/>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j-ea"/>
                <a:ea typeface="+mj-ea"/>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j-ea"/>
              <a:ea typeface="+mj-ea"/>
            </a:endParaRPr>
          </a:p>
        </p:txBody>
      </p:sp>
      <p:sp>
        <p:nvSpPr>
          <p:cNvPr id="16" name="矩形 15"/>
          <p:cNvSpPr/>
          <p:nvPr/>
        </p:nvSpPr>
        <p:spPr>
          <a:xfrm>
            <a:off x="7380677" y="4827309"/>
            <a:ext cx="1997469"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7" name="矩形 16"/>
          <p:cNvSpPr/>
          <p:nvPr/>
        </p:nvSpPr>
        <p:spPr>
          <a:xfrm>
            <a:off x="7380678" y="4578350"/>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j-ea"/>
                <a:ea typeface="+mj-ea"/>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j-ea"/>
              <a:ea typeface="+mj-ea"/>
            </a:endParaRPr>
          </a:p>
        </p:txBody>
      </p:sp>
      <p:sp>
        <p:nvSpPr>
          <p:cNvPr id="18" name="矩形 17"/>
          <p:cNvSpPr/>
          <p:nvPr/>
        </p:nvSpPr>
        <p:spPr>
          <a:xfrm>
            <a:off x="5787106" y="2057122"/>
            <a:ext cx="1997469"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9" name="矩形 18"/>
          <p:cNvSpPr/>
          <p:nvPr/>
        </p:nvSpPr>
        <p:spPr>
          <a:xfrm>
            <a:off x="5787107" y="1808163"/>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j-ea"/>
                <a:ea typeface="+mj-ea"/>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j-ea"/>
              <a:ea typeface="+mj-ea"/>
            </a:endParaRPr>
          </a:p>
        </p:txBody>
      </p:sp>
      <p:sp>
        <p:nvSpPr>
          <p:cNvPr id="20" name="文本框 19"/>
          <p:cNvSpPr txBox="1"/>
          <p:nvPr/>
        </p:nvSpPr>
        <p:spPr>
          <a:xfrm>
            <a:off x="2984216" y="3531902"/>
            <a:ext cx="954107"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bg1"/>
                </a:solidFill>
                <a:effectLst/>
                <a:uLnTx/>
                <a:uFillTx/>
              </a:rPr>
              <a:t>第一步</a:t>
            </a:r>
            <a:endParaRPr kumimoji="0" lang="zh-CN" altLang="en-US" sz="2000" b="0" i="0" u="none" strike="noStrike" kern="0" cap="none" spc="0" normalizeH="0" baseline="0" noProof="0" dirty="0">
              <a:ln>
                <a:noFill/>
              </a:ln>
              <a:solidFill>
                <a:schemeClr val="bg1"/>
              </a:solidFill>
              <a:effectLst/>
              <a:uLnTx/>
              <a:uFillTx/>
            </a:endParaRPr>
          </a:p>
        </p:txBody>
      </p:sp>
      <p:sp>
        <p:nvSpPr>
          <p:cNvPr id="21" name="矩形 20"/>
          <p:cNvSpPr/>
          <p:nvPr/>
        </p:nvSpPr>
        <p:spPr>
          <a:xfrm>
            <a:off x="2712684" y="2057122"/>
            <a:ext cx="1997469"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22" name="矩形 21"/>
          <p:cNvSpPr/>
          <p:nvPr/>
        </p:nvSpPr>
        <p:spPr>
          <a:xfrm>
            <a:off x="2712685" y="1808163"/>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2">
                    <a:lumMod val="25000"/>
                  </a:schemeClr>
                </a:solidFill>
                <a:effectLst/>
                <a:uLnTx/>
                <a:uFillTx/>
                <a:latin typeface="+mj-ea"/>
                <a:ea typeface="+mj-ea"/>
              </a:rPr>
              <a:t>ADD YOUR TEXT</a:t>
            </a:r>
            <a:endParaRPr kumimoji="0" lang="zh-CN" altLang="en-US" sz="1600" b="0" i="0" u="none" strike="noStrike" kern="0" cap="none" spc="0" normalizeH="0" baseline="0" noProof="0" dirty="0">
              <a:ln>
                <a:noFill/>
              </a:ln>
              <a:solidFill>
                <a:schemeClr val="bg2">
                  <a:lumMod val="25000"/>
                </a:schemeClr>
              </a:solidFill>
              <a:effectLst/>
              <a:uLnTx/>
              <a:uFillTx/>
              <a:latin typeface="+mj-ea"/>
              <a:ea typeface="+mj-ea"/>
            </a:endParaRPr>
          </a:p>
        </p:txBody>
      </p:sp>
      <p:sp>
        <p:nvSpPr>
          <p:cNvPr id="23" name="文本框 22"/>
          <p:cNvSpPr txBox="1"/>
          <p:nvPr/>
        </p:nvSpPr>
        <p:spPr>
          <a:xfrm>
            <a:off x="4546155" y="3531902"/>
            <a:ext cx="954107"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bg1"/>
                </a:solidFill>
                <a:effectLst/>
                <a:uLnTx/>
                <a:uFillTx/>
              </a:rPr>
              <a:t>第二步</a:t>
            </a:r>
            <a:endParaRPr kumimoji="0" lang="zh-CN" altLang="en-US" sz="2000" b="0" i="0" u="none" strike="noStrike" kern="0" cap="none" spc="0" normalizeH="0" baseline="0" noProof="0" dirty="0">
              <a:ln>
                <a:noFill/>
              </a:ln>
              <a:solidFill>
                <a:schemeClr val="bg1"/>
              </a:solidFill>
              <a:effectLst/>
              <a:uLnTx/>
              <a:uFillTx/>
            </a:endParaRPr>
          </a:p>
        </p:txBody>
      </p:sp>
      <p:sp>
        <p:nvSpPr>
          <p:cNvPr id="25" name="文本框 24"/>
          <p:cNvSpPr txBox="1"/>
          <p:nvPr/>
        </p:nvSpPr>
        <p:spPr>
          <a:xfrm>
            <a:off x="6099148" y="3531903"/>
            <a:ext cx="954107"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bg1"/>
                </a:solidFill>
                <a:effectLst/>
                <a:uLnTx/>
                <a:uFillTx/>
              </a:rPr>
              <a:t>第三步</a:t>
            </a:r>
            <a:endParaRPr kumimoji="0" lang="zh-CN" altLang="en-US" sz="2000" b="0" i="0" u="none" strike="noStrike" kern="0" cap="none" spc="0" normalizeH="0" baseline="0" noProof="0" dirty="0">
              <a:ln>
                <a:noFill/>
              </a:ln>
              <a:solidFill>
                <a:schemeClr val="bg1"/>
              </a:solidFill>
              <a:effectLst/>
              <a:uLnTx/>
              <a:uFillTx/>
            </a:endParaRPr>
          </a:p>
        </p:txBody>
      </p:sp>
      <p:sp>
        <p:nvSpPr>
          <p:cNvPr id="26" name="文本框 25"/>
          <p:cNvSpPr txBox="1"/>
          <p:nvPr/>
        </p:nvSpPr>
        <p:spPr>
          <a:xfrm>
            <a:off x="7656754" y="3531903"/>
            <a:ext cx="954107"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bg1"/>
                </a:solidFill>
                <a:effectLst/>
                <a:uLnTx/>
                <a:uFillTx/>
              </a:rPr>
              <a:t>第四步</a:t>
            </a:r>
            <a:endParaRPr kumimoji="0" lang="zh-CN" altLang="en-US" sz="2000" b="0" i="0" u="none" strike="noStrike" kern="0" cap="none" spc="0" normalizeH="0" baseline="0" noProof="0" dirty="0">
              <a:ln>
                <a:noFill/>
              </a:ln>
              <a:solidFill>
                <a:schemeClr val="bg1"/>
              </a:solidFill>
              <a:effectLst/>
              <a:uLnTx/>
              <a:uFillTx/>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pic>
        <p:nvPicPr>
          <p:cNvPr id="3" name="图片 2"/>
          <p:cNvPicPr>
            <a:picLocks noChangeAspect="1"/>
          </p:cNvPicPr>
          <p:nvPr/>
        </p:nvPicPr>
        <p:blipFill rotWithShape="1">
          <a:blip r:embed="rId1"/>
          <a:srcRect r="7754"/>
          <a:stretch>
            <a:fillRect/>
          </a:stretch>
        </p:blipFill>
        <p:spPr>
          <a:xfrm>
            <a:off x="6096000" y="1182688"/>
            <a:ext cx="6096000" cy="5535624"/>
          </a:xfrm>
          <a:prstGeom prst="rect">
            <a:avLst/>
          </a:prstGeom>
        </p:spPr>
      </p:pic>
      <p:sp>
        <p:nvSpPr>
          <p:cNvPr id="5" name="矩形 4"/>
          <p:cNvSpPr/>
          <p:nvPr/>
        </p:nvSpPr>
        <p:spPr>
          <a:xfrm>
            <a:off x="839788" y="1817185"/>
            <a:ext cx="4189412"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E7E6E6">
                    <a:lumMod val="25000"/>
                  </a:srgbClr>
                </a:solidFill>
                <a:effectLst/>
                <a:uLnTx/>
                <a:uFillTx/>
                <a:cs typeface="+mn-ea"/>
                <a:sym typeface="+mn-lt"/>
              </a:rPr>
              <a:t>Uamcorper sit amet ligulaulla quis lorem ut libero malesuada feugiat. estibulum ac diam sit amet quam</a:t>
            </a:r>
            <a:r>
              <a:rPr kumimoji="0" lang="en-US" altLang="zh-CN" sz="1600" b="0" i="0" u="none" strike="noStrike" kern="0" cap="none" spc="0" normalizeH="0" baseline="0" noProof="0" dirty="0">
                <a:ln>
                  <a:noFill/>
                </a:ln>
                <a:solidFill>
                  <a:srgbClr val="E7E6E6">
                    <a:lumMod val="25000"/>
                  </a:srgbClr>
                </a:solidFill>
                <a:effectLst/>
                <a:uLnTx/>
                <a:uFillTx/>
                <a:cs typeface="+mn-ea"/>
                <a:sym typeface="+mn-lt"/>
              </a:rPr>
              <a:t>.</a:t>
            </a:r>
            <a:endParaRPr kumimoji="0" lang="zh-CN" altLang="en-US" sz="16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6" name="矩形 5"/>
          <p:cNvSpPr/>
          <p:nvPr/>
        </p:nvSpPr>
        <p:spPr>
          <a:xfrm>
            <a:off x="1767882" y="3079357"/>
            <a:ext cx="290571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Vestibulum ante ipsum</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ww</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primis in faucibus orc</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sd</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posuere</a:t>
            </a:r>
            <a:endParaRPr kumimoji="0" lang="zh-CN" altLang="en-US" sz="14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7" name="椭圆 6"/>
          <p:cNvSpPr/>
          <p:nvPr/>
        </p:nvSpPr>
        <p:spPr>
          <a:xfrm>
            <a:off x="1033687" y="3121211"/>
            <a:ext cx="439513" cy="439513"/>
          </a:xfrm>
          <a:prstGeom prst="ellipse">
            <a:avLst/>
          </a:prstGeom>
          <a:solidFill>
            <a:srgbClr val="F06C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cs typeface="+mn-ea"/>
                <a:sym typeface="+mn-lt"/>
              </a:rPr>
              <a:t>1</a:t>
            </a:r>
            <a:endParaRPr kumimoji="0" lang="zh-CN" altLang="en-US" sz="1800" b="0" i="0" u="none" strike="noStrike" kern="1200" cap="none" spc="0" normalizeH="0" baseline="0" noProof="0" dirty="0">
              <a:ln>
                <a:noFill/>
              </a:ln>
              <a:solidFill>
                <a:schemeClr val="bg1"/>
              </a:solidFill>
              <a:effectLst/>
              <a:uLnTx/>
              <a:uFillTx/>
              <a:cs typeface="+mn-ea"/>
              <a:sym typeface="+mn-lt"/>
            </a:endParaRPr>
          </a:p>
        </p:txBody>
      </p:sp>
      <p:sp>
        <p:nvSpPr>
          <p:cNvPr id="8" name="矩形 7"/>
          <p:cNvSpPr/>
          <p:nvPr/>
        </p:nvSpPr>
        <p:spPr>
          <a:xfrm>
            <a:off x="1767882" y="4092378"/>
            <a:ext cx="290571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Vestibulum ante ipsum</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ww</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primis in faucibus orc</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sd</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posuere</a:t>
            </a:r>
            <a:endParaRPr kumimoji="0" lang="zh-CN" altLang="en-US" sz="14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9" name="椭圆 8"/>
          <p:cNvSpPr/>
          <p:nvPr/>
        </p:nvSpPr>
        <p:spPr>
          <a:xfrm>
            <a:off x="1033687" y="4134232"/>
            <a:ext cx="439513" cy="439513"/>
          </a:xfrm>
          <a:prstGeom prst="ellipse">
            <a:avLst/>
          </a:prstGeom>
          <a:solidFill>
            <a:srgbClr val="9688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cs typeface="+mn-ea"/>
                <a:sym typeface="+mn-lt"/>
              </a:rPr>
              <a:t>2</a:t>
            </a:r>
            <a:endParaRPr kumimoji="0" lang="zh-CN" altLang="en-US" sz="1800" b="0" i="0" u="none" strike="noStrike" kern="1200" cap="none" spc="0" normalizeH="0" baseline="0" noProof="0" dirty="0">
              <a:ln>
                <a:noFill/>
              </a:ln>
              <a:solidFill>
                <a:schemeClr val="bg1"/>
              </a:solidFill>
              <a:effectLst/>
              <a:uLnTx/>
              <a:uFillTx/>
              <a:cs typeface="+mn-ea"/>
              <a:sym typeface="+mn-lt"/>
            </a:endParaRPr>
          </a:p>
        </p:txBody>
      </p:sp>
      <p:sp>
        <p:nvSpPr>
          <p:cNvPr id="10" name="矩形 9"/>
          <p:cNvSpPr/>
          <p:nvPr/>
        </p:nvSpPr>
        <p:spPr>
          <a:xfrm>
            <a:off x="1767882" y="5105399"/>
            <a:ext cx="290571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Vestibulum ante ipsum</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ww</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primis in faucibus orc</a:t>
            </a:r>
            <a:r>
              <a:rPr kumimoji="0" lang="en-US" altLang="zh-CN" sz="1400" b="0" i="0" u="none" strike="noStrike" kern="0" cap="none" spc="0" normalizeH="0" baseline="0" noProof="0" dirty="0" err="1">
                <a:ln>
                  <a:noFill/>
                </a:ln>
                <a:solidFill>
                  <a:srgbClr val="E7E6E6">
                    <a:lumMod val="25000"/>
                  </a:srgbClr>
                </a:solidFill>
                <a:effectLst/>
                <a:uLnTx/>
                <a:uFillTx/>
                <a:cs typeface="+mn-ea"/>
                <a:sym typeface="+mn-lt"/>
              </a:rPr>
              <a:t>sd</a:t>
            </a:r>
            <a:r>
              <a:rPr kumimoji="0" lang="zh-CN" altLang="en-US" sz="1400" b="0" i="0" u="none" strike="noStrike" kern="0" cap="none" spc="0" normalizeH="0" baseline="0" noProof="0" dirty="0">
                <a:ln>
                  <a:noFill/>
                </a:ln>
                <a:solidFill>
                  <a:srgbClr val="E7E6E6">
                    <a:lumMod val="25000"/>
                  </a:srgbClr>
                </a:solidFill>
                <a:effectLst/>
                <a:uLnTx/>
                <a:uFillTx/>
                <a:cs typeface="+mn-ea"/>
                <a:sym typeface="+mn-lt"/>
              </a:rPr>
              <a:t> posuere</a:t>
            </a:r>
            <a:endParaRPr kumimoji="0" lang="zh-CN" altLang="en-US" sz="1400" b="0" i="0" u="none" strike="noStrike" kern="0" cap="none" spc="0" normalizeH="0" baseline="0" noProof="0" dirty="0">
              <a:ln>
                <a:noFill/>
              </a:ln>
              <a:solidFill>
                <a:srgbClr val="E7E6E6">
                  <a:lumMod val="25000"/>
                </a:srgbClr>
              </a:solidFill>
              <a:effectLst/>
              <a:uLnTx/>
              <a:uFillTx/>
              <a:cs typeface="+mn-ea"/>
              <a:sym typeface="+mn-lt"/>
            </a:endParaRPr>
          </a:p>
        </p:txBody>
      </p:sp>
      <p:sp>
        <p:nvSpPr>
          <p:cNvPr id="11" name="椭圆 10"/>
          <p:cNvSpPr/>
          <p:nvPr/>
        </p:nvSpPr>
        <p:spPr>
          <a:xfrm>
            <a:off x="1033687" y="5147253"/>
            <a:ext cx="439513" cy="439513"/>
          </a:xfrm>
          <a:prstGeom prst="ellipse">
            <a:avLst/>
          </a:prstGeom>
          <a:solidFill>
            <a:srgbClr val="57C9E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bg1"/>
                </a:solidFill>
                <a:effectLst/>
                <a:uLnTx/>
                <a:uFillTx/>
                <a:cs typeface="+mn-ea"/>
                <a:sym typeface="+mn-lt"/>
              </a:rPr>
              <a:t>3</a:t>
            </a:r>
            <a:endParaRPr kumimoji="0" lang="zh-CN" altLang="en-US" sz="18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规避和解决方法</a:t>
            </a:r>
            <a:endParaRPr lang="zh-CN" altLang="en-US" dirty="0"/>
          </a:p>
        </p:txBody>
      </p:sp>
      <p:sp>
        <p:nvSpPr>
          <p:cNvPr id="2" name="文本占位符 1"/>
          <p:cNvSpPr>
            <a:spLocks noGrp="1"/>
          </p:cNvSpPr>
          <p:nvPr>
            <p:ph type="body" idx="1"/>
          </p:nvPr>
        </p:nvSpPr>
        <p:spPr/>
        <p:txBody>
          <a:bodyPr/>
          <a:lstStyle/>
          <a:p>
            <a:r>
              <a:rPr lang="en-US" altLang="zh-CN" dirty="0"/>
              <a:t>Vestibulum ante ipsum </a:t>
            </a:r>
            <a:r>
              <a:rPr lang="en-US" altLang="zh-CN" dirty="0" err="1"/>
              <a:t>primis</a:t>
            </a:r>
            <a:r>
              <a:rPr lang="en-US" altLang="zh-CN" dirty="0"/>
              <a:t> in </a:t>
            </a:r>
            <a:r>
              <a:rPr lang="en-US" altLang="zh-CN" dirty="0" err="1"/>
              <a:t>faucibus</a:t>
            </a:r>
            <a:r>
              <a:rPr lang="en-US" altLang="zh-CN" dirty="0"/>
              <a:t> </a:t>
            </a:r>
            <a:r>
              <a:rPr lang="en-US" altLang="zh-CN" dirty="0" err="1"/>
              <a:t>orci</a:t>
            </a:r>
            <a:r>
              <a:rPr lang="en-US" altLang="zh-CN" dirty="0"/>
              <a:t> </a:t>
            </a:r>
            <a:r>
              <a:rPr lang="en-US" altLang="zh-CN" dirty="0" err="1"/>
              <a:t>luctus</a:t>
            </a:r>
            <a:r>
              <a:rPr lang="en-US" altLang="zh-CN" dirty="0"/>
              <a:t> et </a:t>
            </a:r>
            <a:r>
              <a:rPr lang="en-US" altLang="zh-CN" dirty="0" err="1"/>
              <a:t>ultrices</a:t>
            </a:r>
            <a:r>
              <a:rPr lang="en-US" altLang="zh-CN" dirty="0"/>
              <a:t> </a:t>
            </a:r>
            <a:r>
              <a:rPr lang="en-US" altLang="zh-CN" dirty="0" err="1"/>
              <a:t>posuere</a:t>
            </a:r>
            <a:r>
              <a:rPr lang="en-US" altLang="zh-CN" dirty="0"/>
              <a:t> </a:t>
            </a:r>
            <a:r>
              <a:rPr lang="en-US" altLang="zh-CN" dirty="0" err="1"/>
              <a:t>Donec</a:t>
            </a:r>
            <a:r>
              <a:rPr lang="en-US" altLang="zh-CN" dirty="0"/>
              <a:t> </a:t>
            </a:r>
            <a:r>
              <a:rPr lang="en-US" altLang="zh-CN" dirty="0" err="1"/>
              <a:t>velit</a:t>
            </a:r>
            <a:r>
              <a:rPr lang="en-US" altLang="zh-CN" dirty="0"/>
              <a:t> </a:t>
            </a:r>
            <a:r>
              <a:rPr lang="en-US" altLang="zh-CN" dirty="0" err="1"/>
              <a:t>neque</a:t>
            </a:r>
            <a:endParaRPr lang="en-US" altLang="zh-C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pic>
        <p:nvPicPr>
          <p:cNvPr id="2" name="图片 1"/>
          <p:cNvPicPr>
            <a:picLocks noChangeAspect="1"/>
          </p:cNvPicPr>
          <p:nvPr/>
        </p:nvPicPr>
        <p:blipFill>
          <a:blip r:embed="rId1"/>
          <a:stretch>
            <a:fillRect/>
          </a:stretch>
        </p:blipFill>
        <p:spPr>
          <a:xfrm>
            <a:off x="7863223" y="896470"/>
            <a:ext cx="4031742" cy="5390029"/>
          </a:xfrm>
          <a:prstGeom prst="rect">
            <a:avLst/>
          </a:prstGeom>
        </p:spPr>
      </p:pic>
      <p:sp>
        <p:nvSpPr>
          <p:cNvPr id="5" name="矩形: 圆角 4"/>
          <p:cNvSpPr/>
          <p:nvPr/>
        </p:nvSpPr>
        <p:spPr>
          <a:xfrm>
            <a:off x="1168908" y="2279650"/>
            <a:ext cx="1358900" cy="1358900"/>
          </a:xfrm>
          <a:prstGeom prst="roundRect">
            <a:avLst>
              <a:gd name="adj" fmla="val 50000"/>
            </a:avLst>
          </a:prstGeom>
          <a:solidFill>
            <a:srgbClr val="85B1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prstClr val="white"/>
                </a:solidFill>
                <a:effectLst/>
                <a:uLnTx/>
                <a:uFillTx/>
                <a:cs typeface="+mn-ea"/>
                <a:sym typeface="+mn-lt"/>
              </a:rPr>
              <a:t>A</a:t>
            </a:r>
            <a:endParaRPr kumimoji="0" lang="zh-CN" altLang="en-US" sz="6600" b="1" i="0" u="none" strike="noStrike" kern="1200" cap="none" spc="0" normalizeH="0" baseline="0" noProof="0" dirty="0">
              <a:ln>
                <a:noFill/>
              </a:ln>
              <a:solidFill>
                <a:prstClr val="white"/>
              </a:solidFill>
              <a:effectLst/>
              <a:uLnTx/>
              <a:uFillTx/>
              <a:cs typeface="+mn-ea"/>
              <a:sym typeface="+mn-lt"/>
            </a:endParaRPr>
          </a:p>
        </p:txBody>
      </p:sp>
      <p:sp>
        <p:nvSpPr>
          <p:cNvPr id="6" name="矩形 5"/>
          <p:cNvSpPr/>
          <p:nvPr/>
        </p:nvSpPr>
        <p:spPr>
          <a:xfrm>
            <a:off x="733355" y="417103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7" name="矩形 6"/>
          <p:cNvSpPr/>
          <p:nvPr/>
        </p:nvSpPr>
        <p:spPr>
          <a:xfrm>
            <a:off x="1027460" y="386326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
        <p:nvSpPr>
          <p:cNvPr id="8" name="矩形: 圆角 7"/>
          <p:cNvSpPr/>
          <p:nvPr/>
        </p:nvSpPr>
        <p:spPr>
          <a:xfrm>
            <a:off x="3778758" y="2279650"/>
            <a:ext cx="1358900" cy="1358900"/>
          </a:xfrm>
          <a:prstGeom prst="roundRect">
            <a:avLst>
              <a:gd name="adj" fmla="val 50000"/>
            </a:avLst>
          </a:prstGeom>
          <a:solidFill>
            <a:srgbClr val="FB4F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prstClr val="white"/>
                </a:solidFill>
                <a:effectLst/>
                <a:uLnTx/>
                <a:uFillTx/>
                <a:cs typeface="+mn-ea"/>
                <a:sym typeface="+mn-lt"/>
              </a:rPr>
              <a:t>B</a:t>
            </a:r>
            <a:endParaRPr kumimoji="0" lang="zh-CN" altLang="en-US" sz="6600" b="1" i="0" u="none" strike="noStrike" kern="1200" cap="none" spc="0" normalizeH="0" baseline="0" noProof="0" dirty="0">
              <a:ln>
                <a:noFill/>
              </a:ln>
              <a:solidFill>
                <a:prstClr val="white"/>
              </a:solidFill>
              <a:effectLst/>
              <a:uLnTx/>
              <a:uFillTx/>
              <a:cs typeface="+mn-ea"/>
              <a:sym typeface="+mn-lt"/>
            </a:endParaRPr>
          </a:p>
        </p:txBody>
      </p:sp>
      <p:sp>
        <p:nvSpPr>
          <p:cNvPr id="9" name="矩形 8"/>
          <p:cNvSpPr/>
          <p:nvPr/>
        </p:nvSpPr>
        <p:spPr>
          <a:xfrm>
            <a:off x="3343205" y="417103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0" name="矩形 9"/>
          <p:cNvSpPr/>
          <p:nvPr/>
        </p:nvSpPr>
        <p:spPr>
          <a:xfrm>
            <a:off x="3637310" y="386326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
        <p:nvSpPr>
          <p:cNvPr id="11" name="矩形: 圆角 10"/>
          <p:cNvSpPr/>
          <p:nvPr/>
        </p:nvSpPr>
        <p:spPr>
          <a:xfrm>
            <a:off x="6388608" y="2279650"/>
            <a:ext cx="1358900" cy="1358900"/>
          </a:xfrm>
          <a:prstGeom prst="roundRect">
            <a:avLst>
              <a:gd name="adj" fmla="val 50000"/>
            </a:avLst>
          </a:prstGeom>
          <a:solidFill>
            <a:srgbClr val="4BB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6600" b="1" dirty="0">
                <a:solidFill>
                  <a:prstClr val="white"/>
                </a:solidFill>
                <a:cs typeface="+mn-ea"/>
                <a:sym typeface="+mn-lt"/>
              </a:rPr>
              <a:t>C</a:t>
            </a:r>
            <a:endParaRPr kumimoji="0" lang="zh-CN" altLang="en-US" sz="6600" b="1" i="0" u="none" strike="noStrike" kern="1200" cap="none" spc="0" normalizeH="0" baseline="0" noProof="0" dirty="0">
              <a:ln>
                <a:noFill/>
              </a:ln>
              <a:solidFill>
                <a:prstClr val="white"/>
              </a:solidFill>
              <a:effectLst/>
              <a:uLnTx/>
              <a:uFillTx/>
              <a:cs typeface="+mn-ea"/>
              <a:sym typeface="+mn-lt"/>
            </a:endParaRPr>
          </a:p>
        </p:txBody>
      </p:sp>
      <p:sp>
        <p:nvSpPr>
          <p:cNvPr id="12" name="矩形 11"/>
          <p:cNvSpPr/>
          <p:nvPr/>
        </p:nvSpPr>
        <p:spPr>
          <a:xfrm>
            <a:off x="5953055" y="4171038"/>
            <a:ext cx="223000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cs typeface="+mn-ea"/>
                <a:sym typeface="+mn-lt"/>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cs typeface="+mn-ea"/>
                <a:sym typeface="+mn-lt"/>
              </a:rPr>
              <a:t>.</a:t>
            </a:r>
            <a:endParaRPr kumimoji="0" lang="zh-CN" altLang="en-US" sz="1400" b="0" i="0" u="none" strike="noStrike" kern="1200" cap="none" spc="0" normalizeH="0" baseline="0" noProof="0" dirty="0">
              <a:ln>
                <a:noFill/>
              </a:ln>
              <a:solidFill>
                <a:srgbClr val="E7E6E6">
                  <a:lumMod val="25000"/>
                </a:srgbClr>
              </a:solidFill>
              <a:effectLst/>
              <a:uLnTx/>
              <a:uFillTx/>
              <a:cs typeface="+mn-ea"/>
              <a:sym typeface="+mn-lt"/>
            </a:endParaRPr>
          </a:p>
        </p:txBody>
      </p:sp>
      <p:sp>
        <p:nvSpPr>
          <p:cNvPr id="13" name="矩形 12"/>
          <p:cNvSpPr/>
          <p:nvPr/>
        </p:nvSpPr>
        <p:spPr>
          <a:xfrm>
            <a:off x="6247160" y="3863261"/>
            <a:ext cx="164179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cs typeface="+mn-ea"/>
                <a:sym typeface="+mn-lt"/>
              </a:rPr>
              <a:t>ADD YOUR TEXT</a:t>
            </a:r>
            <a:endParaRPr kumimoji="0" lang="en-US" altLang="zh-CN" sz="1400" b="0" i="0" u="none" strike="noStrike" kern="0" cap="none" spc="0" normalizeH="0" baseline="0" noProof="0" dirty="0">
              <a:ln>
                <a:noFill/>
              </a:ln>
              <a:solidFill>
                <a:prstClr val="black"/>
              </a:solidFill>
              <a:effectLst/>
              <a:uLnTx/>
              <a:uFillTx/>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pic>
        <p:nvPicPr>
          <p:cNvPr id="2" name="图片 1"/>
          <p:cNvPicPr>
            <a:picLocks noChangeAspect="1"/>
          </p:cNvPicPr>
          <p:nvPr/>
        </p:nvPicPr>
        <p:blipFill rotWithShape="1">
          <a:blip r:embed="rId1"/>
          <a:srcRect b="3144"/>
          <a:stretch>
            <a:fillRect/>
          </a:stretch>
        </p:blipFill>
        <p:spPr>
          <a:xfrm>
            <a:off x="6916056" y="1168775"/>
            <a:ext cx="5275943" cy="5689225"/>
          </a:xfrm>
          <a:prstGeom prst="rect">
            <a:avLst/>
          </a:prstGeom>
        </p:spPr>
      </p:pic>
      <p:sp>
        <p:nvSpPr>
          <p:cNvPr id="5" name="矩形 4"/>
          <p:cNvSpPr/>
          <p:nvPr/>
        </p:nvSpPr>
        <p:spPr>
          <a:xfrm>
            <a:off x="801688" y="1899603"/>
            <a:ext cx="5407921"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ullamcorper sit amet ligula. Nulla quis lorem ut libero malesuada feugiat. Vestibulum ac diam sit amet quam vehiculaullamcorper sit amet ligula. Nulla quis lorem ut libero malesuada feugiatestibulum ac diam sit amet qlorem ut libero malesuada feugiatestibulum ac diam sit amet quam vehicula</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uam vehicula</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6" name="矩形 5"/>
          <p:cNvSpPr/>
          <p:nvPr/>
        </p:nvSpPr>
        <p:spPr>
          <a:xfrm>
            <a:off x="1614573" y="3429000"/>
            <a:ext cx="419763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 luctus et ultrices</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7" name="椭圆 6"/>
          <p:cNvSpPr/>
          <p:nvPr/>
        </p:nvSpPr>
        <p:spPr>
          <a:xfrm>
            <a:off x="1331812" y="3571819"/>
            <a:ext cx="237582" cy="237582"/>
          </a:xfrm>
          <a:prstGeom prst="ellipse">
            <a:avLst/>
          </a:prstGeom>
          <a:solidFill>
            <a:srgbClr val="F06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8" name="矩形 7"/>
          <p:cNvSpPr/>
          <p:nvPr/>
        </p:nvSpPr>
        <p:spPr>
          <a:xfrm>
            <a:off x="1614573" y="4159130"/>
            <a:ext cx="419763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 luctus et ultrices</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9" name="椭圆 8"/>
          <p:cNvSpPr/>
          <p:nvPr/>
        </p:nvSpPr>
        <p:spPr>
          <a:xfrm>
            <a:off x="1331812" y="4301949"/>
            <a:ext cx="237582" cy="237582"/>
          </a:xfrm>
          <a:prstGeom prst="ellipse">
            <a:avLst/>
          </a:prstGeom>
          <a:solidFill>
            <a:srgbClr val="F06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0" name="矩形 9"/>
          <p:cNvSpPr/>
          <p:nvPr/>
        </p:nvSpPr>
        <p:spPr>
          <a:xfrm>
            <a:off x="1614573" y="4884170"/>
            <a:ext cx="419763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 luctus et ultrices</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1" name="椭圆 10"/>
          <p:cNvSpPr/>
          <p:nvPr/>
        </p:nvSpPr>
        <p:spPr>
          <a:xfrm>
            <a:off x="1331812" y="5026989"/>
            <a:ext cx="237582" cy="237582"/>
          </a:xfrm>
          <a:prstGeom prst="ellipse">
            <a:avLst/>
          </a:prstGeom>
          <a:solidFill>
            <a:srgbClr val="F06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2" name="矩形 11"/>
          <p:cNvSpPr/>
          <p:nvPr/>
        </p:nvSpPr>
        <p:spPr>
          <a:xfrm>
            <a:off x="1614573" y="5609210"/>
            <a:ext cx="419763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rPr>
              <a:t>Vestibulum ante ipsum primis in faucibus orci luctus et ultrices</a:t>
            </a:r>
            <a:endParaRPr kumimoji="0" lang="zh-CN" altLang="en-US" sz="1400" b="0" i="0" u="none" strike="noStrike" kern="0" cap="none" spc="0" normalizeH="0" baseline="0" noProof="0" dirty="0">
              <a:ln>
                <a:noFill/>
              </a:ln>
              <a:solidFill>
                <a:srgbClr val="E7E6E6">
                  <a:lumMod val="25000"/>
                </a:srgbClr>
              </a:solidFill>
              <a:effectLst/>
              <a:uLnTx/>
              <a:uFillTx/>
              <a:latin typeface="Arial" panose="020B0604020202020204"/>
              <a:ea typeface="微软雅黑" panose="020B0503020204020204" charset="-122"/>
              <a:cs typeface="+mn-cs"/>
            </a:endParaRPr>
          </a:p>
        </p:txBody>
      </p:sp>
      <p:sp>
        <p:nvSpPr>
          <p:cNvPr id="13" name="椭圆 12"/>
          <p:cNvSpPr/>
          <p:nvPr/>
        </p:nvSpPr>
        <p:spPr>
          <a:xfrm>
            <a:off x="1331812" y="5752029"/>
            <a:ext cx="237582" cy="237582"/>
          </a:xfrm>
          <a:prstGeom prst="ellipse">
            <a:avLst/>
          </a:prstGeom>
          <a:solidFill>
            <a:srgbClr val="F06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7E6E6">
                  <a:lumMod val="25000"/>
                </a:srgbClr>
              </a:solidFill>
              <a:effectLst/>
              <a:uLnTx/>
              <a:uFillTx/>
              <a:latin typeface="Arial" panose="020B0604020202020204"/>
              <a:ea typeface="微软雅黑" panose="020B0503020204020204"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添加标题内容</a:t>
            </a:r>
            <a:endParaRPr lang="zh-CN" altLang="en-US" dirty="0"/>
          </a:p>
        </p:txBody>
      </p:sp>
      <p:sp>
        <p:nvSpPr>
          <p:cNvPr id="3" name="矩形: 圆角 2"/>
          <p:cNvSpPr/>
          <p:nvPr/>
        </p:nvSpPr>
        <p:spPr>
          <a:xfrm rot="2700000">
            <a:off x="4805361" y="2647948"/>
            <a:ext cx="2581276" cy="2581276"/>
          </a:xfrm>
          <a:prstGeom prst="round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5" name="椭圆 4"/>
          <p:cNvSpPr/>
          <p:nvPr/>
        </p:nvSpPr>
        <p:spPr>
          <a:xfrm>
            <a:off x="6629401" y="2676525"/>
            <a:ext cx="914400" cy="914400"/>
          </a:xfrm>
          <a:prstGeom prst="ellipse">
            <a:avLst/>
          </a:prstGeom>
          <a:solidFill>
            <a:srgbClr val="AFB3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02</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6" name="椭圆 5"/>
          <p:cNvSpPr/>
          <p:nvPr/>
        </p:nvSpPr>
        <p:spPr>
          <a:xfrm>
            <a:off x="4629151" y="2676525"/>
            <a:ext cx="914400" cy="914400"/>
          </a:xfrm>
          <a:prstGeom prst="ellipse">
            <a:avLst/>
          </a:prstGeom>
          <a:solidFill>
            <a:srgbClr val="4BB7D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01</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7" name="椭圆 6"/>
          <p:cNvSpPr/>
          <p:nvPr/>
        </p:nvSpPr>
        <p:spPr>
          <a:xfrm>
            <a:off x="6629401" y="4324350"/>
            <a:ext cx="914400" cy="914400"/>
          </a:xfrm>
          <a:prstGeom prst="ellipse">
            <a:avLst/>
          </a:prstGeom>
          <a:solidFill>
            <a:srgbClr val="FB4F5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04</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8" name="椭圆 7"/>
          <p:cNvSpPr/>
          <p:nvPr/>
        </p:nvSpPr>
        <p:spPr>
          <a:xfrm>
            <a:off x="4629151" y="4324350"/>
            <a:ext cx="914400" cy="914400"/>
          </a:xfrm>
          <a:prstGeom prst="ellipse">
            <a:avLst/>
          </a:prstGeom>
          <a:solidFill>
            <a:srgbClr val="85B1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03</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9" name="文本框 8"/>
          <p:cNvSpPr txBox="1"/>
          <p:nvPr/>
        </p:nvSpPr>
        <p:spPr>
          <a:xfrm>
            <a:off x="7921237" y="2428939"/>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0" name="矩形 9"/>
          <p:cNvSpPr/>
          <p:nvPr/>
        </p:nvSpPr>
        <p:spPr>
          <a:xfrm>
            <a:off x="7921237" y="2762905"/>
            <a:ext cx="353733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1" name="文本框 10"/>
          <p:cNvSpPr txBox="1"/>
          <p:nvPr/>
        </p:nvSpPr>
        <p:spPr>
          <a:xfrm>
            <a:off x="7921237" y="4239820"/>
            <a:ext cx="19538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2" name="矩形 11"/>
          <p:cNvSpPr/>
          <p:nvPr/>
        </p:nvSpPr>
        <p:spPr>
          <a:xfrm>
            <a:off x="7921237" y="4573786"/>
            <a:ext cx="353733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3" name="文本框 12"/>
          <p:cNvSpPr txBox="1"/>
          <p:nvPr/>
        </p:nvSpPr>
        <p:spPr>
          <a:xfrm>
            <a:off x="2316893" y="2428939"/>
            <a:ext cx="19538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4" name="矩形 13"/>
          <p:cNvSpPr/>
          <p:nvPr/>
        </p:nvSpPr>
        <p:spPr>
          <a:xfrm>
            <a:off x="733423" y="2762905"/>
            <a:ext cx="3537338" cy="7386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5" name="文本框 14"/>
          <p:cNvSpPr txBox="1"/>
          <p:nvPr/>
        </p:nvSpPr>
        <p:spPr>
          <a:xfrm>
            <a:off x="2316893" y="4239820"/>
            <a:ext cx="19538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ADD TEXTE HERE</a:t>
            </a:r>
            <a:endParaRPr kumimoji="0" lang="zh-CN" altLang="en-US" sz="16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16" name="矩形 15"/>
          <p:cNvSpPr/>
          <p:nvPr/>
        </p:nvSpPr>
        <p:spPr>
          <a:xfrm>
            <a:off x="733423" y="4573786"/>
            <a:ext cx="3537338" cy="7386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Using default text is a simple way to create t default text is a simple way to create the. he. </a:t>
            </a:r>
            <a:endParaRPr kumimoji="0" lang="zh-CN" altLang="en-US" sz="14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1998" r="8831" b="8582"/>
          <a:stretch>
            <a:fillRect/>
          </a:stretch>
        </p:blipFill>
        <p:spPr>
          <a:xfrm>
            <a:off x="4199958" y="1661059"/>
            <a:ext cx="3792084" cy="4754256"/>
          </a:xfrm>
          <a:prstGeom prst="rect">
            <a:avLst/>
          </a:prstGeom>
        </p:spPr>
      </p:pic>
      <p:sp>
        <p:nvSpPr>
          <p:cNvPr id="4" name="标题 3"/>
          <p:cNvSpPr>
            <a:spLocks noGrp="1"/>
          </p:cNvSpPr>
          <p:nvPr>
            <p:ph type="title"/>
          </p:nvPr>
        </p:nvSpPr>
        <p:spPr/>
        <p:txBody>
          <a:bodyPr/>
          <a:lstStyle/>
          <a:p>
            <a:r>
              <a:rPr lang="zh-CN" altLang="en-US" dirty="0"/>
              <a:t>添加标题内容</a:t>
            </a:r>
            <a:endParaRPr lang="zh-CN" altLang="en-US" dirty="0"/>
          </a:p>
        </p:txBody>
      </p:sp>
      <p:sp>
        <p:nvSpPr>
          <p:cNvPr id="6" name="矩形 5"/>
          <p:cNvSpPr/>
          <p:nvPr/>
        </p:nvSpPr>
        <p:spPr>
          <a:xfrm>
            <a:off x="6346082" y="2060623"/>
            <a:ext cx="39708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7" name="矩形 6"/>
          <p:cNvSpPr/>
          <p:nvPr/>
        </p:nvSpPr>
        <p:spPr>
          <a:xfrm>
            <a:off x="6346082" y="1792829"/>
            <a:ext cx="309500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8" name="矩形 7"/>
          <p:cNvSpPr/>
          <p:nvPr/>
        </p:nvSpPr>
        <p:spPr>
          <a:xfrm>
            <a:off x="7992042" y="3371890"/>
            <a:ext cx="39708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9" name="矩形 8"/>
          <p:cNvSpPr/>
          <p:nvPr/>
        </p:nvSpPr>
        <p:spPr>
          <a:xfrm>
            <a:off x="7992042" y="3104096"/>
            <a:ext cx="309500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10" name="矩形 9"/>
          <p:cNvSpPr/>
          <p:nvPr/>
        </p:nvSpPr>
        <p:spPr>
          <a:xfrm>
            <a:off x="990653" y="2877910"/>
            <a:ext cx="397081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Vestibulum ante ipsum primis in faucibus orci luctus et ultrices posuere cubilia Curae</a:t>
            </a:r>
            <a:r>
              <a:rPr kumimoji="0" lang="en-US" altLang="zh-CN"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t>
            </a:r>
            <a:endParaRPr kumimoji="0" lang="zh-CN" altLang="en-US" sz="14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
        <p:nvSpPr>
          <p:cNvPr id="11" name="矩形 10"/>
          <p:cNvSpPr/>
          <p:nvPr/>
        </p:nvSpPr>
        <p:spPr>
          <a:xfrm>
            <a:off x="1866465" y="2610116"/>
            <a:ext cx="309500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rPr>
              <a:t>ADD YOUR TEXT</a:t>
            </a:r>
            <a:endParaRPr kumimoji="0" lang="zh-CN" altLang="en-US" sz="1600" b="0" i="0" u="none" strike="noStrike" kern="1200" cap="none" spc="0" normalizeH="0" baseline="0" noProof="0" dirty="0">
              <a:ln>
                <a:noFill/>
              </a:ln>
              <a:solidFill>
                <a:srgbClr val="E7E6E6">
                  <a:lumMod val="25000"/>
                </a:srgbClr>
              </a:solidFill>
              <a:effectLst/>
              <a:uLnTx/>
              <a:uFillTx/>
              <a:latin typeface="微软雅黑" panose="020B0503020204020204" charset="-122"/>
              <a:ea typeface="微软雅黑" panose="020B0503020204020204" charset="-122"/>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2065338"/>
            <a:ext cx="9144000" cy="2387600"/>
          </a:xfrm>
        </p:spPr>
        <p:txBody>
          <a:bodyPr>
            <a:normAutofit/>
          </a:bodyPr>
          <a:lstStyle/>
          <a:p>
            <a:pPr>
              <a:lnSpc>
                <a:spcPct val="120000"/>
              </a:lnSpc>
            </a:pPr>
            <a:r>
              <a:rPr lang="zh-CN" altLang="en-US" sz="4400" b="1" dirty="0">
                <a:latin typeface="+mn-ea"/>
                <a:ea typeface="+mn-ea"/>
              </a:rPr>
              <a:t>努力就有进步</a:t>
            </a:r>
            <a:br>
              <a:rPr lang="en-US" altLang="zh-CN" sz="4400" b="1" dirty="0">
                <a:latin typeface="+mn-ea"/>
                <a:ea typeface="+mn-ea"/>
              </a:rPr>
            </a:br>
            <a:r>
              <a:rPr lang="zh-CN" altLang="en-US" sz="4400" b="1" dirty="0">
                <a:latin typeface="+mn-ea"/>
                <a:ea typeface="+mn-ea"/>
              </a:rPr>
              <a:t>加油</a:t>
            </a:r>
            <a:endParaRPr lang="zh-CN" altLang="en-US" sz="4400" b="1" dirty="0">
              <a:latin typeface="+mn-ea"/>
              <a:ea typeface="+mn-ea"/>
            </a:endParaRPr>
          </a:p>
        </p:txBody>
      </p:sp>
      <p:sp>
        <p:nvSpPr>
          <p:cNvPr id="9" name="文本框 8"/>
          <p:cNvSpPr txBox="1"/>
          <p:nvPr/>
        </p:nvSpPr>
        <p:spPr>
          <a:xfrm>
            <a:off x="5160935" y="2057997"/>
            <a:ext cx="2084235" cy="517852"/>
          </a:xfrm>
          <a:custGeom>
            <a:avLst/>
            <a:gdLst/>
            <a:ahLst/>
            <a:cxnLst/>
            <a:rect l="l" t="t" r="r" b="b"/>
            <a:pathLst>
              <a:path w="2084235" h="517852">
                <a:moveTo>
                  <a:pt x="1591347" y="438271"/>
                </a:moveTo>
                <a:lnTo>
                  <a:pt x="1797920" y="438271"/>
                </a:lnTo>
                <a:lnTo>
                  <a:pt x="1797920" y="514087"/>
                </a:lnTo>
                <a:lnTo>
                  <a:pt x="1591347" y="514087"/>
                </a:lnTo>
                <a:close/>
                <a:moveTo>
                  <a:pt x="2038071" y="421052"/>
                </a:moveTo>
                <a:cubicBezTo>
                  <a:pt x="2045854" y="421052"/>
                  <a:pt x="2053407" y="423063"/>
                  <a:pt x="2060730" y="427085"/>
                </a:cubicBezTo>
                <a:cubicBezTo>
                  <a:pt x="2068053" y="431106"/>
                  <a:pt x="2073776" y="436937"/>
                  <a:pt x="2077898" y="444578"/>
                </a:cubicBezTo>
                <a:cubicBezTo>
                  <a:pt x="2082019" y="452218"/>
                  <a:pt x="2084131" y="460236"/>
                  <a:pt x="2084232" y="468631"/>
                </a:cubicBezTo>
                <a:cubicBezTo>
                  <a:pt x="2084334" y="477026"/>
                  <a:pt x="2082345" y="484895"/>
                  <a:pt x="2078266" y="492238"/>
                </a:cubicBezTo>
                <a:cubicBezTo>
                  <a:pt x="2074270" y="499430"/>
                  <a:pt x="2068585" y="505228"/>
                  <a:pt x="2061211" y="509632"/>
                </a:cubicBezTo>
                <a:cubicBezTo>
                  <a:pt x="2053836" y="514037"/>
                  <a:pt x="2046123" y="516240"/>
                  <a:pt x="2038071" y="516240"/>
                </a:cubicBezTo>
                <a:cubicBezTo>
                  <a:pt x="2029870" y="516240"/>
                  <a:pt x="2022094" y="514043"/>
                  <a:pt x="2014742" y="509650"/>
                </a:cubicBezTo>
                <a:cubicBezTo>
                  <a:pt x="2007391" y="505256"/>
                  <a:pt x="2001755" y="499443"/>
                  <a:pt x="1997836" y="492210"/>
                </a:cubicBezTo>
                <a:cubicBezTo>
                  <a:pt x="1993918" y="484977"/>
                  <a:pt x="1991958" y="476987"/>
                  <a:pt x="1991958" y="468241"/>
                </a:cubicBezTo>
                <a:cubicBezTo>
                  <a:pt x="1991958" y="460094"/>
                  <a:pt x="1994024" y="452190"/>
                  <a:pt x="1998156" y="444526"/>
                </a:cubicBezTo>
                <a:cubicBezTo>
                  <a:pt x="2002288" y="436863"/>
                  <a:pt x="2007990" y="431035"/>
                  <a:pt x="2015263" y="427042"/>
                </a:cubicBezTo>
                <a:cubicBezTo>
                  <a:pt x="2022536" y="423049"/>
                  <a:pt x="2030139" y="421052"/>
                  <a:pt x="2038071" y="421052"/>
                </a:cubicBezTo>
                <a:close/>
                <a:moveTo>
                  <a:pt x="1101702" y="364302"/>
                </a:moveTo>
                <a:lnTo>
                  <a:pt x="1115324" y="423320"/>
                </a:lnTo>
                <a:cubicBezTo>
                  <a:pt x="1117490" y="433433"/>
                  <a:pt x="1119532" y="439664"/>
                  <a:pt x="1121448" y="442012"/>
                </a:cubicBezTo>
                <a:cubicBezTo>
                  <a:pt x="1123365" y="444360"/>
                  <a:pt x="1126193" y="445534"/>
                  <a:pt x="1129931" y="445534"/>
                </a:cubicBezTo>
                <a:lnTo>
                  <a:pt x="1150760" y="445534"/>
                </a:lnTo>
                <a:lnTo>
                  <a:pt x="1150760" y="507630"/>
                </a:lnTo>
                <a:lnTo>
                  <a:pt x="1101145" y="507630"/>
                </a:lnTo>
                <a:cubicBezTo>
                  <a:pt x="1085029" y="507630"/>
                  <a:pt x="1074138" y="504219"/>
                  <a:pt x="1068470" y="497396"/>
                </a:cubicBezTo>
                <a:cubicBezTo>
                  <a:pt x="1062801" y="490573"/>
                  <a:pt x="1058620" y="480806"/>
                  <a:pt x="1055924" y="468095"/>
                </a:cubicBezTo>
                <a:lnTo>
                  <a:pt x="1034581" y="365271"/>
                </a:lnTo>
                <a:close/>
                <a:moveTo>
                  <a:pt x="886786" y="364285"/>
                </a:moveTo>
                <a:lnTo>
                  <a:pt x="955703" y="364285"/>
                </a:lnTo>
                <a:lnTo>
                  <a:pt x="928529" y="461531"/>
                </a:lnTo>
                <a:cubicBezTo>
                  <a:pt x="921529" y="484606"/>
                  <a:pt x="914379" y="498596"/>
                  <a:pt x="907078" y="503501"/>
                </a:cubicBezTo>
                <a:cubicBezTo>
                  <a:pt x="899778" y="508406"/>
                  <a:pt x="885636" y="510859"/>
                  <a:pt x="864653" y="510859"/>
                </a:cubicBezTo>
                <a:lnTo>
                  <a:pt x="828767" y="510859"/>
                </a:lnTo>
                <a:lnTo>
                  <a:pt x="828767" y="448492"/>
                </a:lnTo>
                <a:lnTo>
                  <a:pt x="845552" y="448492"/>
                </a:lnTo>
                <a:cubicBezTo>
                  <a:pt x="851821" y="448492"/>
                  <a:pt x="855684" y="448323"/>
                  <a:pt x="857142" y="447984"/>
                </a:cubicBezTo>
                <a:cubicBezTo>
                  <a:pt x="858599" y="447645"/>
                  <a:pt x="861559" y="440873"/>
                  <a:pt x="866021" y="427668"/>
                </a:cubicBezTo>
                <a:close/>
                <a:moveTo>
                  <a:pt x="1030765" y="162716"/>
                </a:moveTo>
                <a:lnTo>
                  <a:pt x="1030765" y="195592"/>
                </a:lnTo>
                <a:lnTo>
                  <a:pt x="1061056" y="195592"/>
                </a:lnTo>
                <a:cubicBezTo>
                  <a:pt x="1066379" y="195592"/>
                  <a:pt x="1069306" y="195369"/>
                  <a:pt x="1069837" y="194921"/>
                </a:cubicBezTo>
                <a:cubicBezTo>
                  <a:pt x="1070369" y="194474"/>
                  <a:pt x="1070635" y="192222"/>
                  <a:pt x="1070635" y="188166"/>
                </a:cubicBezTo>
                <a:lnTo>
                  <a:pt x="1070635" y="162716"/>
                </a:lnTo>
                <a:close/>
                <a:moveTo>
                  <a:pt x="912121" y="162716"/>
                </a:moveTo>
                <a:lnTo>
                  <a:pt x="912121" y="195592"/>
                </a:lnTo>
                <a:lnTo>
                  <a:pt x="956291" y="195592"/>
                </a:lnTo>
                <a:lnTo>
                  <a:pt x="956291" y="162716"/>
                </a:lnTo>
                <a:close/>
                <a:moveTo>
                  <a:pt x="645008" y="160889"/>
                </a:moveTo>
                <a:lnTo>
                  <a:pt x="774907" y="160889"/>
                </a:lnTo>
                <a:lnTo>
                  <a:pt x="774907" y="417391"/>
                </a:lnTo>
                <a:cubicBezTo>
                  <a:pt x="774907" y="431968"/>
                  <a:pt x="775394" y="439765"/>
                  <a:pt x="776369" y="440781"/>
                </a:cubicBezTo>
                <a:cubicBezTo>
                  <a:pt x="777343" y="441797"/>
                  <a:pt x="778523" y="442305"/>
                  <a:pt x="779906" y="442305"/>
                </a:cubicBezTo>
                <a:lnTo>
                  <a:pt x="819836" y="442305"/>
                </a:lnTo>
                <a:lnTo>
                  <a:pt x="819836" y="514893"/>
                </a:lnTo>
                <a:lnTo>
                  <a:pt x="749503" y="514893"/>
                </a:lnTo>
                <a:cubicBezTo>
                  <a:pt x="729972" y="514893"/>
                  <a:pt x="716631" y="510551"/>
                  <a:pt x="709479" y="501866"/>
                </a:cubicBezTo>
                <a:cubicBezTo>
                  <a:pt x="702327" y="493180"/>
                  <a:pt x="698180" y="484504"/>
                  <a:pt x="697037" y="475836"/>
                </a:cubicBezTo>
                <a:cubicBezTo>
                  <a:pt x="695893" y="467168"/>
                  <a:pt x="695322" y="459883"/>
                  <a:pt x="695322" y="453980"/>
                </a:cubicBezTo>
                <a:lnTo>
                  <a:pt x="695322" y="238047"/>
                </a:lnTo>
                <a:lnTo>
                  <a:pt x="645008" y="238047"/>
                </a:lnTo>
                <a:close/>
                <a:moveTo>
                  <a:pt x="1371757" y="90612"/>
                </a:moveTo>
                <a:lnTo>
                  <a:pt x="1371757" y="426163"/>
                </a:lnTo>
                <a:lnTo>
                  <a:pt x="1380795" y="426163"/>
                </a:lnTo>
                <a:cubicBezTo>
                  <a:pt x="1381647" y="426163"/>
                  <a:pt x="1382290" y="424331"/>
                  <a:pt x="1382724" y="420666"/>
                </a:cubicBezTo>
                <a:cubicBezTo>
                  <a:pt x="1383159" y="417002"/>
                  <a:pt x="1383376" y="414834"/>
                  <a:pt x="1383376" y="414162"/>
                </a:cubicBezTo>
                <a:lnTo>
                  <a:pt x="1383376" y="90612"/>
                </a:lnTo>
                <a:close/>
                <a:moveTo>
                  <a:pt x="1030765" y="77968"/>
                </a:moveTo>
                <a:lnTo>
                  <a:pt x="1030765" y="106810"/>
                </a:lnTo>
                <a:lnTo>
                  <a:pt x="1070635" y="106810"/>
                </a:lnTo>
                <a:lnTo>
                  <a:pt x="1070635" y="77968"/>
                </a:lnTo>
                <a:close/>
                <a:moveTo>
                  <a:pt x="912121" y="77968"/>
                </a:moveTo>
                <a:lnTo>
                  <a:pt x="912121" y="106810"/>
                </a:lnTo>
                <a:lnTo>
                  <a:pt x="956291" y="106810"/>
                </a:lnTo>
                <a:lnTo>
                  <a:pt x="956291" y="77968"/>
                </a:lnTo>
                <a:close/>
                <a:moveTo>
                  <a:pt x="2036083" y="13940"/>
                </a:moveTo>
                <a:cubicBezTo>
                  <a:pt x="2047687" y="13836"/>
                  <a:pt x="2058036" y="17871"/>
                  <a:pt x="2067129" y="26046"/>
                </a:cubicBezTo>
                <a:cubicBezTo>
                  <a:pt x="2076223" y="34221"/>
                  <a:pt x="2081016" y="43822"/>
                  <a:pt x="2081508" y="54848"/>
                </a:cubicBezTo>
                <a:cubicBezTo>
                  <a:pt x="2081999" y="65874"/>
                  <a:pt x="2081608" y="76403"/>
                  <a:pt x="2080333" y="86436"/>
                </a:cubicBezTo>
                <a:cubicBezTo>
                  <a:pt x="2079035" y="95886"/>
                  <a:pt x="2077081" y="113308"/>
                  <a:pt x="2074470" y="138701"/>
                </a:cubicBezTo>
                <a:cubicBezTo>
                  <a:pt x="2071859" y="164095"/>
                  <a:pt x="2068675" y="193420"/>
                  <a:pt x="2064919" y="226677"/>
                </a:cubicBezTo>
                <a:cubicBezTo>
                  <a:pt x="2061163" y="259934"/>
                  <a:pt x="2058566" y="285232"/>
                  <a:pt x="2057129" y="302570"/>
                </a:cubicBezTo>
                <a:cubicBezTo>
                  <a:pt x="2055691" y="319909"/>
                  <a:pt x="2054486" y="331853"/>
                  <a:pt x="2053514" y="338401"/>
                </a:cubicBezTo>
                <a:cubicBezTo>
                  <a:pt x="2052542" y="344950"/>
                  <a:pt x="2052010" y="349563"/>
                  <a:pt x="2051917" y="352242"/>
                </a:cubicBezTo>
                <a:cubicBezTo>
                  <a:pt x="2051824" y="354920"/>
                  <a:pt x="2050945" y="358080"/>
                  <a:pt x="2049280" y="361723"/>
                </a:cubicBezTo>
                <a:cubicBezTo>
                  <a:pt x="2047615" y="365366"/>
                  <a:pt x="2044488" y="367098"/>
                  <a:pt x="2039897" y="366918"/>
                </a:cubicBezTo>
                <a:cubicBezTo>
                  <a:pt x="2036364" y="366918"/>
                  <a:pt x="2033651" y="365026"/>
                  <a:pt x="2031757" y="361241"/>
                </a:cubicBezTo>
                <a:cubicBezTo>
                  <a:pt x="2029864" y="357457"/>
                  <a:pt x="2028761" y="353839"/>
                  <a:pt x="2028449" y="350389"/>
                </a:cubicBezTo>
                <a:lnTo>
                  <a:pt x="2026126" y="325980"/>
                </a:lnTo>
                <a:cubicBezTo>
                  <a:pt x="2025471" y="319761"/>
                  <a:pt x="2022227" y="294013"/>
                  <a:pt x="2016393" y="248736"/>
                </a:cubicBezTo>
                <a:lnTo>
                  <a:pt x="2000426" y="121547"/>
                </a:lnTo>
                <a:cubicBezTo>
                  <a:pt x="1997333" y="100995"/>
                  <a:pt x="1995418" y="86236"/>
                  <a:pt x="1994679" y="77269"/>
                </a:cubicBezTo>
                <a:cubicBezTo>
                  <a:pt x="1993940" y="68303"/>
                  <a:pt x="1993672" y="62650"/>
                  <a:pt x="1993875" y="60312"/>
                </a:cubicBezTo>
                <a:cubicBezTo>
                  <a:pt x="1994838" y="46103"/>
                  <a:pt x="1999213" y="34849"/>
                  <a:pt x="2006999" y="26548"/>
                </a:cubicBezTo>
                <a:cubicBezTo>
                  <a:pt x="2014785" y="18247"/>
                  <a:pt x="2024480" y="14045"/>
                  <a:pt x="2036083" y="13940"/>
                </a:cubicBezTo>
                <a:close/>
                <a:moveTo>
                  <a:pt x="1514398" y="9149"/>
                </a:moveTo>
                <a:lnTo>
                  <a:pt x="1589413" y="9149"/>
                </a:lnTo>
                <a:lnTo>
                  <a:pt x="1589413" y="44929"/>
                </a:lnTo>
                <a:lnTo>
                  <a:pt x="1611207" y="44929"/>
                </a:lnTo>
                <a:lnTo>
                  <a:pt x="1611207" y="118593"/>
                </a:lnTo>
                <a:lnTo>
                  <a:pt x="1589413" y="118593"/>
                </a:lnTo>
                <a:lnTo>
                  <a:pt x="1589413" y="148241"/>
                </a:lnTo>
                <a:lnTo>
                  <a:pt x="1609458" y="148241"/>
                </a:lnTo>
                <a:lnTo>
                  <a:pt x="1608836" y="119454"/>
                </a:lnTo>
                <a:lnTo>
                  <a:pt x="1680407" y="119454"/>
                </a:lnTo>
                <a:lnTo>
                  <a:pt x="1685642" y="357309"/>
                </a:lnTo>
                <a:cubicBezTo>
                  <a:pt x="1685760" y="364289"/>
                  <a:pt x="1688532" y="367780"/>
                  <a:pt x="1693960" y="367780"/>
                </a:cubicBezTo>
                <a:lnTo>
                  <a:pt x="1699234" y="367780"/>
                </a:lnTo>
                <a:lnTo>
                  <a:pt x="1703487" y="367780"/>
                </a:lnTo>
                <a:lnTo>
                  <a:pt x="1710639" y="367780"/>
                </a:lnTo>
                <a:cubicBezTo>
                  <a:pt x="1710527" y="367780"/>
                  <a:pt x="1710711" y="366896"/>
                  <a:pt x="1711190" y="365128"/>
                </a:cubicBezTo>
                <a:cubicBezTo>
                  <a:pt x="1711668" y="363360"/>
                  <a:pt x="1711988" y="360877"/>
                  <a:pt x="1712148" y="357678"/>
                </a:cubicBezTo>
                <a:lnTo>
                  <a:pt x="1713228" y="340121"/>
                </a:lnTo>
                <a:lnTo>
                  <a:pt x="1720667" y="120531"/>
                </a:lnTo>
                <a:lnTo>
                  <a:pt x="1795232" y="120531"/>
                </a:lnTo>
                <a:lnTo>
                  <a:pt x="1783034" y="368500"/>
                </a:lnTo>
                <a:cubicBezTo>
                  <a:pt x="1782482" y="377678"/>
                  <a:pt x="1781253" y="387369"/>
                  <a:pt x="1779346" y="397571"/>
                </a:cubicBezTo>
                <a:cubicBezTo>
                  <a:pt x="1777440" y="407774"/>
                  <a:pt x="1774293" y="415335"/>
                  <a:pt x="1769907" y="420252"/>
                </a:cubicBezTo>
                <a:cubicBezTo>
                  <a:pt x="1765521" y="425170"/>
                  <a:pt x="1759161" y="428721"/>
                  <a:pt x="1750828" y="430905"/>
                </a:cubicBezTo>
                <a:cubicBezTo>
                  <a:pt x="1742494" y="433089"/>
                  <a:pt x="1734210" y="434180"/>
                  <a:pt x="1725975" y="434180"/>
                </a:cubicBezTo>
                <a:lnTo>
                  <a:pt x="1703487" y="434180"/>
                </a:lnTo>
                <a:lnTo>
                  <a:pt x="1699234" y="434180"/>
                </a:lnTo>
                <a:lnTo>
                  <a:pt x="1681046" y="434180"/>
                </a:lnTo>
                <a:cubicBezTo>
                  <a:pt x="1663976" y="434180"/>
                  <a:pt x="1650459" y="431121"/>
                  <a:pt x="1640495" y="425003"/>
                </a:cubicBezTo>
                <a:cubicBezTo>
                  <a:pt x="1630530" y="418885"/>
                  <a:pt x="1624078" y="412581"/>
                  <a:pt x="1621137" y="406093"/>
                </a:cubicBezTo>
                <a:cubicBezTo>
                  <a:pt x="1618195" y="399604"/>
                  <a:pt x="1616262" y="391024"/>
                  <a:pt x="1615335" y="380353"/>
                </a:cubicBezTo>
                <a:cubicBezTo>
                  <a:pt x="1614409" y="369681"/>
                  <a:pt x="1613946" y="361458"/>
                  <a:pt x="1613946" y="355684"/>
                </a:cubicBezTo>
                <a:lnTo>
                  <a:pt x="1610941" y="216794"/>
                </a:lnTo>
                <a:lnTo>
                  <a:pt x="1591295" y="216794"/>
                </a:lnTo>
                <a:lnTo>
                  <a:pt x="1591295" y="449410"/>
                </a:lnTo>
                <a:cubicBezTo>
                  <a:pt x="1591295" y="462021"/>
                  <a:pt x="1589835" y="473314"/>
                  <a:pt x="1586913" y="483290"/>
                </a:cubicBezTo>
                <a:cubicBezTo>
                  <a:pt x="1583992" y="493266"/>
                  <a:pt x="1576184" y="501206"/>
                  <a:pt x="1563489" y="507111"/>
                </a:cubicBezTo>
                <a:cubicBezTo>
                  <a:pt x="1550793" y="513017"/>
                  <a:pt x="1530969" y="515969"/>
                  <a:pt x="1504014" y="515969"/>
                </a:cubicBezTo>
                <a:lnTo>
                  <a:pt x="1460860" y="515969"/>
                </a:lnTo>
                <a:lnTo>
                  <a:pt x="1460860" y="443922"/>
                </a:lnTo>
                <a:lnTo>
                  <a:pt x="1503208" y="443922"/>
                </a:lnTo>
                <a:cubicBezTo>
                  <a:pt x="1507061" y="443922"/>
                  <a:pt x="1509735" y="443064"/>
                  <a:pt x="1511230" y="441347"/>
                </a:cubicBezTo>
                <a:cubicBezTo>
                  <a:pt x="1512725" y="439631"/>
                  <a:pt x="1513627" y="436842"/>
                  <a:pt x="1513935" y="432980"/>
                </a:cubicBezTo>
                <a:cubicBezTo>
                  <a:pt x="1514244" y="429118"/>
                  <a:pt x="1514398" y="425447"/>
                  <a:pt x="1514398" y="421965"/>
                </a:cubicBezTo>
                <a:lnTo>
                  <a:pt x="1514398" y="380513"/>
                </a:lnTo>
                <a:lnTo>
                  <a:pt x="1508618" y="390479"/>
                </a:lnTo>
                <a:cubicBezTo>
                  <a:pt x="1506272" y="393459"/>
                  <a:pt x="1503673" y="395810"/>
                  <a:pt x="1500820" y="397533"/>
                </a:cubicBezTo>
                <a:cubicBezTo>
                  <a:pt x="1495115" y="400979"/>
                  <a:pt x="1487211" y="402701"/>
                  <a:pt x="1477110" y="402701"/>
                </a:cubicBezTo>
                <a:lnTo>
                  <a:pt x="1458120" y="402701"/>
                </a:lnTo>
                <a:lnTo>
                  <a:pt x="1458120" y="441606"/>
                </a:lnTo>
                <a:cubicBezTo>
                  <a:pt x="1458120" y="461175"/>
                  <a:pt x="1454569" y="475127"/>
                  <a:pt x="1447466" y="483463"/>
                </a:cubicBezTo>
                <a:cubicBezTo>
                  <a:pt x="1440363" y="491800"/>
                  <a:pt x="1431169" y="496925"/>
                  <a:pt x="1419884" y="498839"/>
                </a:cubicBezTo>
                <a:cubicBezTo>
                  <a:pt x="1408599" y="500752"/>
                  <a:pt x="1399874" y="501709"/>
                  <a:pt x="1393709" y="501709"/>
                </a:cubicBezTo>
                <a:lnTo>
                  <a:pt x="1297012" y="501709"/>
                </a:lnTo>
                <a:lnTo>
                  <a:pt x="1297012" y="15066"/>
                </a:lnTo>
                <a:lnTo>
                  <a:pt x="1458120" y="15066"/>
                </a:lnTo>
                <a:lnTo>
                  <a:pt x="1458120" y="321238"/>
                </a:lnTo>
                <a:lnTo>
                  <a:pt x="1459355" y="321238"/>
                </a:lnTo>
                <a:cubicBezTo>
                  <a:pt x="1461153" y="321238"/>
                  <a:pt x="1462657" y="320442"/>
                  <a:pt x="1463866" y="318848"/>
                </a:cubicBezTo>
                <a:cubicBezTo>
                  <a:pt x="1465075" y="317255"/>
                  <a:pt x="1466850" y="313031"/>
                  <a:pt x="1469191" y="306176"/>
                </a:cubicBezTo>
                <a:lnTo>
                  <a:pt x="1514398" y="170549"/>
                </a:lnTo>
                <a:lnTo>
                  <a:pt x="1514398" y="118593"/>
                </a:lnTo>
                <a:lnTo>
                  <a:pt x="1463283" y="118593"/>
                </a:lnTo>
                <a:lnTo>
                  <a:pt x="1463283" y="44929"/>
                </a:lnTo>
                <a:lnTo>
                  <a:pt x="1514398" y="44929"/>
                </a:lnTo>
                <a:close/>
                <a:moveTo>
                  <a:pt x="646894" y="9149"/>
                </a:moveTo>
                <a:lnTo>
                  <a:pt x="810150" y="9149"/>
                </a:lnTo>
                <a:lnTo>
                  <a:pt x="810150" y="80927"/>
                </a:lnTo>
                <a:lnTo>
                  <a:pt x="646894" y="80927"/>
                </a:lnTo>
                <a:close/>
                <a:moveTo>
                  <a:pt x="1668771" y="8073"/>
                </a:moveTo>
                <a:lnTo>
                  <a:pt x="1737440" y="8073"/>
                </a:lnTo>
                <a:lnTo>
                  <a:pt x="1748472" y="36859"/>
                </a:lnTo>
                <a:lnTo>
                  <a:pt x="1793885" y="36859"/>
                </a:lnTo>
                <a:lnTo>
                  <a:pt x="1793885" y="110523"/>
                </a:lnTo>
                <a:lnTo>
                  <a:pt x="1612870" y="110523"/>
                </a:lnTo>
                <a:lnTo>
                  <a:pt x="1612870" y="36859"/>
                </a:lnTo>
                <a:lnTo>
                  <a:pt x="1660968" y="36859"/>
                </a:lnTo>
                <a:close/>
                <a:moveTo>
                  <a:pt x="834413" y="8073"/>
                </a:moveTo>
                <a:lnTo>
                  <a:pt x="1147532" y="8073"/>
                </a:lnTo>
                <a:lnTo>
                  <a:pt x="1147532" y="194623"/>
                </a:lnTo>
                <a:cubicBezTo>
                  <a:pt x="1147532" y="209450"/>
                  <a:pt x="1146502" y="220345"/>
                  <a:pt x="1144442" y="227309"/>
                </a:cubicBezTo>
                <a:cubicBezTo>
                  <a:pt x="1142383" y="234274"/>
                  <a:pt x="1137855" y="242064"/>
                  <a:pt x="1130860" y="250681"/>
                </a:cubicBezTo>
                <a:cubicBezTo>
                  <a:pt x="1123864" y="259297"/>
                  <a:pt x="1106963" y="263605"/>
                  <a:pt x="1080157" y="263605"/>
                </a:cubicBezTo>
                <a:lnTo>
                  <a:pt x="1030765" y="263605"/>
                </a:lnTo>
                <a:lnTo>
                  <a:pt x="1030765" y="281686"/>
                </a:lnTo>
                <a:lnTo>
                  <a:pt x="1150760" y="281686"/>
                </a:lnTo>
                <a:lnTo>
                  <a:pt x="1150760" y="349163"/>
                </a:lnTo>
                <a:lnTo>
                  <a:pt x="1030765" y="349163"/>
                </a:lnTo>
                <a:lnTo>
                  <a:pt x="1030765" y="517852"/>
                </a:lnTo>
                <a:lnTo>
                  <a:pt x="956291" y="517852"/>
                </a:lnTo>
                <a:lnTo>
                  <a:pt x="956291" y="349163"/>
                </a:lnTo>
                <a:lnTo>
                  <a:pt x="828767" y="349163"/>
                </a:lnTo>
                <a:lnTo>
                  <a:pt x="828767" y="281686"/>
                </a:lnTo>
                <a:lnTo>
                  <a:pt x="956291" y="281686"/>
                </a:lnTo>
                <a:lnTo>
                  <a:pt x="956291" y="263605"/>
                </a:lnTo>
                <a:lnTo>
                  <a:pt x="834413" y="263605"/>
                </a:lnTo>
                <a:close/>
                <a:moveTo>
                  <a:pt x="143131" y="0"/>
                </a:moveTo>
                <a:lnTo>
                  <a:pt x="236170" y="0"/>
                </a:lnTo>
                <a:lnTo>
                  <a:pt x="236170" y="115420"/>
                </a:lnTo>
                <a:lnTo>
                  <a:pt x="498485" y="115420"/>
                </a:lnTo>
                <a:lnTo>
                  <a:pt x="498485" y="192848"/>
                </a:lnTo>
                <a:lnTo>
                  <a:pt x="236170" y="192848"/>
                </a:lnTo>
                <a:lnTo>
                  <a:pt x="236170" y="435042"/>
                </a:lnTo>
                <a:lnTo>
                  <a:pt x="502520" y="435042"/>
                </a:lnTo>
                <a:lnTo>
                  <a:pt x="502520" y="512471"/>
                </a:lnTo>
                <a:lnTo>
                  <a:pt x="0" y="512471"/>
                </a:lnTo>
                <a:lnTo>
                  <a:pt x="0" y="435042"/>
                </a:lnTo>
                <a:lnTo>
                  <a:pt x="143131" y="435042"/>
                </a:lnTo>
                <a:close/>
              </a:path>
            </a:pathLst>
          </a:custGeom>
          <a:solidFill>
            <a:srgbClr val="F06CA8"/>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dist"/>
            <a:endParaRPr lang="zh-CN" altLang="en-US" sz="4400" b="1" dirty="0">
              <a:solidFill>
                <a:srgbClr val="F06CA8"/>
              </a:solidFill>
              <a:latin typeface="汉仪综艺体简" panose="02010609000101010101" pitchFamily="49" charset="-122"/>
              <a:ea typeface="汉仪综艺体简" panose="02010609000101010101" pitchFamily="49"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5125</Words>
  <Application>WPS 演示</Application>
  <PresentationFormat>宽屏</PresentationFormat>
  <Paragraphs>229</Paragraphs>
  <Slides>16</Slides>
  <Notes>0</Notes>
  <HiddenSlides>3</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vt:i4>
      </vt:variant>
    </vt:vector>
  </HeadingPairs>
  <TitlesOfParts>
    <vt:vector size="28" baseType="lpstr">
      <vt:lpstr>Arial</vt:lpstr>
      <vt:lpstr>宋体</vt:lpstr>
      <vt:lpstr>Wingdings</vt:lpstr>
      <vt:lpstr>汉仪综艺体简</vt:lpstr>
      <vt:lpstr>Segoe UI</vt:lpstr>
      <vt:lpstr>Arial</vt:lpstr>
      <vt:lpstr>Microsoft JhengHei</vt:lpstr>
      <vt:lpstr>微软雅黑</vt:lpstr>
      <vt:lpstr>Wingdings 2</vt:lpstr>
      <vt:lpstr>Arial Unicode MS</vt:lpstr>
      <vt:lpstr>Calibri</vt:lpstr>
      <vt:lpstr>Office 主题​​</vt:lpstr>
      <vt:lpstr>主题班会 教育课件</vt:lpstr>
      <vt:lpstr>班会的主题内容</vt:lpstr>
      <vt:lpstr>添加标题内容</vt:lpstr>
      <vt:lpstr>添加标题内容</vt:lpstr>
      <vt:lpstr>添加标题内容</vt:lpstr>
      <vt:lpstr>添加标题内容</vt:lpstr>
      <vt:lpstr>遇到的问题和思考</vt:lpstr>
      <vt:lpstr>添加标题内容</vt:lpstr>
      <vt:lpstr>添加标题内容</vt:lpstr>
      <vt:lpstr>添加标题内容</vt:lpstr>
      <vt:lpstr>规避和解决方法</vt:lpstr>
      <vt:lpstr>添加标题内容</vt:lpstr>
      <vt:lpstr>添加标题内容</vt:lpstr>
      <vt:lpstr>添加标题内容</vt:lpstr>
      <vt:lpstr>添加标题内容</vt:lpstr>
      <vt:lpstr>努力就有进步 加油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Ann Jo</dc:creator>
  <cp:lastModifiedBy>admin</cp:lastModifiedBy>
  <cp:revision>25</cp:revision>
  <dcterms:created xsi:type="dcterms:W3CDTF">2018-07-10T07:19:00Z</dcterms:created>
  <dcterms:modified xsi:type="dcterms:W3CDTF">2018-09-05T07:50:41Z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