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05" r:id="rId2"/>
    <p:sldId id="258" r:id="rId3"/>
    <p:sldId id="259" r:id="rId4"/>
    <p:sldId id="260" r:id="rId5"/>
    <p:sldId id="261" r:id="rId6"/>
    <p:sldId id="310" r:id="rId7"/>
    <p:sldId id="307" r:id="rId8"/>
    <p:sldId id="308" r:id="rId9"/>
    <p:sldId id="309" r:id="rId10"/>
    <p:sldId id="265" r:id="rId11"/>
    <p:sldId id="266" r:id="rId12"/>
    <p:sldId id="334" r:id="rId13"/>
    <p:sldId id="335" r:id="rId14"/>
    <p:sldId id="336" r:id="rId15"/>
    <p:sldId id="311" r:id="rId16"/>
    <p:sldId id="312" r:id="rId17"/>
    <p:sldId id="313" r:id="rId18"/>
    <p:sldId id="314" r:id="rId19"/>
    <p:sldId id="315" r:id="rId20"/>
    <p:sldId id="316" r:id="rId21"/>
    <p:sldId id="321" r:id="rId22"/>
    <p:sldId id="317" r:id="rId23"/>
    <p:sldId id="318" r:id="rId24"/>
    <p:sldId id="320" r:id="rId25"/>
    <p:sldId id="319" r:id="rId26"/>
    <p:sldId id="322" r:id="rId27"/>
    <p:sldId id="323" r:id="rId28"/>
    <p:sldId id="324" r:id="rId29"/>
    <p:sldId id="325" r:id="rId30"/>
    <p:sldId id="262" r:id="rId31"/>
    <p:sldId id="326" r:id="rId32"/>
    <p:sldId id="327" r:id="rId33"/>
    <p:sldId id="328" r:id="rId34"/>
    <p:sldId id="329" r:id="rId35"/>
    <p:sldId id="331" r:id="rId36"/>
    <p:sldId id="332" r:id="rId37"/>
    <p:sldId id="333" r:id="rId38"/>
    <p:sldId id="304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pos="74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2" d="100"/>
          <a:sy n="52" d="100"/>
        </p:scale>
        <p:origin x="1044" y="60"/>
      </p:cViewPr>
      <p:guideLst>
        <p:guide orient="horz" pos="2205"/>
        <p:guide pos="3840"/>
        <p:guide pos="257"/>
        <p:guide pos="74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44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85752-6A6F-4DC5-AA91-3600EF313747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397A6-E476-4935-ACD7-4F545B224C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984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056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880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755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61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309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245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29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07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255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363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219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47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52012-0737-4A5C-8AFA-F4587CB0CD48}" type="datetimeFigureOut">
              <a:rPr lang="zh-CN" altLang="en-US" smtClean="0"/>
              <a:t>2018-09-01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28EE1-770E-4B64-9E27-32C91E01C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27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4.xml"/><Relationship Id="rId5" Type="http://schemas.openxmlformats.org/officeDocument/2006/relationships/audio" Target="../media/media1.mp3"/><Relationship Id="rId4" Type="http://schemas.microsoft.com/office/2007/relationships/media" Target="../media/media1.mp3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10.jp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15.jp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tags" Target="../tags/tag63.xml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5" Type="http://schemas.openxmlformats.org/officeDocument/2006/relationships/tags" Target="../tags/tag55.xml"/><Relationship Id="rId10" Type="http://schemas.openxmlformats.org/officeDocument/2006/relationships/tags" Target="../tags/tag60.xml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-图片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5" t="6798" r="3789" b="31904"/>
          <a:stretch/>
        </p:blipFill>
        <p:spPr>
          <a:xfrm>
            <a:off x="0" y="0"/>
            <a:ext cx="12236450" cy="6858000"/>
          </a:xfrm>
          <a:prstGeom prst="rect">
            <a:avLst/>
          </a:prstGeom>
        </p:spPr>
      </p:pic>
      <p:sp>
        <p:nvSpPr>
          <p:cNvPr id="7" name="PA-文本框 6"/>
          <p:cNvSpPr txBox="1"/>
          <p:nvPr>
            <p:custDataLst>
              <p:tags r:id="rId2"/>
            </p:custDataLst>
          </p:nvPr>
        </p:nvSpPr>
        <p:spPr>
          <a:xfrm>
            <a:off x="2464236" y="1417551"/>
            <a:ext cx="7263527" cy="2902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婚礼</a:t>
            </a:r>
            <a:r>
              <a:rPr lang="zh-CN" altLang="en-US" sz="1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快闪</a:t>
            </a:r>
            <a:endParaRPr lang="en-US" altLang="zh-CN" sz="13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PA-矩形 7"/>
          <p:cNvSpPr/>
          <p:nvPr>
            <p:custDataLst>
              <p:tags r:id="rId3"/>
            </p:custDataLst>
          </p:nvPr>
        </p:nvSpPr>
        <p:spPr>
          <a:xfrm>
            <a:off x="2464237" y="4461030"/>
            <a:ext cx="72635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8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8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A-我怎么这么好看">
            <a:hlinkClick r:id="" action="ppaction://media"/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79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8">
            <a:extLst>
              <a:ext uri="{FF2B5EF4-FFF2-40B4-BE49-F238E27FC236}">
                <a16:creationId xmlns:a16="http://schemas.microsoft.com/office/drawing/2014/main" xmlns="" id="{81394CB3-EE98-462D-990A-8D4A3E4B0B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52513" y="2337018"/>
            <a:ext cx="1016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115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8543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8">
            <a:extLst>
              <a:ext uri="{FF2B5EF4-FFF2-40B4-BE49-F238E27FC236}">
                <a16:creationId xmlns:a16="http://schemas.microsoft.com/office/drawing/2014/main" xmlns="" id="{81394CB3-EE98-462D-990A-8D4A3E4B0B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1613118"/>
            <a:ext cx="10160000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115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结婚啦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813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8">
            <a:extLst>
              <a:ext uri="{FF2B5EF4-FFF2-40B4-BE49-F238E27FC236}">
                <a16:creationId xmlns:a16="http://schemas.microsoft.com/office/drawing/2014/main" xmlns="" id="{81394CB3-EE98-462D-990A-8D4A3E4B0B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6000" y="2321004"/>
            <a:ext cx="10160000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准备好</a:t>
            </a:r>
            <a:endParaRPr lang="zh-CN" altLang="en-US" sz="13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2069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8">
            <a:extLst>
              <a:ext uri="{FF2B5EF4-FFF2-40B4-BE49-F238E27FC236}">
                <a16:creationId xmlns:a16="http://schemas.microsoft.com/office/drawing/2014/main" xmlns="" id="{81394CB3-EE98-462D-990A-8D4A3E4B0B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54350" y="2625804"/>
            <a:ext cx="6083300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尖叫声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6335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8">
            <a:extLst>
              <a:ext uri="{FF2B5EF4-FFF2-40B4-BE49-F238E27FC236}">
                <a16:creationId xmlns:a16="http://schemas.microsoft.com/office/drawing/2014/main" xmlns="" id="{81394CB3-EE98-462D-990A-8D4A3E4B0B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54350" y="2625804"/>
            <a:ext cx="6083300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呐喊</a:t>
            </a:r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3732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97113" y="2321004"/>
            <a:ext cx="7620000" cy="30469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9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一起嗨起来</a:t>
            </a:r>
            <a:endParaRPr lang="en-US" altLang="zh-CN" sz="96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9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！！！</a:t>
            </a:r>
            <a:endParaRPr lang="zh-CN" altLang="en-US" sz="9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569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8">
            <a:extLst>
              <a:ext uri="{FF2B5EF4-FFF2-40B4-BE49-F238E27FC236}">
                <a16:creationId xmlns:a16="http://schemas.microsoft.com/office/drawing/2014/main" xmlns="" id="{81394CB3-EE98-462D-990A-8D4A3E4B0B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937000" y="2534489"/>
            <a:ext cx="4318000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8759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70100" y="2807683"/>
            <a:ext cx="8229600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9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介绍一下新娘</a:t>
            </a:r>
            <a:endParaRPr lang="zh-CN" altLang="en-US" sz="9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88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35425" y="2534489"/>
            <a:ext cx="3978275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千万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533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别眨眼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4680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292" y="1649730"/>
            <a:ext cx="3701416" cy="370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27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对不起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7810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放错了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3334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矩形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-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4" b="16171"/>
          <a:stretch/>
        </p:blipFill>
        <p:spPr>
          <a:xfrm>
            <a:off x="587375" y="584200"/>
            <a:ext cx="10945813" cy="572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07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矩形 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A-图片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7"/>
          <a:stretch/>
        </p:blipFill>
        <p:spPr>
          <a:xfrm>
            <a:off x="587374" y="584200"/>
            <a:ext cx="10945813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51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矩形 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-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7"/>
          <a:stretch/>
        </p:blipFill>
        <p:spPr>
          <a:xfrm>
            <a:off x="587374" y="558800"/>
            <a:ext cx="6590240" cy="5740400"/>
          </a:xfrm>
          <a:prstGeom prst="rect">
            <a:avLst/>
          </a:prstGeom>
        </p:spPr>
      </p:pic>
      <p:pic>
        <p:nvPicPr>
          <p:cNvPr id="5" name="PA-图片 4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6"/>
          <a:srcRect b="7932"/>
          <a:stretch/>
        </p:blipFill>
        <p:spPr>
          <a:xfrm>
            <a:off x="7190314" y="582613"/>
            <a:ext cx="4355573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19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8"/>
          <a:stretch/>
        </p:blipFill>
        <p:spPr>
          <a:xfrm>
            <a:off x="447674" y="584200"/>
            <a:ext cx="3717926" cy="5740400"/>
          </a:xfrm>
          <a:prstGeom prst="rect">
            <a:avLst/>
          </a:prstGeom>
        </p:spPr>
      </p:pic>
      <p:pic>
        <p:nvPicPr>
          <p:cNvPr id="3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14"/>
          <a:stretch/>
        </p:blipFill>
        <p:spPr>
          <a:xfrm>
            <a:off x="4260187" y="584200"/>
            <a:ext cx="3651913" cy="5740400"/>
          </a:xfrm>
          <a:prstGeom prst="rect">
            <a:avLst/>
          </a:prstGeom>
        </p:spPr>
      </p:pic>
      <p:pic>
        <p:nvPicPr>
          <p:cNvPr id="5" name="PA-图片 4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6" b="6070"/>
          <a:stretch/>
        </p:blipFill>
        <p:spPr>
          <a:xfrm>
            <a:off x="8006687" y="595313"/>
            <a:ext cx="376266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82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7120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再说说</a:t>
            </a:r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新郎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3327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1848689"/>
            <a:ext cx="7620000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不得了了</a:t>
            </a:r>
            <a:endParaRPr lang="en-US" altLang="zh-CN" sz="115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！！！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357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风流倜傥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9953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玉树凌风</a:t>
            </a:r>
            <a:endParaRPr lang="zh-CN" altLang="en-US" sz="1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7518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风趣幽默</a:t>
            </a:r>
          </a:p>
        </p:txBody>
      </p:sp>
    </p:spTree>
    <p:extLst>
      <p:ext uri="{BB962C8B-B14F-4D97-AF65-F5344CB8AC3E}">
        <p14:creationId xmlns:p14="http://schemas.microsoft.com/office/powerpoint/2010/main" val="591545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solidFill>
            <a:schemeClr val="bg1"/>
          </a:solidFill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才华横溢</a:t>
            </a:r>
            <a:endParaRPr lang="zh-CN" altLang="en-US" sz="1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7505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举世无双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420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7988" y="1721689"/>
            <a:ext cx="11290300" cy="31547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9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后无来者</a:t>
            </a:r>
            <a:endParaRPr lang="zh-CN" altLang="en-US" sz="19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5032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只此一家</a:t>
            </a:r>
          </a:p>
        </p:txBody>
      </p:sp>
    </p:spTree>
    <p:extLst>
      <p:ext uri="{BB962C8B-B14F-4D97-AF65-F5344CB8AC3E}">
        <p14:creationId xmlns:p14="http://schemas.microsoft.com/office/powerpoint/2010/main" val="971043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solidFill>
            <a:schemeClr val="bg1"/>
          </a:solidFill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别无分号</a:t>
            </a:r>
            <a:endParaRPr lang="zh-CN" altLang="en-US" sz="1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6160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3"/>
          <p:cNvSpPr txBox="1"/>
          <p:nvPr>
            <p:custDataLst>
              <p:tags r:id="rId1"/>
            </p:custDataLst>
          </p:nvPr>
        </p:nvSpPr>
        <p:spPr>
          <a:xfrm>
            <a:off x="2919147" y="2534489"/>
            <a:ext cx="635370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看照片</a:t>
            </a:r>
            <a:endParaRPr lang="zh-CN" altLang="en-US" sz="1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0961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矩形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84200"/>
            <a:ext cx="4446588" cy="5773670"/>
          </a:xfrm>
          <a:prstGeom prst="rect">
            <a:avLst/>
          </a:prstGeom>
        </p:spPr>
      </p:pic>
      <p:pic>
        <p:nvPicPr>
          <p:cNvPr id="6" name="PA-图片 5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4" r="16695"/>
          <a:stretch/>
        </p:blipFill>
        <p:spPr>
          <a:xfrm>
            <a:off x="523875" y="610360"/>
            <a:ext cx="6324601" cy="572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83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4"/>
          <a:stretch/>
        </p:blipFill>
        <p:spPr>
          <a:xfrm>
            <a:off x="401766" y="592294"/>
            <a:ext cx="3763833" cy="5743419"/>
          </a:xfrm>
          <a:prstGeom prst="rect">
            <a:avLst/>
          </a:prstGeom>
        </p:spPr>
      </p:pic>
      <p:pic>
        <p:nvPicPr>
          <p:cNvPr id="3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9"/>
          <a:stretch/>
        </p:blipFill>
        <p:spPr>
          <a:xfrm>
            <a:off x="4261232" y="595313"/>
            <a:ext cx="3663343" cy="5740400"/>
          </a:xfrm>
          <a:prstGeom prst="rect">
            <a:avLst/>
          </a:prstGeom>
        </p:spPr>
      </p:pic>
      <p:pic>
        <p:nvPicPr>
          <p:cNvPr id="5" name="PA-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208" y="595313"/>
            <a:ext cx="3735618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96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4841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我宣布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6050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4600" y="2614008"/>
            <a:ext cx="9093200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9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张无忌</a:t>
            </a:r>
            <a:r>
              <a:rPr lang="en-US" altLang="zh-CN" sz="9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9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赵 敏</a:t>
            </a:r>
            <a:endParaRPr lang="zh-CN" altLang="en-US" sz="9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9928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35425" y="2534489"/>
            <a:ext cx="3978275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婚礼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5102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7">
            <a:extLst>
              <a:ext uri="{FF2B5EF4-FFF2-40B4-BE49-F238E27FC236}">
                <a16:creationId xmlns:a16="http://schemas.microsoft.com/office/drawing/2014/main" xmlns="" id="{C7C872FB-D0C1-4487-A66B-82558CE6DC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86000" y="2534489"/>
            <a:ext cx="7620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正式开始</a:t>
            </a:r>
            <a:endParaRPr lang="zh-CN" altLang="en-US" sz="1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3801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文本框 2"/>
          <p:cNvSpPr txBox="1"/>
          <p:nvPr>
            <p:custDataLst>
              <p:tags r:id="rId1"/>
            </p:custDataLst>
          </p:nvPr>
        </p:nvSpPr>
        <p:spPr>
          <a:xfrm>
            <a:off x="3577967" y="1352398"/>
            <a:ext cx="51090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600" kern="10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使用说明</a:t>
            </a:r>
            <a:endParaRPr lang="zh-CN" altLang="zh-CN" sz="9600" kern="1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6" name="PA-组合 5"/>
          <p:cNvGrpSpPr/>
          <p:nvPr>
            <p:custDataLst>
              <p:tags r:id="rId2"/>
            </p:custDataLst>
          </p:nvPr>
        </p:nvGrpSpPr>
        <p:grpSpPr>
          <a:xfrm>
            <a:off x="541284" y="3392488"/>
            <a:ext cx="3438525" cy="2165996"/>
            <a:chOff x="952500" y="3561318"/>
            <a:chExt cx="3438525" cy="2165996"/>
          </a:xfrm>
        </p:grpSpPr>
        <p:sp>
          <p:nvSpPr>
            <p:cNvPr id="4" name="PA-矩形 3"/>
            <p:cNvSpPr/>
            <p:nvPr>
              <p:custDataLst>
                <p:tags r:id="rId11"/>
              </p:custDataLst>
            </p:nvPr>
          </p:nvSpPr>
          <p:spPr>
            <a:xfrm>
              <a:off x="1331912" y="3644900"/>
              <a:ext cx="2679700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PA-矩形 4"/>
            <p:cNvSpPr/>
            <p:nvPr>
              <p:custDataLst>
                <p:tags r:id="rId12"/>
              </p:custDataLst>
            </p:nvPr>
          </p:nvSpPr>
          <p:spPr>
            <a:xfrm>
              <a:off x="952500" y="4526985"/>
              <a:ext cx="343852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字体为：微软雅黑，如需批量替换，点击替换</a:t>
              </a:r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——</a:t>
              </a:r>
              <a:r>
                <a:rPr lang="zh-CN" altLang="en-US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替换字体即可，所有文字内容可以替换</a:t>
              </a:r>
              <a:endPara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" name="PA-矩形 1">
              <a:extLst>
                <a:ext uri="{FF2B5EF4-FFF2-40B4-BE49-F238E27FC236}">
                  <a16:creationId xmlns:a16="http://schemas.microsoft.com/office/drawing/2014/main" xmlns="" id="{B064B549-63B3-4076-AA11-F67DD50CEA29}"/>
                </a:ext>
              </a:extLst>
            </p:cNvPr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830243" y="3561318"/>
              <a:ext cx="2181369" cy="662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关于文字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PA-组合 6"/>
          <p:cNvGrpSpPr/>
          <p:nvPr>
            <p:custDataLst>
              <p:tags r:id="rId3"/>
            </p:custDataLst>
          </p:nvPr>
        </p:nvGrpSpPr>
        <p:grpSpPr>
          <a:xfrm>
            <a:off x="4427764" y="3392488"/>
            <a:ext cx="3438525" cy="2350662"/>
            <a:chOff x="952500" y="3561318"/>
            <a:chExt cx="3438525" cy="2350662"/>
          </a:xfrm>
        </p:grpSpPr>
        <p:sp>
          <p:nvSpPr>
            <p:cNvPr id="8" name="PA-矩形 7"/>
            <p:cNvSpPr/>
            <p:nvPr>
              <p:custDataLst>
                <p:tags r:id="rId8"/>
              </p:custDataLst>
            </p:nvPr>
          </p:nvSpPr>
          <p:spPr>
            <a:xfrm>
              <a:off x="1331912" y="3644900"/>
              <a:ext cx="2679700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PA-矩形 8"/>
            <p:cNvSpPr/>
            <p:nvPr>
              <p:custDataLst>
                <p:tags r:id="rId9"/>
              </p:custDataLst>
            </p:nvPr>
          </p:nvSpPr>
          <p:spPr>
            <a:xfrm>
              <a:off x="952500" y="4526985"/>
              <a:ext cx="343852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插入音乐：目前音乐是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【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我怎么这么好看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】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更换请删除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PPT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背景音乐在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PPT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首页选择喇叭符号；再将下载好音频文件，点击插入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——PC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上的音频即可插入并设置，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0" name="PA-矩形 9">
              <a:extLst>
                <a:ext uri="{FF2B5EF4-FFF2-40B4-BE49-F238E27FC236}">
                  <a16:creationId xmlns:a16="http://schemas.microsoft.com/office/drawing/2014/main" xmlns="" id="{B064B549-63B3-4076-AA11-F67DD50CEA29}"/>
                </a:ext>
              </a:extLst>
            </p:cNvPr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30243" y="3561318"/>
              <a:ext cx="2181369" cy="662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关于音乐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PA-组合 11"/>
          <p:cNvGrpSpPr/>
          <p:nvPr>
            <p:custDataLst>
              <p:tags r:id="rId4"/>
            </p:custDataLst>
          </p:nvPr>
        </p:nvGrpSpPr>
        <p:grpSpPr>
          <a:xfrm>
            <a:off x="8314244" y="3392488"/>
            <a:ext cx="3438525" cy="2027496"/>
            <a:chOff x="952500" y="3561318"/>
            <a:chExt cx="3438525" cy="2027496"/>
          </a:xfrm>
        </p:grpSpPr>
        <p:sp>
          <p:nvSpPr>
            <p:cNvPr id="13" name="PA-矩形 12"/>
            <p:cNvSpPr/>
            <p:nvPr>
              <p:custDataLst>
                <p:tags r:id="rId5"/>
              </p:custDataLst>
            </p:nvPr>
          </p:nvSpPr>
          <p:spPr>
            <a:xfrm>
              <a:off x="1331912" y="3644900"/>
              <a:ext cx="2679700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PA-矩形 13"/>
            <p:cNvSpPr/>
            <p:nvPr>
              <p:custDataLst>
                <p:tags r:id="rId6"/>
              </p:custDataLst>
            </p:nvPr>
          </p:nvSpPr>
          <p:spPr>
            <a:xfrm>
              <a:off x="952500" y="4526985"/>
              <a:ext cx="3438525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提前存好图片，然后右击图片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——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更改图片即可替换，完成修改后，可以将</a:t>
              </a:r>
              <a:r>
                <a:rPr lang="en-US" altLang="zh-CN" sz="14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ppt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导出成视频，直接使用。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5" name="PA-矩形 14">
              <a:extLst>
                <a:ext uri="{FF2B5EF4-FFF2-40B4-BE49-F238E27FC236}">
                  <a16:creationId xmlns:a16="http://schemas.microsoft.com/office/drawing/2014/main" xmlns="" id="{B064B549-63B3-4076-AA11-F67DD50CEA29}"/>
                </a:ext>
              </a:extLst>
            </p:cNvPr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520999" y="3561318"/>
              <a:ext cx="249061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关于图片视频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3004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282</Words>
  <Application>Microsoft Office PowerPoint</Application>
  <PresentationFormat>宽屏</PresentationFormat>
  <Paragraphs>42</Paragraphs>
  <Slides>38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6" baseType="lpstr">
      <vt:lpstr>Open Sans</vt:lpstr>
      <vt:lpstr>宋体</vt:lpstr>
      <vt:lpstr>微软雅黑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微软用户</cp:lastModifiedBy>
  <cp:revision>21</cp:revision>
  <dcterms:created xsi:type="dcterms:W3CDTF">2018-08-31T02:05:15Z</dcterms:created>
  <dcterms:modified xsi:type="dcterms:W3CDTF">2018-09-01T05:47:14Z</dcterms:modified>
</cp:coreProperties>
</file>