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75" r:id="rId4"/>
    <p:sldId id="273" r:id="rId5"/>
    <p:sldId id="266" r:id="rId6"/>
    <p:sldId id="272" r:id="rId7"/>
    <p:sldId id="274" r:id="rId8"/>
    <p:sldId id="268" r:id="rId9"/>
    <p:sldId id="269" r:id="rId10"/>
    <p:sldId id="270" r:id="rId11"/>
    <p:sldId id="271" r:id="rId12"/>
    <p:sldId id="264" r:id="rId13"/>
    <p:sldId id="265" r:id="rId14"/>
    <p:sldId id="267" r:id="rId15"/>
    <p:sldId id="260" r:id="rId16"/>
    <p:sldId id="261" r:id="rId17"/>
    <p:sldId id="262" r:id="rId18"/>
    <p:sldId id="257" r:id="rId19"/>
    <p:sldId id="263" r:id="rId20"/>
    <p:sldId id="258" r:id="rId21"/>
    <p:sldId id="259" r:id="rId22"/>
  </p:sldIdLst>
  <p:sldSz cx="12192000" cy="6858000"/>
  <p:notesSz cx="6858000" cy="9144000"/>
  <p:embeddedFontLst>
    <p:embeddedFont>
      <p:font typeface="汉仪南宫体简" panose="02010609000101010101" pitchFamily="49" charset="-122"/>
      <p:regular r:id="rId26"/>
    </p:embeddedFont>
    <p:embeddedFont>
      <p:font typeface="蝉羽喜山堂楷书" panose="02010609000101010101" charset="-122"/>
      <p:regular r:id="rId27"/>
    </p:embeddedFont>
    <p:embeddedFont>
      <p:font typeface="钟齐安景臣硬笔行书" panose="02000000000000000000" pitchFamily="2" charset="-122"/>
      <p:regular r:id="rId28"/>
    </p:embeddedFont>
    <p:embeddedFont>
      <p:font typeface="Calibri" panose="020F0502020204030204"/>
      <p:regular r:id="rId29"/>
      <p:bold r:id="rId30"/>
      <p:italic r:id="rId31"/>
      <p:boldItalic r:id="rId32"/>
    </p:embeddedFont>
    <p:embeddedFont>
      <p:font typeface="等线" panose="02010600030101010101" charset="-122"/>
      <p:regular r:id="rId33"/>
    </p:embeddedFont>
    <p:embeddedFont>
      <p:font typeface="米开青春日记" panose="02010800040101010101" charset="-128"/>
      <p:regular r:id="rId34"/>
    </p:embeddedFont>
    <p:embeddedFont>
      <p:font typeface="方正苏新诗柳楷简体-yolan" panose="02000000000000000000" pitchFamily="2" charset="-122"/>
      <p:regular r:id="rId35"/>
    </p:embeddedFont>
    <p:embeddedFont>
      <p:font typeface="米开浪漫情书体" panose="02000603000000000000" charset="-122"/>
      <p:regular r:id="rId36"/>
    </p:embeddedFont>
    <p:embeddedFont>
      <p:font typeface="微软雅黑" panose="020B0503020204020204" pitchFamily="34" charset="-122"/>
      <p:regular r:id="rId37"/>
    </p:embeddedFont>
    <p:embeddedFont>
      <p:font typeface="方正清刻本悦宋简体" panose="02000000000000000000" pitchFamily="2" charset="-122"/>
      <p:regular r:id="rId38"/>
    </p:embeddedFont>
    <p:embeddedFont>
      <p:font typeface="华文新魏" panose="02010800040101010101" pitchFamily="2" charset="-122"/>
      <p:regular r:id="rId39"/>
    </p:embeddedFont>
    <p:embeddedFont>
      <p:font typeface="Impact" panose="020B0806030902050204" pitchFamily="34" charset="0"/>
      <p:regular r:id="rId40"/>
    </p:embeddedFont>
    <p:embeddedFont>
      <p:font typeface="等线 Light" panose="02010600030101010101" charset="0"/>
      <p:regular r:id="rId4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B2B8"/>
    <a:srgbClr val="E2E0B0"/>
    <a:srgbClr val="DBC5CC"/>
    <a:srgbClr val="F1EEC1"/>
    <a:srgbClr val="549EB9"/>
    <a:srgbClr val="D9F1F1"/>
    <a:srgbClr val="D1CFBA"/>
    <a:srgbClr val="61739F"/>
    <a:srgbClr val="CEDC9F"/>
    <a:srgbClr val="C9EA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1" Type="http://schemas.openxmlformats.org/officeDocument/2006/relationships/font" Target="fonts/font16.fntdata"/><Relationship Id="rId40" Type="http://schemas.openxmlformats.org/officeDocument/2006/relationships/font" Target="fonts/font15.fntdata"/><Relationship Id="rId4" Type="http://schemas.openxmlformats.org/officeDocument/2006/relationships/slide" Target="slides/slide2.xml"/><Relationship Id="rId39" Type="http://schemas.openxmlformats.org/officeDocument/2006/relationships/font" Target="fonts/font14.fntdata"/><Relationship Id="rId38" Type="http://schemas.openxmlformats.org/officeDocument/2006/relationships/font" Target="fonts/font13.fntdata"/><Relationship Id="rId37" Type="http://schemas.openxmlformats.org/officeDocument/2006/relationships/font" Target="fonts/font12.fntdata"/><Relationship Id="rId36" Type="http://schemas.openxmlformats.org/officeDocument/2006/relationships/font" Target="fonts/font11.fntdata"/><Relationship Id="rId35" Type="http://schemas.openxmlformats.org/officeDocument/2006/relationships/font" Target="fonts/font10.fntdata"/><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BE57651-9087-44A5-BE23-C994DFA6C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FDA802-B4CF-4C7D-A9B2-F7779108EBD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E57651-9087-44A5-BE23-C994DFA6C83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FDA802-B4CF-4C7D-A9B2-F7779108EBD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6" name="组合 5"/>
          <p:cNvGrpSpPr/>
          <p:nvPr/>
        </p:nvGrpSpPr>
        <p:grpSpPr>
          <a:xfrm>
            <a:off x="3059560" y="1280533"/>
            <a:ext cx="1661795" cy="3490595"/>
            <a:chOff x="2919" y="1884"/>
            <a:chExt cx="2617" cy="5497"/>
          </a:xfrm>
        </p:grpSpPr>
        <p:sp>
          <p:nvSpPr>
            <p:cNvPr id="7" name="文本框 6"/>
            <p:cNvSpPr txBox="1"/>
            <p:nvPr/>
          </p:nvSpPr>
          <p:spPr>
            <a:xfrm>
              <a:off x="2919" y="1884"/>
              <a:ext cx="1398" cy="537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5400" dirty="0">
                  <a:solidFill>
                    <a:schemeClr val="tx1">
                      <a:lumMod val="50000"/>
                      <a:lumOff val="50000"/>
                    </a:schemeClr>
                  </a:solidFill>
                  <a:latin typeface="汉仪南宫体简" panose="02010609000101010101" pitchFamily="49" charset="-122"/>
                  <a:ea typeface="汉仪南宫体简" panose="02010609000101010101" pitchFamily="49" charset="-122"/>
                </a:rPr>
                <a:t>天郎气清</a:t>
              </a:r>
              <a:endParaRPr lang="zh-CN" altLang="en-US" sz="5400" dirty="0">
                <a:solidFill>
                  <a:schemeClr val="tx1">
                    <a:lumMod val="50000"/>
                    <a:lumOff val="50000"/>
                  </a:schemeClr>
                </a:solidFill>
                <a:latin typeface="汉仪南宫体简" panose="02010609000101010101" pitchFamily="49" charset="-122"/>
                <a:ea typeface="汉仪南宫体简" panose="02010609000101010101" pitchFamily="49" charset="-122"/>
              </a:endParaRPr>
            </a:p>
          </p:txBody>
        </p:sp>
        <p:cxnSp>
          <p:nvCxnSpPr>
            <p:cNvPr id="8" name="直接连接符 7"/>
            <p:cNvCxnSpPr/>
            <p:nvPr/>
          </p:nvCxnSpPr>
          <p:spPr>
            <a:xfrm>
              <a:off x="4485" y="1909"/>
              <a:ext cx="0" cy="547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653" y="4507"/>
              <a:ext cx="883" cy="28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a:solidFill>
                    <a:schemeClr val="tx1">
                      <a:lumMod val="50000"/>
                      <a:lumOff val="50000"/>
                    </a:schemeClr>
                  </a:solidFill>
                  <a:latin typeface="蝉羽喜山堂楷书" panose="02010609000101010101" charset="-122"/>
                  <a:ea typeface="蝉羽喜山堂楷书" panose="02010609000101010101" charset="-122"/>
                </a:rPr>
                <a:t>教师课件</a:t>
              </a:r>
              <a:endParaRPr lang="zh-CN" altLang="en-US" sz="2800" dirty="0">
                <a:solidFill>
                  <a:schemeClr val="tx1">
                    <a:lumMod val="50000"/>
                    <a:lumOff val="50000"/>
                  </a:schemeClr>
                </a:solidFill>
                <a:latin typeface="蝉羽喜山堂楷书" panose="02010609000101010101" charset="-122"/>
                <a:ea typeface="蝉羽喜山堂楷书" panose="02010609000101010101" charset="-122"/>
              </a:endParaRPr>
            </a:p>
          </p:txBody>
        </p:sp>
      </p:grpSp>
      <p:grpSp>
        <p:nvGrpSpPr>
          <p:cNvPr id="2" name="组合 1"/>
          <p:cNvGrpSpPr/>
          <p:nvPr/>
        </p:nvGrpSpPr>
        <p:grpSpPr>
          <a:xfrm>
            <a:off x="5133693" y="3429000"/>
            <a:ext cx="1924614" cy="583565"/>
            <a:chOff x="3936885" y="2458463"/>
            <a:chExt cx="1924614" cy="583565"/>
          </a:xfrm>
        </p:grpSpPr>
        <p:sp>
          <p:nvSpPr>
            <p:cNvPr id="11" name="文本框 10"/>
            <p:cNvSpPr txBox="1"/>
            <p:nvPr/>
          </p:nvSpPr>
          <p:spPr>
            <a:xfrm>
              <a:off x="4444179" y="2458463"/>
              <a:ext cx="1417320"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200" b="1" dirty="0">
                  <a:solidFill>
                    <a:schemeClr val="tx1">
                      <a:lumMod val="50000"/>
                      <a:lumOff val="50000"/>
                    </a:schemeClr>
                  </a:solidFill>
                  <a:latin typeface="钟齐安景臣硬笔行书" panose="02000000000000000000" pitchFamily="2" charset="-122"/>
                  <a:ea typeface="钟齐安景臣硬笔行书" panose="02000000000000000000" pitchFamily="2" charset="-122"/>
                </a:rPr>
                <a:t>XXX</a:t>
              </a:r>
              <a:endParaRPr lang="en-US" altLang="zh-CN" sz="3200" b="1" dirty="0">
                <a:solidFill>
                  <a:schemeClr val="tx1">
                    <a:lumMod val="50000"/>
                    <a:lumOff val="50000"/>
                  </a:schemeClr>
                </a:solidFill>
                <a:latin typeface="钟齐安景臣硬笔行书" panose="02000000000000000000" pitchFamily="2" charset="-122"/>
                <a:ea typeface="钟齐安景臣硬笔行书" panose="02000000000000000000" pitchFamily="2" charset="-122"/>
              </a:endParaRPr>
            </a:p>
          </p:txBody>
        </p:sp>
        <p:grpSp>
          <p:nvGrpSpPr>
            <p:cNvPr id="12" name="组合 11"/>
            <p:cNvGrpSpPr/>
            <p:nvPr/>
          </p:nvGrpSpPr>
          <p:grpSpPr>
            <a:xfrm>
              <a:off x="3936885" y="2560436"/>
              <a:ext cx="416560" cy="407670"/>
              <a:chOff x="3451225" y="4217988"/>
              <a:chExt cx="481013" cy="346075"/>
            </a:xfrm>
            <a:solidFill>
              <a:schemeClr val="tx1">
                <a:lumMod val="50000"/>
                <a:lumOff val="50000"/>
              </a:schemeClr>
            </a:solidFill>
          </p:grpSpPr>
          <p:sp>
            <p:nvSpPr>
              <p:cNvPr id="13" name="Freeform 88"/>
              <p:cNvSpPr/>
              <p:nvPr/>
            </p:nvSpPr>
            <p:spPr bwMode="auto">
              <a:xfrm>
                <a:off x="3582988" y="4217988"/>
                <a:ext cx="157163" cy="346075"/>
              </a:xfrm>
              <a:custGeom>
                <a:avLst/>
                <a:gdLst>
                  <a:gd name="T0" fmla="*/ 0 w 99"/>
                  <a:gd name="T1" fmla="*/ 173 h 218"/>
                  <a:gd name="T2" fmla="*/ 99 w 99"/>
                  <a:gd name="T3" fmla="*/ 218 h 218"/>
                  <a:gd name="T4" fmla="*/ 99 w 99"/>
                  <a:gd name="T5" fmla="*/ 0 h 218"/>
                  <a:gd name="T6" fmla="*/ 0 w 99"/>
                  <a:gd name="T7" fmla="*/ 55 h 218"/>
                  <a:gd name="T8" fmla="*/ 0 w 99"/>
                  <a:gd name="T9" fmla="*/ 173 h 218"/>
                </a:gdLst>
                <a:ahLst/>
                <a:cxnLst>
                  <a:cxn ang="0">
                    <a:pos x="T0" y="T1"/>
                  </a:cxn>
                  <a:cxn ang="0">
                    <a:pos x="T2" y="T3"/>
                  </a:cxn>
                  <a:cxn ang="0">
                    <a:pos x="T4" y="T5"/>
                  </a:cxn>
                  <a:cxn ang="0">
                    <a:pos x="T6" y="T7"/>
                  </a:cxn>
                  <a:cxn ang="0">
                    <a:pos x="T8" y="T9"/>
                  </a:cxn>
                </a:cxnLst>
                <a:rect l="0" t="0" r="r" b="b"/>
                <a:pathLst>
                  <a:path w="99" h="218">
                    <a:moveTo>
                      <a:pt x="0" y="173"/>
                    </a:moveTo>
                    <a:lnTo>
                      <a:pt x="99" y="218"/>
                    </a:lnTo>
                    <a:lnTo>
                      <a:pt x="99" y="0"/>
                    </a:lnTo>
                    <a:lnTo>
                      <a:pt x="0" y="55"/>
                    </a:lnTo>
                    <a:lnTo>
                      <a:pt x="0"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4" name="Freeform 89"/>
              <p:cNvSpPr/>
              <p:nvPr/>
            </p:nvSpPr>
            <p:spPr bwMode="auto">
              <a:xfrm>
                <a:off x="3451225" y="4305301"/>
                <a:ext cx="104775" cy="187325"/>
              </a:xfrm>
              <a:custGeom>
                <a:avLst/>
                <a:gdLst>
                  <a:gd name="T0" fmla="*/ 0 w 28"/>
                  <a:gd name="T1" fmla="*/ 7 h 50"/>
                  <a:gd name="T2" fmla="*/ 0 w 28"/>
                  <a:gd name="T3" fmla="*/ 43 h 50"/>
                  <a:gd name="T4" fmla="*/ 7 w 28"/>
                  <a:gd name="T5" fmla="*/ 50 h 50"/>
                  <a:gd name="T6" fmla="*/ 28 w 28"/>
                  <a:gd name="T7" fmla="*/ 50 h 50"/>
                  <a:gd name="T8" fmla="*/ 28 w 28"/>
                  <a:gd name="T9" fmla="*/ 0 h 50"/>
                  <a:gd name="T10" fmla="*/ 7 w 28"/>
                  <a:gd name="T11" fmla="*/ 0 h 50"/>
                  <a:gd name="T12" fmla="*/ 0 w 28"/>
                  <a:gd name="T13" fmla="*/ 7 h 50"/>
                </a:gdLst>
                <a:ahLst/>
                <a:cxnLst>
                  <a:cxn ang="0">
                    <a:pos x="T0" y="T1"/>
                  </a:cxn>
                  <a:cxn ang="0">
                    <a:pos x="T2" y="T3"/>
                  </a:cxn>
                  <a:cxn ang="0">
                    <a:pos x="T4" y="T5"/>
                  </a:cxn>
                  <a:cxn ang="0">
                    <a:pos x="T6" y="T7"/>
                  </a:cxn>
                  <a:cxn ang="0">
                    <a:pos x="T8" y="T9"/>
                  </a:cxn>
                  <a:cxn ang="0">
                    <a:pos x="T10" y="T11"/>
                  </a:cxn>
                  <a:cxn ang="0">
                    <a:pos x="T12" y="T13"/>
                  </a:cxn>
                </a:cxnLst>
                <a:rect l="0" t="0" r="r" b="b"/>
                <a:pathLst>
                  <a:path w="28" h="50">
                    <a:moveTo>
                      <a:pt x="0" y="7"/>
                    </a:moveTo>
                    <a:cubicBezTo>
                      <a:pt x="0" y="43"/>
                      <a:pt x="0" y="43"/>
                      <a:pt x="0" y="43"/>
                    </a:cubicBezTo>
                    <a:cubicBezTo>
                      <a:pt x="0" y="46"/>
                      <a:pt x="3" y="50"/>
                      <a:pt x="7" y="50"/>
                    </a:cubicBezTo>
                    <a:cubicBezTo>
                      <a:pt x="28" y="50"/>
                      <a:pt x="28" y="50"/>
                      <a:pt x="28" y="50"/>
                    </a:cubicBezTo>
                    <a:cubicBezTo>
                      <a:pt x="28" y="0"/>
                      <a:pt x="28" y="0"/>
                      <a:pt x="28" y="0"/>
                    </a:cubicBezTo>
                    <a:cubicBezTo>
                      <a:pt x="7" y="0"/>
                      <a:pt x="7" y="0"/>
                      <a:pt x="7" y="0"/>
                    </a:cubicBezTo>
                    <a:cubicBezTo>
                      <a:pt x="3" y="0"/>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5" name="Freeform 90"/>
              <p:cNvSpPr/>
              <p:nvPr/>
            </p:nvSpPr>
            <p:spPr bwMode="auto">
              <a:xfrm>
                <a:off x="3792538" y="4292601"/>
                <a:ext cx="63500" cy="173038"/>
              </a:xfrm>
              <a:custGeom>
                <a:avLst/>
                <a:gdLst>
                  <a:gd name="T0" fmla="*/ 8 w 17"/>
                  <a:gd name="T1" fmla="*/ 0 h 46"/>
                  <a:gd name="T2" fmla="*/ 0 w 17"/>
                  <a:gd name="T3" fmla="*/ 7 h 46"/>
                  <a:gd name="T4" fmla="*/ 6 w 17"/>
                  <a:gd name="T5" fmla="*/ 23 h 46"/>
                  <a:gd name="T6" fmla="*/ 0 w 17"/>
                  <a:gd name="T7" fmla="*/ 38 h 46"/>
                  <a:gd name="T8" fmla="*/ 8 w 17"/>
                  <a:gd name="T9" fmla="*/ 46 h 46"/>
                  <a:gd name="T10" fmla="*/ 17 w 17"/>
                  <a:gd name="T11" fmla="*/ 23 h 46"/>
                  <a:gd name="T12" fmla="*/ 8 w 17"/>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7" h="46">
                    <a:moveTo>
                      <a:pt x="8" y="0"/>
                    </a:moveTo>
                    <a:cubicBezTo>
                      <a:pt x="0" y="7"/>
                      <a:pt x="0" y="7"/>
                      <a:pt x="0" y="7"/>
                    </a:cubicBezTo>
                    <a:cubicBezTo>
                      <a:pt x="4" y="12"/>
                      <a:pt x="6" y="17"/>
                      <a:pt x="6" y="23"/>
                    </a:cubicBezTo>
                    <a:cubicBezTo>
                      <a:pt x="6" y="29"/>
                      <a:pt x="4" y="34"/>
                      <a:pt x="0" y="38"/>
                    </a:cubicBezTo>
                    <a:cubicBezTo>
                      <a:pt x="8" y="46"/>
                      <a:pt x="8" y="46"/>
                      <a:pt x="8" y="46"/>
                    </a:cubicBezTo>
                    <a:cubicBezTo>
                      <a:pt x="14" y="40"/>
                      <a:pt x="17" y="32"/>
                      <a:pt x="17" y="23"/>
                    </a:cubicBezTo>
                    <a:cubicBezTo>
                      <a:pt x="17" y="14"/>
                      <a:pt x="14" y="6"/>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 name="Freeform 91"/>
              <p:cNvSpPr/>
              <p:nvPr/>
            </p:nvSpPr>
            <p:spPr bwMode="auto">
              <a:xfrm>
                <a:off x="3844925" y="4240213"/>
                <a:ext cx="87313" cy="277813"/>
              </a:xfrm>
              <a:custGeom>
                <a:avLst/>
                <a:gdLst>
                  <a:gd name="T0" fmla="*/ 8 w 23"/>
                  <a:gd name="T1" fmla="*/ 0 h 74"/>
                  <a:gd name="T2" fmla="*/ 0 w 23"/>
                  <a:gd name="T3" fmla="*/ 8 h 74"/>
                  <a:gd name="T4" fmla="*/ 8 w 23"/>
                  <a:gd name="T5" fmla="*/ 20 h 74"/>
                  <a:gd name="T6" fmla="*/ 12 w 23"/>
                  <a:gd name="T7" fmla="*/ 37 h 74"/>
                  <a:gd name="T8" fmla="*/ 8 w 23"/>
                  <a:gd name="T9" fmla="*/ 53 h 74"/>
                  <a:gd name="T10" fmla="*/ 0 w 23"/>
                  <a:gd name="T11" fmla="*/ 66 h 74"/>
                  <a:gd name="T12" fmla="*/ 8 w 23"/>
                  <a:gd name="T13" fmla="*/ 74 h 74"/>
                  <a:gd name="T14" fmla="*/ 23 w 23"/>
                  <a:gd name="T15" fmla="*/ 37 h 74"/>
                  <a:gd name="T16" fmla="*/ 8 w 23"/>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74">
                    <a:moveTo>
                      <a:pt x="8" y="0"/>
                    </a:moveTo>
                    <a:cubicBezTo>
                      <a:pt x="0" y="8"/>
                      <a:pt x="0" y="8"/>
                      <a:pt x="0" y="8"/>
                    </a:cubicBezTo>
                    <a:cubicBezTo>
                      <a:pt x="3" y="11"/>
                      <a:pt x="6" y="16"/>
                      <a:pt x="8" y="20"/>
                    </a:cubicBezTo>
                    <a:cubicBezTo>
                      <a:pt x="10" y="26"/>
                      <a:pt x="12" y="31"/>
                      <a:pt x="12" y="37"/>
                    </a:cubicBezTo>
                    <a:cubicBezTo>
                      <a:pt x="12" y="43"/>
                      <a:pt x="10" y="48"/>
                      <a:pt x="8" y="53"/>
                    </a:cubicBezTo>
                    <a:cubicBezTo>
                      <a:pt x="6" y="58"/>
                      <a:pt x="3" y="62"/>
                      <a:pt x="0" y="66"/>
                    </a:cubicBezTo>
                    <a:cubicBezTo>
                      <a:pt x="8" y="74"/>
                      <a:pt x="8" y="74"/>
                      <a:pt x="8" y="74"/>
                    </a:cubicBezTo>
                    <a:cubicBezTo>
                      <a:pt x="17" y="64"/>
                      <a:pt x="23" y="51"/>
                      <a:pt x="23" y="37"/>
                    </a:cubicBezTo>
                    <a:cubicBezTo>
                      <a:pt x="23" y="23"/>
                      <a:pt x="17" y="1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l="60469" r="5859"/>
          <a:stretch>
            <a:fillRect/>
          </a:stretch>
        </p:blipFill>
        <p:spPr>
          <a:xfrm>
            <a:off x="0" y="1"/>
            <a:ext cx="4105275" cy="6857999"/>
          </a:xfrm>
          <a:prstGeom prst="rect">
            <a:avLst/>
          </a:prstGeom>
        </p:spPr>
      </p:pic>
      <p:grpSp>
        <p:nvGrpSpPr>
          <p:cNvPr id="4" name="组合 3"/>
          <p:cNvGrpSpPr/>
          <p:nvPr/>
        </p:nvGrpSpPr>
        <p:grpSpPr>
          <a:xfrm>
            <a:off x="5699289" y="1133957"/>
            <a:ext cx="5289225" cy="723900"/>
            <a:chOff x="5600700" y="1628775"/>
            <a:chExt cx="5289225" cy="723900"/>
          </a:xfrm>
        </p:grpSpPr>
        <p:grpSp>
          <p:nvGrpSpPr>
            <p:cNvPr id="5" name="组合 4"/>
            <p:cNvGrpSpPr/>
            <p:nvPr/>
          </p:nvGrpSpPr>
          <p:grpSpPr>
            <a:xfrm>
              <a:off x="5600700" y="1628775"/>
              <a:ext cx="840581" cy="723900"/>
              <a:chOff x="1495425" y="2895600"/>
              <a:chExt cx="840581" cy="723900"/>
            </a:xfrm>
          </p:grpSpPr>
          <p:grpSp>
            <p:nvGrpSpPr>
              <p:cNvPr id="7" name="组合 6"/>
              <p:cNvGrpSpPr/>
              <p:nvPr/>
            </p:nvGrpSpPr>
            <p:grpSpPr>
              <a:xfrm>
                <a:off x="1495425" y="2895600"/>
                <a:ext cx="840581" cy="723900"/>
                <a:chOff x="1495425" y="2895600"/>
                <a:chExt cx="840581" cy="723900"/>
              </a:xfrm>
            </p:grpSpPr>
            <p:sp>
              <p:nvSpPr>
                <p:cNvPr id="9" name="菱形 8"/>
                <p:cNvSpPr/>
                <p:nvPr/>
              </p:nvSpPr>
              <p:spPr>
                <a:xfrm>
                  <a:off x="1495425" y="2895600"/>
                  <a:ext cx="723900" cy="723900"/>
                </a:xfrm>
                <a:prstGeom prst="diamond">
                  <a:avLst/>
                </a:prstGeom>
                <a:solidFill>
                  <a:srgbClr val="85B2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 name="菱形 9"/>
                <p:cNvSpPr/>
                <p:nvPr/>
              </p:nvSpPr>
              <p:spPr>
                <a:xfrm>
                  <a:off x="1657350" y="2918222"/>
                  <a:ext cx="678656" cy="678656"/>
                </a:xfrm>
                <a:prstGeom prst="diamond">
                  <a:avLst/>
                </a:prstGeom>
                <a:noFill/>
                <a:ln w="12700" cap="flat" cmpd="sng" algn="ctr">
                  <a:solidFill>
                    <a:srgbClr val="85B2B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8" name="文本框 7"/>
              <p:cNvSpPr txBox="1"/>
              <p:nvPr/>
            </p:nvSpPr>
            <p:spPr>
              <a:xfrm>
                <a:off x="1589731" y="3057495"/>
                <a:ext cx="49434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01</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6" name="文本框 5"/>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i="0" u="none" strike="noStrike" kern="100" cap="none" spc="0" normalizeH="0" baseline="0" noProof="0" dirty="0">
                  <a:ln>
                    <a:noFill/>
                  </a:ln>
                  <a:solidFill>
                    <a:srgbClr val="85B2B8"/>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kumimoji="0" lang="zh-CN" altLang="en-US" sz="3200" i="0" u="none" strike="noStrike" kern="100" cap="none" spc="0" normalizeH="0" baseline="0" noProof="0" dirty="0">
                <a:ln>
                  <a:noFill/>
                </a:ln>
                <a:solidFill>
                  <a:srgbClr val="85B2B8"/>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grpSp>
      <p:grpSp>
        <p:nvGrpSpPr>
          <p:cNvPr id="34" name="组合 33"/>
          <p:cNvGrpSpPr/>
          <p:nvPr/>
        </p:nvGrpSpPr>
        <p:grpSpPr>
          <a:xfrm>
            <a:off x="5699289" y="2450932"/>
            <a:ext cx="5289225" cy="723900"/>
            <a:chOff x="5600700" y="1628775"/>
            <a:chExt cx="5289225" cy="723900"/>
          </a:xfrm>
        </p:grpSpPr>
        <p:grpSp>
          <p:nvGrpSpPr>
            <p:cNvPr id="35" name="组合 34"/>
            <p:cNvGrpSpPr/>
            <p:nvPr/>
          </p:nvGrpSpPr>
          <p:grpSpPr>
            <a:xfrm>
              <a:off x="5600700" y="1628775"/>
              <a:ext cx="840581" cy="723900"/>
              <a:chOff x="1495425" y="2895600"/>
              <a:chExt cx="840581" cy="723900"/>
            </a:xfrm>
          </p:grpSpPr>
          <p:grpSp>
            <p:nvGrpSpPr>
              <p:cNvPr id="37" name="组合 36"/>
              <p:cNvGrpSpPr/>
              <p:nvPr/>
            </p:nvGrpSpPr>
            <p:grpSpPr>
              <a:xfrm>
                <a:off x="1495425" y="2895600"/>
                <a:ext cx="840581" cy="723900"/>
                <a:chOff x="1495425" y="2895600"/>
                <a:chExt cx="840581" cy="723900"/>
              </a:xfrm>
            </p:grpSpPr>
            <p:sp>
              <p:nvSpPr>
                <p:cNvPr id="39" name="菱形 38"/>
                <p:cNvSpPr/>
                <p:nvPr/>
              </p:nvSpPr>
              <p:spPr>
                <a:xfrm>
                  <a:off x="1495425" y="2895600"/>
                  <a:ext cx="723900" cy="723900"/>
                </a:xfrm>
                <a:prstGeom prst="diamond">
                  <a:avLst/>
                </a:prstGeom>
                <a:solidFill>
                  <a:srgbClr val="85B2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0" name="菱形 39"/>
                <p:cNvSpPr/>
                <p:nvPr/>
              </p:nvSpPr>
              <p:spPr>
                <a:xfrm>
                  <a:off x="1657350" y="2918222"/>
                  <a:ext cx="678656" cy="678656"/>
                </a:xfrm>
                <a:prstGeom prst="diamond">
                  <a:avLst/>
                </a:prstGeom>
                <a:noFill/>
                <a:ln w="12700" cap="flat" cmpd="sng" algn="ctr">
                  <a:solidFill>
                    <a:srgbClr val="85B2B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38" name="文本框 37"/>
              <p:cNvSpPr txBox="1"/>
              <p:nvPr/>
            </p:nvSpPr>
            <p:spPr>
              <a:xfrm>
                <a:off x="1589731" y="3057495"/>
                <a:ext cx="49434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02</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36" name="文本框 35"/>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i="0" u="none" strike="noStrike" kern="100" cap="none" spc="0" normalizeH="0" baseline="0" noProof="0" dirty="0">
                  <a:ln>
                    <a:noFill/>
                  </a:ln>
                  <a:solidFill>
                    <a:srgbClr val="85B2B8"/>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kumimoji="0" lang="zh-CN" altLang="en-US" sz="3200" i="0" u="none" strike="noStrike" kern="100" cap="none" spc="0" normalizeH="0" baseline="0" noProof="0" dirty="0">
                <a:ln>
                  <a:noFill/>
                </a:ln>
                <a:solidFill>
                  <a:srgbClr val="85B2B8"/>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grpSp>
      <p:grpSp>
        <p:nvGrpSpPr>
          <p:cNvPr id="41" name="组合 40"/>
          <p:cNvGrpSpPr/>
          <p:nvPr/>
        </p:nvGrpSpPr>
        <p:grpSpPr>
          <a:xfrm>
            <a:off x="5699289" y="3767906"/>
            <a:ext cx="5289225" cy="723900"/>
            <a:chOff x="5600700" y="1628775"/>
            <a:chExt cx="5289225" cy="723900"/>
          </a:xfrm>
        </p:grpSpPr>
        <p:grpSp>
          <p:nvGrpSpPr>
            <p:cNvPr id="42" name="组合 41"/>
            <p:cNvGrpSpPr/>
            <p:nvPr/>
          </p:nvGrpSpPr>
          <p:grpSpPr>
            <a:xfrm>
              <a:off x="5600700" y="1628775"/>
              <a:ext cx="840581" cy="723900"/>
              <a:chOff x="1495425" y="2895600"/>
              <a:chExt cx="840581" cy="723900"/>
            </a:xfrm>
          </p:grpSpPr>
          <p:grpSp>
            <p:nvGrpSpPr>
              <p:cNvPr id="44" name="组合 43"/>
              <p:cNvGrpSpPr/>
              <p:nvPr/>
            </p:nvGrpSpPr>
            <p:grpSpPr>
              <a:xfrm>
                <a:off x="1495425" y="2895600"/>
                <a:ext cx="840581" cy="723900"/>
                <a:chOff x="1495425" y="2895600"/>
                <a:chExt cx="840581" cy="723900"/>
              </a:xfrm>
            </p:grpSpPr>
            <p:sp>
              <p:nvSpPr>
                <p:cNvPr id="46" name="菱形 45"/>
                <p:cNvSpPr/>
                <p:nvPr/>
              </p:nvSpPr>
              <p:spPr>
                <a:xfrm>
                  <a:off x="1495425" y="2895600"/>
                  <a:ext cx="723900" cy="723900"/>
                </a:xfrm>
                <a:prstGeom prst="diamond">
                  <a:avLst/>
                </a:prstGeom>
                <a:solidFill>
                  <a:srgbClr val="85B2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7" name="菱形 46"/>
                <p:cNvSpPr/>
                <p:nvPr/>
              </p:nvSpPr>
              <p:spPr>
                <a:xfrm>
                  <a:off x="1657350" y="2918222"/>
                  <a:ext cx="678656" cy="678656"/>
                </a:xfrm>
                <a:prstGeom prst="diamond">
                  <a:avLst/>
                </a:prstGeom>
                <a:noFill/>
                <a:ln w="12700" cap="flat" cmpd="sng" algn="ctr">
                  <a:solidFill>
                    <a:srgbClr val="85B2B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45" name="文本框 44"/>
              <p:cNvSpPr txBox="1"/>
              <p:nvPr/>
            </p:nvSpPr>
            <p:spPr>
              <a:xfrm>
                <a:off x="1589731" y="3057495"/>
                <a:ext cx="49434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03</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43" name="文本框 42"/>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i="0" u="none" strike="noStrike" kern="100" cap="none" spc="0" normalizeH="0" baseline="0" noProof="0" dirty="0">
                  <a:ln>
                    <a:noFill/>
                  </a:ln>
                  <a:solidFill>
                    <a:srgbClr val="85B2B8"/>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kumimoji="0" lang="zh-CN" altLang="en-US" sz="3200" i="0" u="none" strike="noStrike" kern="100" cap="none" spc="0" normalizeH="0" baseline="0" noProof="0" dirty="0">
                <a:ln>
                  <a:noFill/>
                </a:ln>
                <a:solidFill>
                  <a:srgbClr val="85B2B8"/>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grpSp>
      <p:grpSp>
        <p:nvGrpSpPr>
          <p:cNvPr id="48" name="组合 47"/>
          <p:cNvGrpSpPr/>
          <p:nvPr/>
        </p:nvGrpSpPr>
        <p:grpSpPr>
          <a:xfrm>
            <a:off x="5699289" y="5084881"/>
            <a:ext cx="5289225" cy="723900"/>
            <a:chOff x="5600700" y="1628775"/>
            <a:chExt cx="5289225" cy="723900"/>
          </a:xfrm>
        </p:grpSpPr>
        <p:grpSp>
          <p:nvGrpSpPr>
            <p:cNvPr id="49" name="组合 48"/>
            <p:cNvGrpSpPr/>
            <p:nvPr/>
          </p:nvGrpSpPr>
          <p:grpSpPr>
            <a:xfrm>
              <a:off x="5600700" y="1628775"/>
              <a:ext cx="840581" cy="723900"/>
              <a:chOff x="1495425" y="2895600"/>
              <a:chExt cx="840581" cy="723900"/>
            </a:xfrm>
          </p:grpSpPr>
          <p:grpSp>
            <p:nvGrpSpPr>
              <p:cNvPr id="51" name="组合 50"/>
              <p:cNvGrpSpPr/>
              <p:nvPr/>
            </p:nvGrpSpPr>
            <p:grpSpPr>
              <a:xfrm>
                <a:off x="1495425" y="2895600"/>
                <a:ext cx="840581" cy="723900"/>
                <a:chOff x="1495425" y="2895600"/>
                <a:chExt cx="840581" cy="723900"/>
              </a:xfrm>
            </p:grpSpPr>
            <p:sp>
              <p:nvSpPr>
                <p:cNvPr id="53" name="菱形 52"/>
                <p:cNvSpPr/>
                <p:nvPr/>
              </p:nvSpPr>
              <p:spPr>
                <a:xfrm>
                  <a:off x="1495425" y="2895600"/>
                  <a:ext cx="723900" cy="723900"/>
                </a:xfrm>
                <a:prstGeom prst="diamond">
                  <a:avLst/>
                </a:prstGeom>
                <a:solidFill>
                  <a:srgbClr val="85B2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54" name="菱形 53"/>
                <p:cNvSpPr/>
                <p:nvPr/>
              </p:nvSpPr>
              <p:spPr>
                <a:xfrm>
                  <a:off x="1657350" y="2918222"/>
                  <a:ext cx="678656" cy="678656"/>
                </a:xfrm>
                <a:prstGeom prst="diamond">
                  <a:avLst/>
                </a:prstGeom>
                <a:noFill/>
                <a:ln w="12700" cap="flat" cmpd="sng" algn="ctr">
                  <a:solidFill>
                    <a:srgbClr val="85B2B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52" name="文本框 51"/>
              <p:cNvSpPr txBox="1"/>
              <p:nvPr/>
            </p:nvSpPr>
            <p:spPr>
              <a:xfrm>
                <a:off x="1589731" y="3057495"/>
                <a:ext cx="49434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04</a:t>
                </a:r>
                <a:endParaRPr kumimoji="0" lang="zh-CN" altLang="en-US" sz="2000" b="1" i="1"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50" name="文本框 49"/>
            <p:cNvSpPr txBox="1"/>
            <p:nvPr/>
          </p:nvSpPr>
          <p:spPr>
            <a:xfrm>
              <a:off x="6486525" y="1729115"/>
              <a:ext cx="4403400" cy="583565"/>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3200" i="0" u="none" strike="noStrike" kern="100" cap="none" spc="0" normalizeH="0" baseline="0" noProof="0" dirty="0">
                  <a:ln>
                    <a:noFill/>
                  </a:ln>
                  <a:solidFill>
                    <a:srgbClr val="85B2B8"/>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kumimoji="0" lang="zh-CN" altLang="en-US" sz="3200" i="0" u="none" strike="noStrike" kern="100" cap="none" spc="0" normalizeH="0" baseline="0" noProof="0" dirty="0">
                <a:ln>
                  <a:noFill/>
                </a:ln>
                <a:solidFill>
                  <a:srgbClr val="85B2B8"/>
                </a:solidFill>
                <a:effectLst/>
                <a:uLnTx/>
                <a:uFillTx/>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grpSp>
      <p:sp>
        <p:nvSpPr>
          <p:cNvPr id="55" name="矩形 54"/>
          <p:cNvSpPr/>
          <p:nvPr/>
        </p:nvSpPr>
        <p:spPr>
          <a:xfrm>
            <a:off x="4267200" y="0"/>
            <a:ext cx="89535" cy="6858000"/>
          </a:xfrm>
          <a:prstGeom prst="rect">
            <a:avLst/>
          </a:prstGeom>
          <a:gradFill flip="none" rotWithShape="1">
            <a:gsLst>
              <a:gs pos="100000">
                <a:srgbClr val="CEDC9F"/>
              </a:gs>
              <a:gs pos="0">
                <a:srgbClr val="C9EAEF"/>
              </a:gs>
              <a:gs pos="48000">
                <a:srgbClr val="61739F"/>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631506" y="1211035"/>
            <a:ext cx="2430780" cy="1564005"/>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57" name="组合 56"/>
          <p:cNvGrpSpPr/>
          <p:nvPr/>
        </p:nvGrpSpPr>
        <p:grpSpPr>
          <a:xfrm>
            <a:off x="392250" y="1339531"/>
            <a:ext cx="2946363" cy="1350490"/>
            <a:chOff x="968204" y="2077067"/>
            <a:chExt cx="1886851" cy="1350490"/>
          </a:xfrm>
        </p:grpSpPr>
        <p:sp>
          <p:nvSpPr>
            <p:cNvPr id="58" name="矩形 57"/>
            <p:cNvSpPr/>
            <p:nvPr/>
          </p:nvSpPr>
          <p:spPr>
            <a:xfrm>
              <a:off x="968204" y="2077067"/>
              <a:ext cx="1852723" cy="768350"/>
            </a:xfrm>
            <a:prstGeom prst="rect">
              <a:avLst/>
            </a:prstGeom>
          </p:spPr>
          <p:txBody>
            <a:bodyPr wrap="square">
              <a:spAutoFit/>
            </a:bodyPr>
            <a:lstStyle/>
            <a:p>
              <a:pPr algn="ctr">
                <a:defRPr/>
              </a:pPr>
              <a:r>
                <a:rPr lang="zh-CN" altLang="en-US" sz="4400" kern="100" dirty="0">
                  <a:solidFill>
                    <a:srgbClr val="85B2B8"/>
                  </a:solidFill>
                  <a:latin typeface="米开浪漫情书体" panose="02000603000000000000" charset="-122"/>
                  <a:ea typeface="米开浪漫情书体" panose="02000603000000000000" charset="-122"/>
                  <a:cs typeface="方正苏新诗柳楷简体-yolan" panose="02000000000000000000" pitchFamily="2" charset="-122"/>
                </a:rPr>
                <a:t>目 录</a:t>
              </a:r>
              <a:endParaRPr lang="zh-CN" altLang="en-US" sz="4400" kern="100" dirty="0">
                <a:solidFill>
                  <a:srgbClr val="85B2B8"/>
                </a:solidFill>
                <a:latin typeface="米开浪漫情书体" panose="02000603000000000000" charset="-122"/>
                <a:ea typeface="米开浪漫情书体" panose="02000603000000000000" charset="-122"/>
                <a:cs typeface="方正苏新诗柳楷简体-yolan" panose="02000000000000000000" pitchFamily="2" charset="-122"/>
              </a:endParaRPr>
            </a:p>
          </p:txBody>
        </p:sp>
        <p:sp>
          <p:nvSpPr>
            <p:cNvPr id="59" name="矩形 58"/>
            <p:cNvSpPr/>
            <p:nvPr/>
          </p:nvSpPr>
          <p:spPr>
            <a:xfrm>
              <a:off x="1002332" y="2720802"/>
              <a:ext cx="1852723" cy="706755"/>
            </a:xfrm>
            <a:prstGeom prst="rect">
              <a:avLst/>
            </a:prstGeom>
          </p:spPr>
          <p:txBody>
            <a:bodyPr wrap="square">
              <a:spAutoFit/>
            </a:bodyPr>
            <a:lstStyle/>
            <a:p>
              <a:pPr algn="ctr">
                <a:defRPr/>
              </a:pPr>
              <a:r>
                <a:rPr lang="zh-CN" altLang="en-US" sz="4000" kern="100" dirty="0">
                  <a:solidFill>
                    <a:srgbClr val="85B2B8"/>
                  </a:solidFill>
                  <a:latin typeface="米开浪漫情书体" panose="02000603000000000000" charset="-122"/>
                  <a:ea typeface="米开浪漫情书体" panose="02000603000000000000" charset="-122"/>
                  <a:cs typeface="方正苏新诗柳楷简体-yolan" panose="02000000000000000000" pitchFamily="2" charset="-122"/>
                </a:rPr>
                <a:t>content</a:t>
              </a:r>
              <a:endParaRPr lang="zh-CN" altLang="en-US" sz="4000" kern="100" dirty="0">
                <a:solidFill>
                  <a:srgbClr val="85B2B8"/>
                </a:solidFill>
                <a:latin typeface="米开浪漫情书体" panose="02000603000000000000" charset="-122"/>
                <a:ea typeface="米开浪漫情书体" panose="02000603000000000000" charset="-122"/>
                <a:cs typeface="方正苏新诗柳楷简体-yolan" panose="02000000000000000000" pitchFamily="2"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54444"/>
          <a:stretch>
            <a:fillRect/>
          </a:stretch>
        </p:blipFill>
        <p:spPr>
          <a:xfrm>
            <a:off x="0" y="2000250"/>
            <a:ext cx="12192000" cy="3124199"/>
          </a:xfrm>
          <a:prstGeom prst="rect">
            <a:avLst/>
          </a:prstGeom>
        </p:spPr>
      </p:pic>
      <p:sp>
        <p:nvSpPr>
          <p:cNvPr id="5" name="矩形 4"/>
          <p:cNvSpPr/>
          <p:nvPr/>
        </p:nvSpPr>
        <p:spPr>
          <a:xfrm rot="5400000">
            <a:off x="6056947" y="-4285298"/>
            <a:ext cx="78105" cy="12191999"/>
          </a:xfrm>
          <a:prstGeom prst="rect">
            <a:avLst/>
          </a:prstGeom>
          <a:gradFill flip="none" rotWithShape="1">
            <a:gsLst>
              <a:gs pos="100000">
                <a:srgbClr val="7BB2C7"/>
              </a:gs>
              <a:gs pos="1000">
                <a:srgbClr val="9FE5FF"/>
              </a:gs>
              <a:gs pos="49000">
                <a:srgbClr val="F1EDC0"/>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6056947" y="-753428"/>
            <a:ext cx="78105" cy="12191999"/>
          </a:xfrm>
          <a:prstGeom prst="rect">
            <a:avLst/>
          </a:prstGeom>
          <a:gradFill flip="none" rotWithShape="1">
            <a:gsLst>
              <a:gs pos="100000">
                <a:srgbClr val="7BB2C7"/>
              </a:gs>
              <a:gs pos="1000">
                <a:srgbClr val="549EB9"/>
              </a:gs>
              <a:gs pos="49000">
                <a:srgbClr val="F1EDC0"/>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345690" y="3394008"/>
            <a:ext cx="7137400" cy="768350"/>
          </a:xfrm>
          <a:prstGeom prst="rect">
            <a:avLst/>
          </a:prstGeom>
        </p:spPr>
        <p:txBody>
          <a:bodyPr wrap="square">
            <a:spAutoFit/>
          </a:bodyPr>
          <a:lstStyle/>
          <a:p>
            <a:pPr algn="dist">
              <a:defRPr/>
            </a:pPr>
            <a:r>
              <a:rPr lang="zh-CN" altLang="en-US" sz="40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4400" kern="100" dirty="0">
                <a:latin typeface="米开青春日记" panose="02010800040101010101" charset="-128"/>
                <a:ea typeface="米开青春日记" panose="02010800040101010101" charset="-128"/>
                <a:cs typeface="方正苏新诗柳楷简体-yolan" panose="02000000000000000000" pitchFamily="2" charset="-122"/>
                <a:sym typeface="+mn-ea"/>
              </a:rPr>
              <a:t>请添加第一部分标题</a:t>
            </a:r>
            <a:endParaRPr lang="zh-CN" altLang="en-US" sz="4400" kern="100" dirty="0">
              <a:latin typeface="米开青春日记" panose="02010800040101010101" charset="-128"/>
              <a:ea typeface="米开青春日记" panose="02010800040101010101" charset="-128"/>
              <a:cs typeface="方正苏新诗柳楷简体-yolan" panose="02000000000000000000" pitchFamily="2" charset="-122"/>
              <a:sym typeface="+mn-ea"/>
            </a:endParaRPr>
          </a:p>
        </p:txBody>
      </p:sp>
      <p:sp>
        <p:nvSpPr>
          <p:cNvPr id="8" name="文本框 7"/>
          <p:cNvSpPr txBox="1"/>
          <p:nvPr/>
        </p:nvSpPr>
        <p:spPr>
          <a:xfrm>
            <a:off x="5025645" y="2363635"/>
            <a:ext cx="2434335" cy="646331"/>
          </a:xfrm>
          <a:prstGeom prst="rect">
            <a:avLst/>
          </a:prstGeom>
          <a:noFill/>
        </p:spPr>
        <p:txBody>
          <a:bodyPr wrap="square" rtlCol="0">
            <a:spAutoFit/>
          </a:bodyPr>
          <a:lstStyle/>
          <a:p>
            <a:pPr algn="ctr"/>
            <a:r>
              <a:rPr lang="en-US" altLang="zh-CN" sz="3600" b="1" i="1" dirty="0">
                <a:latin typeface="方正清刻本悦宋简体" panose="02000000000000000000" pitchFamily="2" charset="-122"/>
                <a:ea typeface="方正清刻本悦宋简体" panose="02000000000000000000" pitchFamily="2" charset="-122"/>
              </a:rPr>
              <a:t>Part </a:t>
            </a:r>
            <a:r>
              <a:rPr lang="en-US" altLang="zh-CN" sz="3600" b="1" dirty="0">
                <a:latin typeface="方正清刻本悦宋简体" panose="02000000000000000000" pitchFamily="2" charset="-122"/>
                <a:ea typeface="方正清刻本悦宋简体" panose="02000000000000000000" pitchFamily="2" charset="-122"/>
              </a:rPr>
              <a:t> </a:t>
            </a:r>
            <a:r>
              <a:rPr lang="en-US" altLang="zh-CN" sz="3600" b="1" i="1" dirty="0">
                <a:latin typeface="方正清刻本悦宋简体" panose="02000000000000000000" pitchFamily="2" charset="-122"/>
                <a:ea typeface="方正清刻本悦宋简体" panose="02000000000000000000" pitchFamily="2" charset="-122"/>
              </a:rPr>
              <a:t>01</a:t>
            </a:r>
            <a:endParaRPr lang="en-US" altLang="zh-CN" sz="3600" b="1" i="1" dirty="0">
              <a:latin typeface="方正清刻本悦宋简体" panose="02000000000000000000" pitchFamily="2" charset="-122"/>
              <a:ea typeface="方正清刻本悦宋简体" panose="02000000000000000000"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3575245"/>
            <a:ext cx="12192000" cy="3282754"/>
          </a:xfrm>
          <a:prstGeom prst="rect">
            <a:avLst/>
          </a:prstGeom>
          <a:effectLst/>
        </p:spPr>
      </p:pic>
      <p:pic>
        <p:nvPicPr>
          <p:cNvPr id="8" name="图片 7"/>
          <p:cNvPicPr>
            <a:picLocks noChangeAspect="1"/>
          </p:cNvPicPr>
          <p:nvPr/>
        </p:nvPicPr>
        <p:blipFill rotWithShape="1">
          <a:blip r:embed="rId2"/>
          <a:srcRect l="859" r="1874" b="65599"/>
          <a:stretch>
            <a:fillRect/>
          </a:stretch>
        </p:blipFill>
        <p:spPr>
          <a:xfrm>
            <a:off x="0" y="3386637"/>
            <a:ext cx="12192000" cy="1280975"/>
          </a:xfrm>
          <a:prstGeom prst="rect">
            <a:avLst/>
          </a:prstGeom>
        </p:spPr>
      </p:pic>
      <p:grpSp>
        <p:nvGrpSpPr>
          <p:cNvPr id="9" name="组合 8"/>
          <p:cNvGrpSpPr/>
          <p:nvPr/>
        </p:nvGrpSpPr>
        <p:grpSpPr>
          <a:xfrm>
            <a:off x="-551024" y="519621"/>
            <a:ext cx="4110990" cy="504825"/>
            <a:chOff x="-262890" y="542925"/>
            <a:chExt cx="4110990" cy="504825"/>
          </a:xfrm>
        </p:grpSpPr>
        <p:sp>
          <p:nvSpPr>
            <p:cNvPr id="10" name="矩形: 圆角 9"/>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11" name="文本框 10"/>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12" name="矩形 11"/>
          <p:cNvSpPr/>
          <p:nvPr/>
        </p:nvSpPr>
        <p:spPr>
          <a:xfrm flipH="1">
            <a:off x="519555" y="1863716"/>
            <a:ext cx="10577069" cy="15139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This template is the spring and autumn advertising This template is the spring and autumn advertising original  This template is the spring an is the spring and autumn advertising original  This template </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3" name="文本框 12"/>
          <p:cNvSpPr txBox="1"/>
          <p:nvPr/>
        </p:nvSpPr>
        <p:spPr>
          <a:xfrm>
            <a:off x="4663290" y="1307150"/>
            <a:ext cx="2499147" cy="461665"/>
          </a:xfrm>
          <a:prstGeom prst="rect">
            <a:avLst/>
          </a:prstGeom>
          <a:noFill/>
        </p:spPr>
        <p:txBody>
          <a:bodyPr wrap="square" rtlCol="0">
            <a:spAutoFit/>
          </a:bodyPr>
          <a:lstStyle/>
          <a:p>
            <a:pPr algn="dist">
              <a:defRPr/>
            </a:pPr>
            <a:r>
              <a:rPr lang="zh-CN" altLang="en-US" sz="2400" dirty="0">
                <a:latin typeface="华文新魏" panose="02010800040101010101" pitchFamily="2" charset="-122"/>
                <a:ea typeface="华文新魏" panose="02010800040101010101" pitchFamily="2" charset="-122"/>
              </a:rPr>
              <a:t>请添加二级标题</a:t>
            </a:r>
            <a:endParaRPr lang="zh-CN" altLang="en-US" sz="2400" dirty="0">
              <a:latin typeface="华文新魏" panose="02010800040101010101" pitchFamily="2" charset="-122"/>
              <a:ea typeface="华文新魏" panose="0201080004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9306"/>
          <a:stretch>
            <a:fillRect/>
          </a:stretch>
        </p:blipFill>
        <p:spPr>
          <a:xfrm>
            <a:off x="0" y="0"/>
            <a:ext cx="12192000" cy="4848225"/>
          </a:xfrm>
          <a:prstGeom prst="rect">
            <a:avLst/>
          </a:prstGeom>
        </p:spPr>
      </p:pic>
      <p:sp>
        <p:nvSpPr>
          <p:cNvPr id="4" name="矩形 3"/>
          <p:cNvSpPr/>
          <p:nvPr/>
        </p:nvSpPr>
        <p:spPr>
          <a:xfrm>
            <a:off x="1123950" y="2085974"/>
            <a:ext cx="3724275" cy="4772026"/>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848225" y="2962273"/>
            <a:ext cx="3429000" cy="3895725"/>
          </a:xfrm>
          <a:prstGeom prst="rect">
            <a:avLst/>
          </a:prstGeom>
          <a:solidFill>
            <a:srgbClr val="D1CF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flipH="1">
            <a:off x="1623192" y="3047610"/>
            <a:ext cx="2933702" cy="33606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a:t>
            </a:r>
            <a:endParaRPr lang="zh-CN" alt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7" name="矩形 6"/>
          <p:cNvSpPr/>
          <p:nvPr/>
        </p:nvSpPr>
        <p:spPr>
          <a:xfrm>
            <a:off x="2272551" y="2697300"/>
            <a:ext cx="1312765"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8" name="矩形 7"/>
          <p:cNvSpPr/>
          <p:nvPr/>
        </p:nvSpPr>
        <p:spPr>
          <a:xfrm flipH="1">
            <a:off x="5139556" y="4223205"/>
            <a:ext cx="2881464" cy="188327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9" name="矩形 8"/>
          <p:cNvSpPr/>
          <p:nvPr/>
        </p:nvSpPr>
        <p:spPr>
          <a:xfrm>
            <a:off x="5850806" y="3915428"/>
            <a:ext cx="1312765"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0" name="矩形 9"/>
          <p:cNvSpPr/>
          <p:nvPr/>
        </p:nvSpPr>
        <p:spPr>
          <a:xfrm>
            <a:off x="10982325" y="6550223"/>
            <a:ext cx="1209675" cy="30777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1725275" y="6314212"/>
            <a:ext cx="466725" cy="236011"/>
          </a:xfrm>
          <a:prstGeom prst="rect">
            <a:avLst/>
          </a:prstGeom>
          <a:solidFill>
            <a:srgbClr val="D1CF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51024" y="519621"/>
            <a:ext cx="4110990" cy="504825"/>
            <a:chOff x="-262890" y="542925"/>
            <a:chExt cx="4110990" cy="504825"/>
          </a:xfrm>
        </p:grpSpPr>
        <p:sp>
          <p:nvSpPr>
            <p:cNvPr id="13" name="矩形: 圆角 12"/>
            <p:cNvSpPr/>
            <p:nvPr/>
          </p:nvSpPr>
          <p:spPr>
            <a:xfrm>
              <a:off x="-262890" y="542925"/>
              <a:ext cx="4110990" cy="5048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4" name="文本框 13"/>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rgbClr val="549EB9"/>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rgbClr val="549EB9"/>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2"/>
          <p:cNvSpPr/>
          <p:nvPr/>
        </p:nvSpPr>
        <p:spPr>
          <a:xfrm>
            <a:off x="7465314" y="0"/>
            <a:ext cx="4809501" cy="6858000"/>
          </a:xfrm>
          <a:custGeom>
            <a:avLst/>
            <a:gdLst>
              <a:gd name="connsiteX0" fmla="*/ 0 w 4914900"/>
              <a:gd name="connsiteY0" fmla="*/ 0 h 6858000"/>
              <a:gd name="connsiteX1" fmla="*/ 4914900 w 4914900"/>
              <a:gd name="connsiteY1" fmla="*/ 0 h 6858000"/>
              <a:gd name="connsiteX2" fmla="*/ 4914900 w 4914900"/>
              <a:gd name="connsiteY2" fmla="*/ 6858000 h 6858000"/>
              <a:gd name="connsiteX3" fmla="*/ 0 w 4914900"/>
              <a:gd name="connsiteY3" fmla="*/ 6858000 h 6858000"/>
              <a:gd name="connsiteX4" fmla="*/ 0 w 4914900"/>
              <a:gd name="connsiteY4" fmla="*/ 0 h 6858000"/>
              <a:gd name="connsiteX0-1" fmla="*/ 0 w 4914900"/>
              <a:gd name="connsiteY0-2" fmla="*/ 0 h 6858000"/>
              <a:gd name="connsiteX1-3" fmla="*/ 4914900 w 4914900"/>
              <a:gd name="connsiteY1-4" fmla="*/ 0 h 6858000"/>
              <a:gd name="connsiteX2-5" fmla="*/ 4914900 w 4914900"/>
              <a:gd name="connsiteY2-6" fmla="*/ 6858000 h 6858000"/>
              <a:gd name="connsiteX3-7" fmla="*/ 0 w 4914900"/>
              <a:gd name="connsiteY3-8" fmla="*/ 6858000 h 6858000"/>
              <a:gd name="connsiteX4-9" fmla="*/ 0 w 4914900"/>
              <a:gd name="connsiteY4-10" fmla="*/ 0 h 6858000"/>
              <a:gd name="connsiteX0-11" fmla="*/ 0 w 4914900"/>
              <a:gd name="connsiteY0-12" fmla="*/ 0 h 6858000"/>
              <a:gd name="connsiteX1-13" fmla="*/ 4914900 w 4914900"/>
              <a:gd name="connsiteY1-14" fmla="*/ 0 h 6858000"/>
              <a:gd name="connsiteX2-15" fmla="*/ 4914900 w 4914900"/>
              <a:gd name="connsiteY2-16" fmla="*/ 6858000 h 6858000"/>
              <a:gd name="connsiteX3-17" fmla="*/ 0 w 4914900"/>
              <a:gd name="connsiteY3-18" fmla="*/ 6858000 h 6858000"/>
              <a:gd name="connsiteX4-19" fmla="*/ 0 w 4914900"/>
              <a:gd name="connsiteY4-2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14900" h="6858000">
                <a:moveTo>
                  <a:pt x="0" y="0"/>
                </a:moveTo>
                <a:lnTo>
                  <a:pt x="4914900" y="0"/>
                </a:lnTo>
                <a:lnTo>
                  <a:pt x="4914900" y="6858000"/>
                </a:lnTo>
                <a:lnTo>
                  <a:pt x="0" y="6858000"/>
                </a:lnTo>
                <a:cubicBezTo>
                  <a:pt x="0" y="4572000"/>
                  <a:pt x="2695575" y="2790825"/>
                  <a:pt x="0" y="0"/>
                </a:cubicBezTo>
                <a:close/>
              </a:path>
            </a:pathLst>
          </a:cu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1"/>
          <a:srcRect r="9048"/>
          <a:stretch>
            <a:fillRect/>
          </a:stretch>
        </p:blipFill>
        <p:spPr>
          <a:xfrm>
            <a:off x="7763499" y="0"/>
            <a:ext cx="4428501" cy="6858000"/>
          </a:xfrm>
          <a:prstGeom prst="rect">
            <a:avLst/>
          </a:prstGeom>
          <a:noFill/>
        </p:spPr>
      </p:pic>
      <p:grpSp>
        <p:nvGrpSpPr>
          <p:cNvPr id="12" name="组合 11"/>
          <p:cNvGrpSpPr/>
          <p:nvPr/>
        </p:nvGrpSpPr>
        <p:grpSpPr>
          <a:xfrm>
            <a:off x="-551024" y="519621"/>
            <a:ext cx="4110990" cy="504825"/>
            <a:chOff x="-262890" y="542925"/>
            <a:chExt cx="4110990" cy="504825"/>
          </a:xfrm>
        </p:grpSpPr>
        <p:sp>
          <p:nvSpPr>
            <p:cNvPr id="13" name="矩形: 圆角 12"/>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14" name="文本框 13"/>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grpSp>
        <p:nvGrpSpPr>
          <p:cNvPr id="7" name="组合 6"/>
          <p:cNvGrpSpPr/>
          <p:nvPr/>
        </p:nvGrpSpPr>
        <p:grpSpPr>
          <a:xfrm>
            <a:off x="655151" y="1643450"/>
            <a:ext cx="1438276" cy="647700"/>
            <a:chOff x="985534" y="1790700"/>
            <a:chExt cx="1438276" cy="647700"/>
          </a:xfrm>
        </p:grpSpPr>
        <p:grpSp>
          <p:nvGrpSpPr>
            <p:cNvPr id="8" name="组合 7"/>
            <p:cNvGrpSpPr/>
            <p:nvPr/>
          </p:nvGrpSpPr>
          <p:grpSpPr>
            <a:xfrm>
              <a:off x="985534" y="1790700"/>
              <a:ext cx="1438276" cy="647700"/>
              <a:chOff x="971550" y="3105150"/>
              <a:chExt cx="1438276" cy="647700"/>
            </a:xfrm>
          </p:grpSpPr>
          <p:sp>
            <p:nvSpPr>
              <p:cNvPr id="10" name="矩形 9"/>
              <p:cNvSpPr/>
              <p:nvPr/>
            </p:nvSpPr>
            <p:spPr>
              <a:xfrm>
                <a:off x="1100138" y="3105150"/>
                <a:ext cx="1181100" cy="64770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p:nvSpPr>
            <p:spPr>
              <a:xfrm>
                <a:off x="971550" y="3105150"/>
                <a:ext cx="1438276" cy="647700"/>
              </a:xfrm>
              <a:prstGeom prst="rect">
                <a:avLst/>
              </a:prstGeom>
              <a:noFill/>
              <a:ln>
                <a:solidFill>
                  <a:srgbClr val="85B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15" name="矩形 14"/>
          <p:cNvSpPr/>
          <p:nvPr/>
        </p:nvSpPr>
        <p:spPr>
          <a:xfrm flipH="1">
            <a:off x="2160715" y="1515873"/>
            <a:ext cx="5602784"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17" name="组合 16"/>
          <p:cNvGrpSpPr/>
          <p:nvPr/>
        </p:nvGrpSpPr>
        <p:grpSpPr>
          <a:xfrm>
            <a:off x="655151" y="2795547"/>
            <a:ext cx="7108348" cy="775277"/>
            <a:chOff x="687250" y="1458723"/>
            <a:chExt cx="7108348" cy="775277"/>
          </a:xfrm>
        </p:grpSpPr>
        <p:grpSp>
          <p:nvGrpSpPr>
            <p:cNvPr id="18" name="组合 17"/>
            <p:cNvGrpSpPr/>
            <p:nvPr/>
          </p:nvGrpSpPr>
          <p:grpSpPr>
            <a:xfrm>
              <a:off x="687250" y="1586300"/>
              <a:ext cx="1438276" cy="647700"/>
              <a:chOff x="985534" y="1790700"/>
              <a:chExt cx="1438276" cy="647700"/>
            </a:xfrm>
          </p:grpSpPr>
          <p:grpSp>
            <p:nvGrpSpPr>
              <p:cNvPr id="20" name="组合 19"/>
              <p:cNvGrpSpPr/>
              <p:nvPr/>
            </p:nvGrpSpPr>
            <p:grpSpPr>
              <a:xfrm>
                <a:off x="985534" y="1790700"/>
                <a:ext cx="1438276" cy="647700"/>
                <a:chOff x="971550" y="3105150"/>
                <a:chExt cx="1438276" cy="647700"/>
              </a:xfrm>
            </p:grpSpPr>
            <p:sp>
              <p:nvSpPr>
                <p:cNvPr id="22" name="矩形 21"/>
                <p:cNvSpPr/>
                <p:nvPr/>
              </p:nvSpPr>
              <p:spPr>
                <a:xfrm>
                  <a:off x="1100138" y="3105150"/>
                  <a:ext cx="1181100" cy="64770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971550" y="3105150"/>
                  <a:ext cx="1438276" cy="647700"/>
                </a:xfrm>
                <a:prstGeom prst="rect">
                  <a:avLst/>
                </a:prstGeom>
                <a:noFill/>
                <a:ln>
                  <a:solidFill>
                    <a:srgbClr val="85B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19" name="矩形 18"/>
            <p:cNvSpPr/>
            <p:nvPr/>
          </p:nvSpPr>
          <p:spPr>
            <a:xfrm flipH="1">
              <a:off x="2192814" y="1458723"/>
              <a:ext cx="5602784"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24" name="组合 23"/>
          <p:cNvGrpSpPr/>
          <p:nvPr/>
        </p:nvGrpSpPr>
        <p:grpSpPr>
          <a:xfrm>
            <a:off x="655151" y="4075221"/>
            <a:ext cx="7108348" cy="775277"/>
            <a:chOff x="687250" y="1458723"/>
            <a:chExt cx="7108348" cy="775277"/>
          </a:xfrm>
        </p:grpSpPr>
        <p:grpSp>
          <p:nvGrpSpPr>
            <p:cNvPr id="25" name="组合 24"/>
            <p:cNvGrpSpPr/>
            <p:nvPr/>
          </p:nvGrpSpPr>
          <p:grpSpPr>
            <a:xfrm>
              <a:off x="687250" y="1586300"/>
              <a:ext cx="1438276" cy="647700"/>
              <a:chOff x="985534" y="1790700"/>
              <a:chExt cx="1438276" cy="647700"/>
            </a:xfrm>
          </p:grpSpPr>
          <p:grpSp>
            <p:nvGrpSpPr>
              <p:cNvPr id="27" name="组合 26"/>
              <p:cNvGrpSpPr/>
              <p:nvPr/>
            </p:nvGrpSpPr>
            <p:grpSpPr>
              <a:xfrm>
                <a:off x="985534" y="1790700"/>
                <a:ext cx="1438276" cy="647700"/>
                <a:chOff x="971550" y="3105150"/>
                <a:chExt cx="1438276" cy="647700"/>
              </a:xfrm>
            </p:grpSpPr>
            <p:sp>
              <p:nvSpPr>
                <p:cNvPr id="29" name="矩形 28"/>
                <p:cNvSpPr/>
                <p:nvPr/>
              </p:nvSpPr>
              <p:spPr>
                <a:xfrm>
                  <a:off x="1100138" y="3105150"/>
                  <a:ext cx="1181100" cy="64770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矩形 29"/>
                <p:cNvSpPr/>
                <p:nvPr/>
              </p:nvSpPr>
              <p:spPr>
                <a:xfrm>
                  <a:off x="971550" y="3105150"/>
                  <a:ext cx="1438276" cy="647700"/>
                </a:xfrm>
                <a:prstGeom prst="rect">
                  <a:avLst/>
                </a:prstGeom>
                <a:noFill/>
                <a:ln>
                  <a:solidFill>
                    <a:srgbClr val="85B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26" name="矩形 25"/>
            <p:cNvSpPr/>
            <p:nvPr/>
          </p:nvSpPr>
          <p:spPr>
            <a:xfrm flipH="1">
              <a:off x="2192814" y="1458723"/>
              <a:ext cx="5602784"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is the.</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31" name="组合 30"/>
          <p:cNvGrpSpPr/>
          <p:nvPr/>
        </p:nvGrpSpPr>
        <p:grpSpPr>
          <a:xfrm>
            <a:off x="655151" y="5354895"/>
            <a:ext cx="6589850" cy="775277"/>
            <a:chOff x="687250" y="1458723"/>
            <a:chExt cx="6589850" cy="775277"/>
          </a:xfrm>
        </p:grpSpPr>
        <p:grpSp>
          <p:nvGrpSpPr>
            <p:cNvPr id="32" name="组合 31"/>
            <p:cNvGrpSpPr/>
            <p:nvPr/>
          </p:nvGrpSpPr>
          <p:grpSpPr>
            <a:xfrm>
              <a:off x="687250" y="1586300"/>
              <a:ext cx="1438276" cy="647700"/>
              <a:chOff x="985534" y="1790700"/>
              <a:chExt cx="1438276" cy="647700"/>
            </a:xfrm>
          </p:grpSpPr>
          <p:grpSp>
            <p:nvGrpSpPr>
              <p:cNvPr id="34" name="组合 33"/>
              <p:cNvGrpSpPr/>
              <p:nvPr/>
            </p:nvGrpSpPr>
            <p:grpSpPr>
              <a:xfrm>
                <a:off x="985534" y="1790700"/>
                <a:ext cx="1438276" cy="647700"/>
                <a:chOff x="971550" y="3105150"/>
                <a:chExt cx="1438276" cy="647700"/>
              </a:xfrm>
            </p:grpSpPr>
            <p:sp>
              <p:nvSpPr>
                <p:cNvPr id="36" name="矩形 35"/>
                <p:cNvSpPr/>
                <p:nvPr/>
              </p:nvSpPr>
              <p:spPr>
                <a:xfrm>
                  <a:off x="1100138" y="3105150"/>
                  <a:ext cx="1181100" cy="64770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p:cNvSpPr/>
                <p:nvPr/>
              </p:nvSpPr>
              <p:spPr>
                <a:xfrm>
                  <a:off x="971550" y="3105150"/>
                  <a:ext cx="1438276" cy="647700"/>
                </a:xfrm>
                <a:prstGeom prst="rect">
                  <a:avLst/>
                </a:prstGeom>
                <a:noFill/>
                <a:ln>
                  <a:solidFill>
                    <a:srgbClr val="85B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34"/>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33" name="矩形 32"/>
            <p:cNvSpPr/>
            <p:nvPr/>
          </p:nvSpPr>
          <p:spPr>
            <a:xfrm flipH="1">
              <a:off x="2192814" y="1458723"/>
              <a:ext cx="5084286"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t="51232" b="-1"/>
          <a:stretch>
            <a:fillRect/>
          </a:stretch>
        </p:blipFill>
        <p:spPr>
          <a:xfrm>
            <a:off x="0" y="1"/>
            <a:ext cx="12192000" cy="3344534"/>
          </a:xfrm>
          <a:prstGeom prst="rect">
            <a:avLst/>
          </a:prstGeom>
        </p:spPr>
      </p:pic>
      <p:cxnSp>
        <p:nvCxnSpPr>
          <p:cNvPr id="3" name="直接连接符 2"/>
          <p:cNvCxnSpPr/>
          <p:nvPr/>
        </p:nvCxnSpPr>
        <p:spPr>
          <a:xfrm>
            <a:off x="0" y="3473380"/>
            <a:ext cx="12192000" cy="0"/>
          </a:xfrm>
          <a:prstGeom prst="line">
            <a:avLst/>
          </a:prstGeom>
          <a:noFill/>
          <a:ln w="63500" cap="flat" cmpd="dbl" algn="ctr">
            <a:solidFill>
              <a:srgbClr val="85B2B8"/>
            </a:solidFill>
            <a:prstDash val="solid"/>
            <a:miter lim="800000"/>
          </a:ln>
          <a:effectLst/>
        </p:spPr>
      </p:cxnSp>
      <p:sp>
        <p:nvSpPr>
          <p:cNvPr id="4" name="矩形 6"/>
          <p:cNvSpPr/>
          <p:nvPr/>
        </p:nvSpPr>
        <p:spPr>
          <a:xfrm>
            <a:off x="1066785" y="3199831"/>
            <a:ext cx="2664617" cy="504825"/>
          </a:xfrm>
          <a:custGeom>
            <a:avLst/>
            <a:gdLst>
              <a:gd name="connsiteX0" fmla="*/ 0 w 2664617"/>
              <a:gd name="connsiteY0" fmla="*/ 0 h 504825"/>
              <a:gd name="connsiteX1" fmla="*/ 2664617 w 2664617"/>
              <a:gd name="connsiteY1" fmla="*/ 0 h 504825"/>
              <a:gd name="connsiteX2" fmla="*/ 2664617 w 2664617"/>
              <a:gd name="connsiteY2" fmla="*/ 504825 h 504825"/>
              <a:gd name="connsiteX3" fmla="*/ 0 w 2664617"/>
              <a:gd name="connsiteY3" fmla="*/ 504825 h 504825"/>
              <a:gd name="connsiteX4" fmla="*/ 0 w 2664617"/>
              <a:gd name="connsiteY4" fmla="*/ 0 h 504825"/>
              <a:gd name="connsiteX0-1" fmla="*/ 0 w 2664617"/>
              <a:gd name="connsiteY0-2" fmla="*/ 0 h 504825"/>
              <a:gd name="connsiteX1-3" fmla="*/ 2664617 w 2664617"/>
              <a:gd name="connsiteY1-4" fmla="*/ 0 h 504825"/>
              <a:gd name="connsiteX2-5" fmla="*/ 2664617 w 2664617"/>
              <a:gd name="connsiteY2-6" fmla="*/ 504825 h 504825"/>
              <a:gd name="connsiteX3-7" fmla="*/ 0 w 2664617"/>
              <a:gd name="connsiteY3-8" fmla="*/ 504825 h 504825"/>
              <a:gd name="connsiteX4-9" fmla="*/ 0 w 2664617"/>
              <a:gd name="connsiteY4-10" fmla="*/ 0 h 5048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4617" h="504825">
                <a:moveTo>
                  <a:pt x="0" y="0"/>
                </a:moveTo>
                <a:lnTo>
                  <a:pt x="2664617" y="0"/>
                </a:lnTo>
                <a:lnTo>
                  <a:pt x="2664617" y="504825"/>
                </a:lnTo>
                <a:lnTo>
                  <a:pt x="0" y="504825"/>
                </a:lnTo>
                <a:cubicBezTo>
                  <a:pt x="0" y="336550"/>
                  <a:pt x="447675" y="339725"/>
                  <a:pt x="0" y="0"/>
                </a:cubicBezTo>
                <a:close/>
              </a:path>
            </a:pathLst>
          </a:custGeom>
          <a:solidFill>
            <a:srgbClr val="85B2B8"/>
          </a:solidFill>
          <a:ln w="12700" cap="flat" cmpd="sng" algn="ctr">
            <a:noFill/>
            <a:prstDash val="solid"/>
            <a:miter lim="800000"/>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5" name="矩形 6"/>
          <p:cNvSpPr/>
          <p:nvPr/>
        </p:nvSpPr>
        <p:spPr>
          <a:xfrm>
            <a:off x="4707563" y="3199831"/>
            <a:ext cx="2664617" cy="504825"/>
          </a:xfrm>
          <a:custGeom>
            <a:avLst/>
            <a:gdLst>
              <a:gd name="connsiteX0" fmla="*/ 0 w 2664617"/>
              <a:gd name="connsiteY0" fmla="*/ 0 h 504825"/>
              <a:gd name="connsiteX1" fmla="*/ 2664617 w 2664617"/>
              <a:gd name="connsiteY1" fmla="*/ 0 h 504825"/>
              <a:gd name="connsiteX2" fmla="*/ 2664617 w 2664617"/>
              <a:gd name="connsiteY2" fmla="*/ 504825 h 504825"/>
              <a:gd name="connsiteX3" fmla="*/ 0 w 2664617"/>
              <a:gd name="connsiteY3" fmla="*/ 504825 h 504825"/>
              <a:gd name="connsiteX4" fmla="*/ 0 w 2664617"/>
              <a:gd name="connsiteY4" fmla="*/ 0 h 504825"/>
              <a:gd name="connsiteX0-1" fmla="*/ 0 w 2664617"/>
              <a:gd name="connsiteY0-2" fmla="*/ 0 h 504825"/>
              <a:gd name="connsiteX1-3" fmla="*/ 2664617 w 2664617"/>
              <a:gd name="connsiteY1-4" fmla="*/ 0 h 504825"/>
              <a:gd name="connsiteX2-5" fmla="*/ 2664617 w 2664617"/>
              <a:gd name="connsiteY2-6" fmla="*/ 504825 h 504825"/>
              <a:gd name="connsiteX3-7" fmla="*/ 0 w 2664617"/>
              <a:gd name="connsiteY3-8" fmla="*/ 504825 h 504825"/>
              <a:gd name="connsiteX4-9" fmla="*/ 0 w 2664617"/>
              <a:gd name="connsiteY4-10" fmla="*/ 0 h 5048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4617" h="504825">
                <a:moveTo>
                  <a:pt x="0" y="0"/>
                </a:moveTo>
                <a:lnTo>
                  <a:pt x="2664617" y="0"/>
                </a:lnTo>
                <a:lnTo>
                  <a:pt x="2664617" y="504825"/>
                </a:lnTo>
                <a:lnTo>
                  <a:pt x="0" y="504825"/>
                </a:lnTo>
                <a:cubicBezTo>
                  <a:pt x="0" y="336550"/>
                  <a:pt x="447675" y="339725"/>
                  <a:pt x="0" y="0"/>
                </a:cubicBezTo>
                <a:close/>
              </a:path>
            </a:pathLst>
          </a:custGeom>
          <a:solidFill>
            <a:srgbClr val="85B2B8"/>
          </a:solidFill>
          <a:ln w="12700" cap="flat" cmpd="sng" algn="ctr">
            <a:noFill/>
            <a:prstDash val="solid"/>
            <a:miter lim="800000"/>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6" name="矩形 6"/>
          <p:cNvSpPr/>
          <p:nvPr/>
        </p:nvSpPr>
        <p:spPr>
          <a:xfrm>
            <a:off x="8628521" y="3199831"/>
            <a:ext cx="2664617" cy="504825"/>
          </a:xfrm>
          <a:custGeom>
            <a:avLst/>
            <a:gdLst>
              <a:gd name="connsiteX0" fmla="*/ 0 w 2664617"/>
              <a:gd name="connsiteY0" fmla="*/ 0 h 504825"/>
              <a:gd name="connsiteX1" fmla="*/ 2664617 w 2664617"/>
              <a:gd name="connsiteY1" fmla="*/ 0 h 504825"/>
              <a:gd name="connsiteX2" fmla="*/ 2664617 w 2664617"/>
              <a:gd name="connsiteY2" fmla="*/ 504825 h 504825"/>
              <a:gd name="connsiteX3" fmla="*/ 0 w 2664617"/>
              <a:gd name="connsiteY3" fmla="*/ 504825 h 504825"/>
              <a:gd name="connsiteX4" fmla="*/ 0 w 2664617"/>
              <a:gd name="connsiteY4" fmla="*/ 0 h 504825"/>
              <a:gd name="connsiteX0-1" fmla="*/ 0 w 2664617"/>
              <a:gd name="connsiteY0-2" fmla="*/ 0 h 504825"/>
              <a:gd name="connsiteX1-3" fmla="*/ 2664617 w 2664617"/>
              <a:gd name="connsiteY1-4" fmla="*/ 0 h 504825"/>
              <a:gd name="connsiteX2-5" fmla="*/ 2664617 w 2664617"/>
              <a:gd name="connsiteY2-6" fmla="*/ 504825 h 504825"/>
              <a:gd name="connsiteX3-7" fmla="*/ 0 w 2664617"/>
              <a:gd name="connsiteY3-8" fmla="*/ 504825 h 504825"/>
              <a:gd name="connsiteX4-9" fmla="*/ 0 w 2664617"/>
              <a:gd name="connsiteY4-10" fmla="*/ 0 h 5048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4617" h="504825">
                <a:moveTo>
                  <a:pt x="0" y="0"/>
                </a:moveTo>
                <a:lnTo>
                  <a:pt x="2664617" y="0"/>
                </a:lnTo>
                <a:lnTo>
                  <a:pt x="2664617" y="504825"/>
                </a:lnTo>
                <a:lnTo>
                  <a:pt x="0" y="504825"/>
                </a:lnTo>
                <a:cubicBezTo>
                  <a:pt x="0" y="336550"/>
                  <a:pt x="447675" y="339725"/>
                  <a:pt x="0" y="0"/>
                </a:cubicBezTo>
                <a:close/>
              </a:path>
            </a:pathLst>
          </a:custGeom>
          <a:solidFill>
            <a:srgbClr val="85B2B8"/>
          </a:solidFill>
          <a:ln w="12700" cap="flat" cmpd="sng" algn="ctr">
            <a:noFill/>
            <a:prstDash val="solid"/>
            <a:miter lim="800000"/>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7" name="矩形 6"/>
          <p:cNvSpPr/>
          <p:nvPr/>
        </p:nvSpPr>
        <p:spPr>
          <a:xfrm>
            <a:off x="1790086" y="3298354"/>
            <a:ext cx="1434861" cy="307777"/>
          </a:xfrm>
          <a:prstGeom prst="rect">
            <a:avLst/>
          </a:prstGeom>
        </p:spPr>
        <p:txBody>
          <a:bodyPr wrap="square">
            <a:spAutoFit/>
          </a:bodyPr>
          <a:lstStyle/>
          <a:p>
            <a:pPr algn="dist">
              <a:defRPr/>
            </a:pPr>
            <a:r>
              <a:rPr lang="en-US" altLang="zh-CN" sz="1400" b="1" dirty="0">
                <a:solidFill>
                  <a:prstClr val="white"/>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prstClr val="white"/>
              </a:solidFill>
              <a:latin typeface="方正清刻本悦宋简体" panose="02000000000000000000" pitchFamily="2" charset="-122"/>
              <a:ea typeface="方正清刻本悦宋简体" panose="02000000000000000000" pitchFamily="2" charset="-122"/>
            </a:endParaRPr>
          </a:p>
        </p:txBody>
      </p:sp>
      <p:sp>
        <p:nvSpPr>
          <p:cNvPr id="8" name="矩形 7"/>
          <p:cNvSpPr/>
          <p:nvPr/>
        </p:nvSpPr>
        <p:spPr>
          <a:xfrm>
            <a:off x="5430864" y="3298353"/>
            <a:ext cx="1434861" cy="307777"/>
          </a:xfrm>
          <a:prstGeom prst="rect">
            <a:avLst/>
          </a:prstGeom>
        </p:spPr>
        <p:txBody>
          <a:bodyPr wrap="square">
            <a:spAutoFit/>
          </a:bodyPr>
          <a:lstStyle/>
          <a:p>
            <a:pPr algn="dist">
              <a:defRPr/>
            </a:pPr>
            <a:r>
              <a:rPr lang="en-US" altLang="zh-CN" sz="1400" b="1" dirty="0">
                <a:solidFill>
                  <a:prstClr val="white"/>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prstClr val="white"/>
              </a:solidFill>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9381511" y="3298350"/>
            <a:ext cx="1434861" cy="307777"/>
          </a:xfrm>
          <a:prstGeom prst="rect">
            <a:avLst/>
          </a:prstGeom>
        </p:spPr>
        <p:txBody>
          <a:bodyPr wrap="square">
            <a:spAutoFit/>
          </a:bodyPr>
          <a:lstStyle/>
          <a:p>
            <a:pPr algn="dist">
              <a:defRPr/>
            </a:pPr>
            <a:r>
              <a:rPr lang="en-US" altLang="zh-CN" sz="1400" b="1" dirty="0">
                <a:solidFill>
                  <a:prstClr val="white"/>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prstClr val="white"/>
              </a:solidFill>
              <a:latin typeface="方正清刻本悦宋简体" panose="02000000000000000000" pitchFamily="2" charset="-122"/>
              <a:ea typeface="方正清刻本悦宋简体" panose="02000000000000000000" pitchFamily="2" charset="-122"/>
            </a:endParaRPr>
          </a:p>
        </p:txBody>
      </p:sp>
      <p:sp>
        <p:nvSpPr>
          <p:cNvPr id="10" name="矩形 9"/>
          <p:cNvSpPr/>
          <p:nvPr/>
        </p:nvSpPr>
        <p:spPr>
          <a:xfrm>
            <a:off x="0" y="6654753"/>
            <a:ext cx="12192000" cy="203247"/>
          </a:xfrm>
          <a:prstGeom prst="rect">
            <a:avLst/>
          </a:prstGeom>
          <a:solidFill>
            <a:srgbClr val="85B2B8"/>
          </a:solidFill>
          <a:ln w="12700" cap="flat" cmpd="sng" algn="ctr">
            <a:noFill/>
            <a:prstDash val="solid"/>
            <a:miter lim="800000"/>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1" name="矩形 10"/>
          <p:cNvSpPr/>
          <p:nvPr/>
        </p:nvSpPr>
        <p:spPr>
          <a:xfrm flipH="1">
            <a:off x="821329" y="3937751"/>
            <a:ext cx="3028950" cy="22526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template is the spring an is the spring and autumn</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2" name="矩形 11"/>
          <p:cNvSpPr/>
          <p:nvPr/>
        </p:nvSpPr>
        <p:spPr>
          <a:xfrm flipH="1">
            <a:off x="4642006" y="3937751"/>
            <a:ext cx="3028950" cy="22526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template is the spring an is the spring and autumn</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3" name="矩形 12"/>
          <p:cNvSpPr/>
          <p:nvPr/>
        </p:nvSpPr>
        <p:spPr>
          <a:xfrm flipH="1">
            <a:off x="8408254" y="3937779"/>
            <a:ext cx="3028950" cy="22526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original </a:t>
            </a:r>
            <a:r>
              <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template is the spring an is the spring and autumn</a:t>
            </a:r>
            <a:endParaRPr lang="zh-CN" altLang="en-US" sz="1200" kern="100" dirty="0">
              <a:solidFill>
                <a:srgbClr val="5B6D76"/>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14" name="组合 13"/>
          <p:cNvGrpSpPr/>
          <p:nvPr/>
        </p:nvGrpSpPr>
        <p:grpSpPr>
          <a:xfrm>
            <a:off x="-551024" y="519621"/>
            <a:ext cx="4110990" cy="504825"/>
            <a:chOff x="-262890" y="542925"/>
            <a:chExt cx="4110990" cy="504825"/>
          </a:xfrm>
        </p:grpSpPr>
        <p:sp>
          <p:nvSpPr>
            <p:cNvPr id="15" name="矩形: 圆角 14"/>
            <p:cNvSpPr/>
            <p:nvPr/>
          </p:nvSpPr>
          <p:spPr>
            <a:xfrm>
              <a:off x="-262890" y="542925"/>
              <a:ext cx="4110990" cy="5048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6" name="文本框 15"/>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rgbClr val="549EB9"/>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rgbClr val="549EB9"/>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58620" y="3283899"/>
            <a:ext cx="3837179" cy="2585768"/>
          </a:xfrm>
          <a:prstGeom prst="rect">
            <a:avLst/>
          </a:prstGeom>
        </p:spPr>
      </p:pic>
      <p:sp>
        <p:nvSpPr>
          <p:cNvPr id="2" name="文本框 1"/>
          <p:cNvSpPr txBox="1"/>
          <p:nvPr/>
        </p:nvSpPr>
        <p:spPr>
          <a:xfrm flipH="1">
            <a:off x="658620" y="1589519"/>
            <a:ext cx="10679940" cy="1200329"/>
          </a:xfrm>
          <a:prstGeom prst="rect">
            <a:avLst/>
          </a:prstGeom>
          <a:noFill/>
          <a:effectLst/>
        </p:spPr>
        <p:txBody>
          <a:bodyPr wrap="square" rtlCol="0">
            <a:spAutoFit/>
          </a:bodyPr>
          <a:lstStyle/>
          <a:p>
            <a:pPr>
              <a:lnSpc>
                <a:spcPct val="20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a:t>
            </a:r>
            <a:r>
              <a:rPr lang="zh-CN" altLang="en-US" sz="1200" dirty="0">
                <a:solidFill>
                  <a:srgbClr val="2A5457"/>
                </a:solidFill>
                <a:latin typeface="微软雅黑" panose="020B0503020204020204" pitchFamily="34" charset="-122"/>
                <a:ea typeface="微软雅黑" panose="020B0503020204020204" pitchFamily="34" charset="-122"/>
              </a:rPr>
              <a:t>。</a:t>
            </a: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34400" y="1023198"/>
            <a:ext cx="3043239" cy="523220"/>
          </a:xfrm>
          <a:prstGeom prst="rect">
            <a:avLst/>
          </a:prstGeom>
          <a:noFill/>
        </p:spPr>
        <p:txBody>
          <a:bodyPr wrap="square" rtlCol="0">
            <a:spAutoFit/>
          </a:bodyPr>
          <a:lstStyle/>
          <a:p>
            <a:pPr algn="dist">
              <a:defRPr/>
            </a:pPr>
            <a:r>
              <a:rPr lang="zh-CN" altLang="en-US" sz="2800" dirty="0">
                <a:solidFill>
                  <a:srgbClr val="2A5457"/>
                </a:solidFill>
                <a:latin typeface="华文新魏" panose="02010800040101010101" pitchFamily="2" charset="-122"/>
                <a:ea typeface="华文新魏" panose="02010800040101010101" pitchFamily="2" charset="-122"/>
              </a:rPr>
              <a:t>请添加二级标题</a:t>
            </a:r>
            <a:endParaRPr lang="zh-CN" altLang="en-US" sz="2800" dirty="0">
              <a:solidFill>
                <a:srgbClr val="2A5457"/>
              </a:solidFill>
              <a:latin typeface="华文新魏" panose="02010800040101010101" pitchFamily="2" charset="-122"/>
              <a:ea typeface="华文新魏" panose="02010800040101010101" pitchFamily="2" charset="-122"/>
            </a:endParaRPr>
          </a:p>
        </p:txBody>
      </p:sp>
      <p:grpSp>
        <p:nvGrpSpPr>
          <p:cNvPr id="4" name="组合 3"/>
          <p:cNvGrpSpPr/>
          <p:nvPr/>
        </p:nvGrpSpPr>
        <p:grpSpPr>
          <a:xfrm>
            <a:off x="5009157" y="3166410"/>
            <a:ext cx="6709932" cy="646331"/>
            <a:chOff x="4400027" y="3209234"/>
            <a:chExt cx="6709932" cy="646331"/>
          </a:xfrm>
        </p:grpSpPr>
        <p:sp>
          <p:nvSpPr>
            <p:cNvPr id="5" name="文本框 10"/>
            <p:cNvSpPr txBox="1"/>
            <p:nvPr/>
          </p:nvSpPr>
          <p:spPr>
            <a:xfrm flipH="1">
              <a:off x="4982396" y="3209234"/>
              <a:ext cx="6127563"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 autumn advertising original This template autumn advertising original This </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400027" y="3341171"/>
              <a:ext cx="468630" cy="468630"/>
              <a:chOff x="1554480" y="594360"/>
              <a:chExt cx="468630" cy="468630"/>
            </a:xfrm>
          </p:grpSpPr>
          <p:sp>
            <p:nvSpPr>
              <p:cNvPr id="7" name="矩形 6"/>
              <p:cNvSpPr/>
              <p:nvPr/>
            </p:nvSpPr>
            <p:spPr>
              <a:xfrm>
                <a:off x="1554480" y="594360"/>
                <a:ext cx="468630" cy="46863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554480" y="628620"/>
                <a:ext cx="445770" cy="400110"/>
              </a:xfrm>
              <a:prstGeom prst="rect">
                <a:avLst/>
              </a:prstGeom>
              <a:noFill/>
            </p:spPr>
            <p:txBody>
              <a:bodyPr wrap="square" rtlCol="0">
                <a:spAutoFit/>
              </a:bodyPr>
              <a:lstStyle/>
              <a:p>
                <a:r>
                  <a:rPr lang="en-US" altLang="zh-CN" sz="2000" dirty="0">
                    <a:solidFill>
                      <a:schemeClr val="bg1"/>
                    </a:solidFill>
                    <a:latin typeface="Impact" panose="020B0806030902050204" pitchFamily="34" charset="0"/>
                  </a:rPr>
                  <a:t>01</a:t>
                </a:r>
                <a:endParaRPr lang="zh-CN" altLang="en-US" sz="2000" dirty="0">
                  <a:solidFill>
                    <a:schemeClr val="bg1"/>
                  </a:solidFill>
                  <a:latin typeface="Impact" panose="020B0806030902050204" pitchFamily="34" charset="0"/>
                </a:endParaRPr>
              </a:p>
            </p:txBody>
          </p:sp>
        </p:grpSp>
      </p:grpSp>
      <p:grpSp>
        <p:nvGrpSpPr>
          <p:cNvPr id="9" name="组合 8"/>
          <p:cNvGrpSpPr/>
          <p:nvPr/>
        </p:nvGrpSpPr>
        <p:grpSpPr>
          <a:xfrm>
            <a:off x="5009157" y="4202097"/>
            <a:ext cx="6709932" cy="646331"/>
            <a:chOff x="4400027" y="3209234"/>
            <a:chExt cx="6709932" cy="646331"/>
          </a:xfrm>
        </p:grpSpPr>
        <p:sp>
          <p:nvSpPr>
            <p:cNvPr id="10" name="文本框 10"/>
            <p:cNvSpPr txBox="1"/>
            <p:nvPr/>
          </p:nvSpPr>
          <p:spPr>
            <a:xfrm flipH="1">
              <a:off x="4982396" y="3209234"/>
              <a:ext cx="6127563"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 autumn advertising original This template autumn advertising original This </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400027" y="3341171"/>
              <a:ext cx="468630" cy="468630"/>
              <a:chOff x="1554480" y="594360"/>
              <a:chExt cx="468630" cy="468630"/>
            </a:xfrm>
          </p:grpSpPr>
          <p:sp>
            <p:nvSpPr>
              <p:cNvPr id="12" name="矩形 11"/>
              <p:cNvSpPr/>
              <p:nvPr/>
            </p:nvSpPr>
            <p:spPr>
              <a:xfrm>
                <a:off x="1554480" y="594360"/>
                <a:ext cx="468630" cy="46863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554480" y="628620"/>
                <a:ext cx="468630" cy="400110"/>
              </a:xfrm>
              <a:prstGeom prst="rect">
                <a:avLst/>
              </a:prstGeom>
              <a:noFill/>
            </p:spPr>
            <p:txBody>
              <a:bodyPr wrap="square" rtlCol="0">
                <a:spAutoFit/>
              </a:bodyPr>
              <a:lstStyle/>
              <a:p>
                <a:r>
                  <a:rPr lang="en-US" altLang="zh-CN" sz="2000" dirty="0">
                    <a:solidFill>
                      <a:schemeClr val="bg1"/>
                    </a:solidFill>
                    <a:latin typeface="Impact" panose="020B0806030902050204" pitchFamily="34" charset="0"/>
                  </a:rPr>
                  <a:t>02</a:t>
                </a:r>
                <a:endParaRPr lang="zh-CN" altLang="en-US" sz="2000" dirty="0">
                  <a:solidFill>
                    <a:schemeClr val="bg1"/>
                  </a:solidFill>
                  <a:latin typeface="Impact" panose="020B0806030902050204" pitchFamily="34" charset="0"/>
                </a:endParaRPr>
              </a:p>
            </p:txBody>
          </p:sp>
        </p:grpSp>
      </p:grpSp>
      <p:grpSp>
        <p:nvGrpSpPr>
          <p:cNvPr id="14" name="组合 13"/>
          <p:cNvGrpSpPr/>
          <p:nvPr/>
        </p:nvGrpSpPr>
        <p:grpSpPr>
          <a:xfrm>
            <a:off x="5009157" y="5237784"/>
            <a:ext cx="6709932" cy="646331"/>
            <a:chOff x="4400027" y="3209234"/>
            <a:chExt cx="6709932" cy="646331"/>
          </a:xfrm>
        </p:grpSpPr>
        <p:sp>
          <p:nvSpPr>
            <p:cNvPr id="15" name="文本框 10"/>
            <p:cNvSpPr txBox="1"/>
            <p:nvPr/>
          </p:nvSpPr>
          <p:spPr>
            <a:xfrm flipH="1">
              <a:off x="4982396" y="3209234"/>
              <a:ext cx="6127563"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 autumn advertising original This template autumn advertising original This </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400027" y="3341171"/>
              <a:ext cx="468630" cy="468630"/>
              <a:chOff x="1554480" y="594360"/>
              <a:chExt cx="468630" cy="468630"/>
            </a:xfrm>
          </p:grpSpPr>
          <p:sp>
            <p:nvSpPr>
              <p:cNvPr id="17" name="矩形 16"/>
              <p:cNvSpPr/>
              <p:nvPr/>
            </p:nvSpPr>
            <p:spPr>
              <a:xfrm>
                <a:off x="1554480" y="594360"/>
                <a:ext cx="468630" cy="46863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554480" y="628620"/>
                <a:ext cx="468630" cy="400110"/>
              </a:xfrm>
              <a:prstGeom prst="rect">
                <a:avLst/>
              </a:prstGeom>
              <a:noFill/>
            </p:spPr>
            <p:txBody>
              <a:bodyPr wrap="square" rtlCol="0">
                <a:spAutoFit/>
              </a:bodyPr>
              <a:lstStyle/>
              <a:p>
                <a:r>
                  <a:rPr lang="en-US" altLang="zh-CN" sz="2000" dirty="0">
                    <a:solidFill>
                      <a:schemeClr val="bg1"/>
                    </a:solidFill>
                    <a:latin typeface="Impact" panose="020B0806030902050204" pitchFamily="34" charset="0"/>
                  </a:rPr>
                  <a:t>03</a:t>
                </a:r>
                <a:endParaRPr lang="zh-CN" altLang="en-US" sz="2000" dirty="0">
                  <a:solidFill>
                    <a:schemeClr val="bg1"/>
                  </a:solidFill>
                  <a:latin typeface="Impact" panose="020B0806030902050204" pitchFamily="34" charset="0"/>
                </a:endParaRPr>
              </a:p>
            </p:txBody>
          </p:sp>
        </p:grpSp>
      </p:grpSp>
      <p:sp>
        <p:nvSpPr>
          <p:cNvPr id="23" name="矩形 22"/>
          <p:cNvSpPr/>
          <p:nvPr/>
        </p:nvSpPr>
        <p:spPr>
          <a:xfrm>
            <a:off x="0" y="6695895"/>
            <a:ext cx="12192000" cy="20324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1024" y="519621"/>
            <a:ext cx="4110990" cy="504825"/>
            <a:chOff x="-262890" y="542925"/>
            <a:chExt cx="4110990" cy="504825"/>
          </a:xfrm>
        </p:grpSpPr>
        <p:sp>
          <p:nvSpPr>
            <p:cNvPr id="25" name="矩形: 圆角 24"/>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26" name="文本框 25"/>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rotWithShape="1">
          <a:blip r:embed="rId1"/>
          <a:srcRect l="60469" r="5859"/>
          <a:stretch>
            <a:fillRect/>
          </a:stretch>
        </p:blipFill>
        <p:spPr>
          <a:xfrm>
            <a:off x="5148258" y="3306665"/>
            <a:ext cx="1643067" cy="2787648"/>
          </a:xfrm>
          <a:prstGeom prst="rect">
            <a:avLst/>
          </a:prstGeom>
        </p:spPr>
      </p:pic>
      <p:sp>
        <p:nvSpPr>
          <p:cNvPr id="2" name="文本框 1"/>
          <p:cNvSpPr txBox="1"/>
          <p:nvPr/>
        </p:nvSpPr>
        <p:spPr>
          <a:xfrm flipH="1">
            <a:off x="756030" y="1598787"/>
            <a:ext cx="10679940" cy="1200329"/>
          </a:xfrm>
          <a:prstGeom prst="rect">
            <a:avLst/>
          </a:prstGeom>
          <a:noFill/>
          <a:effectLst/>
        </p:spPr>
        <p:txBody>
          <a:bodyPr wrap="square" rtlCol="0">
            <a:spAutoFit/>
          </a:bodyPr>
          <a:lstStyle/>
          <a:p>
            <a:pPr>
              <a:lnSpc>
                <a:spcPct val="20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a:t>
            </a:r>
            <a:r>
              <a:rPr lang="zh-CN" altLang="en-US" sz="1200" dirty="0">
                <a:solidFill>
                  <a:srgbClr val="2A5457"/>
                </a:solidFill>
                <a:latin typeface="微软雅黑" panose="020B0503020204020204" pitchFamily="34" charset="-122"/>
                <a:ea typeface="微软雅黑" panose="020B0503020204020204" pitchFamily="34" charset="-122"/>
              </a:rPr>
              <a:t>。</a:t>
            </a: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 original. This template is the spring and autumn advertising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34400" y="1023198"/>
            <a:ext cx="3043239" cy="523220"/>
          </a:xfrm>
          <a:prstGeom prst="rect">
            <a:avLst/>
          </a:prstGeom>
          <a:noFill/>
        </p:spPr>
        <p:txBody>
          <a:bodyPr wrap="square" rtlCol="0">
            <a:spAutoFit/>
          </a:bodyPr>
          <a:lstStyle/>
          <a:p>
            <a:pPr algn="dist">
              <a:defRPr/>
            </a:pPr>
            <a:r>
              <a:rPr lang="zh-CN" altLang="en-US" sz="2800" dirty="0">
                <a:solidFill>
                  <a:srgbClr val="2A5457"/>
                </a:solidFill>
                <a:latin typeface="华文新魏" panose="02010800040101010101" pitchFamily="2" charset="-122"/>
                <a:ea typeface="华文新魏" panose="02010800040101010101" pitchFamily="2" charset="-122"/>
              </a:rPr>
              <a:t>请添加二级标题</a:t>
            </a:r>
            <a:endParaRPr lang="zh-CN" altLang="en-US" sz="2800" dirty="0">
              <a:solidFill>
                <a:srgbClr val="2A5457"/>
              </a:solidFill>
              <a:latin typeface="华文新魏" panose="02010800040101010101" pitchFamily="2" charset="-122"/>
              <a:ea typeface="华文新魏" panose="02010800040101010101" pitchFamily="2" charset="-122"/>
            </a:endParaRPr>
          </a:p>
        </p:txBody>
      </p:sp>
      <p:sp>
        <p:nvSpPr>
          <p:cNvPr id="6" name="文本框 10"/>
          <p:cNvSpPr txBox="1"/>
          <p:nvPr/>
        </p:nvSpPr>
        <p:spPr>
          <a:xfrm flipH="1">
            <a:off x="1610076" y="3245510"/>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027707" y="3318042"/>
            <a:ext cx="468630" cy="468630"/>
            <a:chOff x="1554480" y="594360"/>
            <a:chExt cx="468630" cy="468630"/>
          </a:xfrm>
        </p:grpSpPr>
        <p:sp>
          <p:nvSpPr>
            <p:cNvPr id="8" name="矩形 7"/>
            <p:cNvSpPr/>
            <p:nvPr/>
          </p:nvSpPr>
          <p:spPr>
            <a:xfrm>
              <a:off x="1554480" y="594360"/>
              <a:ext cx="468630" cy="46863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554480" y="628620"/>
              <a:ext cx="445770" cy="400110"/>
            </a:xfrm>
            <a:prstGeom prst="rect">
              <a:avLst/>
            </a:prstGeom>
            <a:noFill/>
          </p:spPr>
          <p:txBody>
            <a:bodyPr wrap="square" rtlCol="0">
              <a:spAutoFit/>
            </a:bodyPr>
            <a:lstStyle/>
            <a:p>
              <a:r>
                <a:rPr lang="en-US" altLang="zh-CN" sz="2000" dirty="0">
                  <a:solidFill>
                    <a:schemeClr val="bg1"/>
                  </a:solidFill>
                  <a:latin typeface="Impact" panose="020B0806030902050204" pitchFamily="34" charset="0"/>
                </a:rPr>
                <a:t>01</a:t>
              </a:r>
              <a:endParaRPr lang="zh-CN" altLang="en-US" sz="2000" dirty="0">
                <a:solidFill>
                  <a:schemeClr val="bg1"/>
                </a:solidFill>
                <a:latin typeface="Impact" panose="020B0806030902050204" pitchFamily="34" charset="0"/>
              </a:endParaRPr>
            </a:p>
          </p:txBody>
        </p:sp>
      </p:grpSp>
      <p:sp>
        <p:nvSpPr>
          <p:cNvPr id="11" name="文本框 10"/>
          <p:cNvSpPr txBox="1"/>
          <p:nvPr/>
        </p:nvSpPr>
        <p:spPr>
          <a:xfrm flipH="1">
            <a:off x="1610076" y="4332414"/>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27706" y="4404946"/>
            <a:ext cx="468631" cy="468630"/>
            <a:chOff x="1554479" y="594360"/>
            <a:chExt cx="468631" cy="468630"/>
          </a:xfrm>
        </p:grpSpPr>
        <p:sp>
          <p:nvSpPr>
            <p:cNvPr id="13" name="矩形 12"/>
            <p:cNvSpPr/>
            <p:nvPr/>
          </p:nvSpPr>
          <p:spPr>
            <a:xfrm>
              <a:off x="1554480" y="594360"/>
              <a:ext cx="468630" cy="46863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p:cNvSpPr txBox="1"/>
            <p:nvPr/>
          </p:nvSpPr>
          <p:spPr>
            <a:xfrm>
              <a:off x="1554479" y="628620"/>
              <a:ext cx="468629" cy="400110"/>
            </a:xfrm>
            <a:prstGeom prst="rect">
              <a:avLst/>
            </a:prstGeom>
            <a:noFill/>
          </p:spPr>
          <p:txBody>
            <a:bodyPr wrap="square" rtlCol="0">
              <a:spAutoFit/>
            </a:bodyPr>
            <a:lstStyle/>
            <a:p>
              <a:r>
                <a:rPr lang="en-US" altLang="zh-CN" sz="2000" dirty="0">
                  <a:solidFill>
                    <a:schemeClr val="bg1"/>
                  </a:solidFill>
                  <a:latin typeface="Impact" panose="020B0806030902050204" pitchFamily="34" charset="0"/>
                </a:rPr>
                <a:t>02</a:t>
              </a:r>
              <a:endParaRPr lang="zh-CN" altLang="en-US" sz="2000" dirty="0">
                <a:solidFill>
                  <a:schemeClr val="bg1"/>
                </a:solidFill>
                <a:latin typeface="Impact" panose="020B0806030902050204" pitchFamily="34" charset="0"/>
              </a:endParaRPr>
            </a:p>
          </p:txBody>
        </p:sp>
      </p:grpSp>
      <p:sp>
        <p:nvSpPr>
          <p:cNvPr id="16" name="文本框 10"/>
          <p:cNvSpPr txBox="1"/>
          <p:nvPr/>
        </p:nvSpPr>
        <p:spPr>
          <a:xfrm flipH="1">
            <a:off x="1610076" y="5419317"/>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027707" y="5491849"/>
            <a:ext cx="468630" cy="468630"/>
            <a:chOff x="1554480" y="594360"/>
            <a:chExt cx="468630" cy="468630"/>
          </a:xfrm>
        </p:grpSpPr>
        <p:sp>
          <p:nvSpPr>
            <p:cNvPr id="18" name="矩形 17"/>
            <p:cNvSpPr/>
            <p:nvPr/>
          </p:nvSpPr>
          <p:spPr>
            <a:xfrm>
              <a:off x="1554480" y="594360"/>
              <a:ext cx="468630" cy="46863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554480" y="628620"/>
              <a:ext cx="468628" cy="400110"/>
            </a:xfrm>
            <a:prstGeom prst="rect">
              <a:avLst/>
            </a:prstGeom>
            <a:noFill/>
          </p:spPr>
          <p:txBody>
            <a:bodyPr wrap="square" rtlCol="0">
              <a:spAutoFit/>
            </a:bodyPr>
            <a:lstStyle/>
            <a:p>
              <a:r>
                <a:rPr lang="en-US" altLang="zh-CN" sz="2000" dirty="0">
                  <a:solidFill>
                    <a:schemeClr val="bg1"/>
                  </a:solidFill>
                  <a:latin typeface="Impact" panose="020B0806030902050204" pitchFamily="34" charset="0"/>
                </a:rPr>
                <a:t>03</a:t>
              </a:r>
              <a:endParaRPr lang="zh-CN" altLang="en-US" sz="2000" dirty="0">
                <a:solidFill>
                  <a:schemeClr val="bg1"/>
                </a:solidFill>
                <a:latin typeface="Impact" panose="020B0806030902050204" pitchFamily="34" charset="0"/>
              </a:endParaRPr>
            </a:p>
          </p:txBody>
        </p:sp>
      </p:grpSp>
      <p:sp>
        <p:nvSpPr>
          <p:cNvPr id="35" name="矩形 34"/>
          <p:cNvSpPr/>
          <p:nvPr/>
        </p:nvSpPr>
        <p:spPr>
          <a:xfrm>
            <a:off x="0" y="6695895"/>
            <a:ext cx="12192000" cy="20324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10"/>
          <p:cNvSpPr txBox="1"/>
          <p:nvPr/>
        </p:nvSpPr>
        <p:spPr>
          <a:xfrm>
            <a:off x="7341873" y="3221900"/>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flipH="1">
            <a:off x="10484771" y="3294432"/>
            <a:ext cx="478152" cy="468630"/>
            <a:chOff x="1554480" y="594360"/>
            <a:chExt cx="478152" cy="468630"/>
          </a:xfrm>
        </p:grpSpPr>
        <p:sp>
          <p:nvSpPr>
            <p:cNvPr id="39" name="矩形 38"/>
            <p:cNvSpPr/>
            <p:nvPr/>
          </p:nvSpPr>
          <p:spPr>
            <a:xfrm>
              <a:off x="1554480" y="594360"/>
              <a:ext cx="468630" cy="46863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564004" y="628620"/>
              <a:ext cx="468628" cy="400110"/>
            </a:xfrm>
            <a:prstGeom prst="rect">
              <a:avLst/>
            </a:prstGeom>
            <a:noFill/>
          </p:spPr>
          <p:txBody>
            <a:bodyPr wrap="square" rtlCol="0">
              <a:spAutoFit/>
            </a:bodyPr>
            <a:lstStyle/>
            <a:p>
              <a:r>
                <a:rPr lang="en-US" altLang="zh-CN" sz="2000" dirty="0">
                  <a:solidFill>
                    <a:schemeClr val="bg1"/>
                  </a:solidFill>
                  <a:latin typeface="Impact" panose="020B0806030902050204" pitchFamily="34" charset="0"/>
                </a:rPr>
                <a:t>04</a:t>
              </a:r>
              <a:endParaRPr lang="zh-CN" altLang="en-US" sz="2000" dirty="0">
                <a:solidFill>
                  <a:schemeClr val="bg1"/>
                </a:solidFill>
                <a:latin typeface="Impact" panose="020B0806030902050204" pitchFamily="34" charset="0"/>
              </a:endParaRPr>
            </a:p>
          </p:txBody>
        </p:sp>
      </p:grpSp>
      <p:sp>
        <p:nvSpPr>
          <p:cNvPr id="41" name="文本框 40"/>
          <p:cNvSpPr txBox="1"/>
          <p:nvPr/>
        </p:nvSpPr>
        <p:spPr>
          <a:xfrm>
            <a:off x="7341873" y="4318118"/>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flipH="1">
            <a:off x="10494293" y="4381336"/>
            <a:ext cx="468631" cy="468630"/>
            <a:chOff x="1554479" y="594360"/>
            <a:chExt cx="468631" cy="468630"/>
          </a:xfrm>
        </p:grpSpPr>
        <p:sp>
          <p:nvSpPr>
            <p:cNvPr id="43" name="矩形 42"/>
            <p:cNvSpPr/>
            <p:nvPr/>
          </p:nvSpPr>
          <p:spPr>
            <a:xfrm>
              <a:off x="1554480" y="594360"/>
              <a:ext cx="468630" cy="46863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文本框 43"/>
            <p:cNvSpPr txBox="1"/>
            <p:nvPr/>
          </p:nvSpPr>
          <p:spPr>
            <a:xfrm>
              <a:off x="1554479" y="628620"/>
              <a:ext cx="468629" cy="400110"/>
            </a:xfrm>
            <a:prstGeom prst="rect">
              <a:avLst/>
            </a:prstGeom>
            <a:noFill/>
          </p:spPr>
          <p:txBody>
            <a:bodyPr wrap="square" rtlCol="0">
              <a:spAutoFit/>
            </a:bodyPr>
            <a:lstStyle/>
            <a:p>
              <a:r>
                <a:rPr lang="en-US" altLang="zh-CN" sz="2000" dirty="0">
                  <a:solidFill>
                    <a:schemeClr val="bg1"/>
                  </a:solidFill>
                  <a:latin typeface="Impact" panose="020B0806030902050204" pitchFamily="34" charset="0"/>
                </a:rPr>
                <a:t>05</a:t>
              </a:r>
              <a:endParaRPr lang="zh-CN" altLang="en-US" sz="2000" dirty="0">
                <a:solidFill>
                  <a:schemeClr val="bg1"/>
                </a:solidFill>
                <a:latin typeface="Impact" panose="020B0806030902050204" pitchFamily="34" charset="0"/>
              </a:endParaRPr>
            </a:p>
          </p:txBody>
        </p:sp>
      </p:grpSp>
      <p:sp>
        <p:nvSpPr>
          <p:cNvPr id="45" name="文本框 10"/>
          <p:cNvSpPr txBox="1"/>
          <p:nvPr/>
        </p:nvSpPr>
        <p:spPr>
          <a:xfrm>
            <a:off x="7360920" y="5405021"/>
            <a:ext cx="3133374" cy="61369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template is the.</a:t>
            </a:r>
            <a:endParaRPr lang="en-US" altLang="zh-CN" sz="1200" dirty="0">
              <a:solidFill>
                <a:srgbClr val="2A5457"/>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flipH="1">
            <a:off x="10494293" y="5468239"/>
            <a:ext cx="468630" cy="468630"/>
            <a:chOff x="1554480" y="594360"/>
            <a:chExt cx="468630" cy="468630"/>
          </a:xfrm>
        </p:grpSpPr>
        <p:sp>
          <p:nvSpPr>
            <p:cNvPr id="47" name="矩形 46"/>
            <p:cNvSpPr/>
            <p:nvPr/>
          </p:nvSpPr>
          <p:spPr>
            <a:xfrm>
              <a:off x="1554480" y="594360"/>
              <a:ext cx="468630" cy="46863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1554480" y="628620"/>
              <a:ext cx="468628" cy="400110"/>
            </a:xfrm>
            <a:prstGeom prst="rect">
              <a:avLst/>
            </a:prstGeom>
            <a:noFill/>
          </p:spPr>
          <p:txBody>
            <a:bodyPr wrap="square" rtlCol="0">
              <a:spAutoFit/>
            </a:bodyPr>
            <a:lstStyle/>
            <a:p>
              <a:r>
                <a:rPr lang="en-US" altLang="zh-CN" sz="2000" dirty="0">
                  <a:solidFill>
                    <a:schemeClr val="bg1"/>
                  </a:solidFill>
                  <a:latin typeface="Impact" panose="020B0806030902050204" pitchFamily="34" charset="0"/>
                </a:rPr>
                <a:t>06</a:t>
              </a:r>
              <a:endParaRPr lang="zh-CN" altLang="en-US" sz="2000" dirty="0">
                <a:solidFill>
                  <a:schemeClr val="bg1"/>
                </a:solidFill>
                <a:latin typeface="Impact" panose="020B0806030902050204" pitchFamily="34" charset="0"/>
              </a:endParaRPr>
            </a:p>
          </p:txBody>
        </p:sp>
      </p:grpSp>
      <p:grpSp>
        <p:nvGrpSpPr>
          <p:cNvPr id="50" name="组合 49"/>
          <p:cNvGrpSpPr/>
          <p:nvPr/>
        </p:nvGrpSpPr>
        <p:grpSpPr>
          <a:xfrm>
            <a:off x="-551024" y="519621"/>
            <a:ext cx="4110990" cy="504825"/>
            <a:chOff x="-262890" y="542925"/>
            <a:chExt cx="4110990" cy="504825"/>
          </a:xfrm>
        </p:grpSpPr>
        <p:sp>
          <p:nvSpPr>
            <p:cNvPr id="51" name="矩形: 圆角 50"/>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52" name="文本框 51"/>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弧形 1"/>
          <p:cNvSpPr/>
          <p:nvPr/>
        </p:nvSpPr>
        <p:spPr>
          <a:xfrm>
            <a:off x="703489" y="2503661"/>
            <a:ext cx="3685772" cy="4129541"/>
          </a:xfrm>
          <a:prstGeom prst="arc">
            <a:avLst>
              <a:gd name="adj1" fmla="val 17313839"/>
              <a:gd name="adj2" fmla="val 20430385"/>
            </a:avLst>
          </a:prstGeom>
          <a:noFill/>
          <a:ln w="12700" cap="flat" cmpd="sng" algn="ctr">
            <a:solidFill>
              <a:srgbClr val="85B2B8"/>
            </a:solidFill>
            <a:prstDash val="solid"/>
            <a:miter lim="800000"/>
            <a:headEnd type="stealth"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nvGrpSpPr>
          <p:cNvPr id="3" name="组合 2"/>
          <p:cNvGrpSpPr/>
          <p:nvPr/>
        </p:nvGrpSpPr>
        <p:grpSpPr>
          <a:xfrm>
            <a:off x="3564133" y="2875557"/>
            <a:ext cx="457200" cy="457200"/>
            <a:chOff x="6556183" y="1684366"/>
            <a:chExt cx="457200" cy="457200"/>
          </a:xfrm>
        </p:grpSpPr>
        <p:sp>
          <p:nvSpPr>
            <p:cNvPr id="4" name="椭圆 3"/>
            <p:cNvSpPr/>
            <p:nvPr/>
          </p:nvSpPr>
          <p:spPr>
            <a:xfrm>
              <a:off x="6556183" y="1684366"/>
              <a:ext cx="457200" cy="457200"/>
            </a:xfrm>
            <a:prstGeom prst="ellipse">
              <a:avLst/>
            </a:prstGeom>
            <a:solidFill>
              <a:srgbClr val="85B2B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sp>
          <p:nvSpPr>
            <p:cNvPr id="5" name="文本框 4"/>
            <p:cNvSpPr txBox="1"/>
            <p:nvPr/>
          </p:nvSpPr>
          <p:spPr>
            <a:xfrm>
              <a:off x="6609475" y="1745798"/>
              <a:ext cx="332694" cy="369343"/>
            </a:xfrm>
            <a:prstGeom prst="rect">
              <a:avLst/>
            </a:prstGeom>
            <a:no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rPr>
                <a:t>1</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grpSp>
      <p:sp>
        <p:nvSpPr>
          <p:cNvPr id="6" name="弧形 5"/>
          <p:cNvSpPr/>
          <p:nvPr/>
        </p:nvSpPr>
        <p:spPr>
          <a:xfrm>
            <a:off x="697112" y="2525212"/>
            <a:ext cx="3685772" cy="4129541"/>
          </a:xfrm>
          <a:prstGeom prst="arc">
            <a:avLst>
              <a:gd name="adj1" fmla="val 21317313"/>
              <a:gd name="adj2" fmla="val 1340971"/>
            </a:avLst>
          </a:prstGeom>
          <a:noFill/>
          <a:ln w="12700" cap="flat" cmpd="sng" algn="ctr">
            <a:solidFill>
              <a:srgbClr val="85B2B8"/>
            </a:solidFill>
            <a:prstDash val="solid"/>
            <a:miter lim="800000"/>
            <a:headEnd type="stealth"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nvGrpSpPr>
          <p:cNvPr id="7" name="组合 6"/>
          <p:cNvGrpSpPr/>
          <p:nvPr/>
        </p:nvGrpSpPr>
        <p:grpSpPr>
          <a:xfrm>
            <a:off x="4154284" y="3957156"/>
            <a:ext cx="457200" cy="457200"/>
            <a:chOff x="6556183" y="1684366"/>
            <a:chExt cx="457200" cy="457200"/>
          </a:xfrm>
        </p:grpSpPr>
        <p:sp>
          <p:nvSpPr>
            <p:cNvPr id="8" name="椭圆 7"/>
            <p:cNvSpPr/>
            <p:nvPr/>
          </p:nvSpPr>
          <p:spPr>
            <a:xfrm>
              <a:off x="6556183" y="1684366"/>
              <a:ext cx="457200" cy="457200"/>
            </a:xfrm>
            <a:prstGeom prst="ellipse">
              <a:avLst/>
            </a:prstGeom>
            <a:solidFill>
              <a:srgbClr val="85B2B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sp>
          <p:nvSpPr>
            <p:cNvPr id="9" name="文本框 8"/>
            <p:cNvSpPr txBox="1"/>
            <p:nvPr/>
          </p:nvSpPr>
          <p:spPr>
            <a:xfrm>
              <a:off x="6609475" y="1745798"/>
              <a:ext cx="332694" cy="369343"/>
            </a:xfrm>
            <a:prstGeom prst="rect">
              <a:avLst/>
            </a:prstGeom>
            <a:no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rPr>
                <a:t>2</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grpSp>
      <p:grpSp>
        <p:nvGrpSpPr>
          <p:cNvPr id="10" name="组合 9"/>
          <p:cNvGrpSpPr/>
          <p:nvPr/>
        </p:nvGrpSpPr>
        <p:grpSpPr>
          <a:xfrm>
            <a:off x="3938438" y="5293211"/>
            <a:ext cx="457200" cy="457200"/>
            <a:chOff x="6556183" y="1684366"/>
            <a:chExt cx="457200" cy="457200"/>
          </a:xfrm>
        </p:grpSpPr>
        <p:sp>
          <p:nvSpPr>
            <p:cNvPr id="11" name="椭圆 10"/>
            <p:cNvSpPr/>
            <p:nvPr/>
          </p:nvSpPr>
          <p:spPr>
            <a:xfrm>
              <a:off x="6556183" y="1684366"/>
              <a:ext cx="457200" cy="457200"/>
            </a:xfrm>
            <a:prstGeom prst="ellipse">
              <a:avLst/>
            </a:prstGeom>
            <a:solidFill>
              <a:srgbClr val="85B2B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sp>
          <p:nvSpPr>
            <p:cNvPr id="12" name="文本框 11"/>
            <p:cNvSpPr txBox="1"/>
            <p:nvPr/>
          </p:nvSpPr>
          <p:spPr>
            <a:xfrm>
              <a:off x="6609475" y="1745798"/>
              <a:ext cx="332694" cy="369343"/>
            </a:xfrm>
            <a:prstGeom prst="rect">
              <a:avLst/>
            </a:prstGeom>
            <a:no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rPr>
                <a:t>3</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grpSp>
      <p:sp>
        <p:nvSpPr>
          <p:cNvPr id="13" name="文本框 12"/>
          <p:cNvSpPr txBox="1"/>
          <p:nvPr/>
        </p:nvSpPr>
        <p:spPr>
          <a:xfrm flipH="1">
            <a:off x="4481810" y="5265354"/>
            <a:ext cx="6518792" cy="613694"/>
          </a:xfrm>
          <a:prstGeom prst="rect">
            <a:avLst/>
          </a:prstGeom>
          <a:noFill/>
          <a:effectLst/>
        </p:spPr>
        <p:txBody>
          <a:bodyPr wrap="square" rtlCol="0">
            <a:spAutoFit/>
          </a:body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spring and autumn advertising original This template is the spring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14" name="文本框 13"/>
          <p:cNvSpPr txBox="1"/>
          <p:nvPr/>
        </p:nvSpPr>
        <p:spPr>
          <a:xfrm flipH="1">
            <a:off x="4645062" y="3901333"/>
            <a:ext cx="6105846" cy="613694"/>
          </a:xfrm>
          <a:prstGeom prst="rect">
            <a:avLst/>
          </a:prstGeom>
          <a:noFill/>
          <a:effectLst/>
        </p:spPr>
        <p:txBody>
          <a:bodyPr wrap="square" rtlCol="0">
            <a:spAutoFit/>
          </a:body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spring and autumn advertising original This</a:t>
            </a:r>
            <a:r>
              <a:rPr lang="zh-CN" altLang="en-US" sz="1200" dirty="0">
                <a:solidFill>
                  <a:srgbClr val="2A5457"/>
                </a:solidFill>
                <a:latin typeface="微软雅黑" panose="020B0503020204020204" pitchFamily="34" charset="-122"/>
                <a:ea typeface="微软雅黑" panose="020B0503020204020204" pitchFamily="34" charset="-122"/>
              </a:rPr>
              <a:t>。</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15" name="文本框 14"/>
          <p:cNvSpPr txBox="1"/>
          <p:nvPr/>
        </p:nvSpPr>
        <p:spPr>
          <a:xfrm flipH="1">
            <a:off x="4277076" y="2753279"/>
            <a:ext cx="6518792" cy="613694"/>
          </a:xfrm>
          <a:prstGeom prst="rect">
            <a:avLst/>
          </a:prstGeom>
          <a:noFill/>
          <a:effectLst/>
        </p:spPr>
        <p:txBody>
          <a:bodyPr wrap="square" rtlCol="0">
            <a:spAutoFit/>
          </a:bodyPr>
          <a:lstStyle/>
          <a:p>
            <a:pPr>
              <a:lnSpc>
                <a:spcPct val="150000"/>
              </a:lnSpc>
            </a:pPr>
            <a:r>
              <a:rPr lang="en-US" altLang="zh-CN" sz="1200" dirty="0">
                <a:solidFill>
                  <a:srgbClr val="2A5457"/>
                </a:solidFill>
                <a:latin typeface="微软雅黑" panose="020B0503020204020204" pitchFamily="34" charset="-122"/>
                <a:ea typeface="微软雅黑" panose="020B0503020204020204" pitchFamily="34" charset="-122"/>
              </a:rPr>
              <a:t>This template is the spring and autumn advertising original This template is the spring and autumn spring and autumn advertising original This template is the spring</a:t>
            </a:r>
            <a:endParaRPr lang="en-US" altLang="zh-CN" sz="1200" dirty="0">
              <a:solidFill>
                <a:srgbClr val="2A5457"/>
              </a:solidFill>
              <a:latin typeface="微软雅黑" panose="020B0503020204020204" pitchFamily="34" charset="-122"/>
              <a:ea typeface="微软雅黑" panose="020B0503020204020204" pitchFamily="34" charset="-122"/>
            </a:endParaRPr>
          </a:p>
        </p:txBody>
      </p:sp>
      <p:sp>
        <p:nvSpPr>
          <p:cNvPr id="16" name="椭圆 15"/>
          <p:cNvSpPr/>
          <p:nvPr/>
        </p:nvSpPr>
        <p:spPr>
          <a:xfrm>
            <a:off x="701224" y="3121660"/>
            <a:ext cx="2882624" cy="2805426"/>
          </a:xfrm>
          <a:prstGeom prst="ellipse">
            <a:avLst/>
          </a:prstGeom>
          <a:noFill/>
          <a:ln w="19050" cap="flat" cmpd="sng" algn="ctr">
            <a:solidFill>
              <a:srgbClr val="85B2B8"/>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7" name="文本框 16"/>
          <p:cNvSpPr txBox="1"/>
          <p:nvPr/>
        </p:nvSpPr>
        <p:spPr>
          <a:xfrm flipH="1">
            <a:off x="655773" y="1563534"/>
            <a:ext cx="10880454" cy="646331"/>
          </a:xfrm>
          <a:prstGeom prst="rect">
            <a:avLst/>
          </a:prstGeom>
          <a:noFill/>
          <a:effectLst/>
        </p:spPr>
        <p:txBody>
          <a:bodyPr wrap="square" rtlCol="0">
            <a:spAutoFit/>
          </a:bodyPr>
          <a:lstStyle/>
          <a:p>
            <a:pPr>
              <a:lnSpc>
                <a:spcPct val="150000"/>
              </a:lnSpc>
            </a:pPr>
            <a:r>
              <a:rPr lang="en-US" altLang="zh-CN" sz="1200" dirty="0">
                <a:solidFill>
                  <a:srgbClr val="5B6D76"/>
                </a:solidFill>
                <a:latin typeface="微软雅黑" panose="020B0503020204020204" pitchFamily="34" charset="-122"/>
                <a:ea typeface="微软雅黑" panose="020B0503020204020204" pitchFamily="34" charset="-122"/>
              </a:rPr>
              <a:t>template is the spring and autumn advertising original This template is the spring and autumn This template is the spring advertising original  template is the spring and autumn This template is the spring and autumn advertising original This template is the spring and autumn</a:t>
            </a:r>
            <a:endParaRPr lang="en-US" altLang="zh-CN" sz="1200" dirty="0">
              <a:solidFill>
                <a:srgbClr val="5B6D76"/>
              </a:solidFill>
              <a:latin typeface="微软雅黑" panose="020B0503020204020204" pitchFamily="34" charset="-122"/>
              <a:ea typeface="微软雅黑" panose="020B0503020204020204" pitchFamily="34" charset="-122"/>
            </a:endParaRPr>
          </a:p>
        </p:txBody>
      </p:sp>
      <p:sp>
        <p:nvSpPr>
          <p:cNvPr id="18" name="弧形 17"/>
          <p:cNvSpPr/>
          <p:nvPr/>
        </p:nvSpPr>
        <p:spPr>
          <a:xfrm>
            <a:off x="712132" y="2503661"/>
            <a:ext cx="3685772" cy="4129541"/>
          </a:xfrm>
          <a:prstGeom prst="arc">
            <a:avLst>
              <a:gd name="adj1" fmla="val 2246500"/>
              <a:gd name="adj2" fmla="val 3384590"/>
            </a:avLst>
          </a:prstGeom>
          <a:noFill/>
          <a:ln w="12700" cap="flat" cmpd="sng" algn="ctr">
            <a:solidFill>
              <a:srgbClr val="85B2B8"/>
            </a:solidFill>
            <a:prstDash val="solid"/>
            <a:miter lim="800000"/>
            <a:headEnd type="stealth"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9" name="文本框 18"/>
          <p:cNvSpPr txBox="1"/>
          <p:nvPr/>
        </p:nvSpPr>
        <p:spPr>
          <a:xfrm>
            <a:off x="4788693" y="977060"/>
            <a:ext cx="2614614" cy="461665"/>
          </a:xfrm>
          <a:prstGeom prst="rect">
            <a:avLst/>
          </a:prstGeom>
          <a:noFill/>
        </p:spPr>
        <p:txBody>
          <a:bodyPr wrap="square" rtlCol="0">
            <a:spAutoFit/>
          </a:bodyPr>
          <a:lstStyle/>
          <a:p>
            <a:pPr algn="dist">
              <a:defRPr/>
            </a:pPr>
            <a:r>
              <a:rPr lang="zh-CN" altLang="en-US" sz="2400" dirty="0">
                <a:solidFill>
                  <a:srgbClr val="2A5457"/>
                </a:solidFill>
                <a:latin typeface="华文新魏" panose="02010800040101010101" pitchFamily="2" charset="-122"/>
                <a:ea typeface="华文新魏" panose="02010800040101010101" pitchFamily="2" charset="-122"/>
              </a:rPr>
              <a:t>请添加二级标题</a:t>
            </a:r>
            <a:endParaRPr lang="zh-CN" altLang="en-US" sz="2400" dirty="0">
              <a:solidFill>
                <a:srgbClr val="2A5457"/>
              </a:solidFill>
              <a:latin typeface="华文新魏" panose="02010800040101010101" pitchFamily="2" charset="-122"/>
              <a:ea typeface="华文新魏" panose="02010800040101010101" pitchFamily="2" charset="-122"/>
            </a:endParaRPr>
          </a:p>
        </p:txBody>
      </p:sp>
      <p:sp>
        <p:nvSpPr>
          <p:cNvPr id="21" name="矩形 20"/>
          <p:cNvSpPr/>
          <p:nvPr/>
        </p:nvSpPr>
        <p:spPr>
          <a:xfrm>
            <a:off x="0" y="6695895"/>
            <a:ext cx="12192000" cy="20324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51024" y="519621"/>
            <a:ext cx="4110990" cy="504825"/>
            <a:chOff x="-262890" y="542925"/>
            <a:chExt cx="4110990" cy="504825"/>
          </a:xfrm>
        </p:grpSpPr>
        <p:sp>
          <p:nvSpPr>
            <p:cNvPr id="23" name="矩形: 圆角 22"/>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24" name="文本框 23"/>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pic>
        <p:nvPicPr>
          <p:cNvPr id="25" name="图片 24"/>
          <p:cNvPicPr>
            <a:picLocks noChangeAspect="1"/>
          </p:cNvPicPr>
          <p:nvPr/>
        </p:nvPicPr>
        <p:blipFill>
          <a:blip r:embed="rId1"/>
          <a:stretch>
            <a:fillRect/>
          </a:stretch>
        </p:blipFill>
        <p:spPr>
          <a:xfrm>
            <a:off x="897986" y="3346340"/>
            <a:ext cx="2469094" cy="2377646"/>
          </a:xfrm>
          <a:prstGeom prst="rect">
            <a:avLst/>
          </a:prstGeom>
          <a:effectLst>
            <a:glow rad="63500">
              <a:schemeClr val="tx1">
                <a:lumMod val="50000"/>
                <a:lumOff val="50000"/>
                <a:alpha val="40000"/>
              </a:schemeClr>
            </a:glo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0" y="-4455"/>
            <a:ext cx="7772400" cy="342900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55391" t="45000"/>
          <a:stretch>
            <a:fillRect/>
          </a:stretch>
        </p:blipFill>
        <p:spPr>
          <a:xfrm>
            <a:off x="6667500" y="0"/>
            <a:ext cx="5524500" cy="3429000"/>
          </a:xfrm>
          <a:prstGeom prst="rect">
            <a:avLst/>
          </a:prstGeom>
        </p:spPr>
      </p:pic>
      <p:sp>
        <p:nvSpPr>
          <p:cNvPr id="8" name="文本框 7"/>
          <p:cNvSpPr txBox="1"/>
          <p:nvPr/>
        </p:nvSpPr>
        <p:spPr>
          <a:xfrm flipH="1">
            <a:off x="2026170" y="4046279"/>
            <a:ext cx="3922703" cy="613694"/>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grpSp>
        <p:nvGrpSpPr>
          <p:cNvPr id="9" name="组合 8"/>
          <p:cNvGrpSpPr/>
          <p:nvPr/>
        </p:nvGrpSpPr>
        <p:grpSpPr>
          <a:xfrm>
            <a:off x="1245024" y="4046279"/>
            <a:ext cx="669461" cy="613694"/>
            <a:chOff x="1121199" y="4346708"/>
            <a:chExt cx="669461" cy="613694"/>
          </a:xfrm>
          <a:solidFill>
            <a:srgbClr val="85B2B8"/>
          </a:solidFill>
        </p:grpSpPr>
        <p:sp>
          <p:nvSpPr>
            <p:cNvPr id="10" name="Freeform 85"/>
            <p:cNvSpPr/>
            <p:nvPr/>
          </p:nvSpPr>
          <p:spPr bwMode="auto">
            <a:xfrm>
              <a:off x="1330406" y="4346708"/>
              <a:ext cx="252491" cy="294988"/>
            </a:xfrm>
            <a:custGeom>
              <a:avLst/>
              <a:gdLst>
                <a:gd name="T0" fmla="*/ 40 w 74"/>
                <a:gd name="T1" fmla="*/ 77 h 84"/>
                <a:gd name="T2" fmla="*/ 44 w 74"/>
                <a:gd name="T3" fmla="*/ 83 h 84"/>
                <a:gd name="T4" fmla="*/ 51 w 74"/>
                <a:gd name="T5" fmla="*/ 79 h 84"/>
                <a:gd name="T6" fmla="*/ 53 w 74"/>
                <a:gd name="T7" fmla="*/ 71 h 84"/>
                <a:gd name="T8" fmla="*/ 54 w 74"/>
                <a:gd name="T9" fmla="*/ 70 h 84"/>
                <a:gd name="T10" fmla="*/ 68 w 74"/>
                <a:gd name="T11" fmla="*/ 57 h 84"/>
                <a:gd name="T12" fmla="*/ 74 w 74"/>
                <a:gd name="T13" fmla="*/ 37 h 84"/>
                <a:gd name="T14" fmla="*/ 63 w 74"/>
                <a:gd name="T15" fmla="*/ 11 h 84"/>
                <a:gd name="T16" fmla="*/ 37 w 74"/>
                <a:gd name="T17" fmla="*/ 0 h 84"/>
                <a:gd name="T18" fmla="*/ 11 w 74"/>
                <a:gd name="T19" fmla="*/ 11 h 84"/>
                <a:gd name="T20" fmla="*/ 0 w 74"/>
                <a:gd name="T21" fmla="*/ 37 h 84"/>
                <a:gd name="T22" fmla="*/ 6 w 74"/>
                <a:gd name="T23" fmla="*/ 57 h 84"/>
                <a:gd name="T24" fmla="*/ 20 w 74"/>
                <a:gd name="T25" fmla="*/ 69 h 84"/>
                <a:gd name="T26" fmla="*/ 21 w 74"/>
                <a:gd name="T27" fmla="*/ 71 h 84"/>
                <a:gd name="T28" fmla="*/ 23 w 74"/>
                <a:gd name="T29" fmla="*/ 79 h 84"/>
                <a:gd name="T30" fmla="*/ 30 w 74"/>
                <a:gd name="T31" fmla="*/ 83 h 84"/>
                <a:gd name="T32" fmla="*/ 34 w 74"/>
                <a:gd name="T33" fmla="*/ 77 h 84"/>
                <a:gd name="T34" fmla="*/ 31 w 74"/>
                <a:gd name="T35" fmla="*/ 68 h 84"/>
                <a:gd name="T36" fmla="*/ 27 w 74"/>
                <a:gd name="T37" fmla="*/ 61 h 84"/>
                <a:gd name="T38" fmla="*/ 24 w 74"/>
                <a:gd name="T39" fmla="*/ 59 h 84"/>
                <a:gd name="T40" fmla="*/ 15 w 74"/>
                <a:gd name="T41" fmla="*/ 51 h 84"/>
                <a:gd name="T42" fmla="*/ 11 w 74"/>
                <a:gd name="T43" fmla="*/ 37 h 84"/>
                <a:gd name="T44" fmla="*/ 19 w 74"/>
                <a:gd name="T45" fmla="*/ 19 h 84"/>
                <a:gd name="T46" fmla="*/ 37 w 74"/>
                <a:gd name="T47" fmla="*/ 11 h 84"/>
                <a:gd name="T48" fmla="*/ 56 w 74"/>
                <a:gd name="T49" fmla="*/ 19 h 84"/>
                <a:gd name="T50" fmla="*/ 63 w 74"/>
                <a:gd name="T51" fmla="*/ 37 h 84"/>
                <a:gd name="T52" fmla="*/ 59 w 74"/>
                <a:gd name="T53" fmla="*/ 51 h 84"/>
                <a:gd name="T54" fmla="*/ 48 w 74"/>
                <a:gd name="T55" fmla="*/ 60 h 84"/>
                <a:gd name="T56" fmla="*/ 43 w 74"/>
                <a:gd name="T57" fmla="*/ 68 h 84"/>
                <a:gd name="T58" fmla="*/ 40 w 74"/>
                <a:gd name="T59" fmla="*/ 7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84">
                  <a:moveTo>
                    <a:pt x="40" y="77"/>
                  </a:moveTo>
                  <a:cubicBezTo>
                    <a:pt x="40" y="80"/>
                    <a:pt x="41" y="83"/>
                    <a:pt x="44" y="83"/>
                  </a:cubicBezTo>
                  <a:cubicBezTo>
                    <a:pt x="47" y="84"/>
                    <a:pt x="50" y="82"/>
                    <a:pt x="51" y="79"/>
                  </a:cubicBezTo>
                  <a:cubicBezTo>
                    <a:pt x="52" y="76"/>
                    <a:pt x="53" y="73"/>
                    <a:pt x="53" y="71"/>
                  </a:cubicBezTo>
                  <a:cubicBezTo>
                    <a:pt x="54" y="70"/>
                    <a:pt x="53" y="70"/>
                    <a:pt x="54" y="70"/>
                  </a:cubicBezTo>
                  <a:cubicBezTo>
                    <a:pt x="60" y="67"/>
                    <a:pt x="65" y="62"/>
                    <a:pt x="68" y="57"/>
                  </a:cubicBezTo>
                  <a:cubicBezTo>
                    <a:pt x="72" y="51"/>
                    <a:pt x="74" y="44"/>
                    <a:pt x="74" y="37"/>
                  </a:cubicBezTo>
                  <a:cubicBezTo>
                    <a:pt x="74" y="27"/>
                    <a:pt x="70" y="18"/>
                    <a:pt x="63" y="11"/>
                  </a:cubicBezTo>
                  <a:cubicBezTo>
                    <a:pt x="57" y="4"/>
                    <a:pt x="48" y="0"/>
                    <a:pt x="37" y="0"/>
                  </a:cubicBezTo>
                  <a:cubicBezTo>
                    <a:pt x="27" y="0"/>
                    <a:pt x="18" y="4"/>
                    <a:pt x="11" y="11"/>
                  </a:cubicBezTo>
                  <a:cubicBezTo>
                    <a:pt x="5" y="17"/>
                    <a:pt x="0" y="27"/>
                    <a:pt x="0" y="37"/>
                  </a:cubicBezTo>
                  <a:cubicBezTo>
                    <a:pt x="0" y="44"/>
                    <a:pt x="3" y="51"/>
                    <a:pt x="6" y="57"/>
                  </a:cubicBezTo>
                  <a:cubicBezTo>
                    <a:pt x="9" y="62"/>
                    <a:pt x="14" y="66"/>
                    <a:pt x="20" y="69"/>
                  </a:cubicBezTo>
                  <a:cubicBezTo>
                    <a:pt x="20" y="70"/>
                    <a:pt x="20" y="70"/>
                    <a:pt x="21" y="71"/>
                  </a:cubicBezTo>
                  <a:cubicBezTo>
                    <a:pt x="22" y="73"/>
                    <a:pt x="22" y="76"/>
                    <a:pt x="23" y="79"/>
                  </a:cubicBezTo>
                  <a:cubicBezTo>
                    <a:pt x="24" y="82"/>
                    <a:pt x="27" y="84"/>
                    <a:pt x="30" y="83"/>
                  </a:cubicBezTo>
                  <a:cubicBezTo>
                    <a:pt x="33" y="83"/>
                    <a:pt x="35" y="80"/>
                    <a:pt x="34" y="77"/>
                  </a:cubicBezTo>
                  <a:cubicBezTo>
                    <a:pt x="33" y="73"/>
                    <a:pt x="32" y="70"/>
                    <a:pt x="31" y="68"/>
                  </a:cubicBezTo>
                  <a:cubicBezTo>
                    <a:pt x="30" y="65"/>
                    <a:pt x="29" y="62"/>
                    <a:pt x="27" y="61"/>
                  </a:cubicBezTo>
                  <a:cubicBezTo>
                    <a:pt x="26" y="60"/>
                    <a:pt x="25" y="60"/>
                    <a:pt x="24" y="59"/>
                  </a:cubicBezTo>
                  <a:cubicBezTo>
                    <a:pt x="20" y="57"/>
                    <a:pt x="18" y="54"/>
                    <a:pt x="15" y="51"/>
                  </a:cubicBezTo>
                  <a:cubicBezTo>
                    <a:pt x="13" y="47"/>
                    <a:pt x="11" y="42"/>
                    <a:pt x="11" y="37"/>
                  </a:cubicBezTo>
                  <a:cubicBezTo>
                    <a:pt x="11" y="30"/>
                    <a:pt x="14" y="23"/>
                    <a:pt x="19" y="19"/>
                  </a:cubicBezTo>
                  <a:cubicBezTo>
                    <a:pt x="24" y="14"/>
                    <a:pt x="30" y="11"/>
                    <a:pt x="37" y="11"/>
                  </a:cubicBezTo>
                  <a:cubicBezTo>
                    <a:pt x="44" y="11"/>
                    <a:pt x="51" y="14"/>
                    <a:pt x="56" y="19"/>
                  </a:cubicBezTo>
                  <a:cubicBezTo>
                    <a:pt x="60" y="23"/>
                    <a:pt x="63" y="30"/>
                    <a:pt x="63" y="37"/>
                  </a:cubicBezTo>
                  <a:cubicBezTo>
                    <a:pt x="63" y="42"/>
                    <a:pt x="62" y="47"/>
                    <a:pt x="59" y="51"/>
                  </a:cubicBezTo>
                  <a:cubicBezTo>
                    <a:pt x="56" y="55"/>
                    <a:pt x="52" y="58"/>
                    <a:pt x="48" y="60"/>
                  </a:cubicBezTo>
                  <a:cubicBezTo>
                    <a:pt x="46" y="62"/>
                    <a:pt x="44" y="64"/>
                    <a:pt x="43" y="68"/>
                  </a:cubicBezTo>
                  <a:cubicBezTo>
                    <a:pt x="42" y="70"/>
                    <a:pt x="41" y="74"/>
                    <a:pt x="40" y="77"/>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11" name="Freeform 86"/>
            <p:cNvSpPr>
              <a:spLocks noEditPoints="1"/>
            </p:cNvSpPr>
            <p:nvPr/>
          </p:nvSpPr>
          <p:spPr bwMode="auto">
            <a:xfrm>
              <a:off x="1343390" y="4595743"/>
              <a:ext cx="227963" cy="235694"/>
            </a:xfrm>
            <a:custGeom>
              <a:avLst/>
              <a:gdLst>
                <a:gd name="T0" fmla="*/ 33 w 67"/>
                <a:gd name="T1" fmla="*/ 0 h 67"/>
                <a:gd name="T2" fmla="*/ 67 w 67"/>
                <a:gd name="T3" fmla="*/ 34 h 67"/>
                <a:gd name="T4" fmla="*/ 33 w 67"/>
                <a:gd name="T5" fmla="*/ 67 h 67"/>
                <a:gd name="T6" fmla="*/ 0 w 67"/>
                <a:gd name="T7" fmla="*/ 34 h 67"/>
                <a:gd name="T8" fmla="*/ 33 w 67"/>
                <a:gd name="T9" fmla="*/ 0 h 67"/>
                <a:gd name="T10" fmla="*/ 33 w 67"/>
                <a:gd name="T11" fmla="*/ 11 h 67"/>
                <a:gd name="T12" fmla="*/ 11 w 67"/>
                <a:gd name="T13" fmla="*/ 34 h 67"/>
                <a:gd name="T14" fmla="*/ 33 w 67"/>
                <a:gd name="T15" fmla="*/ 56 h 67"/>
                <a:gd name="T16" fmla="*/ 56 w 67"/>
                <a:gd name="T17" fmla="*/ 34 h 67"/>
                <a:gd name="T18" fmla="*/ 33 w 67"/>
                <a:gd name="T19"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7">
                  <a:moveTo>
                    <a:pt x="33" y="0"/>
                  </a:moveTo>
                  <a:cubicBezTo>
                    <a:pt x="52" y="0"/>
                    <a:pt x="67" y="15"/>
                    <a:pt x="67" y="34"/>
                  </a:cubicBezTo>
                  <a:cubicBezTo>
                    <a:pt x="67" y="52"/>
                    <a:pt x="52" y="67"/>
                    <a:pt x="33" y="67"/>
                  </a:cubicBezTo>
                  <a:cubicBezTo>
                    <a:pt x="15" y="67"/>
                    <a:pt x="0" y="52"/>
                    <a:pt x="0" y="34"/>
                  </a:cubicBezTo>
                  <a:cubicBezTo>
                    <a:pt x="0" y="15"/>
                    <a:pt x="15" y="0"/>
                    <a:pt x="33" y="0"/>
                  </a:cubicBezTo>
                  <a:close/>
                  <a:moveTo>
                    <a:pt x="33" y="11"/>
                  </a:moveTo>
                  <a:cubicBezTo>
                    <a:pt x="21" y="11"/>
                    <a:pt x="11" y="21"/>
                    <a:pt x="11" y="34"/>
                  </a:cubicBezTo>
                  <a:cubicBezTo>
                    <a:pt x="11" y="46"/>
                    <a:pt x="21" y="56"/>
                    <a:pt x="33" y="56"/>
                  </a:cubicBezTo>
                  <a:cubicBezTo>
                    <a:pt x="46" y="56"/>
                    <a:pt x="56" y="46"/>
                    <a:pt x="56" y="34"/>
                  </a:cubicBezTo>
                  <a:cubicBezTo>
                    <a:pt x="56" y="21"/>
                    <a:pt x="46" y="11"/>
                    <a:pt x="33"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12" name="Freeform 87"/>
            <p:cNvSpPr/>
            <p:nvPr/>
          </p:nvSpPr>
          <p:spPr bwMode="auto">
            <a:xfrm>
              <a:off x="1503542" y="4698026"/>
              <a:ext cx="287118" cy="262376"/>
            </a:xfrm>
            <a:custGeom>
              <a:avLst/>
              <a:gdLst>
                <a:gd name="T0" fmla="*/ 10 w 84"/>
                <a:gd name="T1" fmla="*/ 20 h 75"/>
                <a:gd name="T2" fmla="*/ 2 w 84"/>
                <a:gd name="T3" fmla="*/ 21 h 75"/>
                <a:gd name="T4" fmla="*/ 3 w 84"/>
                <a:gd name="T5" fmla="*/ 28 h 75"/>
                <a:gd name="T6" fmla="*/ 9 w 84"/>
                <a:gd name="T7" fmla="*/ 34 h 75"/>
                <a:gd name="T8" fmla="*/ 10 w 84"/>
                <a:gd name="T9" fmla="*/ 35 h 75"/>
                <a:gd name="T10" fmla="*/ 14 w 84"/>
                <a:gd name="T11" fmla="*/ 54 h 75"/>
                <a:gd name="T12" fmla="*/ 28 w 84"/>
                <a:gd name="T13" fmla="*/ 69 h 75"/>
                <a:gd name="T14" fmla="*/ 56 w 84"/>
                <a:gd name="T15" fmla="*/ 72 h 75"/>
                <a:gd name="T16" fmla="*/ 79 w 84"/>
                <a:gd name="T17" fmla="*/ 55 h 75"/>
                <a:gd name="T18" fmla="*/ 82 w 84"/>
                <a:gd name="T19" fmla="*/ 27 h 75"/>
                <a:gd name="T20" fmla="*/ 64 w 84"/>
                <a:gd name="T21" fmla="*/ 5 h 75"/>
                <a:gd name="T22" fmla="*/ 44 w 84"/>
                <a:gd name="T23" fmla="*/ 0 h 75"/>
                <a:gd name="T24" fmla="*/ 27 w 84"/>
                <a:gd name="T25" fmla="*/ 6 h 75"/>
                <a:gd name="T26" fmla="*/ 24 w 84"/>
                <a:gd name="T27" fmla="*/ 6 h 75"/>
                <a:gd name="T28" fmla="*/ 16 w 84"/>
                <a:gd name="T29" fmla="*/ 4 h 75"/>
                <a:gd name="T30" fmla="*/ 9 w 84"/>
                <a:gd name="T31" fmla="*/ 8 h 75"/>
                <a:gd name="T32" fmla="*/ 13 w 84"/>
                <a:gd name="T33" fmla="*/ 15 h 75"/>
                <a:gd name="T34" fmla="*/ 22 w 84"/>
                <a:gd name="T35" fmla="*/ 17 h 75"/>
                <a:gd name="T36" fmla="*/ 30 w 84"/>
                <a:gd name="T37" fmla="*/ 17 h 75"/>
                <a:gd name="T38" fmla="*/ 34 w 84"/>
                <a:gd name="T39" fmla="*/ 14 h 75"/>
                <a:gd name="T40" fmla="*/ 45 w 84"/>
                <a:gd name="T41" fmla="*/ 11 h 75"/>
                <a:gd name="T42" fmla="*/ 59 w 84"/>
                <a:gd name="T43" fmla="*/ 14 h 75"/>
                <a:gd name="T44" fmla="*/ 71 w 84"/>
                <a:gd name="T45" fmla="*/ 30 h 75"/>
                <a:gd name="T46" fmla="*/ 69 w 84"/>
                <a:gd name="T47" fmla="*/ 50 h 75"/>
                <a:gd name="T48" fmla="*/ 53 w 84"/>
                <a:gd name="T49" fmla="*/ 62 h 75"/>
                <a:gd name="T50" fmla="*/ 34 w 84"/>
                <a:gd name="T51" fmla="*/ 60 h 75"/>
                <a:gd name="T52" fmla="*/ 24 w 84"/>
                <a:gd name="T53" fmla="*/ 49 h 75"/>
                <a:gd name="T54" fmla="*/ 21 w 84"/>
                <a:gd name="T55" fmla="*/ 35 h 75"/>
                <a:gd name="T56" fmla="*/ 17 w 84"/>
                <a:gd name="T57" fmla="*/ 27 h 75"/>
                <a:gd name="T58" fmla="*/ 10 w 84"/>
                <a:gd name="T59" fmla="*/ 2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75">
                  <a:moveTo>
                    <a:pt x="10" y="20"/>
                  </a:moveTo>
                  <a:cubicBezTo>
                    <a:pt x="8" y="18"/>
                    <a:pt x="4" y="18"/>
                    <a:pt x="2" y="21"/>
                  </a:cubicBezTo>
                  <a:cubicBezTo>
                    <a:pt x="0" y="23"/>
                    <a:pt x="0" y="26"/>
                    <a:pt x="3" y="28"/>
                  </a:cubicBezTo>
                  <a:cubicBezTo>
                    <a:pt x="5" y="31"/>
                    <a:pt x="7" y="33"/>
                    <a:pt x="9" y="34"/>
                  </a:cubicBezTo>
                  <a:cubicBezTo>
                    <a:pt x="9" y="35"/>
                    <a:pt x="10" y="35"/>
                    <a:pt x="10" y="35"/>
                  </a:cubicBezTo>
                  <a:cubicBezTo>
                    <a:pt x="9" y="42"/>
                    <a:pt x="11" y="48"/>
                    <a:pt x="14" y="54"/>
                  </a:cubicBezTo>
                  <a:cubicBezTo>
                    <a:pt x="17" y="60"/>
                    <a:pt x="22" y="65"/>
                    <a:pt x="28" y="69"/>
                  </a:cubicBezTo>
                  <a:cubicBezTo>
                    <a:pt x="37" y="74"/>
                    <a:pt x="47" y="75"/>
                    <a:pt x="56" y="72"/>
                  </a:cubicBezTo>
                  <a:cubicBezTo>
                    <a:pt x="65" y="70"/>
                    <a:pt x="74" y="64"/>
                    <a:pt x="79" y="55"/>
                  </a:cubicBezTo>
                  <a:cubicBezTo>
                    <a:pt x="83" y="46"/>
                    <a:pt x="84" y="36"/>
                    <a:pt x="82" y="27"/>
                  </a:cubicBezTo>
                  <a:cubicBezTo>
                    <a:pt x="79" y="18"/>
                    <a:pt x="73" y="10"/>
                    <a:pt x="64" y="5"/>
                  </a:cubicBezTo>
                  <a:cubicBezTo>
                    <a:pt x="58" y="1"/>
                    <a:pt x="51" y="0"/>
                    <a:pt x="44" y="0"/>
                  </a:cubicBezTo>
                  <a:cubicBezTo>
                    <a:pt x="38" y="1"/>
                    <a:pt x="32" y="2"/>
                    <a:pt x="27" y="6"/>
                  </a:cubicBezTo>
                  <a:cubicBezTo>
                    <a:pt x="26" y="6"/>
                    <a:pt x="26" y="6"/>
                    <a:pt x="24" y="6"/>
                  </a:cubicBezTo>
                  <a:cubicBezTo>
                    <a:pt x="22" y="6"/>
                    <a:pt x="19" y="5"/>
                    <a:pt x="16" y="4"/>
                  </a:cubicBezTo>
                  <a:cubicBezTo>
                    <a:pt x="13" y="3"/>
                    <a:pt x="10" y="5"/>
                    <a:pt x="9" y="8"/>
                  </a:cubicBezTo>
                  <a:cubicBezTo>
                    <a:pt x="8" y="11"/>
                    <a:pt x="10" y="14"/>
                    <a:pt x="13" y="15"/>
                  </a:cubicBezTo>
                  <a:cubicBezTo>
                    <a:pt x="16" y="16"/>
                    <a:pt x="20" y="16"/>
                    <a:pt x="22" y="17"/>
                  </a:cubicBezTo>
                  <a:cubicBezTo>
                    <a:pt x="26" y="17"/>
                    <a:pt x="28" y="17"/>
                    <a:pt x="30" y="17"/>
                  </a:cubicBezTo>
                  <a:cubicBezTo>
                    <a:pt x="31" y="16"/>
                    <a:pt x="33" y="15"/>
                    <a:pt x="34" y="14"/>
                  </a:cubicBezTo>
                  <a:cubicBezTo>
                    <a:pt x="37" y="12"/>
                    <a:pt x="41" y="11"/>
                    <a:pt x="45" y="11"/>
                  </a:cubicBezTo>
                  <a:cubicBezTo>
                    <a:pt x="50" y="11"/>
                    <a:pt x="55" y="12"/>
                    <a:pt x="59" y="14"/>
                  </a:cubicBezTo>
                  <a:cubicBezTo>
                    <a:pt x="65" y="18"/>
                    <a:pt x="69" y="24"/>
                    <a:pt x="71" y="30"/>
                  </a:cubicBezTo>
                  <a:cubicBezTo>
                    <a:pt x="73" y="36"/>
                    <a:pt x="72" y="43"/>
                    <a:pt x="69" y="50"/>
                  </a:cubicBezTo>
                  <a:cubicBezTo>
                    <a:pt x="65" y="56"/>
                    <a:pt x="60" y="60"/>
                    <a:pt x="53" y="62"/>
                  </a:cubicBezTo>
                  <a:cubicBezTo>
                    <a:pt x="47" y="64"/>
                    <a:pt x="40" y="63"/>
                    <a:pt x="34" y="60"/>
                  </a:cubicBezTo>
                  <a:cubicBezTo>
                    <a:pt x="29" y="57"/>
                    <a:pt x="26" y="53"/>
                    <a:pt x="24" y="49"/>
                  </a:cubicBezTo>
                  <a:cubicBezTo>
                    <a:pt x="21" y="45"/>
                    <a:pt x="20" y="40"/>
                    <a:pt x="21" y="35"/>
                  </a:cubicBezTo>
                  <a:cubicBezTo>
                    <a:pt x="21" y="32"/>
                    <a:pt x="19" y="30"/>
                    <a:pt x="17" y="27"/>
                  </a:cubicBezTo>
                  <a:cubicBezTo>
                    <a:pt x="15" y="25"/>
                    <a:pt x="13" y="23"/>
                    <a:pt x="10" y="2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13" name="Freeform 88"/>
            <p:cNvSpPr/>
            <p:nvPr/>
          </p:nvSpPr>
          <p:spPr bwMode="auto">
            <a:xfrm>
              <a:off x="1121199" y="4698026"/>
              <a:ext cx="287118" cy="262376"/>
            </a:xfrm>
            <a:custGeom>
              <a:avLst/>
              <a:gdLst>
                <a:gd name="T0" fmla="*/ 74 w 84"/>
                <a:gd name="T1" fmla="*/ 20 h 75"/>
                <a:gd name="T2" fmla="*/ 82 w 84"/>
                <a:gd name="T3" fmla="*/ 21 h 75"/>
                <a:gd name="T4" fmla="*/ 82 w 84"/>
                <a:gd name="T5" fmla="*/ 28 h 75"/>
                <a:gd name="T6" fmla="*/ 76 w 84"/>
                <a:gd name="T7" fmla="*/ 34 h 75"/>
                <a:gd name="T8" fmla="*/ 75 w 84"/>
                <a:gd name="T9" fmla="*/ 35 h 75"/>
                <a:gd name="T10" fmla="*/ 70 w 84"/>
                <a:gd name="T11" fmla="*/ 54 h 75"/>
                <a:gd name="T12" fmla="*/ 56 w 84"/>
                <a:gd name="T13" fmla="*/ 69 h 75"/>
                <a:gd name="T14" fmla="*/ 28 w 84"/>
                <a:gd name="T15" fmla="*/ 72 h 75"/>
                <a:gd name="T16" fmla="*/ 6 w 84"/>
                <a:gd name="T17" fmla="*/ 55 h 75"/>
                <a:gd name="T18" fmla="*/ 2 w 84"/>
                <a:gd name="T19" fmla="*/ 27 h 75"/>
                <a:gd name="T20" fmla="*/ 20 w 84"/>
                <a:gd name="T21" fmla="*/ 5 h 75"/>
                <a:gd name="T22" fmla="*/ 40 w 84"/>
                <a:gd name="T23" fmla="*/ 0 h 75"/>
                <a:gd name="T24" fmla="*/ 57 w 84"/>
                <a:gd name="T25" fmla="*/ 6 h 75"/>
                <a:gd name="T26" fmla="*/ 60 w 84"/>
                <a:gd name="T27" fmla="*/ 6 h 75"/>
                <a:gd name="T28" fmla="*/ 68 w 84"/>
                <a:gd name="T29" fmla="*/ 4 h 75"/>
                <a:gd name="T30" fmla="*/ 75 w 84"/>
                <a:gd name="T31" fmla="*/ 8 h 75"/>
                <a:gd name="T32" fmla="*/ 71 w 84"/>
                <a:gd name="T33" fmla="*/ 15 h 75"/>
                <a:gd name="T34" fmla="*/ 62 w 84"/>
                <a:gd name="T35" fmla="*/ 17 h 75"/>
                <a:gd name="T36" fmla="*/ 54 w 84"/>
                <a:gd name="T37" fmla="*/ 17 h 75"/>
                <a:gd name="T38" fmla="*/ 50 w 84"/>
                <a:gd name="T39" fmla="*/ 14 h 75"/>
                <a:gd name="T40" fmla="*/ 39 w 84"/>
                <a:gd name="T41" fmla="*/ 11 h 75"/>
                <a:gd name="T42" fmla="*/ 25 w 84"/>
                <a:gd name="T43" fmla="*/ 14 h 75"/>
                <a:gd name="T44" fmla="*/ 13 w 84"/>
                <a:gd name="T45" fmla="*/ 30 h 75"/>
                <a:gd name="T46" fmla="*/ 15 w 84"/>
                <a:gd name="T47" fmla="*/ 50 h 75"/>
                <a:gd name="T48" fmla="*/ 31 w 84"/>
                <a:gd name="T49" fmla="*/ 62 h 75"/>
                <a:gd name="T50" fmla="*/ 50 w 84"/>
                <a:gd name="T51" fmla="*/ 60 h 75"/>
                <a:gd name="T52" fmla="*/ 61 w 84"/>
                <a:gd name="T53" fmla="*/ 49 h 75"/>
                <a:gd name="T54" fmla="*/ 64 w 84"/>
                <a:gd name="T55" fmla="*/ 35 h 75"/>
                <a:gd name="T56" fmla="*/ 67 w 84"/>
                <a:gd name="T57" fmla="*/ 27 h 75"/>
                <a:gd name="T58" fmla="*/ 74 w 84"/>
                <a:gd name="T59" fmla="*/ 2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75">
                  <a:moveTo>
                    <a:pt x="74" y="20"/>
                  </a:moveTo>
                  <a:cubicBezTo>
                    <a:pt x="76" y="18"/>
                    <a:pt x="80" y="18"/>
                    <a:pt x="82" y="21"/>
                  </a:cubicBezTo>
                  <a:cubicBezTo>
                    <a:pt x="84" y="23"/>
                    <a:pt x="84" y="26"/>
                    <a:pt x="82" y="28"/>
                  </a:cubicBezTo>
                  <a:cubicBezTo>
                    <a:pt x="79" y="31"/>
                    <a:pt x="77" y="33"/>
                    <a:pt x="76" y="34"/>
                  </a:cubicBezTo>
                  <a:cubicBezTo>
                    <a:pt x="75" y="35"/>
                    <a:pt x="75" y="35"/>
                    <a:pt x="75" y="35"/>
                  </a:cubicBezTo>
                  <a:cubicBezTo>
                    <a:pt x="75" y="42"/>
                    <a:pt x="73" y="48"/>
                    <a:pt x="70" y="54"/>
                  </a:cubicBezTo>
                  <a:cubicBezTo>
                    <a:pt x="67" y="60"/>
                    <a:pt x="62" y="65"/>
                    <a:pt x="56" y="69"/>
                  </a:cubicBezTo>
                  <a:cubicBezTo>
                    <a:pt x="47" y="74"/>
                    <a:pt x="37" y="75"/>
                    <a:pt x="28" y="72"/>
                  </a:cubicBezTo>
                  <a:cubicBezTo>
                    <a:pt x="19" y="70"/>
                    <a:pt x="11" y="64"/>
                    <a:pt x="6" y="55"/>
                  </a:cubicBezTo>
                  <a:cubicBezTo>
                    <a:pt x="1" y="46"/>
                    <a:pt x="0" y="36"/>
                    <a:pt x="2" y="27"/>
                  </a:cubicBezTo>
                  <a:cubicBezTo>
                    <a:pt x="5" y="18"/>
                    <a:pt x="11" y="10"/>
                    <a:pt x="20" y="5"/>
                  </a:cubicBezTo>
                  <a:cubicBezTo>
                    <a:pt x="26" y="1"/>
                    <a:pt x="33" y="0"/>
                    <a:pt x="40" y="0"/>
                  </a:cubicBezTo>
                  <a:cubicBezTo>
                    <a:pt x="46" y="1"/>
                    <a:pt x="52" y="2"/>
                    <a:pt x="57" y="6"/>
                  </a:cubicBezTo>
                  <a:cubicBezTo>
                    <a:pt x="58" y="6"/>
                    <a:pt x="58" y="6"/>
                    <a:pt x="60" y="6"/>
                  </a:cubicBezTo>
                  <a:cubicBezTo>
                    <a:pt x="62" y="6"/>
                    <a:pt x="65" y="5"/>
                    <a:pt x="68" y="4"/>
                  </a:cubicBezTo>
                  <a:cubicBezTo>
                    <a:pt x="71" y="3"/>
                    <a:pt x="74" y="5"/>
                    <a:pt x="75" y="8"/>
                  </a:cubicBezTo>
                  <a:cubicBezTo>
                    <a:pt x="76" y="11"/>
                    <a:pt x="74" y="14"/>
                    <a:pt x="71" y="15"/>
                  </a:cubicBezTo>
                  <a:cubicBezTo>
                    <a:pt x="68" y="16"/>
                    <a:pt x="65" y="16"/>
                    <a:pt x="62" y="17"/>
                  </a:cubicBezTo>
                  <a:cubicBezTo>
                    <a:pt x="59" y="17"/>
                    <a:pt x="56" y="17"/>
                    <a:pt x="54" y="17"/>
                  </a:cubicBezTo>
                  <a:cubicBezTo>
                    <a:pt x="53" y="16"/>
                    <a:pt x="51" y="15"/>
                    <a:pt x="50" y="14"/>
                  </a:cubicBezTo>
                  <a:cubicBezTo>
                    <a:pt x="47" y="12"/>
                    <a:pt x="43" y="11"/>
                    <a:pt x="39" y="11"/>
                  </a:cubicBezTo>
                  <a:cubicBezTo>
                    <a:pt x="34" y="11"/>
                    <a:pt x="30" y="12"/>
                    <a:pt x="25" y="14"/>
                  </a:cubicBezTo>
                  <a:cubicBezTo>
                    <a:pt x="19" y="18"/>
                    <a:pt x="15" y="24"/>
                    <a:pt x="13" y="30"/>
                  </a:cubicBezTo>
                  <a:cubicBezTo>
                    <a:pt x="11" y="36"/>
                    <a:pt x="12" y="43"/>
                    <a:pt x="15" y="50"/>
                  </a:cubicBezTo>
                  <a:cubicBezTo>
                    <a:pt x="19" y="56"/>
                    <a:pt x="24" y="60"/>
                    <a:pt x="31" y="62"/>
                  </a:cubicBezTo>
                  <a:cubicBezTo>
                    <a:pt x="37" y="64"/>
                    <a:pt x="44" y="63"/>
                    <a:pt x="50" y="60"/>
                  </a:cubicBezTo>
                  <a:cubicBezTo>
                    <a:pt x="55" y="57"/>
                    <a:pt x="58" y="53"/>
                    <a:pt x="61" y="49"/>
                  </a:cubicBezTo>
                  <a:cubicBezTo>
                    <a:pt x="63" y="45"/>
                    <a:pt x="64" y="40"/>
                    <a:pt x="64" y="35"/>
                  </a:cubicBezTo>
                  <a:cubicBezTo>
                    <a:pt x="63" y="32"/>
                    <a:pt x="65" y="30"/>
                    <a:pt x="67" y="27"/>
                  </a:cubicBezTo>
                  <a:cubicBezTo>
                    <a:pt x="69" y="25"/>
                    <a:pt x="72" y="23"/>
                    <a:pt x="74" y="2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grpSp>
      <p:sp>
        <p:nvSpPr>
          <p:cNvPr id="14" name="文本框 13"/>
          <p:cNvSpPr txBox="1"/>
          <p:nvPr/>
        </p:nvSpPr>
        <p:spPr>
          <a:xfrm flipH="1">
            <a:off x="2026170" y="5266799"/>
            <a:ext cx="3922703" cy="613694"/>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245024" y="5266799"/>
            <a:ext cx="669461" cy="613694"/>
            <a:chOff x="4514851" y="5821363"/>
            <a:chExt cx="736601" cy="657226"/>
          </a:xfrm>
          <a:solidFill>
            <a:srgbClr val="85B2B8"/>
          </a:solidFill>
        </p:grpSpPr>
        <p:sp>
          <p:nvSpPr>
            <p:cNvPr id="16" name="Freeform 85"/>
            <p:cNvSpPr/>
            <p:nvPr/>
          </p:nvSpPr>
          <p:spPr bwMode="auto">
            <a:xfrm>
              <a:off x="4745039" y="5821363"/>
              <a:ext cx="277813" cy="315913"/>
            </a:xfrm>
            <a:custGeom>
              <a:avLst/>
              <a:gdLst>
                <a:gd name="T0" fmla="*/ 40 w 74"/>
                <a:gd name="T1" fmla="*/ 77 h 84"/>
                <a:gd name="T2" fmla="*/ 44 w 74"/>
                <a:gd name="T3" fmla="*/ 83 h 84"/>
                <a:gd name="T4" fmla="*/ 51 w 74"/>
                <a:gd name="T5" fmla="*/ 79 h 84"/>
                <a:gd name="T6" fmla="*/ 53 w 74"/>
                <a:gd name="T7" fmla="*/ 71 h 84"/>
                <a:gd name="T8" fmla="*/ 54 w 74"/>
                <a:gd name="T9" fmla="*/ 70 h 84"/>
                <a:gd name="T10" fmla="*/ 68 w 74"/>
                <a:gd name="T11" fmla="*/ 57 h 84"/>
                <a:gd name="T12" fmla="*/ 74 w 74"/>
                <a:gd name="T13" fmla="*/ 37 h 84"/>
                <a:gd name="T14" fmla="*/ 63 w 74"/>
                <a:gd name="T15" fmla="*/ 11 h 84"/>
                <a:gd name="T16" fmla="*/ 37 w 74"/>
                <a:gd name="T17" fmla="*/ 0 h 84"/>
                <a:gd name="T18" fmla="*/ 11 w 74"/>
                <a:gd name="T19" fmla="*/ 11 h 84"/>
                <a:gd name="T20" fmla="*/ 0 w 74"/>
                <a:gd name="T21" fmla="*/ 37 h 84"/>
                <a:gd name="T22" fmla="*/ 6 w 74"/>
                <a:gd name="T23" fmla="*/ 57 h 84"/>
                <a:gd name="T24" fmla="*/ 20 w 74"/>
                <a:gd name="T25" fmla="*/ 69 h 84"/>
                <a:gd name="T26" fmla="*/ 21 w 74"/>
                <a:gd name="T27" fmla="*/ 71 h 84"/>
                <a:gd name="T28" fmla="*/ 23 w 74"/>
                <a:gd name="T29" fmla="*/ 79 h 84"/>
                <a:gd name="T30" fmla="*/ 30 w 74"/>
                <a:gd name="T31" fmla="*/ 83 h 84"/>
                <a:gd name="T32" fmla="*/ 34 w 74"/>
                <a:gd name="T33" fmla="*/ 77 h 84"/>
                <a:gd name="T34" fmla="*/ 31 w 74"/>
                <a:gd name="T35" fmla="*/ 68 h 84"/>
                <a:gd name="T36" fmla="*/ 27 w 74"/>
                <a:gd name="T37" fmla="*/ 61 h 84"/>
                <a:gd name="T38" fmla="*/ 24 w 74"/>
                <a:gd name="T39" fmla="*/ 59 h 84"/>
                <a:gd name="T40" fmla="*/ 15 w 74"/>
                <a:gd name="T41" fmla="*/ 51 h 84"/>
                <a:gd name="T42" fmla="*/ 11 w 74"/>
                <a:gd name="T43" fmla="*/ 37 h 84"/>
                <a:gd name="T44" fmla="*/ 19 w 74"/>
                <a:gd name="T45" fmla="*/ 19 h 84"/>
                <a:gd name="T46" fmla="*/ 37 w 74"/>
                <a:gd name="T47" fmla="*/ 11 h 84"/>
                <a:gd name="T48" fmla="*/ 56 w 74"/>
                <a:gd name="T49" fmla="*/ 19 h 84"/>
                <a:gd name="T50" fmla="*/ 63 w 74"/>
                <a:gd name="T51" fmla="*/ 37 h 84"/>
                <a:gd name="T52" fmla="*/ 59 w 74"/>
                <a:gd name="T53" fmla="*/ 51 h 84"/>
                <a:gd name="T54" fmla="*/ 48 w 74"/>
                <a:gd name="T55" fmla="*/ 60 h 84"/>
                <a:gd name="T56" fmla="*/ 43 w 74"/>
                <a:gd name="T57" fmla="*/ 68 h 84"/>
                <a:gd name="T58" fmla="*/ 40 w 74"/>
                <a:gd name="T59" fmla="*/ 7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84">
                  <a:moveTo>
                    <a:pt x="40" y="77"/>
                  </a:moveTo>
                  <a:cubicBezTo>
                    <a:pt x="40" y="80"/>
                    <a:pt x="41" y="83"/>
                    <a:pt x="44" y="83"/>
                  </a:cubicBezTo>
                  <a:cubicBezTo>
                    <a:pt x="47" y="84"/>
                    <a:pt x="50" y="82"/>
                    <a:pt x="51" y="79"/>
                  </a:cubicBezTo>
                  <a:cubicBezTo>
                    <a:pt x="52" y="76"/>
                    <a:pt x="53" y="73"/>
                    <a:pt x="53" y="71"/>
                  </a:cubicBezTo>
                  <a:cubicBezTo>
                    <a:pt x="54" y="70"/>
                    <a:pt x="53" y="70"/>
                    <a:pt x="54" y="70"/>
                  </a:cubicBezTo>
                  <a:cubicBezTo>
                    <a:pt x="60" y="67"/>
                    <a:pt x="65" y="62"/>
                    <a:pt x="68" y="57"/>
                  </a:cubicBezTo>
                  <a:cubicBezTo>
                    <a:pt x="72" y="51"/>
                    <a:pt x="74" y="44"/>
                    <a:pt x="74" y="37"/>
                  </a:cubicBezTo>
                  <a:cubicBezTo>
                    <a:pt x="74" y="27"/>
                    <a:pt x="70" y="18"/>
                    <a:pt x="63" y="11"/>
                  </a:cubicBezTo>
                  <a:cubicBezTo>
                    <a:pt x="57" y="4"/>
                    <a:pt x="48" y="0"/>
                    <a:pt x="37" y="0"/>
                  </a:cubicBezTo>
                  <a:cubicBezTo>
                    <a:pt x="27" y="0"/>
                    <a:pt x="18" y="4"/>
                    <a:pt x="11" y="11"/>
                  </a:cubicBezTo>
                  <a:cubicBezTo>
                    <a:pt x="5" y="17"/>
                    <a:pt x="0" y="27"/>
                    <a:pt x="0" y="37"/>
                  </a:cubicBezTo>
                  <a:cubicBezTo>
                    <a:pt x="0" y="44"/>
                    <a:pt x="3" y="51"/>
                    <a:pt x="6" y="57"/>
                  </a:cubicBezTo>
                  <a:cubicBezTo>
                    <a:pt x="9" y="62"/>
                    <a:pt x="14" y="66"/>
                    <a:pt x="20" y="69"/>
                  </a:cubicBezTo>
                  <a:cubicBezTo>
                    <a:pt x="20" y="70"/>
                    <a:pt x="20" y="70"/>
                    <a:pt x="21" y="71"/>
                  </a:cubicBezTo>
                  <a:cubicBezTo>
                    <a:pt x="22" y="73"/>
                    <a:pt x="22" y="76"/>
                    <a:pt x="23" y="79"/>
                  </a:cubicBezTo>
                  <a:cubicBezTo>
                    <a:pt x="24" y="82"/>
                    <a:pt x="27" y="84"/>
                    <a:pt x="30" y="83"/>
                  </a:cubicBezTo>
                  <a:cubicBezTo>
                    <a:pt x="33" y="83"/>
                    <a:pt x="35" y="80"/>
                    <a:pt x="34" y="77"/>
                  </a:cubicBezTo>
                  <a:cubicBezTo>
                    <a:pt x="33" y="73"/>
                    <a:pt x="32" y="70"/>
                    <a:pt x="31" y="68"/>
                  </a:cubicBezTo>
                  <a:cubicBezTo>
                    <a:pt x="30" y="65"/>
                    <a:pt x="29" y="62"/>
                    <a:pt x="27" y="61"/>
                  </a:cubicBezTo>
                  <a:cubicBezTo>
                    <a:pt x="26" y="60"/>
                    <a:pt x="25" y="60"/>
                    <a:pt x="24" y="59"/>
                  </a:cubicBezTo>
                  <a:cubicBezTo>
                    <a:pt x="20" y="57"/>
                    <a:pt x="18" y="54"/>
                    <a:pt x="15" y="51"/>
                  </a:cubicBezTo>
                  <a:cubicBezTo>
                    <a:pt x="13" y="47"/>
                    <a:pt x="11" y="42"/>
                    <a:pt x="11" y="37"/>
                  </a:cubicBezTo>
                  <a:cubicBezTo>
                    <a:pt x="11" y="30"/>
                    <a:pt x="14" y="23"/>
                    <a:pt x="19" y="19"/>
                  </a:cubicBezTo>
                  <a:cubicBezTo>
                    <a:pt x="24" y="14"/>
                    <a:pt x="30" y="11"/>
                    <a:pt x="37" y="11"/>
                  </a:cubicBezTo>
                  <a:cubicBezTo>
                    <a:pt x="44" y="11"/>
                    <a:pt x="51" y="14"/>
                    <a:pt x="56" y="19"/>
                  </a:cubicBezTo>
                  <a:cubicBezTo>
                    <a:pt x="60" y="23"/>
                    <a:pt x="63" y="30"/>
                    <a:pt x="63" y="37"/>
                  </a:cubicBezTo>
                  <a:cubicBezTo>
                    <a:pt x="63" y="42"/>
                    <a:pt x="62" y="47"/>
                    <a:pt x="59" y="51"/>
                  </a:cubicBezTo>
                  <a:cubicBezTo>
                    <a:pt x="56" y="55"/>
                    <a:pt x="52" y="58"/>
                    <a:pt x="48" y="60"/>
                  </a:cubicBezTo>
                  <a:cubicBezTo>
                    <a:pt x="46" y="62"/>
                    <a:pt x="44" y="64"/>
                    <a:pt x="43" y="68"/>
                  </a:cubicBezTo>
                  <a:cubicBezTo>
                    <a:pt x="42" y="70"/>
                    <a:pt x="41" y="74"/>
                    <a:pt x="40" y="77"/>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17" name="Freeform 86"/>
            <p:cNvSpPr>
              <a:spLocks noEditPoints="1"/>
            </p:cNvSpPr>
            <p:nvPr/>
          </p:nvSpPr>
          <p:spPr bwMode="auto">
            <a:xfrm>
              <a:off x="4759326" y="6088063"/>
              <a:ext cx="250825" cy="252413"/>
            </a:xfrm>
            <a:custGeom>
              <a:avLst/>
              <a:gdLst>
                <a:gd name="T0" fmla="*/ 33 w 67"/>
                <a:gd name="T1" fmla="*/ 0 h 67"/>
                <a:gd name="T2" fmla="*/ 67 w 67"/>
                <a:gd name="T3" fmla="*/ 34 h 67"/>
                <a:gd name="T4" fmla="*/ 33 w 67"/>
                <a:gd name="T5" fmla="*/ 67 h 67"/>
                <a:gd name="T6" fmla="*/ 0 w 67"/>
                <a:gd name="T7" fmla="*/ 34 h 67"/>
                <a:gd name="T8" fmla="*/ 33 w 67"/>
                <a:gd name="T9" fmla="*/ 0 h 67"/>
                <a:gd name="T10" fmla="*/ 33 w 67"/>
                <a:gd name="T11" fmla="*/ 11 h 67"/>
                <a:gd name="T12" fmla="*/ 11 w 67"/>
                <a:gd name="T13" fmla="*/ 34 h 67"/>
                <a:gd name="T14" fmla="*/ 33 w 67"/>
                <a:gd name="T15" fmla="*/ 56 h 67"/>
                <a:gd name="T16" fmla="*/ 56 w 67"/>
                <a:gd name="T17" fmla="*/ 34 h 67"/>
                <a:gd name="T18" fmla="*/ 33 w 67"/>
                <a:gd name="T19"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7">
                  <a:moveTo>
                    <a:pt x="33" y="0"/>
                  </a:moveTo>
                  <a:cubicBezTo>
                    <a:pt x="52" y="0"/>
                    <a:pt x="67" y="15"/>
                    <a:pt x="67" y="34"/>
                  </a:cubicBezTo>
                  <a:cubicBezTo>
                    <a:pt x="67" y="52"/>
                    <a:pt x="52" y="67"/>
                    <a:pt x="33" y="67"/>
                  </a:cubicBezTo>
                  <a:cubicBezTo>
                    <a:pt x="15" y="67"/>
                    <a:pt x="0" y="52"/>
                    <a:pt x="0" y="34"/>
                  </a:cubicBezTo>
                  <a:cubicBezTo>
                    <a:pt x="0" y="15"/>
                    <a:pt x="15" y="0"/>
                    <a:pt x="33" y="0"/>
                  </a:cubicBezTo>
                  <a:close/>
                  <a:moveTo>
                    <a:pt x="33" y="11"/>
                  </a:moveTo>
                  <a:cubicBezTo>
                    <a:pt x="21" y="11"/>
                    <a:pt x="11" y="21"/>
                    <a:pt x="11" y="34"/>
                  </a:cubicBezTo>
                  <a:cubicBezTo>
                    <a:pt x="11" y="46"/>
                    <a:pt x="21" y="56"/>
                    <a:pt x="33" y="56"/>
                  </a:cubicBezTo>
                  <a:cubicBezTo>
                    <a:pt x="46" y="56"/>
                    <a:pt x="56" y="46"/>
                    <a:pt x="56" y="34"/>
                  </a:cubicBezTo>
                  <a:cubicBezTo>
                    <a:pt x="56" y="21"/>
                    <a:pt x="46" y="11"/>
                    <a:pt x="33"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18" name="Freeform 87"/>
            <p:cNvSpPr/>
            <p:nvPr/>
          </p:nvSpPr>
          <p:spPr bwMode="auto">
            <a:xfrm>
              <a:off x="4935539" y="6197601"/>
              <a:ext cx="315913" cy="280988"/>
            </a:xfrm>
            <a:custGeom>
              <a:avLst/>
              <a:gdLst>
                <a:gd name="T0" fmla="*/ 10 w 84"/>
                <a:gd name="T1" fmla="*/ 20 h 75"/>
                <a:gd name="T2" fmla="*/ 2 w 84"/>
                <a:gd name="T3" fmla="*/ 21 h 75"/>
                <a:gd name="T4" fmla="*/ 3 w 84"/>
                <a:gd name="T5" fmla="*/ 28 h 75"/>
                <a:gd name="T6" fmla="*/ 9 w 84"/>
                <a:gd name="T7" fmla="*/ 34 h 75"/>
                <a:gd name="T8" fmla="*/ 10 w 84"/>
                <a:gd name="T9" fmla="*/ 35 h 75"/>
                <a:gd name="T10" fmla="*/ 14 w 84"/>
                <a:gd name="T11" fmla="*/ 54 h 75"/>
                <a:gd name="T12" fmla="*/ 28 w 84"/>
                <a:gd name="T13" fmla="*/ 69 h 75"/>
                <a:gd name="T14" fmla="*/ 56 w 84"/>
                <a:gd name="T15" fmla="*/ 72 h 75"/>
                <a:gd name="T16" fmla="*/ 79 w 84"/>
                <a:gd name="T17" fmla="*/ 55 h 75"/>
                <a:gd name="T18" fmla="*/ 82 w 84"/>
                <a:gd name="T19" fmla="*/ 27 h 75"/>
                <a:gd name="T20" fmla="*/ 64 w 84"/>
                <a:gd name="T21" fmla="*/ 5 h 75"/>
                <a:gd name="T22" fmla="*/ 44 w 84"/>
                <a:gd name="T23" fmla="*/ 0 h 75"/>
                <a:gd name="T24" fmla="*/ 27 w 84"/>
                <a:gd name="T25" fmla="*/ 6 h 75"/>
                <a:gd name="T26" fmla="*/ 24 w 84"/>
                <a:gd name="T27" fmla="*/ 6 h 75"/>
                <a:gd name="T28" fmla="*/ 16 w 84"/>
                <a:gd name="T29" fmla="*/ 4 h 75"/>
                <a:gd name="T30" fmla="*/ 9 w 84"/>
                <a:gd name="T31" fmla="*/ 8 h 75"/>
                <a:gd name="T32" fmla="*/ 13 w 84"/>
                <a:gd name="T33" fmla="*/ 15 h 75"/>
                <a:gd name="T34" fmla="*/ 22 w 84"/>
                <a:gd name="T35" fmla="*/ 17 h 75"/>
                <a:gd name="T36" fmla="*/ 30 w 84"/>
                <a:gd name="T37" fmla="*/ 17 h 75"/>
                <a:gd name="T38" fmla="*/ 34 w 84"/>
                <a:gd name="T39" fmla="*/ 14 h 75"/>
                <a:gd name="T40" fmla="*/ 45 w 84"/>
                <a:gd name="T41" fmla="*/ 11 h 75"/>
                <a:gd name="T42" fmla="*/ 59 w 84"/>
                <a:gd name="T43" fmla="*/ 14 h 75"/>
                <a:gd name="T44" fmla="*/ 71 w 84"/>
                <a:gd name="T45" fmla="*/ 30 h 75"/>
                <a:gd name="T46" fmla="*/ 69 w 84"/>
                <a:gd name="T47" fmla="*/ 50 h 75"/>
                <a:gd name="T48" fmla="*/ 53 w 84"/>
                <a:gd name="T49" fmla="*/ 62 h 75"/>
                <a:gd name="T50" fmla="*/ 34 w 84"/>
                <a:gd name="T51" fmla="*/ 60 h 75"/>
                <a:gd name="T52" fmla="*/ 24 w 84"/>
                <a:gd name="T53" fmla="*/ 49 h 75"/>
                <a:gd name="T54" fmla="*/ 21 w 84"/>
                <a:gd name="T55" fmla="*/ 35 h 75"/>
                <a:gd name="T56" fmla="*/ 17 w 84"/>
                <a:gd name="T57" fmla="*/ 27 h 75"/>
                <a:gd name="T58" fmla="*/ 10 w 84"/>
                <a:gd name="T59" fmla="*/ 2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75">
                  <a:moveTo>
                    <a:pt x="10" y="20"/>
                  </a:moveTo>
                  <a:cubicBezTo>
                    <a:pt x="8" y="18"/>
                    <a:pt x="4" y="18"/>
                    <a:pt x="2" y="21"/>
                  </a:cubicBezTo>
                  <a:cubicBezTo>
                    <a:pt x="0" y="23"/>
                    <a:pt x="0" y="26"/>
                    <a:pt x="3" y="28"/>
                  </a:cubicBezTo>
                  <a:cubicBezTo>
                    <a:pt x="5" y="31"/>
                    <a:pt x="7" y="33"/>
                    <a:pt x="9" y="34"/>
                  </a:cubicBezTo>
                  <a:cubicBezTo>
                    <a:pt x="9" y="35"/>
                    <a:pt x="10" y="35"/>
                    <a:pt x="10" y="35"/>
                  </a:cubicBezTo>
                  <a:cubicBezTo>
                    <a:pt x="9" y="42"/>
                    <a:pt x="11" y="48"/>
                    <a:pt x="14" y="54"/>
                  </a:cubicBezTo>
                  <a:cubicBezTo>
                    <a:pt x="17" y="60"/>
                    <a:pt x="22" y="65"/>
                    <a:pt x="28" y="69"/>
                  </a:cubicBezTo>
                  <a:cubicBezTo>
                    <a:pt x="37" y="74"/>
                    <a:pt x="47" y="75"/>
                    <a:pt x="56" y="72"/>
                  </a:cubicBezTo>
                  <a:cubicBezTo>
                    <a:pt x="65" y="70"/>
                    <a:pt x="74" y="64"/>
                    <a:pt x="79" y="55"/>
                  </a:cubicBezTo>
                  <a:cubicBezTo>
                    <a:pt x="83" y="46"/>
                    <a:pt x="84" y="36"/>
                    <a:pt x="82" y="27"/>
                  </a:cubicBezTo>
                  <a:cubicBezTo>
                    <a:pt x="79" y="18"/>
                    <a:pt x="73" y="10"/>
                    <a:pt x="64" y="5"/>
                  </a:cubicBezTo>
                  <a:cubicBezTo>
                    <a:pt x="58" y="1"/>
                    <a:pt x="51" y="0"/>
                    <a:pt x="44" y="0"/>
                  </a:cubicBezTo>
                  <a:cubicBezTo>
                    <a:pt x="38" y="1"/>
                    <a:pt x="32" y="2"/>
                    <a:pt x="27" y="6"/>
                  </a:cubicBezTo>
                  <a:cubicBezTo>
                    <a:pt x="26" y="6"/>
                    <a:pt x="26" y="6"/>
                    <a:pt x="24" y="6"/>
                  </a:cubicBezTo>
                  <a:cubicBezTo>
                    <a:pt x="22" y="6"/>
                    <a:pt x="19" y="5"/>
                    <a:pt x="16" y="4"/>
                  </a:cubicBezTo>
                  <a:cubicBezTo>
                    <a:pt x="13" y="3"/>
                    <a:pt x="10" y="5"/>
                    <a:pt x="9" y="8"/>
                  </a:cubicBezTo>
                  <a:cubicBezTo>
                    <a:pt x="8" y="11"/>
                    <a:pt x="10" y="14"/>
                    <a:pt x="13" y="15"/>
                  </a:cubicBezTo>
                  <a:cubicBezTo>
                    <a:pt x="16" y="16"/>
                    <a:pt x="20" y="16"/>
                    <a:pt x="22" y="17"/>
                  </a:cubicBezTo>
                  <a:cubicBezTo>
                    <a:pt x="26" y="17"/>
                    <a:pt x="28" y="17"/>
                    <a:pt x="30" y="17"/>
                  </a:cubicBezTo>
                  <a:cubicBezTo>
                    <a:pt x="31" y="16"/>
                    <a:pt x="33" y="15"/>
                    <a:pt x="34" y="14"/>
                  </a:cubicBezTo>
                  <a:cubicBezTo>
                    <a:pt x="37" y="12"/>
                    <a:pt x="41" y="11"/>
                    <a:pt x="45" y="11"/>
                  </a:cubicBezTo>
                  <a:cubicBezTo>
                    <a:pt x="50" y="11"/>
                    <a:pt x="55" y="12"/>
                    <a:pt x="59" y="14"/>
                  </a:cubicBezTo>
                  <a:cubicBezTo>
                    <a:pt x="65" y="18"/>
                    <a:pt x="69" y="24"/>
                    <a:pt x="71" y="30"/>
                  </a:cubicBezTo>
                  <a:cubicBezTo>
                    <a:pt x="73" y="36"/>
                    <a:pt x="72" y="43"/>
                    <a:pt x="69" y="50"/>
                  </a:cubicBezTo>
                  <a:cubicBezTo>
                    <a:pt x="65" y="56"/>
                    <a:pt x="60" y="60"/>
                    <a:pt x="53" y="62"/>
                  </a:cubicBezTo>
                  <a:cubicBezTo>
                    <a:pt x="47" y="64"/>
                    <a:pt x="40" y="63"/>
                    <a:pt x="34" y="60"/>
                  </a:cubicBezTo>
                  <a:cubicBezTo>
                    <a:pt x="29" y="57"/>
                    <a:pt x="26" y="53"/>
                    <a:pt x="24" y="49"/>
                  </a:cubicBezTo>
                  <a:cubicBezTo>
                    <a:pt x="21" y="45"/>
                    <a:pt x="20" y="40"/>
                    <a:pt x="21" y="35"/>
                  </a:cubicBezTo>
                  <a:cubicBezTo>
                    <a:pt x="21" y="32"/>
                    <a:pt x="19" y="30"/>
                    <a:pt x="17" y="27"/>
                  </a:cubicBezTo>
                  <a:cubicBezTo>
                    <a:pt x="15" y="25"/>
                    <a:pt x="13" y="23"/>
                    <a:pt x="10" y="2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19" name="Freeform 88"/>
            <p:cNvSpPr/>
            <p:nvPr/>
          </p:nvSpPr>
          <p:spPr bwMode="auto">
            <a:xfrm>
              <a:off x="4514851" y="6197601"/>
              <a:ext cx="315913" cy="280988"/>
            </a:xfrm>
            <a:custGeom>
              <a:avLst/>
              <a:gdLst>
                <a:gd name="T0" fmla="*/ 74 w 84"/>
                <a:gd name="T1" fmla="*/ 20 h 75"/>
                <a:gd name="T2" fmla="*/ 82 w 84"/>
                <a:gd name="T3" fmla="*/ 21 h 75"/>
                <a:gd name="T4" fmla="*/ 82 w 84"/>
                <a:gd name="T5" fmla="*/ 28 h 75"/>
                <a:gd name="T6" fmla="*/ 76 w 84"/>
                <a:gd name="T7" fmla="*/ 34 h 75"/>
                <a:gd name="T8" fmla="*/ 75 w 84"/>
                <a:gd name="T9" fmla="*/ 35 h 75"/>
                <a:gd name="T10" fmla="*/ 70 w 84"/>
                <a:gd name="T11" fmla="*/ 54 h 75"/>
                <a:gd name="T12" fmla="*/ 56 w 84"/>
                <a:gd name="T13" fmla="*/ 69 h 75"/>
                <a:gd name="T14" fmla="*/ 28 w 84"/>
                <a:gd name="T15" fmla="*/ 72 h 75"/>
                <a:gd name="T16" fmla="*/ 6 w 84"/>
                <a:gd name="T17" fmla="*/ 55 h 75"/>
                <a:gd name="T18" fmla="*/ 2 w 84"/>
                <a:gd name="T19" fmla="*/ 27 h 75"/>
                <a:gd name="T20" fmla="*/ 20 w 84"/>
                <a:gd name="T21" fmla="*/ 5 h 75"/>
                <a:gd name="T22" fmla="*/ 40 w 84"/>
                <a:gd name="T23" fmla="*/ 0 h 75"/>
                <a:gd name="T24" fmla="*/ 57 w 84"/>
                <a:gd name="T25" fmla="*/ 6 h 75"/>
                <a:gd name="T26" fmla="*/ 60 w 84"/>
                <a:gd name="T27" fmla="*/ 6 h 75"/>
                <a:gd name="T28" fmla="*/ 68 w 84"/>
                <a:gd name="T29" fmla="*/ 4 h 75"/>
                <a:gd name="T30" fmla="*/ 75 w 84"/>
                <a:gd name="T31" fmla="*/ 8 h 75"/>
                <a:gd name="T32" fmla="*/ 71 w 84"/>
                <a:gd name="T33" fmla="*/ 15 h 75"/>
                <a:gd name="T34" fmla="*/ 62 w 84"/>
                <a:gd name="T35" fmla="*/ 17 h 75"/>
                <a:gd name="T36" fmla="*/ 54 w 84"/>
                <a:gd name="T37" fmla="*/ 17 h 75"/>
                <a:gd name="T38" fmla="*/ 50 w 84"/>
                <a:gd name="T39" fmla="*/ 14 h 75"/>
                <a:gd name="T40" fmla="*/ 39 w 84"/>
                <a:gd name="T41" fmla="*/ 11 h 75"/>
                <a:gd name="T42" fmla="*/ 25 w 84"/>
                <a:gd name="T43" fmla="*/ 14 h 75"/>
                <a:gd name="T44" fmla="*/ 13 w 84"/>
                <a:gd name="T45" fmla="*/ 30 h 75"/>
                <a:gd name="T46" fmla="*/ 15 w 84"/>
                <a:gd name="T47" fmla="*/ 50 h 75"/>
                <a:gd name="T48" fmla="*/ 31 w 84"/>
                <a:gd name="T49" fmla="*/ 62 h 75"/>
                <a:gd name="T50" fmla="*/ 50 w 84"/>
                <a:gd name="T51" fmla="*/ 60 h 75"/>
                <a:gd name="T52" fmla="*/ 61 w 84"/>
                <a:gd name="T53" fmla="*/ 49 h 75"/>
                <a:gd name="T54" fmla="*/ 64 w 84"/>
                <a:gd name="T55" fmla="*/ 35 h 75"/>
                <a:gd name="T56" fmla="*/ 67 w 84"/>
                <a:gd name="T57" fmla="*/ 27 h 75"/>
                <a:gd name="T58" fmla="*/ 74 w 84"/>
                <a:gd name="T59" fmla="*/ 2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75">
                  <a:moveTo>
                    <a:pt x="74" y="20"/>
                  </a:moveTo>
                  <a:cubicBezTo>
                    <a:pt x="76" y="18"/>
                    <a:pt x="80" y="18"/>
                    <a:pt x="82" y="21"/>
                  </a:cubicBezTo>
                  <a:cubicBezTo>
                    <a:pt x="84" y="23"/>
                    <a:pt x="84" y="26"/>
                    <a:pt x="82" y="28"/>
                  </a:cubicBezTo>
                  <a:cubicBezTo>
                    <a:pt x="79" y="31"/>
                    <a:pt x="77" y="33"/>
                    <a:pt x="76" y="34"/>
                  </a:cubicBezTo>
                  <a:cubicBezTo>
                    <a:pt x="75" y="35"/>
                    <a:pt x="75" y="35"/>
                    <a:pt x="75" y="35"/>
                  </a:cubicBezTo>
                  <a:cubicBezTo>
                    <a:pt x="75" y="42"/>
                    <a:pt x="73" y="48"/>
                    <a:pt x="70" y="54"/>
                  </a:cubicBezTo>
                  <a:cubicBezTo>
                    <a:pt x="67" y="60"/>
                    <a:pt x="62" y="65"/>
                    <a:pt x="56" y="69"/>
                  </a:cubicBezTo>
                  <a:cubicBezTo>
                    <a:pt x="47" y="74"/>
                    <a:pt x="37" y="75"/>
                    <a:pt x="28" y="72"/>
                  </a:cubicBezTo>
                  <a:cubicBezTo>
                    <a:pt x="19" y="70"/>
                    <a:pt x="11" y="64"/>
                    <a:pt x="6" y="55"/>
                  </a:cubicBezTo>
                  <a:cubicBezTo>
                    <a:pt x="1" y="46"/>
                    <a:pt x="0" y="36"/>
                    <a:pt x="2" y="27"/>
                  </a:cubicBezTo>
                  <a:cubicBezTo>
                    <a:pt x="5" y="18"/>
                    <a:pt x="11" y="10"/>
                    <a:pt x="20" y="5"/>
                  </a:cubicBezTo>
                  <a:cubicBezTo>
                    <a:pt x="26" y="1"/>
                    <a:pt x="33" y="0"/>
                    <a:pt x="40" y="0"/>
                  </a:cubicBezTo>
                  <a:cubicBezTo>
                    <a:pt x="46" y="1"/>
                    <a:pt x="52" y="2"/>
                    <a:pt x="57" y="6"/>
                  </a:cubicBezTo>
                  <a:cubicBezTo>
                    <a:pt x="58" y="6"/>
                    <a:pt x="58" y="6"/>
                    <a:pt x="60" y="6"/>
                  </a:cubicBezTo>
                  <a:cubicBezTo>
                    <a:pt x="62" y="6"/>
                    <a:pt x="65" y="5"/>
                    <a:pt x="68" y="4"/>
                  </a:cubicBezTo>
                  <a:cubicBezTo>
                    <a:pt x="71" y="3"/>
                    <a:pt x="74" y="5"/>
                    <a:pt x="75" y="8"/>
                  </a:cubicBezTo>
                  <a:cubicBezTo>
                    <a:pt x="76" y="11"/>
                    <a:pt x="74" y="14"/>
                    <a:pt x="71" y="15"/>
                  </a:cubicBezTo>
                  <a:cubicBezTo>
                    <a:pt x="68" y="16"/>
                    <a:pt x="65" y="16"/>
                    <a:pt x="62" y="17"/>
                  </a:cubicBezTo>
                  <a:cubicBezTo>
                    <a:pt x="59" y="17"/>
                    <a:pt x="56" y="17"/>
                    <a:pt x="54" y="17"/>
                  </a:cubicBezTo>
                  <a:cubicBezTo>
                    <a:pt x="53" y="16"/>
                    <a:pt x="51" y="15"/>
                    <a:pt x="50" y="14"/>
                  </a:cubicBezTo>
                  <a:cubicBezTo>
                    <a:pt x="47" y="12"/>
                    <a:pt x="43" y="11"/>
                    <a:pt x="39" y="11"/>
                  </a:cubicBezTo>
                  <a:cubicBezTo>
                    <a:pt x="34" y="11"/>
                    <a:pt x="30" y="12"/>
                    <a:pt x="25" y="14"/>
                  </a:cubicBezTo>
                  <a:cubicBezTo>
                    <a:pt x="19" y="18"/>
                    <a:pt x="15" y="24"/>
                    <a:pt x="13" y="30"/>
                  </a:cubicBezTo>
                  <a:cubicBezTo>
                    <a:pt x="11" y="36"/>
                    <a:pt x="12" y="43"/>
                    <a:pt x="15" y="50"/>
                  </a:cubicBezTo>
                  <a:cubicBezTo>
                    <a:pt x="19" y="56"/>
                    <a:pt x="24" y="60"/>
                    <a:pt x="31" y="62"/>
                  </a:cubicBezTo>
                  <a:cubicBezTo>
                    <a:pt x="37" y="64"/>
                    <a:pt x="44" y="63"/>
                    <a:pt x="50" y="60"/>
                  </a:cubicBezTo>
                  <a:cubicBezTo>
                    <a:pt x="55" y="57"/>
                    <a:pt x="58" y="53"/>
                    <a:pt x="61" y="49"/>
                  </a:cubicBezTo>
                  <a:cubicBezTo>
                    <a:pt x="63" y="45"/>
                    <a:pt x="64" y="40"/>
                    <a:pt x="64" y="35"/>
                  </a:cubicBezTo>
                  <a:cubicBezTo>
                    <a:pt x="63" y="32"/>
                    <a:pt x="65" y="30"/>
                    <a:pt x="67" y="27"/>
                  </a:cubicBezTo>
                  <a:cubicBezTo>
                    <a:pt x="69" y="25"/>
                    <a:pt x="72" y="23"/>
                    <a:pt x="74" y="2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grpSp>
      <p:sp>
        <p:nvSpPr>
          <p:cNvPr id="20" name="文本框 19"/>
          <p:cNvSpPr txBox="1"/>
          <p:nvPr/>
        </p:nvSpPr>
        <p:spPr>
          <a:xfrm flipH="1">
            <a:off x="7370861" y="4066633"/>
            <a:ext cx="3922703" cy="613694"/>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589715" y="4066633"/>
            <a:ext cx="669461" cy="613694"/>
            <a:chOff x="4514851" y="5821363"/>
            <a:chExt cx="736601" cy="657226"/>
          </a:xfrm>
          <a:solidFill>
            <a:srgbClr val="85B2B8"/>
          </a:solidFill>
        </p:grpSpPr>
        <p:sp>
          <p:nvSpPr>
            <p:cNvPr id="22" name="Freeform 85"/>
            <p:cNvSpPr/>
            <p:nvPr/>
          </p:nvSpPr>
          <p:spPr bwMode="auto">
            <a:xfrm>
              <a:off x="4745039" y="5821363"/>
              <a:ext cx="277813" cy="315913"/>
            </a:xfrm>
            <a:custGeom>
              <a:avLst/>
              <a:gdLst>
                <a:gd name="T0" fmla="*/ 40 w 74"/>
                <a:gd name="T1" fmla="*/ 77 h 84"/>
                <a:gd name="T2" fmla="*/ 44 w 74"/>
                <a:gd name="T3" fmla="*/ 83 h 84"/>
                <a:gd name="T4" fmla="*/ 51 w 74"/>
                <a:gd name="T5" fmla="*/ 79 h 84"/>
                <a:gd name="T6" fmla="*/ 53 w 74"/>
                <a:gd name="T7" fmla="*/ 71 h 84"/>
                <a:gd name="T8" fmla="*/ 54 w 74"/>
                <a:gd name="T9" fmla="*/ 70 h 84"/>
                <a:gd name="T10" fmla="*/ 68 w 74"/>
                <a:gd name="T11" fmla="*/ 57 h 84"/>
                <a:gd name="T12" fmla="*/ 74 w 74"/>
                <a:gd name="T13" fmla="*/ 37 h 84"/>
                <a:gd name="T14" fmla="*/ 63 w 74"/>
                <a:gd name="T15" fmla="*/ 11 h 84"/>
                <a:gd name="T16" fmla="*/ 37 w 74"/>
                <a:gd name="T17" fmla="*/ 0 h 84"/>
                <a:gd name="T18" fmla="*/ 11 w 74"/>
                <a:gd name="T19" fmla="*/ 11 h 84"/>
                <a:gd name="T20" fmla="*/ 0 w 74"/>
                <a:gd name="T21" fmla="*/ 37 h 84"/>
                <a:gd name="T22" fmla="*/ 6 w 74"/>
                <a:gd name="T23" fmla="*/ 57 h 84"/>
                <a:gd name="T24" fmla="*/ 20 w 74"/>
                <a:gd name="T25" fmla="*/ 69 h 84"/>
                <a:gd name="T26" fmla="*/ 21 w 74"/>
                <a:gd name="T27" fmla="*/ 71 h 84"/>
                <a:gd name="T28" fmla="*/ 23 w 74"/>
                <a:gd name="T29" fmla="*/ 79 h 84"/>
                <a:gd name="T30" fmla="*/ 30 w 74"/>
                <a:gd name="T31" fmla="*/ 83 h 84"/>
                <a:gd name="T32" fmla="*/ 34 w 74"/>
                <a:gd name="T33" fmla="*/ 77 h 84"/>
                <a:gd name="T34" fmla="*/ 31 w 74"/>
                <a:gd name="T35" fmla="*/ 68 h 84"/>
                <a:gd name="T36" fmla="*/ 27 w 74"/>
                <a:gd name="T37" fmla="*/ 61 h 84"/>
                <a:gd name="T38" fmla="*/ 24 w 74"/>
                <a:gd name="T39" fmla="*/ 59 h 84"/>
                <a:gd name="T40" fmla="*/ 15 w 74"/>
                <a:gd name="T41" fmla="*/ 51 h 84"/>
                <a:gd name="T42" fmla="*/ 11 w 74"/>
                <a:gd name="T43" fmla="*/ 37 h 84"/>
                <a:gd name="T44" fmla="*/ 19 w 74"/>
                <a:gd name="T45" fmla="*/ 19 h 84"/>
                <a:gd name="T46" fmla="*/ 37 w 74"/>
                <a:gd name="T47" fmla="*/ 11 h 84"/>
                <a:gd name="T48" fmla="*/ 56 w 74"/>
                <a:gd name="T49" fmla="*/ 19 h 84"/>
                <a:gd name="T50" fmla="*/ 63 w 74"/>
                <a:gd name="T51" fmla="*/ 37 h 84"/>
                <a:gd name="T52" fmla="*/ 59 w 74"/>
                <a:gd name="T53" fmla="*/ 51 h 84"/>
                <a:gd name="T54" fmla="*/ 48 w 74"/>
                <a:gd name="T55" fmla="*/ 60 h 84"/>
                <a:gd name="T56" fmla="*/ 43 w 74"/>
                <a:gd name="T57" fmla="*/ 68 h 84"/>
                <a:gd name="T58" fmla="*/ 40 w 74"/>
                <a:gd name="T59" fmla="*/ 7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84">
                  <a:moveTo>
                    <a:pt x="40" y="77"/>
                  </a:moveTo>
                  <a:cubicBezTo>
                    <a:pt x="40" y="80"/>
                    <a:pt x="41" y="83"/>
                    <a:pt x="44" y="83"/>
                  </a:cubicBezTo>
                  <a:cubicBezTo>
                    <a:pt x="47" y="84"/>
                    <a:pt x="50" y="82"/>
                    <a:pt x="51" y="79"/>
                  </a:cubicBezTo>
                  <a:cubicBezTo>
                    <a:pt x="52" y="76"/>
                    <a:pt x="53" y="73"/>
                    <a:pt x="53" y="71"/>
                  </a:cubicBezTo>
                  <a:cubicBezTo>
                    <a:pt x="54" y="70"/>
                    <a:pt x="53" y="70"/>
                    <a:pt x="54" y="70"/>
                  </a:cubicBezTo>
                  <a:cubicBezTo>
                    <a:pt x="60" y="67"/>
                    <a:pt x="65" y="62"/>
                    <a:pt x="68" y="57"/>
                  </a:cubicBezTo>
                  <a:cubicBezTo>
                    <a:pt x="72" y="51"/>
                    <a:pt x="74" y="44"/>
                    <a:pt x="74" y="37"/>
                  </a:cubicBezTo>
                  <a:cubicBezTo>
                    <a:pt x="74" y="27"/>
                    <a:pt x="70" y="18"/>
                    <a:pt x="63" y="11"/>
                  </a:cubicBezTo>
                  <a:cubicBezTo>
                    <a:pt x="57" y="4"/>
                    <a:pt x="48" y="0"/>
                    <a:pt x="37" y="0"/>
                  </a:cubicBezTo>
                  <a:cubicBezTo>
                    <a:pt x="27" y="0"/>
                    <a:pt x="18" y="4"/>
                    <a:pt x="11" y="11"/>
                  </a:cubicBezTo>
                  <a:cubicBezTo>
                    <a:pt x="5" y="17"/>
                    <a:pt x="0" y="27"/>
                    <a:pt x="0" y="37"/>
                  </a:cubicBezTo>
                  <a:cubicBezTo>
                    <a:pt x="0" y="44"/>
                    <a:pt x="3" y="51"/>
                    <a:pt x="6" y="57"/>
                  </a:cubicBezTo>
                  <a:cubicBezTo>
                    <a:pt x="9" y="62"/>
                    <a:pt x="14" y="66"/>
                    <a:pt x="20" y="69"/>
                  </a:cubicBezTo>
                  <a:cubicBezTo>
                    <a:pt x="20" y="70"/>
                    <a:pt x="20" y="70"/>
                    <a:pt x="21" y="71"/>
                  </a:cubicBezTo>
                  <a:cubicBezTo>
                    <a:pt x="22" y="73"/>
                    <a:pt x="22" y="76"/>
                    <a:pt x="23" y="79"/>
                  </a:cubicBezTo>
                  <a:cubicBezTo>
                    <a:pt x="24" y="82"/>
                    <a:pt x="27" y="84"/>
                    <a:pt x="30" y="83"/>
                  </a:cubicBezTo>
                  <a:cubicBezTo>
                    <a:pt x="33" y="83"/>
                    <a:pt x="35" y="80"/>
                    <a:pt x="34" y="77"/>
                  </a:cubicBezTo>
                  <a:cubicBezTo>
                    <a:pt x="33" y="73"/>
                    <a:pt x="32" y="70"/>
                    <a:pt x="31" y="68"/>
                  </a:cubicBezTo>
                  <a:cubicBezTo>
                    <a:pt x="30" y="65"/>
                    <a:pt x="29" y="62"/>
                    <a:pt x="27" y="61"/>
                  </a:cubicBezTo>
                  <a:cubicBezTo>
                    <a:pt x="26" y="60"/>
                    <a:pt x="25" y="60"/>
                    <a:pt x="24" y="59"/>
                  </a:cubicBezTo>
                  <a:cubicBezTo>
                    <a:pt x="20" y="57"/>
                    <a:pt x="18" y="54"/>
                    <a:pt x="15" y="51"/>
                  </a:cubicBezTo>
                  <a:cubicBezTo>
                    <a:pt x="13" y="47"/>
                    <a:pt x="11" y="42"/>
                    <a:pt x="11" y="37"/>
                  </a:cubicBezTo>
                  <a:cubicBezTo>
                    <a:pt x="11" y="30"/>
                    <a:pt x="14" y="23"/>
                    <a:pt x="19" y="19"/>
                  </a:cubicBezTo>
                  <a:cubicBezTo>
                    <a:pt x="24" y="14"/>
                    <a:pt x="30" y="11"/>
                    <a:pt x="37" y="11"/>
                  </a:cubicBezTo>
                  <a:cubicBezTo>
                    <a:pt x="44" y="11"/>
                    <a:pt x="51" y="14"/>
                    <a:pt x="56" y="19"/>
                  </a:cubicBezTo>
                  <a:cubicBezTo>
                    <a:pt x="60" y="23"/>
                    <a:pt x="63" y="30"/>
                    <a:pt x="63" y="37"/>
                  </a:cubicBezTo>
                  <a:cubicBezTo>
                    <a:pt x="63" y="42"/>
                    <a:pt x="62" y="47"/>
                    <a:pt x="59" y="51"/>
                  </a:cubicBezTo>
                  <a:cubicBezTo>
                    <a:pt x="56" y="55"/>
                    <a:pt x="52" y="58"/>
                    <a:pt x="48" y="60"/>
                  </a:cubicBezTo>
                  <a:cubicBezTo>
                    <a:pt x="46" y="62"/>
                    <a:pt x="44" y="64"/>
                    <a:pt x="43" y="68"/>
                  </a:cubicBezTo>
                  <a:cubicBezTo>
                    <a:pt x="42" y="70"/>
                    <a:pt x="41" y="74"/>
                    <a:pt x="40" y="77"/>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23" name="Freeform 86"/>
            <p:cNvSpPr>
              <a:spLocks noEditPoints="1"/>
            </p:cNvSpPr>
            <p:nvPr/>
          </p:nvSpPr>
          <p:spPr bwMode="auto">
            <a:xfrm>
              <a:off x="4759326" y="6088063"/>
              <a:ext cx="250825" cy="252413"/>
            </a:xfrm>
            <a:custGeom>
              <a:avLst/>
              <a:gdLst>
                <a:gd name="T0" fmla="*/ 33 w 67"/>
                <a:gd name="T1" fmla="*/ 0 h 67"/>
                <a:gd name="T2" fmla="*/ 67 w 67"/>
                <a:gd name="T3" fmla="*/ 34 h 67"/>
                <a:gd name="T4" fmla="*/ 33 w 67"/>
                <a:gd name="T5" fmla="*/ 67 h 67"/>
                <a:gd name="T6" fmla="*/ 0 w 67"/>
                <a:gd name="T7" fmla="*/ 34 h 67"/>
                <a:gd name="T8" fmla="*/ 33 w 67"/>
                <a:gd name="T9" fmla="*/ 0 h 67"/>
                <a:gd name="T10" fmla="*/ 33 w 67"/>
                <a:gd name="T11" fmla="*/ 11 h 67"/>
                <a:gd name="T12" fmla="*/ 11 w 67"/>
                <a:gd name="T13" fmla="*/ 34 h 67"/>
                <a:gd name="T14" fmla="*/ 33 w 67"/>
                <a:gd name="T15" fmla="*/ 56 h 67"/>
                <a:gd name="T16" fmla="*/ 56 w 67"/>
                <a:gd name="T17" fmla="*/ 34 h 67"/>
                <a:gd name="T18" fmla="*/ 33 w 67"/>
                <a:gd name="T19"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7">
                  <a:moveTo>
                    <a:pt x="33" y="0"/>
                  </a:moveTo>
                  <a:cubicBezTo>
                    <a:pt x="52" y="0"/>
                    <a:pt x="67" y="15"/>
                    <a:pt x="67" y="34"/>
                  </a:cubicBezTo>
                  <a:cubicBezTo>
                    <a:pt x="67" y="52"/>
                    <a:pt x="52" y="67"/>
                    <a:pt x="33" y="67"/>
                  </a:cubicBezTo>
                  <a:cubicBezTo>
                    <a:pt x="15" y="67"/>
                    <a:pt x="0" y="52"/>
                    <a:pt x="0" y="34"/>
                  </a:cubicBezTo>
                  <a:cubicBezTo>
                    <a:pt x="0" y="15"/>
                    <a:pt x="15" y="0"/>
                    <a:pt x="33" y="0"/>
                  </a:cubicBezTo>
                  <a:close/>
                  <a:moveTo>
                    <a:pt x="33" y="11"/>
                  </a:moveTo>
                  <a:cubicBezTo>
                    <a:pt x="21" y="11"/>
                    <a:pt x="11" y="21"/>
                    <a:pt x="11" y="34"/>
                  </a:cubicBezTo>
                  <a:cubicBezTo>
                    <a:pt x="11" y="46"/>
                    <a:pt x="21" y="56"/>
                    <a:pt x="33" y="56"/>
                  </a:cubicBezTo>
                  <a:cubicBezTo>
                    <a:pt x="46" y="56"/>
                    <a:pt x="56" y="46"/>
                    <a:pt x="56" y="34"/>
                  </a:cubicBezTo>
                  <a:cubicBezTo>
                    <a:pt x="56" y="21"/>
                    <a:pt x="46" y="11"/>
                    <a:pt x="33"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24" name="Freeform 87"/>
            <p:cNvSpPr/>
            <p:nvPr/>
          </p:nvSpPr>
          <p:spPr bwMode="auto">
            <a:xfrm>
              <a:off x="4935539" y="6197601"/>
              <a:ext cx="315913" cy="280988"/>
            </a:xfrm>
            <a:custGeom>
              <a:avLst/>
              <a:gdLst>
                <a:gd name="T0" fmla="*/ 10 w 84"/>
                <a:gd name="T1" fmla="*/ 20 h 75"/>
                <a:gd name="T2" fmla="*/ 2 w 84"/>
                <a:gd name="T3" fmla="*/ 21 h 75"/>
                <a:gd name="T4" fmla="*/ 3 w 84"/>
                <a:gd name="T5" fmla="*/ 28 h 75"/>
                <a:gd name="T6" fmla="*/ 9 w 84"/>
                <a:gd name="T7" fmla="*/ 34 h 75"/>
                <a:gd name="T8" fmla="*/ 10 w 84"/>
                <a:gd name="T9" fmla="*/ 35 h 75"/>
                <a:gd name="T10" fmla="*/ 14 w 84"/>
                <a:gd name="T11" fmla="*/ 54 h 75"/>
                <a:gd name="T12" fmla="*/ 28 w 84"/>
                <a:gd name="T13" fmla="*/ 69 h 75"/>
                <a:gd name="T14" fmla="*/ 56 w 84"/>
                <a:gd name="T15" fmla="*/ 72 h 75"/>
                <a:gd name="T16" fmla="*/ 79 w 84"/>
                <a:gd name="T17" fmla="*/ 55 h 75"/>
                <a:gd name="T18" fmla="*/ 82 w 84"/>
                <a:gd name="T19" fmla="*/ 27 h 75"/>
                <a:gd name="T20" fmla="*/ 64 w 84"/>
                <a:gd name="T21" fmla="*/ 5 h 75"/>
                <a:gd name="T22" fmla="*/ 44 w 84"/>
                <a:gd name="T23" fmla="*/ 0 h 75"/>
                <a:gd name="T24" fmla="*/ 27 w 84"/>
                <a:gd name="T25" fmla="*/ 6 h 75"/>
                <a:gd name="T26" fmla="*/ 24 w 84"/>
                <a:gd name="T27" fmla="*/ 6 h 75"/>
                <a:gd name="T28" fmla="*/ 16 w 84"/>
                <a:gd name="T29" fmla="*/ 4 h 75"/>
                <a:gd name="T30" fmla="*/ 9 w 84"/>
                <a:gd name="T31" fmla="*/ 8 h 75"/>
                <a:gd name="T32" fmla="*/ 13 w 84"/>
                <a:gd name="T33" fmla="*/ 15 h 75"/>
                <a:gd name="T34" fmla="*/ 22 w 84"/>
                <a:gd name="T35" fmla="*/ 17 h 75"/>
                <a:gd name="T36" fmla="*/ 30 w 84"/>
                <a:gd name="T37" fmla="*/ 17 h 75"/>
                <a:gd name="T38" fmla="*/ 34 w 84"/>
                <a:gd name="T39" fmla="*/ 14 h 75"/>
                <a:gd name="T40" fmla="*/ 45 w 84"/>
                <a:gd name="T41" fmla="*/ 11 h 75"/>
                <a:gd name="T42" fmla="*/ 59 w 84"/>
                <a:gd name="T43" fmla="*/ 14 h 75"/>
                <a:gd name="T44" fmla="*/ 71 w 84"/>
                <a:gd name="T45" fmla="*/ 30 h 75"/>
                <a:gd name="T46" fmla="*/ 69 w 84"/>
                <a:gd name="T47" fmla="*/ 50 h 75"/>
                <a:gd name="T48" fmla="*/ 53 w 84"/>
                <a:gd name="T49" fmla="*/ 62 h 75"/>
                <a:gd name="T50" fmla="*/ 34 w 84"/>
                <a:gd name="T51" fmla="*/ 60 h 75"/>
                <a:gd name="T52" fmla="*/ 24 w 84"/>
                <a:gd name="T53" fmla="*/ 49 h 75"/>
                <a:gd name="T54" fmla="*/ 21 w 84"/>
                <a:gd name="T55" fmla="*/ 35 h 75"/>
                <a:gd name="T56" fmla="*/ 17 w 84"/>
                <a:gd name="T57" fmla="*/ 27 h 75"/>
                <a:gd name="T58" fmla="*/ 10 w 84"/>
                <a:gd name="T59" fmla="*/ 2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75">
                  <a:moveTo>
                    <a:pt x="10" y="20"/>
                  </a:moveTo>
                  <a:cubicBezTo>
                    <a:pt x="8" y="18"/>
                    <a:pt x="4" y="18"/>
                    <a:pt x="2" y="21"/>
                  </a:cubicBezTo>
                  <a:cubicBezTo>
                    <a:pt x="0" y="23"/>
                    <a:pt x="0" y="26"/>
                    <a:pt x="3" y="28"/>
                  </a:cubicBezTo>
                  <a:cubicBezTo>
                    <a:pt x="5" y="31"/>
                    <a:pt x="7" y="33"/>
                    <a:pt x="9" y="34"/>
                  </a:cubicBezTo>
                  <a:cubicBezTo>
                    <a:pt x="9" y="35"/>
                    <a:pt x="10" y="35"/>
                    <a:pt x="10" y="35"/>
                  </a:cubicBezTo>
                  <a:cubicBezTo>
                    <a:pt x="9" y="42"/>
                    <a:pt x="11" y="48"/>
                    <a:pt x="14" y="54"/>
                  </a:cubicBezTo>
                  <a:cubicBezTo>
                    <a:pt x="17" y="60"/>
                    <a:pt x="22" y="65"/>
                    <a:pt x="28" y="69"/>
                  </a:cubicBezTo>
                  <a:cubicBezTo>
                    <a:pt x="37" y="74"/>
                    <a:pt x="47" y="75"/>
                    <a:pt x="56" y="72"/>
                  </a:cubicBezTo>
                  <a:cubicBezTo>
                    <a:pt x="65" y="70"/>
                    <a:pt x="74" y="64"/>
                    <a:pt x="79" y="55"/>
                  </a:cubicBezTo>
                  <a:cubicBezTo>
                    <a:pt x="83" y="46"/>
                    <a:pt x="84" y="36"/>
                    <a:pt x="82" y="27"/>
                  </a:cubicBezTo>
                  <a:cubicBezTo>
                    <a:pt x="79" y="18"/>
                    <a:pt x="73" y="10"/>
                    <a:pt x="64" y="5"/>
                  </a:cubicBezTo>
                  <a:cubicBezTo>
                    <a:pt x="58" y="1"/>
                    <a:pt x="51" y="0"/>
                    <a:pt x="44" y="0"/>
                  </a:cubicBezTo>
                  <a:cubicBezTo>
                    <a:pt x="38" y="1"/>
                    <a:pt x="32" y="2"/>
                    <a:pt x="27" y="6"/>
                  </a:cubicBezTo>
                  <a:cubicBezTo>
                    <a:pt x="26" y="6"/>
                    <a:pt x="26" y="6"/>
                    <a:pt x="24" y="6"/>
                  </a:cubicBezTo>
                  <a:cubicBezTo>
                    <a:pt x="22" y="6"/>
                    <a:pt x="19" y="5"/>
                    <a:pt x="16" y="4"/>
                  </a:cubicBezTo>
                  <a:cubicBezTo>
                    <a:pt x="13" y="3"/>
                    <a:pt x="10" y="5"/>
                    <a:pt x="9" y="8"/>
                  </a:cubicBezTo>
                  <a:cubicBezTo>
                    <a:pt x="8" y="11"/>
                    <a:pt x="10" y="14"/>
                    <a:pt x="13" y="15"/>
                  </a:cubicBezTo>
                  <a:cubicBezTo>
                    <a:pt x="16" y="16"/>
                    <a:pt x="20" y="16"/>
                    <a:pt x="22" y="17"/>
                  </a:cubicBezTo>
                  <a:cubicBezTo>
                    <a:pt x="26" y="17"/>
                    <a:pt x="28" y="17"/>
                    <a:pt x="30" y="17"/>
                  </a:cubicBezTo>
                  <a:cubicBezTo>
                    <a:pt x="31" y="16"/>
                    <a:pt x="33" y="15"/>
                    <a:pt x="34" y="14"/>
                  </a:cubicBezTo>
                  <a:cubicBezTo>
                    <a:pt x="37" y="12"/>
                    <a:pt x="41" y="11"/>
                    <a:pt x="45" y="11"/>
                  </a:cubicBezTo>
                  <a:cubicBezTo>
                    <a:pt x="50" y="11"/>
                    <a:pt x="55" y="12"/>
                    <a:pt x="59" y="14"/>
                  </a:cubicBezTo>
                  <a:cubicBezTo>
                    <a:pt x="65" y="18"/>
                    <a:pt x="69" y="24"/>
                    <a:pt x="71" y="30"/>
                  </a:cubicBezTo>
                  <a:cubicBezTo>
                    <a:pt x="73" y="36"/>
                    <a:pt x="72" y="43"/>
                    <a:pt x="69" y="50"/>
                  </a:cubicBezTo>
                  <a:cubicBezTo>
                    <a:pt x="65" y="56"/>
                    <a:pt x="60" y="60"/>
                    <a:pt x="53" y="62"/>
                  </a:cubicBezTo>
                  <a:cubicBezTo>
                    <a:pt x="47" y="64"/>
                    <a:pt x="40" y="63"/>
                    <a:pt x="34" y="60"/>
                  </a:cubicBezTo>
                  <a:cubicBezTo>
                    <a:pt x="29" y="57"/>
                    <a:pt x="26" y="53"/>
                    <a:pt x="24" y="49"/>
                  </a:cubicBezTo>
                  <a:cubicBezTo>
                    <a:pt x="21" y="45"/>
                    <a:pt x="20" y="40"/>
                    <a:pt x="21" y="35"/>
                  </a:cubicBezTo>
                  <a:cubicBezTo>
                    <a:pt x="21" y="32"/>
                    <a:pt x="19" y="30"/>
                    <a:pt x="17" y="27"/>
                  </a:cubicBezTo>
                  <a:cubicBezTo>
                    <a:pt x="15" y="25"/>
                    <a:pt x="13" y="23"/>
                    <a:pt x="10" y="2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25" name="Freeform 88"/>
            <p:cNvSpPr/>
            <p:nvPr/>
          </p:nvSpPr>
          <p:spPr bwMode="auto">
            <a:xfrm>
              <a:off x="4514851" y="6197601"/>
              <a:ext cx="315913" cy="280988"/>
            </a:xfrm>
            <a:custGeom>
              <a:avLst/>
              <a:gdLst>
                <a:gd name="T0" fmla="*/ 74 w 84"/>
                <a:gd name="T1" fmla="*/ 20 h 75"/>
                <a:gd name="T2" fmla="*/ 82 w 84"/>
                <a:gd name="T3" fmla="*/ 21 h 75"/>
                <a:gd name="T4" fmla="*/ 82 w 84"/>
                <a:gd name="T5" fmla="*/ 28 h 75"/>
                <a:gd name="T6" fmla="*/ 76 w 84"/>
                <a:gd name="T7" fmla="*/ 34 h 75"/>
                <a:gd name="T8" fmla="*/ 75 w 84"/>
                <a:gd name="T9" fmla="*/ 35 h 75"/>
                <a:gd name="T10" fmla="*/ 70 w 84"/>
                <a:gd name="T11" fmla="*/ 54 h 75"/>
                <a:gd name="T12" fmla="*/ 56 w 84"/>
                <a:gd name="T13" fmla="*/ 69 h 75"/>
                <a:gd name="T14" fmla="*/ 28 w 84"/>
                <a:gd name="T15" fmla="*/ 72 h 75"/>
                <a:gd name="T16" fmla="*/ 6 w 84"/>
                <a:gd name="T17" fmla="*/ 55 h 75"/>
                <a:gd name="T18" fmla="*/ 2 w 84"/>
                <a:gd name="T19" fmla="*/ 27 h 75"/>
                <a:gd name="T20" fmla="*/ 20 w 84"/>
                <a:gd name="T21" fmla="*/ 5 h 75"/>
                <a:gd name="T22" fmla="*/ 40 w 84"/>
                <a:gd name="T23" fmla="*/ 0 h 75"/>
                <a:gd name="T24" fmla="*/ 57 w 84"/>
                <a:gd name="T25" fmla="*/ 6 h 75"/>
                <a:gd name="T26" fmla="*/ 60 w 84"/>
                <a:gd name="T27" fmla="*/ 6 h 75"/>
                <a:gd name="T28" fmla="*/ 68 w 84"/>
                <a:gd name="T29" fmla="*/ 4 h 75"/>
                <a:gd name="T30" fmla="*/ 75 w 84"/>
                <a:gd name="T31" fmla="*/ 8 h 75"/>
                <a:gd name="T32" fmla="*/ 71 w 84"/>
                <a:gd name="T33" fmla="*/ 15 h 75"/>
                <a:gd name="T34" fmla="*/ 62 w 84"/>
                <a:gd name="T35" fmla="*/ 17 h 75"/>
                <a:gd name="T36" fmla="*/ 54 w 84"/>
                <a:gd name="T37" fmla="*/ 17 h 75"/>
                <a:gd name="T38" fmla="*/ 50 w 84"/>
                <a:gd name="T39" fmla="*/ 14 h 75"/>
                <a:gd name="T40" fmla="*/ 39 w 84"/>
                <a:gd name="T41" fmla="*/ 11 h 75"/>
                <a:gd name="T42" fmla="*/ 25 w 84"/>
                <a:gd name="T43" fmla="*/ 14 h 75"/>
                <a:gd name="T44" fmla="*/ 13 w 84"/>
                <a:gd name="T45" fmla="*/ 30 h 75"/>
                <a:gd name="T46" fmla="*/ 15 w 84"/>
                <a:gd name="T47" fmla="*/ 50 h 75"/>
                <a:gd name="T48" fmla="*/ 31 w 84"/>
                <a:gd name="T49" fmla="*/ 62 h 75"/>
                <a:gd name="T50" fmla="*/ 50 w 84"/>
                <a:gd name="T51" fmla="*/ 60 h 75"/>
                <a:gd name="T52" fmla="*/ 61 w 84"/>
                <a:gd name="T53" fmla="*/ 49 h 75"/>
                <a:gd name="T54" fmla="*/ 64 w 84"/>
                <a:gd name="T55" fmla="*/ 35 h 75"/>
                <a:gd name="T56" fmla="*/ 67 w 84"/>
                <a:gd name="T57" fmla="*/ 27 h 75"/>
                <a:gd name="T58" fmla="*/ 74 w 84"/>
                <a:gd name="T59" fmla="*/ 2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75">
                  <a:moveTo>
                    <a:pt x="74" y="20"/>
                  </a:moveTo>
                  <a:cubicBezTo>
                    <a:pt x="76" y="18"/>
                    <a:pt x="80" y="18"/>
                    <a:pt x="82" y="21"/>
                  </a:cubicBezTo>
                  <a:cubicBezTo>
                    <a:pt x="84" y="23"/>
                    <a:pt x="84" y="26"/>
                    <a:pt x="82" y="28"/>
                  </a:cubicBezTo>
                  <a:cubicBezTo>
                    <a:pt x="79" y="31"/>
                    <a:pt x="77" y="33"/>
                    <a:pt x="76" y="34"/>
                  </a:cubicBezTo>
                  <a:cubicBezTo>
                    <a:pt x="75" y="35"/>
                    <a:pt x="75" y="35"/>
                    <a:pt x="75" y="35"/>
                  </a:cubicBezTo>
                  <a:cubicBezTo>
                    <a:pt x="75" y="42"/>
                    <a:pt x="73" y="48"/>
                    <a:pt x="70" y="54"/>
                  </a:cubicBezTo>
                  <a:cubicBezTo>
                    <a:pt x="67" y="60"/>
                    <a:pt x="62" y="65"/>
                    <a:pt x="56" y="69"/>
                  </a:cubicBezTo>
                  <a:cubicBezTo>
                    <a:pt x="47" y="74"/>
                    <a:pt x="37" y="75"/>
                    <a:pt x="28" y="72"/>
                  </a:cubicBezTo>
                  <a:cubicBezTo>
                    <a:pt x="19" y="70"/>
                    <a:pt x="11" y="64"/>
                    <a:pt x="6" y="55"/>
                  </a:cubicBezTo>
                  <a:cubicBezTo>
                    <a:pt x="1" y="46"/>
                    <a:pt x="0" y="36"/>
                    <a:pt x="2" y="27"/>
                  </a:cubicBezTo>
                  <a:cubicBezTo>
                    <a:pt x="5" y="18"/>
                    <a:pt x="11" y="10"/>
                    <a:pt x="20" y="5"/>
                  </a:cubicBezTo>
                  <a:cubicBezTo>
                    <a:pt x="26" y="1"/>
                    <a:pt x="33" y="0"/>
                    <a:pt x="40" y="0"/>
                  </a:cubicBezTo>
                  <a:cubicBezTo>
                    <a:pt x="46" y="1"/>
                    <a:pt x="52" y="2"/>
                    <a:pt x="57" y="6"/>
                  </a:cubicBezTo>
                  <a:cubicBezTo>
                    <a:pt x="58" y="6"/>
                    <a:pt x="58" y="6"/>
                    <a:pt x="60" y="6"/>
                  </a:cubicBezTo>
                  <a:cubicBezTo>
                    <a:pt x="62" y="6"/>
                    <a:pt x="65" y="5"/>
                    <a:pt x="68" y="4"/>
                  </a:cubicBezTo>
                  <a:cubicBezTo>
                    <a:pt x="71" y="3"/>
                    <a:pt x="74" y="5"/>
                    <a:pt x="75" y="8"/>
                  </a:cubicBezTo>
                  <a:cubicBezTo>
                    <a:pt x="76" y="11"/>
                    <a:pt x="74" y="14"/>
                    <a:pt x="71" y="15"/>
                  </a:cubicBezTo>
                  <a:cubicBezTo>
                    <a:pt x="68" y="16"/>
                    <a:pt x="65" y="16"/>
                    <a:pt x="62" y="17"/>
                  </a:cubicBezTo>
                  <a:cubicBezTo>
                    <a:pt x="59" y="17"/>
                    <a:pt x="56" y="17"/>
                    <a:pt x="54" y="17"/>
                  </a:cubicBezTo>
                  <a:cubicBezTo>
                    <a:pt x="53" y="16"/>
                    <a:pt x="51" y="15"/>
                    <a:pt x="50" y="14"/>
                  </a:cubicBezTo>
                  <a:cubicBezTo>
                    <a:pt x="47" y="12"/>
                    <a:pt x="43" y="11"/>
                    <a:pt x="39" y="11"/>
                  </a:cubicBezTo>
                  <a:cubicBezTo>
                    <a:pt x="34" y="11"/>
                    <a:pt x="30" y="12"/>
                    <a:pt x="25" y="14"/>
                  </a:cubicBezTo>
                  <a:cubicBezTo>
                    <a:pt x="19" y="18"/>
                    <a:pt x="15" y="24"/>
                    <a:pt x="13" y="30"/>
                  </a:cubicBezTo>
                  <a:cubicBezTo>
                    <a:pt x="11" y="36"/>
                    <a:pt x="12" y="43"/>
                    <a:pt x="15" y="50"/>
                  </a:cubicBezTo>
                  <a:cubicBezTo>
                    <a:pt x="19" y="56"/>
                    <a:pt x="24" y="60"/>
                    <a:pt x="31" y="62"/>
                  </a:cubicBezTo>
                  <a:cubicBezTo>
                    <a:pt x="37" y="64"/>
                    <a:pt x="44" y="63"/>
                    <a:pt x="50" y="60"/>
                  </a:cubicBezTo>
                  <a:cubicBezTo>
                    <a:pt x="55" y="57"/>
                    <a:pt x="58" y="53"/>
                    <a:pt x="61" y="49"/>
                  </a:cubicBezTo>
                  <a:cubicBezTo>
                    <a:pt x="63" y="45"/>
                    <a:pt x="64" y="40"/>
                    <a:pt x="64" y="35"/>
                  </a:cubicBezTo>
                  <a:cubicBezTo>
                    <a:pt x="63" y="32"/>
                    <a:pt x="65" y="30"/>
                    <a:pt x="67" y="27"/>
                  </a:cubicBezTo>
                  <a:cubicBezTo>
                    <a:pt x="69" y="25"/>
                    <a:pt x="72" y="23"/>
                    <a:pt x="74" y="2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grpSp>
      <p:sp>
        <p:nvSpPr>
          <p:cNvPr id="26" name="文本框 25"/>
          <p:cNvSpPr txBox="1"/>
          <p:nvPr/>
        </p:nvSpPr>
        <p:spPr>
          <a:xfrm flipH="1">
            <a:off x="7370861" y="5287153"/>
            <a:ext cx="3922703" cy="613694"/>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6589715" y="5287153"/>
            <a:ext cx="669461" cy="613694"/>
            <a:chOff x="4514851" y="5821363"/>
            <a:chExt cx="736601" cy="657226"/>
          </a:xfrm>
          <a:solidFill>
            <a:srgbClr val="85B2B8"/>
          </a:solidFill>
        </p:grpSpPr>
        <p:sp>
          <p:nvSpPr>
            <p:cNvPr id="28" name="Freeform 85"/>
            <p:cNvSpPr/>
            <p:nvPr/>
          </p:nvSpPr>
          <p:spPr bwMode="auto">
            <a:xfrm>
              <a:off x="4745039" y="5821363"/>
              <a:ext cx="277813" cy="315913"/>
            </a:xfrm>
            <a:custGeom>
              <a:avLst/>
              <a:gdLst>
                <a:gd name="T0" fmla="*/ 40 w 74"/>
                <a:gd name="T1" fmla="*/ 77 h 84"/>
                <a:gd name="T2" fmla="*/ 44 w 74"/>
                <a:gd name="T3" fmla="*/ 83 h 84"/>
                <a:gd name="T4" fmla="*/ 51 w 74"/>
                <a:gd name="T5" fmla="*/ 79 h 84"/>
                <a:gd name="T6" fmla="*/ 53 w 74"/>
                <a:gd name="T7" fmla="*/ 71 h 84"/>
                <a:gd name="T8" fmla="*/ 54 w 74"/>
                <a:gd name="T9" fmla="*/ 70 h 84"/>
                <a:gd name="T10" fmla="*/ 68 w 74"/>
                <a:gd name="T11" fmla="*/ 57 h 84"/>
                <a:gd name="T12" fmla="*/ 74 w 74"/>
                <a:gd name="T13" fmla="*/ 37 h 84"/>
                <a:gd name="T14" fmla="*/ 63 w 74"/>
                <a:gd name="T15" fmla="*/ 11 h 84"/>
                <a:gd name="T16" fmla="*/ 37 w 74"/>
                <a:gd name="T17" fmla="*/ 0 h 84"/>
                <a:gd name="T18" fmla="*/ 11 w 74"/>
                <a:gd name="T19" fmla="*/ 11 h 84"/>
                <a:gd name="T20" fmla="*/ 0 w 74"/>
                <a:gd name="T21" fmla="*/ 37 h 84"/>
                <a:gd name="T22" fmla="*/ 6 w 74"/>
                <a:gd name="T23" fmla="*/ 57 h 84"/>
                <a:gd name="T24" fmla="*/ 20 w 74"/>
                <a:gd name="T25" fmla="*/ 69 h 84"/>
                <a:gd name="T26" fmla="*/ 21 w 74"/>
                <a:gd name="T27" fmla="*/ 71 h 84"/>
                <a:gd name="T28" fmla="*/ 23 w 74"/>
                <a:gd name="T29" fmla="*/ 79 h 84"/>
                <a:gd name="T30" fmla="*/ 30 w 74"/>
                <a:gd name="T31" fmla="*/ 83 h 84"/>
                <a:gd name="T32" fmla="*/ 34 w 74"/>
                <a:gd name="T33" fmla="*/ 77 h 84"/>
                <a:gd name="T34" fmla="*/ 31 w 74"/>
                <a:gd name="T35" fmla="*/ 68 h 84"/>
                <a:gd name="T36" fmla="*/ 27 w 74"/>
                <a:gd name="T37" fmla="*/ 61 h 84"/>
                <a:gd name="T38" fmla="*/ 24 w 74"/>
                <a:gd name="T39" fmla="*/ 59 h 84"/>
                <a:gd name="T40" fmla="*/ 15 w 74"/>
                <a:gd name="T41" fmla="*/ 51 h 84"/>
                <a:gd name="T42" fmla="*/ 11 w 74"/>
                <a:gd name="T43" fmla="*/ 37 h 84"/>
                <a:gd name="T44" fmla="*/ 19 w 74"/>
                <a:gd name="T45" fmla="*/ 19 h 84"/>
                <a:gd name="T46" fmla="*/ 37 w 74"/>
                <a:gd name="T47" fmla="*/ 11 h 84"/>
                <a:gd name="T48" fmla="*/ 56 w 74"/>
                <a:gd name="T49" fmla="*/ 19 h 84"/>
                <a:gd name="T50" fmla="*/ 63 w 74"/>
                <a:gd name="T51" fmla="*/ 37 h 84"/>
                <a:gd name="T52" fmla="*/ 59 w 74"/>
                <a:gd name="T53" fmla="*/ 51 h 84"/>
                <a:gd name="T54" fmla="*/ 48 w 74"/>
                <a:gd name="T55" fmla="*/ 60 h 84"/>
                <a:gd name="T56" fmla="*/ 43 w 74"/>
                <a:gd name="T57" fmla="*/ 68 h 84"/>
                <a:gd name="T58" fmla="*/ 40 w 74"/>
                <a:gd name="T59" fmla="*/ 7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84">
                  <a:moveTo>
                    <a:pt x="40" y="77"/>
                  </a:moveTo>
                  <a:cubicBezTo>
                    <a:pt x="40" y="80"/>
                    <a:pt x="41" y="83"/>
                    <a:pt x="44" y="83"/>
                  </a:cubicBezTo>
                  <a:cubicBezTo>
                    <a:pt x="47" y="84"/>
                    <a:pt x="50" y="82"/>
                    <a:pt x="51" y="79"/>
                  </a:cubicBezTo>
                  <a:cubicBezTo>
                    <a:pt x="52" y="76"/>
                    <a:pt x="53" y="73"/>
                    <a:pt x="53" y="71"/>
                  </a:cubicBezTo>
                  <a:cubicBezTo>
                    <a:pt x="54" y="70"/>
                    <a:pt x="53" y="70"/>
                    <a:pt x="54" y="70"/>
                  </a:cubicBezTo>
                  <a:cubicBezTo>
                    <a:pt x="60" y="67"/>
                    <a:pt x="65" y="62"/>
                    <a:pt x="68" y="57"/>
                  </a:cubicBezTo>
                  <a:cubicBezTo>
                    <a:pt x="72" y="51"/>
                    <a:pt x="74" y="44"/>
                    <a:pt x="74" y="37"/>
                  </a:cubicBezTo>
                  <a:cubicBezTo>
                    <a:pt x="74" y="27"/>
                    <a:pt x="70" y="18"/>
                    <a:pt x="63" y="11"/>
                  </a:cubicBezTo>
                  <a:cubicBezTo>
                    <a:pt x="57" y="4"/>
                    <a:pt x="48" y="0"/>
                    <a:pt x="37" y="0"/>
                  </a:cubicBezTo>
                  <a:cubicBezTo>
                    <a:pt x="27" y="0"/>
                    <a:pt x="18" y="4"/>
                    <a:pt x="11" y="11"/>
                  </a:cubicBezTo>
                  <a:cubicBezTo>
                    <a:pt x="5" y="17"/>
                    <a:pt x="0" y="27"/>
                    <a:pt x="0" y="37"/>
                  </a:cubicBezTo>
                  <a:cubicBezTo>
                    <a:pt x="0" y="44"/>
                    <a:pt x="3" y="51"/>
                    <a:pt x="6" y="57"/>
                  </a:cubicBezTo>
                  <a:cubicBezTo>
                    <a:pt x="9" y="62"/>
                    <a:pt x="14" y="66"/>
                    <a:pt x="20" y="69"/>
                  </a:cubicBezTo>
                  <a:cubicBezTo>
                    <a:pt x="20" y="70"/>
                    <a:pt x="20" y="70"/>
                    <a:pt x="21" y="71"/>
                  </a:cubicBezTo>
                  <a:cubicBezTo>
                    <a:pt x="22" y="73"/>
                    <a:pt x="22" y="76"/>
                    <a:pt x="23" y="79"/>
                  </a:cubicBezTo>
                  <a:cubicBezTo>
                    <a:pt x="24" y="82"/>
                    <a:pt x="27" y="84"/>
                    <a:pt x="30" y="83"/>
                  </a:cubicBezTo>
                  <a:cubicBezTo>
                    <a:pt x="33" y="83"/>
                    <a:pt x="35" y="80"/>
                    <a:pt x="34" y="77"/>
                  </a:cubicBezTo>
                  <a:cubicBezTo>
                    <a:pt x="33" y="73"/>
                    <a:pt x="32" y="70"/>
                    <a:pt x="31" y="68"/>
                  </a:cubicBezTo>
                  <a:cubicBezTo>
                    <a:pt x="30" y="65"/>
                    <a:pt x="29" y="62"/>
                    <a:pt x="27" y="61"/>
                  </a:cubicBezTo>
                  <a:cubicBezTo>
                    <a:pt x="26" y="60"/>
                    <a:pt x="25" y="60"/>
                    <a:pt x="24" y="59"/>
                  </a:cubicBezTo>
                  <a:cubicBezTo>
                    <a:pt x="20" y="57"/>
                    <a:pt x="18" y="54"/>
                    <a:pt x="15" y="51"/>
                  </a:cubicBezTo>
                  <a:cubicBezTo>
                    <a:pt x="13" y="47"/>
                    <a:pt x="11" y="42"/>
                    <a:pt x="11" y="37"/>
                  </a:cubicBezTo>
                  <a:cubicBezTo>
                    <a:pt x="11" y="30"/>
                    <a:pt x="14" y="23"/>
                    <a:pt x="19" y="19"/>
                  </a:cubicBezTo>
                  <a:cubicBezTo>
                    <a:pt x="24" y="14"/>
                    <a:pt x="30" y="11"/>
                    <a:pt x="37" y="11"/>
                  </a:cubicBezTo>
                  <a:cubicBezTo>
                    <a:pt x="44" y="11"/>
                    <a:pt x="51" y="14"/>
                    <a:pt x="56" y="19"/>
                  </a:cubicBezTo>
                  <a:cubicBezTo>
                    <a:pt x="60" y="23"/>
                    <a:pt x="63" y="30"/>
                    <a:pt x="63" y="37"/>
                  </a:cubicBezTo>
                  <a:cubicBezTo>
                    <a:pt x="63" y="42"/>
                    <a:pt x="62" y="47"/>
                    <a:pt x="59" y="51"/>
                  </a:cubicBezTo>
                  <a:cubicBezTo>
                    <a:pt x="56" y="55"/>
                    <a:pt x="52" y="58"/>
                    <a:pt x="48" y="60"/>
                  </a:cubicBezTo>
                  <a:cubicBezTo>
                    <a:pt x="46" y="62"/>
                    <a:pt x="44" y="64"/>
                    <a:pt x="43" y="68"/>
                  </a:cubicBezTo>
                  <a:cubicBezTo>
                    <a:pt x="42" y="70"/>
                    <a:pt x="41" y="74"/>
                    <a:pt x="40" y="77"/>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29" name="Freeform 86"/>
            <p:cNvSpPr>
              <a:spLocks noEditPoints="1"/>
            </p:cNvSpPr>
            <p:nvPr/>
          </p:nvSpPr>
          <p:spPr bwMode="auto">
            <a:xfrm>
              <a:off x="4759326" y="6088063"/>
              <a:ext cx="250825" cy="252413"/>
            </a:xfrm>
            <a:custGeom>
              <a:avLst/>
              <a:gdLst>
                <a:gd name="T0" fmla="*/ 33 w 67"/>
                <a:gd name="T1" fmla="*/ 0 h 67"/>
                <a:gd name="T2" fmla="*/ 67 w 67"/>
                <a:gd name="T3" fmla="*/ 34 h 67"/>
                <a:gd name="T4" fmla="*/ 33 w 67"/>
                <a:gd name="T5" fmla="*/ 67 h 67"/>
                <a:gd name="T6" fmla="*/ 0 w 67"/>
                <a:gd name="T7" fmla="*/ 34 h 67"/>
                <a:gd name="T8" fmla="*/ 33 w 67"/>
                <a:gd name="T9" fmla="*/ 0 h 67"/>
                <a:gd name="T10" fmla="*/ 33 w 67"/>
                <a:gd name="T11" fmla="*/ 11 h 67"/>
                <a:gd name="T12" fmla="*/ 11 w 67"/>
                <a:gd name="T13" fmla="*/ 34 h 67"/>
                <a:gd name="T14" fmla="*/ 33 w 67"/>
                <a:gd name="T15" fmla="*/ 56 h 67"/>
                <a:gd name="T16" fmla="*/ 56 w 67"/>
                <a:gd name="T17" fmla="*/ 34 h 67"/>
                <a:gd name="T18" fmla="*/ 33 w 67"/>
                <a:gd name="T19"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7">
                  <a:moveTo>
                    <a:pt x="33" y="0"/>
                  </a:moveTo>
                  <a:cubicBezTo>
                    <a:pt x="52" y="0"/>
                    <a:pt x="67" y="15"/>
                    <a:pt x="67" y="34"/>
                  </a:cubicBezTo>
                  <a:cubicBezTo>
                    <a:pt x="67" y="52"/>
                    <a:pt x="52" y="67"/>
                    <a:pt x="33" y="67"/>
                  </a:cubicBezTo>
                  <a:cubicBezTo>
                    <a:pt x="15" y="67"/>
                    <a:pt x="0" y="52"/>
                    <a:pt x="0" y="34"/>
                  </a:cubicBezTo>
                  <a:cubicBezTo>
                    <a:pt x="0" y="15"/>
                    <a:pt x="15" y="0"/>
                    <a:pt x="33" y="0"/>
                  </a:cubicBezTo>
                  <a:close/>
                  <a:moveTo>
                    <a:pt x="33" y="11"/>
                  </a:moveTo>
                  <a:cubicBezTo>
                    <a:pt x="21" y="11"/>
                    <a:pt x="11" y="21"/>
                    <a:pt x="11" y="34"/>
                  </a:cubicBezTo>
                  <a:cubicBezTo>
                    <a:pt x="11" y="46"/>
                    <a:pt x="21" y="56"/>
                    <a:pt x="33" y="56"/>
                  </a:cubicBezTo>
                  <a:cubicBezTo>
                    <a:pt x="46" y="56"/>
                    <a:pt x="56" y="46"/>
                    <a:pt x="56" y="34"/>
                  </a:cubicBezTo>
                  <a:cubicBezTo>
                    <a:pt x="56" y="21"/>
                    <a:pt x="46" y="11"/>
                    <a:pt x="33"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30" name="Freeform 87"/>
            <p:cNvSpPr/>
            <p:nvPr/>
          </p:nvSpPr>
          <p:spPr bwMode="auto">
            <a:xfrm>
              <a:off x="4935539" y="6197601"/>
              <a:ext cx="315913" cy="280988"/>
            </a:xfrm>
            <a:custGeom>
              <a:avLst/>
              <a:gdLst>
                <a:gd name="T0" fmla="*/ 10 w 84"/>
                <a:gd name="T1" fmla="*/ 20 h 75"/>
                <a:gd name="T2" fmla="*/ 2 w 84"/>
                <a:gd name="T3" fmla="*/ 21 h 75"/>
                <a:gd name="T4" fmla="*/ 3 w 84"/>
                <a:gd name="T5" fmla="*/ 28 h 75"/>
                <a:gd name="T6" fmla="*/ 9 w 84"/>
                <a:gd name="T7" fmla="*/ 34 h 75"/>
                <a:gd name="T8" fmla="*/ 10 w 84"/>
                <a:gd name="T9" fmla="*/ 35 h 75"/>
                <a:gd name="T10" fmla="*/ 14 w 84"/>
                <a:gd name="T11" fmla="*/ 54 h 75"/>
                <a:gd name="T12" fmla="*/ 28 w 84"/>
                <a:gd name="T13" fmla="*/ 69 h 75"/>
                <a:gd name="T14" fmla="*/ 56 w 84"/>
                <a:gd name="T15" fmla="*/ 72 h 75"/>
                <a:gd name="T16" fmla="*/ 79 w 84"/>
                <a:gd name="T17" fmla="*/ 55 h 75"/>
                <a:gd name="T18" fmla="*/ 82 w 84"/>
                <a:gd name="T19" fmla="*/ 27 h 75"/>
                <a:gd name="T20" fmla="*/ 64 w 84"/>
                <a:gd name="T21" fmla="*/ 5 h 75"/>
                <a:gd name="T22" fmla="*/ 44 w 84"/>
                <a:gd name="T23" fmla="*/ 0 h 75"/>
                <a:gd name="T24" fmla="*/ 27 w 84"/>
                <a:gd name="T25" fmla="*/ 6 h 75"/>
                <a:gd name="T26" fmla="*/ 24 w 84"/>
                <a:gd name="T27" fmla="*/ 6 h 75"/>
                <a:gd name="T28" fmla="*/ 16 w 84"/>
                <a:gd name="T29" fmla="*/ 4 h 75"/>
                <a:gd name="T30" fmla="*/ 9 w 84"/>
                <a:gd name="T31" fmla="*/ 8 h 75"/>
                <a:gd name="T32" fmla="*/ 13 w 84"/>
                <a:gd name="T33" fmla="*/ 15 h 75"/>
                <a:gd name="T34" fmla="*/ 22 w 84"/>
                <a:gd name="T35" fmla="*/ 17 h 75"/>
                <a:gd name="T36" fmla="*/ 30 w 84"/>
                <a:gd name="T37" fmla="*/ 17 h 75"/>
                <a:gd name="T38" fmla="*/ 34 w 84"/>
                <a:gd name="T39" fmla="*/ 14 h 75"/>
                <a:gd name="T40" fmla="*/ 45 w 84"/>
                <a:gd name="T41" fmla="*/ 11 h 75"/>
                <a:gd name="T42" fmla="*/ 59 w 84"/>
                <a:gd name="T43" fmla="*/ 14 h 75"/>
                <a:gd name="T44" fmla="*/ 71 w 84"/>
                <a:gd name="T45" fmla="*/ 30 h 75"/>
                <a:gd name="T46" fmla="*/ 69 w 84"/>
                <a:gd name="T47" fmla="*/ 50 h 75"/>
                <a:gd name="T48" fmla="*/ 53 w 84"/>
                <a:gd name="T49" fmla="*/ 62 h 75"/>
                <a:gd name="T50" fmla="*/ 34 w 84"/>
                <a:gd name="T51" fmla="*/ 60 h 75"/>
                <a:gd name="T52" fmla="*/ 24 w 84"/>
                <a:gd name="T53" fmla="*/ 49 h 75"/>
                <a:gd name="T54" fmla="*/ 21 w 84"/>
                <a:gd name="T55" fmla="*/ 35 h 75"/>
                <a:gd name="T56" fmla="*/ 17 w 84"/>
                <a:gd name="T57" fmla="*/ 27 h 75"/>
                <a:gd name="T58" fmla="*/ 10 w 84"/>
                <a:gd name="T59" fmla="*/ 2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75">
                  <a:moveTo>
                    <a:pt x="10" y="20"/>
                  </a:moveTo>
                  <a:cubicBezTo>
                    <a:pt x="8" y="18"/>
                    <a:pt x="4" y="18"/>
                    <a:pt x="2" y="21"/>
                  </a:cubicBezTo>
                  <a:cubicBezTo>
                    <a:pt x="0" y="23"/>
                    <a:pt x="0" y="26"/>
                    <a:pt x="3" y="28"/>
                  </a:cubicBezTo>
                  <a:cubicBezTo>
                    <a:pt x="5" y="31"/>
                    <a:pt x="7" y="33"/>
                    <a:pt x="9" y="34"/>
                  </a:cubicBezTo>
                  <a:cubicBezTo>
                    <a:pt x="9" y="35"/>
                    <a:pt x="10" y="35"/>
                    <a:pt x="10" y="35"/>
                  </a:cubicBezTo>
                  <a:cubicBezTo>
                    <a:pt x="9" y="42"/>
                    <a:pt x="11" y="48"/>
                    <a:pt x="14" y="54"/>
                  </a:cubicBezTo>
                  <a:cubicBezTo>
                    <a:pt x="17" y="60"/>
                    <a:pt x="22" y="65"/>
                    <a:pt x="28" y="69"/>
                  </a:cubicBezTo>
                  <a:cubicBezTo>
                    <a:pt x="37" y="74"/>
                    <a:pt x="47" y="75"/>
                    <a:pt x="56" y="72"/>
                  </a:cubicBezTo>
                  <a:cubicBezTo>
                    <a:pt x="65" y="70"/>
                    <a:pt x="74" y="64"/>
                    <a:pt x="79" y="55"/>
                  </a:cubicBezTo>
                  <a:cubicBezTo>
                    <a:pt x="83" y="46"/>
                    <a:pt x="84" y="36"/>
                    <a:pt x="82" y="27"/>
                  </a:cubicBezTo>
                  <a:cubicBezTo>
                    <a:pt x="79" y="18"/>
                    <a:pt x="73" y="10"/>
                    <a:pt x="64" y="5"/>
                  </a:cubicBezTo>
                  <a:cubicBezTo>
                    <a:pt x="58" y="1"/>
                    <a:pt x="51" y="0"/>
                    <a:pt x="44" y="0"/>
                  </a:cubicBezTo>
                  <a:cubicBezTo>
                    <a:pt x="38" y="1"/>
                    <a:pt x="32" y="2"/>
                    <a:pt x="27" y="6"/>
                  </a:cubicBezTo>
                  <a:cubicBezTo>
                    <a:pt x="26" y="6"/>
                    <a:pt x="26" y="6"/>
                    <a:pt x="24" y="6"/>
                  </a:cubicBezTo>
                  <a:cubicBezTo>
                    <a:pt x="22" y="6"/>
                    <a:pt x="19" y="5"/>
                    <a:pt x="16" y="4"/>
                  </a:cubicBezTo>
                  <a:cubicBezTo>
                    <a:pt x="13" y="3"/>
                    <a:pt x="10" y="5"/>
                    <a:pt x="9" y="8"/>
                  </a:cubicBezTo>
                  <a:cubicBezTo>
                    <a:pt x="8" y="11"/>
                    <a:pt x="10" y="14"/>
                    <a:pt x="13" y="15"/>
                  </a:cubicBezTo>
                  <a:cubicBezTo>
                    <a:pt x="16" y="16"/>
                    <a:pt x="20" y="16"/>
                    <a:pt x="22" y="17"/>
                  </a:cubicBezTo>
                  <a:cubicBezTo>
                    <a:pt x="26" y="17"/>
                    <a:pt x="28" y="17"/>
                    <a:pt x="30" y="17"/>
                  </a:cubicBezTo>
                  <a:cubicBezTo>
                    <a:pt x="31" y="16"/>
                    <a:pt x="33" y="15"/>
                    <a:pt x="34" y="14"/>
                  </a:cubicBezTo>
                  <a:cubicBezTo>
                    <a:pt x="37" y="12"/>
                    <a:pt x="41" y="11"/>
                    <a:pt x="45" y="11"/>
                  </a:cubicBezTo>
                  <a:cubicBezTo>
                    <a:pt x="50" y="11"/>
                    <a:pt x="55" y="12"/>
                    <a:pt x="59" y="14"/>
                  </a:cubicBezTo>
                  <a:cubicBezTo>
                    <a:pt x="65" y="18"/>
                    <a:pt x="69" y="24"/>
                    <a:pt x="71" y="30"/>
                  </a:cubicBezTo>
                  <a:cubicBezTo>
                    <a:pt x="73" y="36"/>
                    <a:pt x="72" y="43"/>
                    <a:pt x="69" y="50"/>
                  </a:cubicBezTo>
                  <a:cubicBezTo>
                    <a:pt x="65" y="56"/>
                    <a:pt x="60" y="60"/>
                    <a:pt x="53" y="62"/>
                  </a:cubicBezTo>
                  <a:cubicBezTo>
                    <a:pt x="47" y="64"/>
                    <a:pt x="40" y="63"/>
                    <a:pt x="34" y="60"/>
                  </a:cubicBezTo>
                  <a:cubicBezTo>
                    <a:pt x="29" y="57"/>
                    <a:pt x="26" y="53"/>
                    <a:pt x="24" y="49"/>
                  </a:cubicBezTo>
                  <a:cubicBezTo>
                    <a:pt x="21" y="45"/>
                    <a:pt x="20" y="40"/>
                    <a:pt x="21" y="35"/>
                  </a:cubicBezTo>
                  <a:cubicBezTo>
                    <a:pt x="21" y="32"/>
                    <a:pt x="19" y="30"/>
                    <a:pt x="17" y="27"/>
                  </a:cubicBezTo>
                  <a:cubicBezTo>
                    <a:pt x="15" y="25"/>
                    <a:pt x="13" y="23"/>
                    <a:pt x="10" y="2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sp>
          <p:nvSpPr>
            <p:cNvPr id="31" name="Freeform 88"/>
            <p:cNvSpPr/>
            <p:nvPr/>
          </p:nvSpPr>
          <p:spPr bwMode="auto">
            <a:xfrm>
              <a:off x="4514851" y="6197601"/>
              <a:ext cx="315913" cy="280988"/>
            </a:xfrm>
            <a:custGeom>
              <a:avLst/>
              <a:gdLst>
                <a:gd name="T0" fmla="*/ 74 w 84"/>
                <a:gd name="T1" fmla="*/ 20 h 75"/>
                <a:gd name="T2" fmla="*/ 82 w 84"/>
                <a:gd name="T3" fmla="*/ 21 h 75"/>
                <a:gd name="T4" fmla="*/ 82 w 84"/>
                <a:gd name="T5" fmla="*/ 28 h 75"/>
                <a:gd name="T6" fmla="*/ 76 w 84"/>
                <a:gd name="T7" fmla="*/ 34 h 75"/>
                <a:gd name="T8" fmla="*/ 75 w 84"/>
                <a:gd name="T9" fmla="*/ 35 h 75"/>
                <a:gd name="T10" fmla="*/ 70 w 84"/>
                <a:gd name="T11" fmla="*/ 54 h 75"/>
                <a:gd name="T12" fmla="*/ 56 w 84"/>
                <a:gd name="T13" fmla="*/ 69 h 75"/>
                <a:gd name="T14" fmla="*/ 28 w 84"/>
                <a:gd name="T15" fmla="*/ 72 h 75"/>
                <a:gd name="T16" fmla="*/ 6 w 84"/>
                <a:gd name="T17" fmla="*/ 55 h 75"/>
                <a:gd name="T18" fmla="*/ 2 w 84"/>
                <a:gd name="T19" fmla="*/ 27 h 75"/>
                <a:gd name="T20" fmla="*/ 20 w 84"/>
                <a:gd name="T21" fmla="*/ 5 h 75"/>
                <a:gd name="T22" fmla="*/ 40 w 84"/>
                <a:gd name="T23" fmla="*/ 0 h 75"/>
                <a:gd name="T24" fmla="*/ 57 w 84"/>
                <a:gd name="T25" fmla="*/ 6 h 75"/>
                <a:gd name="T26" fmla="*/ 60 w 84"/>
                <a:gd name="T27" fmla="*/ 6 h 75"/>
                <a:gd name="T28" fmla="*/ 68 w 84"/>
                <a:gd name="T29" fmla="*/ 4 h 75"/>
                <a:gd name="T30" fmla="*/ 75 w 84"/>
                <a:gd name="T31" fmla="*/ 8 h 75"/>
                <a:gd name="T32" fmla="*/ 71 w 84"/>
                <a:gd name="T33" fmla="*/ 15 h 75"/>
                <a:gd name="T34" fmla="*/ 62 w 84"/>
                <a:gd name="T35" fmla="*/ 17 h 75"/>
                <a:gd name="T36" fmla="*/ 54 w 84"/>
                <a:gd name="T37" fmla="*/ 17 h 75"/>
                <a:gd name="T38" fmla="*/ 50 w 84"/>
                <a:gd name="T39" fmla="*/ 14 h 75"/>
                <a:gd name="T40" fmla="*/ 39 w 84"/>
                <a:gd name="T41" fmla="*/ 11 h 75"/>
                <a:gd name="T42" fmla="*/ 25 w 84"/>
                <a:gd name="T43" fmla="*/ 14 h 75"/>
                <a:gd name="T44" fmla="*/ 13 w 84"/>
                <a:gd name="T45" fmla="*/ 30 h 75"/>
                <a:gd name="T46" fmla="*/ 15 w 84"/>
                <a:gd name="T47" fmla="*/ 50 h 75"/>
                <a:gd name="T48" fmla="*/ 31 w 84"/>
                <a:gd name="T49" fmla="*/ 62 h 75"/>
                <a:gd name="T50" fmla="*/ 50 w 84"/>
                <a:gd name="T51" fmla="*/ 60 h 75"/>
                <a:gd name="T52" fmla="*/ 61 w 84"/>
                <a:gd name="T53" fmla="*/ 49 h 75"/>
                <a:gd name="T54" fmla="*/ 64 w 84"/>
                <a:gd name="T55" fmla="*/ 35 h 75"/>
                <a:gd name="T56" fmla="*/ 67 w 84"/>
                <a:gd name="T57" fmla="*/ 27 h 75"/>
                <a:gd name="T58" fmla="*/ 74 w 84"/>
                <a:gd name="T59" fmla="*/ 2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75">
                  <a:moveTo>
                    <a:pt x="74" y="20"/>
                  </a:moveTo>
                  <a:cubicBezTo>
                    <a:pt x="76" y="18"/>
                    <a:pt x="80" y="18"/>
                    <a:pt x="82" y="21"/>
                  </a:cubicBezTo>
                  <a:cubicBezTo>
                    <a:pt x="84" y="23"/>
                    <a:pt x="84" y="26"/>
                    <a:pt x="82" y="28"/>
                  </a:cubicBezTo>
                  <a:cubicBezTo>
                    <a:pt x="79" y="31"/>
                    <a:pt x="77" y="33"/>
                    <a:pt x="76" y="34"/>
                  </a:cubicBezTo>
                  <a:cubicBezTo>
                    <a:pt x="75" y="35"/>
                    <a:pt x="75" y="35"/>
                    <a:pt x="75" y="35"/>
                  </a:cubicBezTo>
                  <a:cubicBezTo>
                    <a:pt x="75" y="42"/>
                    <a:pt x="73" y="48"/>
                    <a:pt x="70" y="54"/>
                  </a:cubicBezTo>
                  <a:cubicBezTo>
                    <a:pt x="67" y="60"/>
                    <a:pt x="62" y="65"/>
                    <a:pt x="56" y="69"/>
                  </a:cubicBezTo>
                  <a:cubicBezTo>
                    <a:pt x="47" y="74"/>
                    <a:pt x="37" y="75"/>
                    <a:pt x="28" y="72"/>
                  </a:cubicBezTo>
                  <a:cubicBezTo>
                    <a:pt x="19" y="70"/>
                    <a:pt x="11" y="64"/>
                    <a:pt x="6" y="55"/>
                  </a:cubicBezTo>
                  <a:cubicBezTo>
                    <a:pt x="1" y="46"/>
                    <a:pt x="0" y="36"/>
                    <a:pt x="2" y="27"/>
                  </a:cubicBezTo>
                  <a:cubicBezTo>
                    <a:pt x="5" y="18"/>
                    <a:pt x="11" y="10"/>
                    <a:pt x="20" y="5"/>
                  </a:cubicBezTo>
                  <a:cubicBezTo>
                    <a:pt x="26" y="1"/>
                    <a:pt x="33" y="0"/>
                    <a:pt x="40" y="0"/>
                  </a:cubicBezTo>
                  <a:cubicBezTo>
                    <a:pt x="46" y="1"/>
                    <a:pt x="52" y="2"/>
                    <a:pt x="57" y="6"/>
                  </a:cubicBezTo>
                  <a:cubicBezTo>
                    <a:pt x="58" y="6"/>
                    <a:pt x="58" y="6"/>
                    <a:pt x="60" y="6"/>
                  </a:cubicBezTo>
                  <a:cubicBezTo>
                    <a:pt x="62" y="6"/>
                    <a:pt x="65" y="5"/>
                    <a:pt x="68" y="4"/>
                  </a:cubicBezTo>
                  <a:cubicBezTo>
                    <a:pt x="71" y="3"/>
                    <a:pt x="74" y="5"/>
                    <a:pt x="75" y="8"/>
                  </a:cubicBezTo>
                  <a:cubicBezTo>
                    <a:pt x="76" y="11"/>
                    <a:pt x="74" y="14"/>
                    <a:pt x="71" y="15"/>
                  </a:cubicBezTo>
                  <a:cubicBezTo>
                    <a:pt x="68" y="16"/>
                    <a:pt x="65" y="16"/>
                    <a:pt x="62" y="17"/>
                  </a:cubicBezTo>
                  <a:cubicBezTo>
                    <a:pt x="59" y="17"/>
                    <a:pt x="56" y="17"/>
                    <a:pt x="54" y="17"/>
                  </a:cubicBezTo>
                  <a:cubicBezTo>
                    <a:pt x="53" y="16"/>
                    <a:pt x="51" y="15"/>
                    <a:pt x="50" y="14"/>
                  </a:cubicBezTo>
                  <a:cubicBezTo>
                    <a:pt x="47" y="12"/>
                    <a:pt x="43" y="11"/>
                    <a:pt x="39" y="11"/>
                  </a:cubicBezTo>
                  <a:cubicBezTo>
                    <a:pt x="34" y="11"/>
                    <a:pt x="30" y="12"/>
                    <a:pt x="25" y="14"/>
                  </a:cubicBezTo>
                  <a:cubicBezTo>
                    <a:pt x="19" y="18"/>
                    <a:pt x="15" y="24"/>
                    <a:pt x="13" y="30"/>
                  </a:cubicBezTo>
                  <a:cubicBezTo>
                    <a:pt x="11" y="36"/>
                    <a:pt x="12" y="43"/>
                    <a:pt x="15" y="50"/>
                  </a:cubicBezTo>
                  <a:cubicBezTo>
                    <a:pt x="19" y="56"/>
                    <a:pt x="24" y="60"/>
                    <a:pt x="31" y="62"/>
                  </a:cubicBezTo>
                  <a:cubicBezTo>
                    <a:pt x="37" y="64"/>
                    <a:pt x="44" y="63"/>
                    <a:pt x="50" y="60"/>
                  </a:cubicBezTo>
                  <a:cubicBezTo>
                    <a:pt x="55" y="57"/>
                    <a:pt x="58" y="53"/>
                    <a:pt x="61" y="49"/>
                  </a:cubicBezTo>
                  <a:cubicBezTo>
                    <a:pt x="63" y="45"/>
                    <a:pt x="64" y="40"/>
                    <a:pt x="64" y="35"/>
                  </a:cubicBezTo>
                  <a:cubicBezTo>
                    <a:pt x="63" y="32"/>
                    <a:pt x="65" y="30"/>
                    <a:pt x="67" y="27"/>
                  </a:cubicBezTo>
                  <a:cubicBezTo>
                    <a:pt x="69" y="25"/>
                    <a:pt x="72" y="23"/>
                    <a:pt x="74" y="2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等线" panose="02010600030101010101" charset="-122"/>
                <a:ea typeface="等线" panose="02010600030101010101" charset="-122"/>
              </a:endParaRPr>
            </a:p>
          </p:txBody>
        </p:sp>
      </p:grpSp>
      <p:sp>
        <p:nvSpPr>
          <p:cNvPr id="33" name="矩形 32"/>
          <p:cNvSpPr/>
          <p:nvPr/>
        </p:nvSpPr>
        <p:spPr>
          <a:xfrm>
            <a:off x="0" y="6695895"/>
            <a:ext cx="12192000" cy="20324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flipH="1">
            <a:off x="793988" y="1155223"/>
            <a:ext cx="5039759" cy="188327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a:t>
            </a:r>
            <a:endParaRPr lang="zh-CN" altLang="en-US"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5" name="文本框 34"/>
          <p:cNvSpPr txBox="1"/>
          <p:nvPr/>
        </p:nvSpPr>
        <p:spPr>
          <a:xfrm>
            <a:off x="1770926" y="515842"/>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1"/>
          <a:stretch>
            <a:fillRect/>
          </a:stretch>
        </p:blipFill>
        <p:spPr>
          <a:xfrm>
            <a:off x="-22010" y="-57151"/>
            <a:ext cx="4480560" cy="6924676"/>
          </a:xfrm>
          <a:prstGeom prst="rect">
            <a:avLst/>
          </a:prstGeom>
        </p:spPr>
      </p:pic>
      <p:cxnSp>
        <p:nvCxnSpPr>
          <p:cNvPr id="4" name="直接连接符 3"/>
          <p:cNvCxnSpPr/>
          <p:nvPr/>
        </p:nvCxnSpPr>
        <p:spPr>
          <a:xfrm flipH="1">
            <a:off x="2780500" y="9525"/>
            <a:ext cx="2245801" cy="6924676"/>
          </a:xfrm>
          <a:prstGeom prst="line">
            <a:avLst/>
          </a:prstGeom>
          <a:noFill/>
          <a:ln w="63500" cap="flat" cmpd="dbl" algn="ctr">
            <a:solidFill>
              <a:srgbClr val="85B2B8"/>
            </a:solidFill>
            <a:prstDash val="solid"/>
            <a:miter lim="800000"/>
          </a:ln>
          <a:effectLst/>
        </p:spPr>
      </p:cxnSp>
      <p:sp>
        <p:nvSpPr>
          <p:cNvPr id="5" name="文本框 4"/>
          <p:cNvSpPr txBox="1"/>
          <p:nvPr/>
        </p:nvSpPr>
        <p:spPr>
          <a:xfrm flipH="1">
            <a:off x="5188165" y="582942"/>
            <a:ext cx="6460910" cy="613694"/>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 template is the spring and autumn advertising original This template is</a:t>
            </a:r>
            <a:endParaRPr lang="en-US" altLang="zh-CN" sz="1200" dirty="0">
              <a:solidFill>
                <a:prstClr val="black"/>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459425" y="582942"/>
            <a:ext cx="543800" cy="537173"/>
            <a:chOff x="6351558" y="569740"/>
            <a:chExt cx="543800" cy="537173"/>
          </a:xfrm>
        </p:grpSpPr>
        <p:sp>
          <p:nvSpPr>
            <p:cNvPr id="7" name="椭圆 6"/>
            <p:cNvSpPr/>
            <p:nvPr/>
          </p:nvSpPr>
          <p:spPr>
            <a:xfrm>
              <a:off x="6351558" y="569740"/>
              <a:ext cx="543800" cy="537173"/>
            </a:xfrm>
            <a:prstGeom prst="ellipse">
              <a:avLst/>
            </a:prstGeom>
            <a:solidFill>
              <a:srgbClr val="85B2B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sp>
          <p:nvSpPr>
            <p:cNvPr id="8" name="文本框 7"/>
            <p:cNvSpPr txBox="1"/>
            <p:nvPr/>
          </p:nvSpPr>
          <p:spPr>
            <a:xfrm>
              <a:off x="6351558" y="653654"/>
              <a:ext cx="527715" cy="369343"/>
            </a:xfrm>
            <a:prstGeom prst="rect">
              <a:avLst/>
            </a:prstGeom>
            <a:no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rPr>
                <a:t>01</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grpSp>
      <p:grpSp>
        <p:nvGrpSpPr>
          <p:cNvPr id="9" name="组合 8"/>
          <p:cNvGrpSpPr/>
          <p:nvPr/>
        </p:nvGrpSpPr>
        <p:grpSpPr>
          <a:xfrm>
            <a:off x="4019603" y="1833528"/>
            <a:ext cx="543800" cy="537173"/>
            <a:chOff x="6351558" y="569740"/>
            <a:chExt cx="543800" cy="537173"/>
          </a:xfrm>
        </p:grpSpPr>
        <p:sp>
          <p:nvSpPr>
            <p:cNvPr id="10" name="椭圆 9"/>
            <p:cNvSpPr/>
            <p:nvPr/>
          </p:nvSpPr>
          <p:spPr>
            <a:xfrm>
              <a:off x="6351558" y="569740"/>
              <a:ext cx="543800" cy="537173"/>
            </a:xfrm>
            <a:prstGeom prst="ellipse">
              <a:avLst/>
            </a:prstGeom>
            <a:solidFill>
              <a:srgbClr val="85B2B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sp>
          <p:nvSpPr>
            <p:cNvPr id="11" name="文本框 10"/>
            <p:cNvSpPr txBox="1"/>
            <p:nvPr/>
          </p:nvSpPr>
          <p:spPr>
            <a:xfrm>
              <a:off x="6351558" y="653654"/>
              <a:ext cx="527715" cy="369343"/>
            </a:xfrm>
            <a:prstGeom prst="rect">
              <a:avLst/>
            </a:prstGeom>
            <a:no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rPr>
                <a:t>02</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grpSp>
      <p:grpSp>
        <p:nvGrpSpPr>
          <p:cNvPr id="12" name="组合 11"/>
          <p:cNvGrpSpPr/>
          <p:nvPr/>
        </p:nvGrpSpPr>
        <p:grpSpPr>
          <a:xfrm>
            <a:off x="3587544" y="3126772"/>
            <a:ext cx="543800" cy="537173"/>
            <a:chOff x="6351558" y="569740"/>
            <a:chExt cx="543800" cy="537173"/>
          </a:xfrm>
        </p:grpSpPr>
        <p:sp>
          <p:nvSpPr>
            <p:cNvPr id="13" name="椭圆 12"/>
            <p:cNvSpPr/>
            <p:nvPr/>
          </p:nvSpPr>
          <p:spPr>
            <a:xfrm>
              <a:off x="6351558" y="569740"/>
              <a:ext cx="543800" cy="537173"/>
            </a:xfrm>
            <a:prstGeom prst="ellipse">
              <a:avLst/>
            </a:prstGeom>
            <a:solidFill>
              <a:srgbClr val="85B2B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sp>
          <p:nvSpPr>
            <p:cNvPr id="14" name="文本框 13"/>
            <p:cNvSpPr txBox="1"/>
            <p:nvPr/>
          </p:nvSpPr>
          <p:spPr>
            <a:xfrm>
              <a:off x="6351558" y="653654"/>
              <a:ext cx="527715" cy="369343"/>
            </a:xfrm>
            <a:prstGeom prst="rect">
              <a:avLst/>
            </a:prstGeom>
            <a:no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rPr>
                <a:t>03</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grpSp>
      <p:grpSp>
        <p:nvGrpSpPr>
          <p:cNvPr id="15" name="组合 14"/>
          <p:cNvGrpSpPr/>
          <p:nvPr/>
        </p:nvGrpSpPr>
        <p:grpSpPr>
          <a:xfrm>
            <a:off x="3158082" y="4431614"/>
            <a:ext cx="543800" cy="537173"/>
            <a:chOff x="6351558" y="569740"/>
            <a:chExt cx="543800" cy="537173"/>
          </a:xfrm>
        </p:grpSpPr>
        <p:sp>
          <p:nvSpPr>
            <p:cNvPr id="16" name="椭圆 15"/>
            <p:cNvSpPr/>
            <p:nvPr/>
          </p:nvSpPr>
          <p:spPr>
            <a:xfrm>
              <a:off x="6351558" y="569740"/>
              <a:ext cx="543800" cy="537173"/>
            </a:xfrm>
            <a:prstGeom prst="ellipse">
              <a:avLst/>
            </a:prstGeom>
            <a:solidFill>
              <a:srgbClr val="85B2B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sp>
          <p:nvSpPr>
            <p:cNvPr id="17" name="文本框 16"/>
            <p:cNvSpPr txBox="1"/>
            <p:nvPr/>
          </p:nvSpPr>
          <p:spPr>
            <a:xfrm>
              <a:off x="6351558" y="653654"/>
              <a:ext cx="527715" cy="369343"/>
            </a:xfrm>
            <a:prstGeom prst="rect">
              <a:avLst/>
            </a:prstGeom>
            <a:no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rPr>
                <a:t>04</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grpSp>
      <p:grpSp>
        <p:nvGrpSpPr>
          <p:cNvPr id="18" name="组合 17"/>
          <p:cNvGrpSpPr/>
          <p:nvPr/>
        </p:nvGrpSpPr>
        <p:grpSpPr>
          <a:xfrm>
            <a:off x="2780500" y="5725436"/>
            <a:ext cx="543800" cy="537173"/>
            <a:chOff x="6351558" y="569740"/>
            <a:chExt cx="543800" cy="537173"/>
          </a:xfrm>
        </p:grpSpPr>
        <p:sp>
          <p:nvSpPr>
            <p:cNvPr id="19" name="椭圆 18"/>
            <p:cNvSpPr/>
            <p:nvPr/>
          </p:nvSpPr>
          <p:spPr>
            <a:xfrm>
              <a:off x="6351558" y="569740"/>
              <a:ext cx="543800" cy="537173"/>
            </a:xfrm>
            <a:prstGeom prst="ellipse">
              <a:avLst/>
            </a:prstGeom>
            <a:solidFill>
              <a:srgbClr val="85B2B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sp>
          <p:nvSpPr>
            <p:cNvPr id="20" name="文本框 19"/>
            <p:cNvSpPr txBox="1"/>
            <p:nvPr/>
          </p:nvSpPr>
          <p:spPr>
            <a:xfrm>
              <a:off x="6351558" y="653654"/>
              <a:ext cx="527715" cy="369343"/>
            </a:xfrm>
            <a:prstGeom prst="rect">
              <a:avLst/>
            </a:prstGeom>
            <a:no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rPr>
                <a:t>05</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grpSp>
      <p:sp>
        <p:nvSpPr>
          <p:cNvPr id="24" name="文本框 23"/>
          <p:cNvSpPr txBox="1"/>
          <p:nvPr/>
        </p:nvSpPr>
        <p:spPr>
          <a:xfrm flipH="1">
            <a:off x="4731325" y="1860295"/>
            <a:ext cx="6460910" cy="613694"/>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 template is the spring and autumn advertising original This template is</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5" name="文本框 24"/>
          <p:cNvSpPr txBox="1"/>
          <p:nvPr/>
        </p:nvSpPr>
        <p:spPr>
          <a:xfrm flipH="1">
            <a:off x="4230900" y="3076915"/>
            <a:ext cx="6460910" cy="613694"/>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 template is the spring and autumn advertising original This template is</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6" name="文本框 25"/>
          <p:cNvSpPr txBox="1"/>
          <p:nvPr/>
        </p:nvSpPr>
        <p:spPr>
          <a:xfrm flipH="1">
            <a:off x="3790681" y="4375830"/>
            <a:ext cx="6460910" cy="613694"/>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 template is the spring and autumn advertising original This template is</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7" name="文本框 26"/>
          <p:cNvSpPr txBox="1"/>
          <p:nvPr/>
        </p:nvSpPr>
        <p:spPr>
          <a:xfrm flipH="1">
            <a:off x="3393713" y="5752990"/>
            <a:ext cx="6460910" cy="613694"/>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 template is the spring and autumn advertising original This template is</a:t>
            </a:r>
            <a:endParaRPr lang="en-US" altLang="zh-CN" sz="1200" dirty="0">
              <a:solidFill>
                <a:prstClr val="black"/>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51024" y="519621"/>
            <a:ext cx="4110990" cy="504825"/>
            <a:chOff x="-262890" y="542925"/>
            <a:chExt cx="4110990" cy="504825"/>
          </a:xfrm>
        </p:grpSpPr>
        <p:sp>
          <p:nvSpPr>
            <p:cNvPr id="34" name="矩形: 圆角 33"/>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35" name="文本框 34"/>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36" name="矩形 35"/>
          <p:cNvSpPr/>
          <p:nvPr/>
        </p:nvSpPr>
        <p:spPr>
          <a:xfrm>
            <a:off x="11192235" y="6550223"/>
            <a:ext cx="999765" cy="30777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1725275" y="6314212"/>
            <a:ext cx="466725" cy="236011"/>
          </a:xfrm>
          <a:prstGeom prst="rect">
            <a:avLst/>
          </a:prstGeom>
          <a:solidFill>
            <a:srgbClr val="E2E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t="51232" b="-1"/>
          <a:stretch>
            <a:fillRect/>
          </a:stretch>
        </p:blipFill>
        <p:spPr>
          <a:xfrm>
            <a:off x="0" y="1"/>
            <a:ext cx="12192000" cy="3344534"/>
          </a:xfrm>
          <a:prstGeom prst="rect">
            <a:avLst/>
          </a:prstGeom>
        </p:spPr>
      </p:pic>
      <p:sp>
        <p:nvSpPr>
          <p:cNvPr id="4" name="矩形 3"/>
          <p:cNvSpPr/>
          <p:nvPr/>
        </p:nvSpPr>
        <p:spPr>
          <a:xfrm>
            <a:off x="0" y="6695895"/>
            <a:ext cx="12192000" cy="20324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794858" y="5427784"/>
            <a:ext cx="1438276" cy="647700"/>
            <a:chOff x="985534" y="1790700"/>
            <a:chExt cx="1438276" cy="647700"/>
          </a:xfrm>
        </p:grpSpPr>
        <p:grpSp>
          <p:nvGrpSpPr>
            <p:cNvPr id="6" name="组合 5"/>
            <p:cNvGrpSpPr/>
            <p:nvPr/>
          </p:nvGrpSpPr>
          <p:grpSpPr>
            <a:xfrm>
              <a:off x="985534" y="1790700"/>
              <a:ext cx="1438276" cy="647700"/>
              <a:chOff x="971550" y="3105150"/>
              <a:chExt cx="1438276" cy="647700"/>
            </a:xfrm>
          </p:grpSpPr>
          <p:sp>
            <p:nvSpPr>
              <p:cNvPr id="8" name="矩形 7"/>
              <p:cNvSpPr/>
              <p:nvPr/>
            </p:nvSpPr>
            <p:spPr>
              <a:xfrm>
                <a:off x="1100138" y="3105150"/>
                <a:ext cx="1181100" cy="64770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971550" y="3105150"/>
                <a:ext cx="1438276" cy="647700"/>
              </a:xfrm>
              <a:prstGeom prst="rect">
                <a:avLst/>
              </a:prstGeom>
              <a:noFill/>
              <a:ln>
                <a:solidFill>
                  <a:srgbClr val="85B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10" name="矩形 9"/>
          <p:cNvSpPr/>
          <p:nvPr/>
        </p:nvSpPr>
        <p:spPr>
          <a:xfrm flipH="1">
            <a:off x="453359" y="4232764"/>
            <a:ext cx="11062845" cy="7752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11" name="组合 10"/>
          <p:cNvGrpSpPr/>
          <p:nvPr/>
        </p:nvGrpSpPr>
        <p:grpSpPr>
          <a:xfrm>
            <a:off x="-551024" y="519621"/>
            <a:ext cx="4110990" cy="504825"/>
            <a:chOff x="-262890" y="542925"/>
            <a:chExt cx="4110990" cy="504825"/>
          </a:xfrm>
        </p:grpSpPr>
        <p:sp>
          <p:nvSpPr>
            <p:cNvPr id="12" name="矩形: 圆角 11"/>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13" name="文本框 12"/>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grpSp>
        <p:nvGrpSpPr>
          <p:cNvPr id="14" name="组合 13"/>
          <p:cNvGrpSpPr/>
          <p:nvPr/>
        </p:nvGrpSpPr>
        <p:grpSpPr>
          <a:xfrm>
            <a:off x="3030251" y="5427784"/>
            <a:ext cx="1438276" cy="647700"/>
            <a:chOff x="985534" y="1790700"/>
            <a:chExt cx="1438276" cy="647700"/>
          </a:xfrm>
        </p:grpSpPr>
        <p:grpSp>
          <p:nvGrpSpPr>
            <p:cNvPr id="15" name="组合 14"/>
            <p:cNvGrpSpPr/>
            <p:nvPr/>
          </p:nvGrpSpPr>
          <p:grpSpPr>
            <a:xfrm>
              <a:off x="985534" y="1790700"/>
              <a:ext cx="1438276" cy="647700"/>
              <a:chOff x="971550" y="3105150"/>
              <a:chExt cx="1438276" cy="647700"/>
            </a:xfrm>
          </p:grpSpPr>
          <p:sp>
            <p:nvSpPr>
              <p:cNvPr id="17" name="矩形 16"/>
              <p:cNvSpPr/>
              <p:nvPr/>
            </p:nvSpPr>
            <p:spPr>
              <a:xfrm>
                <a:off x="1100138" y="3105150"/>
                <a:ext cx="1181100" cy="64770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17"/>
              <p:cNvSpPr/>
              <p:nvPr/>
            </p:nvSpPr>
            <p:spPr>
              <a:xfrm>
                <a:off x="971550" y="3105150"/>
                <a:ext cx="1438276" cy="647700"/>
              </a:xfrm>
              <a:prstGeom prst="rect">
                <a:avLst/>
              </a:prstGeom>
              <a:noFill/>
              <a:ln>
                <a:solidFill>
                  <a:srgbClr val="85B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9" name="组合 18"/>
          <p:cNvGrpSpPr/>
          <p:nvPr/>
        </p:nvGrpSpPr>
        <p:grpSpPr>
          <a:xfrm>
            <a:off x="5265644" y="5427784"/>
            <a:ext cx="1438276" cy="647700"/>
            <a:chOff x="985534" y="1790700"/>
            <a:chExt cx="1438276" cy="647700"/>
          </a:xfrm>
        </p:grpSpPr>
        <p:grpSp>
          <p:nvGrpSpPr>
            <p:cNvPr id="20" name="组合 19"/>
            <p:cNvGrpSpPr/>
            <p:nvPr/>
          </p:nvGrpSpPr>
          <p:grpSpPr>
            <a:xfrm>
              <a:off x="985534" y="1790700"/>
              <a:ext cx="1438276" cy="647700"/>
              <a:chOff x="971550" y="3105150"/>
              <a:chExt cx="1438276" cy="647700"/>
            </a:xfrm>
          </p:grpSpPr>
          <p:sp>
            <p:nvSpPr>
              <p:cNvPr id="22" name="矩形 21"/>
              <p:cNvSpPr/>
              <p:nvPr/>
            </p:nvSpPr>
            <p:spPr>
              <a:xfrm>
                <a:off x="1100138" y="3105150"/>
                <a:ext cx="1181100" cy="64770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971550" y="3105150"/>
                <a:ext cx="1438276" cy="647700"/>
              </a:xfrm>
              <a:prstGeom prst="rect">
                <a:avLst/>
              </a:prstGeom>
              <a:noFill/>
              <a:ln>
                <a:solidFill>
                  <a:srgbClr val="85B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4" name="组合 23"/>
          <p:cNvGrpSpPr/>
          <p:nvPr/>
        </p:nvGrpSpPr>
        <p:grpSpPr>
          <a:xfrm>
            <a:off x="7501037" y="5427784"/>
            <a:ext cx="1438276" cy="647700"/>
            <a:chOff x="985534" y="1790700"/>
            <a:chExt cx="1438276" cy="647700"/>
          </a:xfrm>
        </p:grpSpPr>
        <p:grpSp>
          <p:nvGrpSpPr>
            <p:cNvPr id="25" name="组合 24"/>
            <p:cNvGrpSpPr/>
            <p:nvPr/>
          </p:nvGrpSpPr>
          <p:grpSpPr>
            <a:xfrm>
              <a:off x="985534" y="1790700"/>
              <a:ext cx="1438276" cy="647700"/>
              <a:chOff x="971550" y="3105150"/>
              <a:chExt cx="1438276" cy="647700"/>
            </a:xfrm>
          </p:grpSpPr>
          <p:sp>
            <p:nvSpPr>
              <p:cNvPr id="27" name="矩形 26"/>
              <p:cNvSpPr/>
              <p:nvPr/>
            </p:nvSpPr>
            <p:spPr>
              <a:xfrm>
                <a:off x="1100138" y="3105150"/>
                <a:ext cx="1181100" cy="64770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p:nvPr/>
            </p:nvSpPr>
            <p:spPr>
              <a:xfrm>
                <a:off x="971550" y="3105150"/>
                <a:ext cx="1438276" cy="647700"/>
              </a:xfrm>
              <a:prstGeom prst="rect">
                <a:avLst/>
              </a:prstGeom>
              <a:noFill/>
              <a:ln>
                <a:solidFill>
                  <a:srgbClr val="85B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9" name="组合 28"/>
          <p:cNvGrpSpPr/>
          <p:nvPr/>
        </p:nvGrpSpPr>
        <p:grpSpPr>
          <a:xfrm>
            <a:off x="9736429" y="5427784"/>
            <a:ext cx="1438276" cy="647700"/>
            <a:chOff x="985534" y="1790700"/>
            <a:chExt cx="1438276" cy="647700"/>
          </a:xfrm>
        </p:grpSpPr>
        <p:grpSp>
          <p:nvGrpSpPr>
            <p:cNvPr id="30" name="组合 29"/>
            <p:cNvGrpSpPr/>
            <p:nvPr/>
          </p:nvGrpSpPr>
          <p:grpSpPr>
            <a:xfrm>
              <a:off x="985534" y="1790700"/>
              <a:ext cx="1438276" cy="647700"/>
              <a:chOff x="971550" y="3105150"/>
              <a:chExt cx="1438276" cy="647700"/>
            </a:xfrm>
          </p:grpSpPr>
          <p:sp>
            <p:nvSpPr>
              <p:cNvPr id="32" name="矩形 31"/>
              <p:cNvSpPr/>
              <p:nvPr/>
            </p:nvSpPr>
            <p:spPr>
              <a:xfrm>
                <a:off x="1100138" y="3105150"/>
                <a:ext cx="1181100" cy="647700"/>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矩形 32"/>
              <p:cNvSpPr/>
              <p:nvPr/>
            </p:nvSpPr>
            <p:spPr>
              <a:xfrm>
                <a:off x="971550" y="3105150"/>
                <a:ext cx="1438276" cy="647700"/>
              </a:xfrm>
              <a:prstGeom prst="rect">
                <a:avLst/>
              </a:prstGeom>
              <a:noFill/>
              <a:ln>
                <a:solidFill>
                  <a:srgbClr val="85B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34" name="文本框 33"/>
          <p:cNvSpPr txBox="1"/>
          <p:nvPr/>
        </p:nvSpPr>
        <p:spPr>
          <a:xfrm>
            <a:off x="4846426" y="3691233"/>
            <a:ext cx="2499147" cy="461665"/>
          </a:xfrm>
          <a:prstGeom prst="rect">
            <a:avLst/>
          </a:prstGeom>
          <a:noFill/>
        </p:spPr>
        <p:txBody>
          <a:bodyPr wrap="square" rtlCol="0">
            <a:spAutoFit/>
          </a:bodyPr>
          <a:lstStyle/>
          <a:p>
            <a:pPr algn="dist">
              <a:defRPr/>
            </a:pPr>
            <a:r>
              <a:rPr lang="zh-CN" altLang="en-US" sz="2400" dirty="0">
                <a:latin typeface="华文新魏" panose="02010800040101010101" pitchFamily="2" charset="-122"/>
                <a:ea typeface="华文新魏" panose="02010800040101010101" pitchFamily="2" charset="-122"/>
              </a:rPr>
              <a:t>请添加二级标题</a:t>
            </a:r>
            <a:endParaRPr lang="zh-CN" altLang="en-US" sz="2400" dirty="0">
              <a:latin typeface="华文新魏" panose="02010800040101010101" pitchFamily="2" charset="-122"/>
              <a:ea typeface="华文新魏" panose="0201080004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82357" y="1816258"/>
            <a:ext cx="2748573" cy="1396327"/>
            <a:chOff x="1223657" y="1645130"/>
            <a:chExt cx="2748573" cy="1396327"/>
          </a:xfrm>
        </p:grpSpPr>
        <p:sp>
          <p:nvSpPr>
            <p:cNvPr id="4" name="文本框 3"/>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5" name="矩形 4"/>
            <p:cNvSpPr/>
            <p:nvPr/>
          </p:nvSpPr>
          <p:spPr>
            <a:xfrm>
              <a:off x="1974794" y="1645130"/>
              <a:ext cx="1446832" cy="307777"/>
            </a:xfrm>
            <a:prstGeom prst="rect">
              <a:avLst/>
            </a:prstGeom>
          </p:spPr>
          <p:txBody>
            <a:bodyPr wrap="square">
              <a:spAutoFit/>
            </a:bodyPr>
            <a:lstStyle/>
            <a:p>
              <a:pPr algn="dist">
                <a:defRPr/>
              </a:pPr>
              <a:r>
                <a:rPr lang="en-US" altLang="zh-CN" sz="1400" b="1" dirty="0">
                  <a:solidFill>
                    <a:prstClr val="black"/>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prstClr val="black"/>
                </a:solidFill>
                <a:latin typeface="方正清刻本悦宋简体" panose="02000000000000000000" pitchFamily="2" charset="-122"/>
                <a:ea typeface="方正清刻本悦宋简体" panose="02000000000000000000" pitchFamily="2" charset="-122"/>
              </a:endParaRPr>
            </a:p>
          </p:txBody>
        </p:sp>
      </p:grpSp>
      <p:grpSp>
        <p:nvGrpSpPr>
          <p:cNvPr id="6" name="组合 5"/>
          <p:cNvGrpSpPr/>
          <p:nvPr/>
        </p:nvGrpSpPr>
        <p:grpSpPr>
          <a:xfrm>
            <a:off x="882357" y="4087392"/>
            <a:ext cx="2748573" cy="1396327"/>
            <a:chOff x="1223657" y="1645130"/>
            <a:chExt cx="2748573" cy="1396327"/>
          </a:xfrm>
        </p:grpSpPr>
        <p:sp>
          <p:nvSpPr>
            <p:cNvPr id="7" name="文本框 6"/>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8" name="矩形 7"/>
            <p:cNvSpPr/>
            <p:nvPr/>
          </p:nvSpPr>
          <p:spPr>
            <a:xfrm>
              <a:off x="1974794" y="1645130"/>
              <a:ext cx="1446832" cy="307777"/>
            </a:xfrm>
            <a:prstGeom prst="rect">
              <a:avLst/>
            </a:prstGeom>
          </p:spPr>
          <p:txBody>
            <a:bodyPr wrap="square">
              <a:spAutoFit/>
            </a:bodyPr>
            <a:lstStyle/>
            <a:p>
              <a:pPr algn="dist">
                <a:defRPr/>
              </a:pPr>
              <a:r>
                <a:rPr lang="en-US" altLang="zh-CN" sz="1400" b="1" dirty="0">
                  <a:solidFill>
                    <a:prstClr val="black"/>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prstClr val="black"/>
                </a:solidFill>
                <a:latin typeface="方正清刻本悦宋简体" panose="02000000000000000000" pitchFamily="2" charset="-122"/>
                <a:ea typeface="方正清刻本悦宋简体" panose="02000000000000000000" pitchFamily="2" charset="-122"/>
              </a:endParaRPr>
            </a:p>
          </p:txBody>
        </p:sp>
      </p:grpSp>
      <p:grpSp>
        <p:nvGrpSpPr>
          <p:cNvPr id="9" name="组合 8"/>
          <p:cNvGrpSpPr/>
          <p:nvPr/>
        </p:nvGrpSpPr>
        <p:grpSpPr>
          <a:xfrm>
            <a:off x="8267255" y="1816258"/>
            <a:ext cx="2748573" cy="1396327"/>
            <a:chOff x="1223657" y="1645130"/>
            <a:chExt cx="2748573" cy="1396327"/>
          </a:xfrm>
        </p:grpSpPr>
        <p:sp>
          <p:nvSpPr>
            <p:cNvPr id="10" name="文本框 9"/>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11" name="矩形 10"/>
            <p:cNvSpPr/>
            <p:nvPr/>
          </p:nvSpPr>
          <p:spPr>
            <a:xfrm>
              <a:off x="1974794" y="1645130"/>
              <a:ext cx="1446832" cy="307777"/>
            </a:xfrm>
            <a:prstGeom prst="rect">
              <a:avLst/>
            </a:prstGeom>
          </p:spPr>
          <p:txBody>
            <a:bodyPr wrap="square">
              <a:spAutoFit/>
            </a:bodyPr>
            <a:lstStyle/>
            <a:p>
              <a:pPr algn="dist">
                <a:defRPr/>
              </a:pPr>
              <a:r>
                <a:rPr lang="en-US" altLang="zh-CN" sz="1400" b="1" dirty="0">
                  <a:solidFill>
                    <a:prstClr val="black"/>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prstClr val="black"/>
                </a:solidFill>
                <a:latin typeface="方正清刻本悦宋简体" panose="02000000000000000000" pitchFamily="2" charset="-122"/>
                <a:ea typeface="方正清刻本悦宋简体" panose="02000000000000000000" pitchFamily="2" charset="-122"/>
              </a:endParaRPr>
            </a:p>
          </p:txBody>
        </p:sp>
      </p:grpSp>
      <p:grpSp>
        <p:nvGrpSpPr>
          <p:cNvPr id="12" name="组合 11"/>
          <p:cNvGrpSpPr/>
          <p:nvPr/>
        </p:nvGrpSpPr>
        <p:grpSpPr>
          <a:xfrm>
            <a:off x="8267255" y="4087392"/>
            <a:ext cx="2748573" cy="1396327"/>
            <a:chOff x="1223657" y="1645130"/>
            <a:chExt cx="2748573" cy="1396327"/>
          </a:xfrm>
        </p:grpSpPr>
        <p:sp>
          <p:nvSpPr>
            <p:cNvPr id="13" name="文本框 12"/>
            <p:cNvSpPr txBox="1"/>
            <p:nvPr/>
          </p:nvSpPr>
          <p:spPr>
            <a:xfrm flipH="1">
              <a:off x="1223657" y="1896848"/>
              <a:ext cx="2748573" cy="1144609"/>
            </a:xfrm>
            <a:prstGeom prst="rect">
              <a:avLst/>
            </a:prstGeom>
            <a:noFill/>
            <a:effectLst/>
          </p:spPr>
          <p:txBody>
            <a:bodyPr wrap="square" rtlCol="0">
              <a:spAutoFit/>
            </a:bodyPr>
            <a:lstStyle/>
            <a:p>
              <a:pPr algn="ct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14" name="矩形 13"/>
            <p:cNvSpPr/>
            <p:nvPr/>
          </p:nvSpPr>
          <p:spPr>
            <a:xfrm>
              <a:off x="1974794" y="1645130"/>
              <a:ext cx="1446832" cy="307777"/>
            </a:xfrm>
            <a:prstGeom prst="rect">
              <a:avLst/>
            </a:prstGeom>
          </p:spPr>
          <p:txBody>
            <a:bodyPr wrap="square">
              <a:spAutoFit/>
            </a:bodyPr>
            <a:lstStyle/>
            <a:p>
              <a:pPr algn="dist">
                <a:defRPr/>
              </a:pPr>
              <a:r>
                <a:rPr lang="en-US" altLang="zh-CN" sz="1400" b="1" dirty="0">
                  <a:solidFill>
                    <a:prstClr val="black"/>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prstClr val="black"/>
                </a:solidFill>
                <a:latin typeface="方正清刻本悦宋简体" panose="02000000000000000000" pitchFamily="2" charset="-122"/>
                <a:ea typeface="方正清刻本悦宋简体" panose="02000000000000000000" pitchFamily="2" charset="-122"/>
              </a:endParaRPr>
            </a:p>
          </p:txBody>
        </p:sp>
      </p:grpSp>
      <p:grpSp>
        <p:nvGrpSpPr>
          <p:cNvPr id="22" name="组合 21"/>
          <p:cNvGrpSpPr/>
          <p:nvPr/>
        </p:nvGrpSpPr>
        <p:grpSpPr>
          <a:xfrm>
            <a:off x="3868111" y="2267585"/>
            <a:ext cx="4161962" cy="3216134"/>
            <a:chOff x="3829303" y="1924520"/>
            <a:chExt cx="4161962" cy="3216134"/>
          </a:xfrm>
        </p:grpSpPr>
        <p:grpSp>
          <p:nvGrpSpPr>
            <p:cNvPr id="15" name="组合 14"/>
            <p:cNvGrpSpPr/>
            <p:nvPr/>
          </p:nvGrpSpPr>
          <p:grpSpPr>
            <a:xfrm>
              <a:off x="3829303" y="1924520"/>
              <a:ext cx="4161962" cy="3216134"/>
              <a:chOff x="3865687" y="1881691"/>
              <a:chExt cx="4161962" cy="3216134"/>
            </a:xfrm>
          </p:grpSpPr>
          <p:sp>
            <p:nvSpPr>
              <p:cNvPr id="17" name="半闭框 16"/>
              <p:cNvSpPr/>
              <p:nvPr/>
            </p:nvSpPr>
            <p:spPr>
              <a:xfrm>
                <a:off x="3865687" y="1894817"/>
                <a:ext cx="375974" cy="333374"/>
              </a:xfrm>
              <a:prstGeom prst="halfFrame">
                <a:avLst>
                  <a:gd name="adj1" fmla="val 5198"/>
                  <a:gd name="adj2" fmla="val 5198"/>
                </a:avLst>
              </a:prstGeom>
              <a:solidFill>
                <a:srgbClr val="85B2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8" name="半闭框 17"/>
              <p:cNvSpPr/>
              <p:nvPr/>
            </p:nvSpPr>
            <p:spPr>
              <a:xfrm flipV="1">
                <a:off x="3865687" y="4697164"/>
                <a:ext cx="375974" cy="333374"/>
              </a:xfrm>
              <a:prstGeom prst="halfFrame">
                <a:avLst>
                  <a:gd name="adj1" fmla="val 5198"/>
                  <a:gd name="adj2" fmla="val 5198"/>
                </a:avLst>
              </a:prstGeom>
              <a:solidFill>
                <a:srgbClr val="85B2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9" name="半闭框 18"/>
              <p:cNvSpPr/>
              <p:nvPr/>
            </p:nvSpPr>
            <p:spPr>
              <a:xfrm flipH="1">
                <a:off x="7647135" y="1881691"/>
                <a:ext cx="375974" cy="333374"/>
              </a:xfrm>
              <a:prstGeom prst="halfFrame">
                <a:avLst>
                  <a:gd name="adj1" fmla="val 5198"/>
                  <a:gd name="adj2" fmla="val 5198"/>
                </a:avLst>
              </a:prstGeom>
              <a:solidFill>
                <a:srgbClr val="85B2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20" name="半闭框 19"/>
              <p:cNvSpPr/>
              <p:nvPr/>
            </p:nvSpPr>
            <p:spPr>
              <a:xfrm flipH="1" flipV="1">
                <a:off x="7651675" y="4764451"/>
                <a:ext cx="375974" cy="333374"/>
              </a:xfrm>
              <a:prstGeom prst="halfFrame">
                <a:avLst>
                  <a:gd name="adj1" fmla="val 5198"/>
                  <a:gd name="adj2" fmla="val 5198"/>
                </a:avLst>
              </a:prstGeom>
              <a:solidFill>
                <a:srgbClr val="85B2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l="19184"/>
            <a:stretch>
              <a:fillRect/>
            </a:stretch>
          </p:blipFill>
          <p:spPr>
            <a:xfrm>
              <a:off x="4069726" y="2124035"/>
              <a:ext cx="3688164" cy="2805112"/>
            </a:xfrm>
            <a:prstGeom prst="rect">
              <a:avLst/>
            </a:prstGeom>
          </p:spPr>
        </p:pic>
      </p:grpSp>
      <p:sp>
        <p:nvSpPr>
          <p:cNvPr id="23" name="矩形 22"/>
          <p:cNvSpPr/>
          <p:nvPr/>
        </p:nvSpPr>
        <p:spPr>
          <a:xfrm>
            <a:off x="0" y="6695895"/>
            <a:ext cx="12192000" cy="20324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1024" y="519621"/>
            <a:ext cx="4110990" cy="504825"/>
            <a:chOff x="-262890" y="542925"/>
            <a:chExt cx="4110990" cy="504825"/>
          </a:xfrm>
        </p:grpSpPr>
        <p:sp>
          <p:nvSpPr>
            <p:cNvPr id="25" name="矩形: 圆角 24"/>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26" name="文本框 25"/>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30849" y="1936721"/>
            <a:ext cx="8081978" cy="2565916"/>
            <a:chOff x="3790361" y="1883438"/>
            <a:chExt cx="7081811" cy="1968273"/>
          </a:xfrm>
        </p:grpSpPr>
        <p:sp>
          <p:nvSpPr>
            <p:cNvPr id="3" name="任意多边形: 形状 4"/>
            <p:cNvSpPr/>
            <p:nvPr/>
          </p:nvSpPr>
          <p:spPr>
            <a:xfrm rot="9082205">
              <a:off x="3790361" y="2979273"/>
              <a:ext cx="3920405" cy="872438"/>
            </a:xfrm>
            <a:custGeom>
              <a:avLst/>
              <a:gdLst>
                <a:gd name="connsiteX0" fmla="*/ 0 w 3876675"/>
                <a:gd name="connsiteY0" fmla="*/ 0 h 612565"/>
                <a:gd name="connsiteX1" fmla="*/ 1905000 w 3876675"/>
                <a:gd name="connsiteY1" fmla="*/ 609600 h 612565"/>
                <a:gd name="connsiteX2" fmla="*/ 3876675 w 3876675"/>
                <a:gd name="connsiteY2" fmla="*/ 247650 h 612565"/>
                <a:gd name="connsiteX3" fmla="*/ 3876675 w 3876675"/>
                <a:gd name="connsiteY3" fmla="*/ 247650 h 612565"/>
                <a:gd name="connsiteX0-1" fmla="*/ 0 w 3876675"/>
                <a:gd name="connsiteY0-2" fmla="*/ 0 h 1353839"/>
                <a:gd name="connsiteX1-3" fmla="*/ 1892847 w 3876675"/>
                <a:gd name="connsiteY1-4" fmla="*/ 1352550 h 1353839"/>
                <a:gd name="connsiteX2-5" fmla="*/ 3876675 w 3876675"/>
                <a:gd name="connsiteY2-6" fmla="*/ 247650 h 1353839"/>
                <a:gd name="connsiteX3-7" fmla="*/ 3876675 w 3876675"/>
                <a:gd name="connsiteY3-8" fmla="*/ 247650 h 1353839"/>
                <a:gd name="connsiteX0-9" fmla="*/ 0 w 3876675"/>
                <a:gd name="connsiteY0-10" fmla="*/ 0 h 247650"/>
                <a:gd name="connsiteX1-11" fmla="*/ 2008297 w 3876675"/>
                <a:gd name="connsiteY1-12" fmla="*/ 28575 h 247650"/>
                <a:gd name="connsiteX2-13" fmla="*/ 3876675 w 3876675"/>
                <a:gd name="connsiteY2-14" fmla="*/ 247650 h 247650"/>
                <a:gd name="connsiteX3-15" fmla="*/ 3876675 w 3876675"/>
                <a:gd name="connsiteY3-16" fmla="*/ 247650 h 247650"/>
                <a:gd name="connsiteX0-17" fmla="*/ 0 w 3876675"/>
                <a:gd name="connsiteY0-18" fmla="*/ 0 h 247650"/>
                <a:gd name="connsiteX1-19" fmla="*/ 2008297 w 3876675"/>
                <a:gd name="connsiteY1-20" fmla="*/ 9525 h 247650"/>
                <a:gd name="connsiteX2-21" fmla="*/ 3876675 w 3876675"/>
                <a:gd name="connsiteY2-22" fmla="*/ 247650 h 247650"/>
                <a:gd name="connsiteX3-23" fmla="*/ 3876675 w 3876675"/>
                <a:gd name="connsiteY3-24" fmla="*/ 247650 h 247650"/>
                <a:gd name="connsiteX0-25" fmla="*/ 0 w 3876675"/>
                <a:gd name="connsiteY0-26" fmla="*/ 191225 h 517159"/>
                <a:gd name="connsiteX1-27" fmla="*/ 2008297 w 3876675"/>
                <a:gd name="connsiteY1-28" fmla="*/ 200750 h 517159"/>
                <a:gd name="connsiteX2-29" fmla="*/ 3876675 w 3876675"/>
                <a:gd name="connsiteY2-30" fmla="*/ 438875 h 517159"/>
                <a:gd name="connsiteX3-31" fmla="*/ 3876675 w 3876675"/>
                <a:gd name="connsiteY3-32" fmla="*/ 438875 h 517159"/>
                <a:gd name="connsiteX0-33" fmla="*/ 0 w 3876675"/>
                <a:gd name="connsiteY0-34" fmla="*/ 361287 h 855928"/>
                <a:gd name="connsiteX1-35" fmla="*/ 2008297 w 3876675"/>
                <a:gd name="connsiteY1-36" fmla="*/ 370812 h 855928"/>
                <a:gd name="connsiteX2-37" fmla="*/ 3876675 w 3876675"/>
                <a:gd name="connsiteY2-38" fmla="*/ 608937 h 855928"/>
                <a:gd name="connsiteX3-39" fmla="*/ 3876675 w 3876675"/>
                <a:gd name="connsiteY3-40" fmla="*/ 608937 h 855928"/>
              </a:gdLst>
              <a:ahLst/>
              <a:cxnLst>
                <a:cxn ang="0">
                  <a:pos x="connsiteX0-1" y="connsiteY0-2"/>
                </a:cxn>
                <a:cxn ang="0">
                  <a:pos x="connsiteX1-3" y="connsiteY1-4"/>
                </a:cxn>
                <a:cxn ang="0">
                  <a:pos x="connsiteX2-5" y="connsiteY2-6"/>
                </a:cxn>
                <a:cxn ang="0">
                  <a:pos x="connsiteX3-7" y="connsiteY3-8"/>
                </a:cxn>
              </a:cxnLst>
              <a:rect l="l" t="t" r="r" b="b"/>
              <a:pathLst>
                <a:path w="3876675" h="855928">
                  <a:moveTo>
                    <a:pt x="0" y="361287"/>
                  </a:moveTo>
                  <a:cubicBezTo>
                    <a:pt x="629444" y="645449"/>
                    <a:pt x="1277117" y="1310612"/>
                    <a:pt x="2008297" y="370812"/>
                  </a:cubicBezTo>
                  <a:cubicBezTo>
                    <a:pt x="2739477" y="-568988"/>
                    <a:pt x="3565279" y="569250"/>
                    <a:pt x="3876675" y="608937"/>
                  </a:cubicBezTo>
                  <a:lnTo>
                    <a:pt x="3876675" y="608937"/>
                  </a:lnTo>
                </a:path>
              </a:pathLst>
            </a:custGeom>
            <a:noFill/>
            <a:ln w="19050" cap="flat" cmpd="sng" algn="ctr">
              <a:solidFill>
                <a:srgbClr val="5B6D76"/>
              </a:solidFill>
              <a:prstDash val="sysDot"/>
              <a:miter lim="800000"/>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4" name="任意多边形: 形状 5"/>
            <p:cNvSpPr/>
            <p:nvPr/>
          </p:nvSpPr>
          <p:spPr>
            <a:xfrm rot="9406356">
              <a:off x="7307845" y="1883438"/>
              <a:ext cx="3564327" cy="496399"/>
            </a:xfrm>
            <a:custGeom>
              <a:avLst/>
              <a:gdLst>
                <a:gd name="connsiteX0" fmla="*/ 0 w 3876675"/>
                <a:gd name="connsiteY0" fmla="*/ 0 h 612565"/>
                <a:gd name="connsiteX1" fmla="*/ 1905000 w 3876675"/>
                <a:gd name="connsiteY1" fmla="*/ 609600 h 612565"/>
                <a:gd name="connsiteX2" fmla="*/ 3876675 w 3876675"/>
                <a:gd name="connsiteY2" fmla="*/ 247650 h 612565"/>
                <a:gd name="connsiteX3" fmla="*/ 3876675 w 3876675"/>
                <a:gd name="connsiteY3" fmla="*/ 247650 h 612565"/>
                <a:gd name="connsiteX0-1" fmla="*/ 0 w 3876675"/>
                <a:gd name="connsiteY0-2" fmla="*/ 0 h 1353839"/>
                <a:gd name="connsiteX1-3" fmla="*/ 1892847 w 3876675"/>
                <a:gd name="connsiteY1-4" fmla="*/ 1352550 h 1353839"/>
                <a:gd name="connsiteX2-5" fmla="*/ 3876675 w 3876675"/>
                <a:gd name="connsiteY2-6" fmla="*/ 247650 h 1353839"/>
                <a:gd name="connsiteX3-7" fmla="*/ 3876675 w 3876675"/>
                <a:gd name="connsiteY3-8" fmla="*/ 247650 h 1353839"/>
                <a:gd name="connsiteX0-9" fmla="*/ 0 w 3876675"/>
                <a:gd name="connsiteY0-10" fmla="*/ 0 h 247650"/>
                <a:gd name="connsiteX1-11" fmla="*/ 2008297 w 3876675"/>
                <a:gd name="connsiteY1-12" fmla="*/ 28575 h 247650"/>
                <a:gd name="connsiteX2-13" fmla="*/ 3876675 w 3876675"/>
                <a:gd name="connsiteY2-14" fmla="*/ 247650 h 247650"/>
                <a:gd name="connsiteX3-15" fmla="*/ 3876675 w 3876675"/>
                <a:gd name="connsiteY3-16" fmla="*/ 247650 h 247650"/>
                <a:gd name="connsiteX0-17" fmla="*/ 0 w 3876675"/>
                <a:gd name="connsiteY0-18" fmla="*/ 0 h 247650"/>
                <a:gd name="connsiteX1-19" fmla="*/ 2008297 w 3876675"/>
                <a:gd name="connsiteY1-20" fmla="*/ 9525 h 247650"/>
                <a:gd name="connsiteX2-21" fmla="*/ 3876675 w 3876675"/>
                <a:gd name="connsiteY2-22" fmla="*/ 247650 h 247650"/>
                <a:gd name="connsiteX3-23" fmla="*/ 3876675 w 3876675"/>
                <a:gd name="connsiteY3-24" fmla="*/ 247650 h 247650"/>
                <a:gd name="connsiteX0-25" fmla="*/ 0 w 3876675"/>
                <a:gd name="connsiteY0-26" fmla="*/ 191225 h 517159"/>
                <a:gd name="connsiteX1-27" fmla="*/ 2008297 w 3876675"/>
                <a:gd name="connsiteY1-28" fmla="*/ 200750 h 517159"/>
                <a:gd name="connsiteX2-29" fmla="*/ 3876675 w 3876675"/>
                <a:gd name="connsiteY2-30" fmla="*/ 438875 h 517159"/>
                <a:gd name="connsiteX3-31" fmla="*/ 3876675 w 3876675"/>
                <a:gd name="connsiteY3-32" fmla="*/ 438875 h 517159"/>
                <a:gd name="connsiteX0-33" fmla="*/ 0 w 3876675"/>
                <a:gd name="connsiteY0-34" fmla="*/ 361287 h 855928"/>
                <a:gd name="connsiteX1-35" fmla="*/ 2008297 w 3876675"/>
                <a:gd name="connsiteY1-36" fmla="*/ 370812 h 855928"/>
                <a:gd name="connsiteX2-37" fmla="*/ 3876675 w 3876675"/>
                <a:gd name="connsiteY2-38" fmla="*/ 608937 h 855928"/>
                <a:gd name="connsiteX3-39" fmla="*/ 3876675 w 3876675"/>
                <a:gd name="connsiteY3-40" fmla="*/ 608937 h 855928"/>
              </a:gdLst>
              <a:ahLst/>
              <a:cxnLst>
                <a:cxn ang="0">
                  <a:pos x="connsiteX0-1" y="connsiteY0-2"/>
                </a:cxn>
                <a:cxn ang="0">
                  <a:pos x="connsiteX1-3" y="connsiteY1-4"/>
                </a:cxn>
                <a:cxn ang="0">
                  <a:pos x="connsiteX2-5" y="connsiteY2-6"/>
                </a:cxn>
                <a:cxn ang="0">
                  <a:pos x="connsiteX3-7" y="connsiteY3-8"/>
                </a:cxn>
              </a:cxnLst>
              <a:rect l="l" t="t" r="r" b="b"/>
              <a:pathLst>
                <a:path w="3876675" h="855928">
                  <a:moveTo>
                    <a:pt x="0" y="361287"/>
                  </a:moveTo>
                  <a:cubicBezTo>
                    <a:pt x="629444" y="645449"/>
                    <a:pt x="1277117" y="1310612"/>
                    <a:pt x="2008297" y="370812"/>
                  </a:cubicBezTo>
                  <a:cubicBezTo>
                    <a:pt x="2739477" y="-568988"/>
                    <a:pt x="3565279" y="569250"/>
                    <a:pt x="3876675" y="608937"/>
                  </a:cubicBezTo>
                  <a:lnTo>
                    <a:pt x="3876675" y="608937"/>
                  </a:lnTo>
                </a:path>
              </a:pathLst>
            </a:custGeom>
            <a:noFill/>
            <a:ln w="19050" cap="flat" cmpd="sng" algn="ctr">
              <a:solidFill>
                <a:srgbClr val="5B6D76"/>
              </a:solidFill>
              <a:prstDash val="sysDot"/>
              <a:miter lim="800000"/>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grpSp>
        <p:nvGrpSpPr>
          <p:cNvPr id="5" name="组合 4"/>
          <p:cNvGrpSpPr/>
          <p:nvPr/>
        </p:nvGrpSpPr>
        <p:grpSpPr>
          <a:xfrm>
            <a:off x="3307571" y="4679176"/>
            <a:ext cx="617220" cy="434340"/>
            <a:chOff x="2434590" y="5723187"/>
            <a:chExt cx="617220" cy="434340"/>
          </a:xfrm>
        </p:grpSpPr>
        <p:sp>
          <p:nvSpPr>
            <p:cNvPr id="6" name="等腰三角形 5"/>
            <p:cNvSpPr/>
            <p:nvPr/>
          </p:nvSpPr>
          <p:spPr>
            <a:xfrm rot="19985610">
              <a:off x="2434590" y="5723187"/>
              <a:ext cx="617220" cy="434340"/>
            </a:xfrm>
            <a:prstGeom prst="triangle">
              <a:avLst/>
            </a:prstGeom>
            <a:solidFill>
              <a:srgbClr val="85B2B8"/>
            </a:solidFill>
            <a:ln w="12700" cap="flat" cmpd="sng" algn="ctr">
              <a:noFill/>
              <a:prstDash val="solid"/>
              <a:miter lim="800000"/>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7" name="文本框 6"/>
            <p:cNvSpPr txBox="1"/>
            <p:nvPr/>
          </p:nvSpPr>
          <p:spPr>
            <a:xfrm rot="19812794">
              <a:off x="2621491" y="5810205"/>
              <a:ext cx="243415" cy="338554"/>
            </a:xfrm>
            <a:prstGeom prst="rect">
              <a:avLst/>
            </a:prstGeom>
            <a:noFill/>
          </p:spPr>
          <p:txBody>
            <a:bodyPr wrap="square" rtlCol="0">
              <a:spAutoFit/>
            </a:bodyPr>
            <a:lstStyle/>
            <a:p>
              <a:pPr>
                <a:defRPr/>
              </a:pPr>
              <a:r>
                <a:rPr lang="en-US" altLang="zh-CN" sz="1600" b="1" i="1" kern="0" dirty="0">
                  <a:solidFill>
                    <a:prstClr val="white"/>
                  </a:solidFill>
                  <a:latin typeface="Calibri" panose="020F0502020204030204"/>
                  <a:ea typeface="宋体" panose="02010600030101010101" pitchFamily="2" charset="-122"/>
                </a:rPr>
                <a:t>1</a:t>
              </a:r>
              <a:endParaRPr lang="zh-CN" altLang="en-US" sz="1600" b="1" i="1" kern="0" dirty="0">
                <a:solidFill>
                  <a:prstClr val="white"/>
                </a:solidFill>
                <a:latin typeface="Calibri" panose="020F0502020204030204"/>
                <a:ea typeface="宋体" panose="02010600030101010101" pitchFamily="2" charset="-122"/>
              </a:endParaRPr>
            </a:p>
          </p:txBody>
        </p:sp>
      </p:grpSp>
      <p:grpSp>
        <p:nvGrpSpPr>
          <p:cNvPr id="8" name="组合 7"/>
          <p:cNvGrpSpPr/>
          <p:nvPr/>
        </p:nvGrpSpPr>
        <p:grpSpPr>
          <a:xfrm rot="20371454">
            <a:off x="4046454" y="3120290"/>
            <a:ext cx="617220" cy="436178"/>
            <a:chOff x="3915569" y="3834735"/>
            <a:chExt cx="617220" cy="436178"/>
          </a:xfrm>
        </p:grpSpPr>
        <p:sp>
          <p:nvSpPr>
            <p:cNvPr id="9" name="等腰三角形 8"/>
            <p:cNvSpPr/>
            <p:nvPr/>
          </p:nvSpPr>
          <p:spPr>
            <a:xfrm rot="21061181">
              <a:off x="3915569" y="3834735"/>
              <a:ext cx="617220" cy="434340"/>
            </a:xfrm>
            <a:prstGeom prst="triangle">
              <a:avLst/>
            </a:prstGeom>
            <a:solidFill>
              <a:srgbClr val="85B2B8"/>
            </a:solidFill>
            <a:ln w="12700" cap="flat" cmpd="sng" algn="ctr">
              <a:noFill/>
              <a:prstDash val="solid"/>
              <a:miter lim="800000"/>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0" name="文本框 9"/>
            <p:cNvSpPr txBox="1"/>
            <p:nvPr/>
          </p:nvSpPr>
          <p:spPr>
            <a:xfrm rot="9813258" flipV="1">
              <a:off x="4077282" y="3932359"/>
              <a:ext cx="294818" cy="338554"/>
            </a:xfrm>
            <a:prstGeom prst="rect">
              <a:avLst/>
            </a:prstGeom>
            <a:noFill/>
          </p:spPr>
          <p:txBody>
            <a:bodyPr wrap="square" rtlCol="0">
              <a:spAutoFit/>
            </a:bodyPr>
            <a:lstStyle/>
            <a:p>
              <a:pPr>
                <a:defRPr/>
              </a:pPr>
              <a:r>
                <a:rPr lang="en-US" altLang="zh-CN" sz="1600" b="1" i="1" kern="0" dirty="0">
                  <a:solidFill>
                    <a:prstClr val="white"/>
                  </a:solidFill>
                  <a:latin typeface="Calibri" panose="020F0502020204030204"/>
                  <a:ea typeface="宋体" panose="02010600030101010101" pitchFamily="2" charset="-122"/>
                </a:rPr>
                <a:t>2</a:t>
              </a:r>
              <a:endParaRPr lang="zh-CN" altLang="en-US" sz="1600" b="1" i="1" kern="0" dirty="0">
                <a:solidFill>
                  <a:prstClr val="white"/>
                </a:solidFill>
                <a:latin typeface="Calibri" panose="020F0502020204030204"/>
                <a:ea typeface="宋体" panose="02010600030101010101" pitchFamily="2" charset="-122"/>
              </a:endParaRPr>
            </a:p>
          </p:txBody>
        </p:sp>
      </p:grpSp>
      <p:grpSp>
        <p:nvGrpSpPr>
          <p:cNvPr id="11" name="组合 10"/>
          <p:cNvGrpSpPr/>
          <p:nvPr/>
        </p:nvGrpSpPr>
        <p:grpSpPr>
          <a:xfrm>
            <a:off x="6018759" y="2553930"/>
            <a:ext cx="617220" cy="465988"/>
            <a:chOff x="6313544" y="3220356"/>
            <a:chExt cx="617220" cy="465988"/>
          </a:xfrm>
        </p:grpSpPr>
        <p:sp>
          <p:nvSpPr>
            <p:cNvPr id="12" name="等腰三角形 11"/>
            <p:cNvSpPr/>
            <p:nvPr/>
          </p:nvSpPr>
          <p:spPr>
            <a:xfrm rot="2016774">
              <a:off x="6313544" y="3220356"/>
              <a:ext cx="617220" cy="434340"/>
            </a:xfrm>
            <a:prstGeom prst="triangle">
              <a:avLst/>
            </a:prstGeom>
            <a:solidFill>
              <a:srgbClr val="85B2B8"/>
            </a:solidFill>
            <a:ln w="12700" cap="flat" cmpd="sng" algn="ctr">
              <a:noFill/>
              <a:prstDash val="solid"/>
              <a:miter lim="800000"/>
            </a:ln>
            <a:effectLst/>
          </p:spPr>
          <p:txBody>
            <a:bodyPr rtlCol="0" anchor="ctr"/>
            <a:lstStyle/>
            <a:p>
              <a:pPr algn="ctr">
                <a:defRPr/>
              </a:pPr>
              <a:endParaRPr lang="zh-CN" altLang="en-US" kern="0" dirty="0">
                <a:solidFill>
                  <a:prstClr val="white"/>
                </a:solidFill>
                <a:latin typeface="Calibri" panose="020F0502020204030204"/>
                <a:ea typeface="宋体" panose="02010600030101010101" pitchFamily="2" charset="-122"/>
              </a:endParaRPr>
            </a:p>
          </p:txBody>
        </p:sp>
        <p:sp>
          <p:nvSpPr>
            <p:cNvPr id="13" name="文本框 12"/>
            <p:cNvSpPr txBox="1"/>
            <p:nvPr/>
          </p:nvSpPr>
          <p:spPr>
            <a:xfrm rot="9813258" flipV="1">
              <a:off x="6440420" y="3347790"/>
              <a:ext cx="294818" cy="338554"/>
            </a:xfrm>
            <a:prstGeom prst="rect">
              <a:avLst/>
            </a:prstGeom>
            <a:noFill/>
          </p:spPr>
          <p:txBody>
            <a:bodyPr wrap="square" rtlCol="0">
              <a:spAutoFit/>
            </a:bodyPr>
            <a:lstStyle/>
            <a:p>
              <a:pPr>
                <a:defRPr/>
              </a:pPr>
              <a:r>
                <a:rPr lang="en-US" altLang="zh-CN" sz="1600" b="1" i="1" kern="0" dirty="0">
                  <a:solidFill>
                    <a:prstClr val="white"/>
                  </a:solidFill>
                  <a:latin typeface="Calibri" panose="020F0502020204030204"/>
                  <a:ea typeface="宋体" panose="02010600030101010101" pitchFamily="2" charset="-122"/>
                </a:rPr>
                <a:t>3</a:t>
              </a:r>
              <a:endParaRPr lang="zh-CN" altLang="en-US" sz="1600" b="1" i="1" kern="0" dirty="0">
                <a:solidFill>
                  <a:prstClr val="white"/>
                </a:solidFill>
                <a:latin typeface="Calibri" panose="020F0502020204030204"/>
                <a:ea typeface="宋体" panose="02010600030101010101" pitchFamily="2" charset="-122"/>
              </a:endParaRPr>
            </a:p>
          </p:txBody>
        </p:sp>
      </p:grpSp>
      <p:grpSp>
        <p:nvGrpSpPr>
          <p:cNvPr id="14" name="组合 13"/>
          <p:cNvGrpSpPr/>
          <p:nvPr/>
        </p:nvGrpSpPr>
        <p:grpSpPr>
          <a:xfrm>
            <a:off x="7904120" y="1830297"/>
            <a:ext cx="617220" cy="445832"/>
            <a:chOff x="8358783" y="2496371"/>
            <a:chExt cx="617220" cy="445832"/>
          </a:xfrm>
        </p:grpSpPr>
        <p:sp>
          <p:nvSpPr>
            <p:cNvPr id="15" name="等腰三角形 14"/>
            <p:cNvSpPr/>
            <p:nvPr/>
          </p:nvSpPr>
          <p:spPr>
            <a:xfrm rot="1002541">
              <a:off x="8358783" y="2496371"/>
              <a:ext cx="617220" cy="434340"/>
            </a:xfrm>
            <a:prstGeom prst="triangle">
              <a:avLst/>
            </a:prstGeom>
            <a:solidFill>
              <a:srgbClr val="85B2B8"/>
            </a:solidFill>
            <a:ln w="12700" cap="flat" cmpd="sng" algn="ctr">
              <a:noFill/>
              <a:prstDash val="solid"/>
              <a:miter lim="800000"/>
            </a:ln>
            <a:effectLst/>
          </p:spPr>
          <p:txBody>
            <a:bodyPr rtlCol="0" anchor="ctr"/>
            <a:lstStyle/>
            <a:p>
              <a:pPr algn="ctr">
                <a:defRPr/>
              </a:pPr>
              <a:endParaRPr lang="zh-CN" altLang="en-US" kern="0" dirty="0">
                <a:solidFill>
                  <a:prstClr val="white"/>
                </a:solidFill>
                <a:latin typeface="Calibri" panose="020F0502020204030204"/>
                <a:ea typeface="宋体" panose="02010600030101010101" pitchFamily="2" charset="-122"/>
              </a:endParaRPr>
            </a:p>
          </p:txBody>
        </p:sp>
        <p:sp>
          <p:nvSpPr>
            <p:cNvPr id="16" name="文本框 15"/>
            <p:cNvSpPr txBox="1"/>
            <p:nvPr/>
          </p:nvSpPr>
          <p:spPr>
            <a:xfrm rot="11210352" flipV="1">
              <a:off x="8489859" y="2603649"/>
              <a:ext cx="400636" cy="338554"/>
            </a:xfrm>
            <a:prstGeom prst="rect">
              <a:avLst/>
            </a:prstGeom>
            <a:noFill/>
          </p:spPr>
          <p:txBody>
            <a:bodyPr wrap="square" rtlCol="0">
              <a:spAutoFit/>
            </a:bodyPr>
            <a:lstStyle/>
            <a:p>
              <a:pPr>
                <a:defRPr/>
              </a:pPr>
              <a:r>
                <a:rPr lang="en-US" altLang="zh-CN" sz="1600" b="1" i="1" kern="0" dirty="0">
                  <a:solidFill>
                    <a:prstClr val="white"/>
                  </a:solidFill>
                  <a:latin typeface="Calibri" panose="020F0502020204030204"/>
                  <a:ea typeface="宋体" panose="02010600030101010101" pitchFamily="2" charset="-122"/>
                </a:rPr>
                <a:t>4</a:t>
              </a:r>
              <a:endParaRPr lang="zh-CN" altLang="en-US" sz="1600" b="1" i="1" kern="0" dirty="0">
                <a:solidFill>
                  <a:prstClr val="white"/>
                </a:solidFill>
                <a:latin typeface="Calibri" panose="020F0502020204030204"/>
                <a:ea typeface="宋体" panose="02010600030101010101" pitchFamily="2" charset="-122"/>
              </a:endParaRPr>
            </a:p>
          </p:txBody>
        </p:sp>
      </p:grpSp>
      <p:grpSp>
        <p:nvGrpSpPr>
          <p:cNvPr id="17" name="组合 16"/>
          <p:cNvGrpSpPr/>
          <p:nvPr/>
        </p:nvGrpSpPr>
        <p:grpSpPr>
          <a:xfrm>
            <a:off x="9943115" y="1128631"/>
            <a:ext cx="617220" cy="434340"/>
            <a:chOff x="10146405" y="1006746"/>
            <a:chExt cx="617220" cy="434340"/>
          </a:xfrm>
        </p:grpSpPr>
        <p:sp>
          <p:nvSpPr>
            <p:cNvPr id="18" name="等腰三角形 17"/>
            <p:cNvSpPr/>
            <p:nvPr/>
          </p:nvSpPr>
          <p:spPr>
            <a:xfrm rot="2016774">
              <a:off x="10146405" y="1006746"/>
              <a:ext cx="617220" cy="434340"/>
            </a:xfrm>
            <a:prstGeom prst="triangle">
              <a:avLst/>
            </a:prstGeom>
            <a:solidFill>
              <a:srgbClr val="85B2B8"/>
            </a:solidFill>
            <a:ln w="12700" cap="flat" cmpd="sng" algn="ctr">
              <a:noFill/>
              <a:prstDash val="solid"/>
              <a:miter lim="800000"/>
            </a:ln>
            <a:effectLst/>
          </p:spPr>
          <p:txBody>
            <a:bodyPr rtlCol="0" anchor="ctr"/>
            <a:lstStyle/>
            <a:p>
              <a:pPr algn="ctr">
                <a:defRPr/>
              </a:pPr>
              <a:endParaRPr lang="zh-CN" altLang="en-US" kern="0" dirty="0">
                <a:solidFill>
                  <a:prstClr val="white"/>
                </a:solidFill>
                <a:latin typeface="Calibri" panose="020F0502020204030204"/>
                <a:ea typeface="宋体" panose="02010600030101010101" pitchFamily="2" charset="-122"/>
              </a:endParaRPr>
            </a:p>
          </p:txBody>
        </p:sp>
        <p:sp>
          <p:nvSpPr>
            <p:cNvPr id="19" name="文本框 18"/>
            <p:cNvSpPr txBox="1"/>
            <p:nvPr/>
          </p:nvSpPr>
          <p:spPr>
            <a:xfrm rot="9813258" flipV="1">
              <a:off x="10255629" y="1100632"/>
              <a:ext cx="294818" cy="338554"/>
            </a:xfrm>
            <a:prstGeom prst="rect">
              <a:avLst/>
            </a:prstGeom>
            <a:noFill/>
          </p:spPr>
          <p:txBody>
            <a:bodyPr wrap="square" rtlCol="0">
              <a:spAutoFit/>
            </a:bodyPr>
            <a:lstStyle/>
            <a:p>
              <a:pPr>
                <a:defRPr/>
              </a:pPr>
              <a:r>
                <a:rPr lang="en-US" altLang="zh-CN" sz="1600" b="1" i="1" kern="0" dirty="0">
                  <a:solidFill>
                    <a:prstClr val="white"/>
                  </a:solidFill>
                  <a:latin typeface="Calibri" panose="020F0502020204030204"/>
                  <a:ea typeface="宋体" panose="02010600030101010101" pitchFamily="2" charset="-122"/>
                </a:rPr>
                <a:t>5</a:t>
              </a:r>
              <a:endParaRPr lang="zh-CN" altLang="en-US" sz="1600" b="1" i="1" kern="0" dirty="0">
                <a:solidFill>
                  <a:prstClr val="white"/>
                </a:solidFill>
                <a:latin typeface="Calibri" panose="020F0502020204030204"/>
                <a:ea typeface="宋体" panose="02010600030101010101" pitchFamily="2" charset="-122"/>
              </a:endParaRPr>
            </a:p>
          </p:txBody>
        </p:sp>
      </p:grpSp>
      <p:sp>
        <p:nvSpPr>
          <p:cNvPr id="20" name="文本框 19"/>
          <p:cNvSpPr txBox="1"/>
          <p:nvPr/>
        </p:nvSpPr>
        <p:spPr>
          <a:xfrm flipH="1">
            <a:off x="3940403" y="5010023"/>
            <a:ext cx="3304292"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21" name="文本框 20"/>
          <p:cNvSpPr txBox="1"/>
          <p:nvPr/>
        </p:nvSpPr>
        <p:spPr>
          <a:xfrm flipH="1">
            <a:off x="5505518" y="3206732"/>
            <a:ext cx="3376363"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22" name="文本框 21"/>
          <p:cNvSpPr txBox="1"/>
          <p:nvPr/>
        </p:nvSpPr>
        <p:spPr>
          <a:xfrm flipH="1">
            <a:off x="1425534" y="2538307"/>
            <a:ext cx="3145009"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23" name="文本框 22"/>
          <p:cNvSpPr txBox="1"/>
          <p:nvPr/>
        </p:nvSpPr>
        <p:spPr>
          <a:xfrm flipH="1">
            <a:off x="5397517" y="1146211"/>
            <a:ext cx="3460769"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24" name="文本框 23"/>
          <p:cNvSpPr txBox="1"/>
          <p:nvPr/>
        </p:nvSpPr>
        <p:spPr>
          <a:xfrm flipH="1">
            <a:off x="8737015" y="1676279"/>
            <a:ext cx="3110928"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51024" y="519621"/>
            <a:ext cx="4110990" cy="504825"/>
            <a:chOff x="-262890" y="542925"/>
            <a:chExt cx="4110990" cy="504825"/>
          </a:xfrm>
        </p:grpSpPr>
        <p:sp>
          <p:nvSpPr>
            <p:cNvPr id="26" name="矩形: 圆角 25"/>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27" name="文本框 26"/>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28" name="矩形 27"/>
          <p:cNvSpPr/>
          <p:nvPr/>
        </p:nvSpPr>
        <p:spPr>
          <a:xfrm>
            <a:off x="0" y="6695895"/>
            <a:ext cx="12192000" cy="20324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1"/>
          <a:stretch>
            <a:fillRect/>
          </a:stretch>
        </p:blipFill>
        <p:spPr>
          <a:xfrm>
            <a:off x="545220" y="4293930"/>
            <a:ext cx="1875992" cy="1806511"/>
          </a:xfrm>
          <a:prstGeom prst="rect">
            <a:avLst/>
          </a:prstGeom>
          <a:effectLst>
            <a:glow rad="63500">
              <a:schemeClr val="tx1">
                <a:lumMod val="50000"/>
                <a:lumOff val="50000"/>
                <a:alpha val="40000"/>
              </a:schemeClr>
            </a:glo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7999"/>
          </a:xfrm>
          <a:prstGeom prst="rect">
            <a:avLst/>
          </a:prstGeom>
        </p:spPr>
      </p:pic>
      <p:sp>
        <p:nvSpPr>
          <p:cNvPr id="7" name="矩形 6"/>
          <p:cNvSpPr/>
          <p:nvPr/>
        </p:nvSpPr>
        <p:spPr>
          <a:xfrm>
            <a:off x="876299" y="1600708"/>
            <a:ext cx="6381752" cy="2162175"/>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76298" y="4176204"/>
            <a:ext cx="6381752" cy="2162175"/>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51024" y="519621"/>
            <a:ext cx="4110990" cy="504825"/>
            <a:chOff x="-262890" y="542925"/>
            <a:chExt cx="4110990" cy="504825"/>
          </a:xfrm>
        </p:grpSpPr>
        <p:sp>
          <p:nvSpPr>
            <p:cNvPr id="10" name="矩形: 圆角 9"/>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11" name="文本框 10"/>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12" name="矩形 11"/>
          <p:cNvSpPr/>
          <p:nvPr/>
        </p:nvSpPr>
        <p:spPr>
          <a:xfrm flipH="1">
            <a:off x="1504471" y="1843354"/>
            <a:ext cx="5039759" cy="15139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a:t>
            </a:r>
            <a:endParaRPr lang="zh-CN" altLang="en-US"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3" name="矩形 12"/>
          <p:cNvSpPr/>
          <p:nvPr/>
        </p:nvSpPr>
        <p:spPr>
          <a:xfrm flipH="1">
            <a:off x="1504471" y="4420133"/>
            <a:ext cx="5039759" cy="15139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lang="en-US" altLang="zh-CN"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a:t>
            </a:r>
            <a:endParaRPr lang="zh-CN" altLang="en-US" sz="1200" kern="100" dirty="0">
              <a:solidFill>
                <a:prstClr val="white"/>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4" name="半闭框 13"/>
          <p:cNvSpPr/>
          <p:nvPr/>
        </p:nvSpPr>
        <p:spPr>
          <a:xfrm>
            <a:off x="1128497" y="1747311"/>
            <a:ext cx="375974" cy="333374"/>
          </a:xfrm>
          <a:prstGeom prst="halfFrame">
            <a:avLst>
              <a:gd name="adj1" fmla="val 5198"/>
              <a:gd name="adj2" fmla="val 5198"/>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5" name="半闭框 14"/>
          <p:cNvSpPr/>
          <p:nvPr/>
        </p:nvSpPr>
        <p:spPr>
          <a:xfrm flipH="1" flipV="1">
            <a:off x="6713153" y="5836145"/>
            <a:ext cx="375974" cy="333374"/>
          </a:xfrm>
          <a:prstGeom prst="halfFrame">
            <a:avLst>
              <a:gd name="adj1" fmla="val 5198"/>
              <a:gd name="adj2" fmla="val 5198"/>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stretch>
            <a:fillRect/>
          </a:stretch>
        </p:blipFill>
        <p:spPr>
          <a:xfrm>
            <a:off x="3733800" y="1931369"/>
            <a:ext cx="4562475" cy="3431206"/>
          </a:xfrm>
          <a:prstGeom prst="rect">
            <a:avLst/>
          </a:prstGeom>
        </p:spPr>
      </p:pic>
      <p:sp>
        <p:nvSpPr>
          <p:cNvPr id="21" name="文本框 20"/>
          <p:cNvSpPr txBox="1"/>
          <p:nvPr/>
        </p:nvSpPr>
        <p:spPr>
          <a:xfrm flipH="1">
            <a:off x="612029" y="1800225"/>
            <a:ext cx="2748573" cy="1144609"/>
          </a:xfrm>
          <a:prstGeom prst="rect">
            <a:avLst/>
          </a:prstGeom>
          <a:noFill/>
          <a:effectLst/>
        </p:spPr>
        <p:txBody>
          <a:bodyPr wrap="square" rtlCol="0">
            <a:spAutoFit/>
          </a:bodyPr>
          <a:lstStyle/>
          <a:p>
            <a:pPr algn="ct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2" name="文本框 21"/>
          <p:cNvSpPr txBox="1"/>
          <p:nvPr/>
        </p:nvSpPr>
        <p:spPr>
          <a:xfrm flipH="1">
            <a:off x="612029" y="4151291"/>
            <a:ext cx="2748573" cy="1144609"/>
          </a:xfrm>
          <a:prstGeom prst="rect">
            <a:avLst/>
          </a:prstGeom>
          <a:noFill/>
          <a:effectLst/>
        </p:spPr>
        <p:txBody>
          <a:bodyPr wrap="square" rtlCol="0">
            <a:spAutoFit/>
          </a:bodyPr>
          <a:lstStyle/>
          <a:p>
            <a:pPr algn="ct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3" name="文本框 22"/>
          <p:cNvSpPr txBox="1"/>
          <p:nvPr/>
        </p:nvSpPr>
        <p:spPr>
          <a:xfrm flipH="1">
            <a:off x="8564698" y="1809750"/>
            <a:ext cx="2748573" cy="1144609"/>
          </a:xfrm>
          <a:prstGeom prst="rect">
            <a:avLst/>
          </a:prstGeom>
          <a:noFill/>
          <a:effectLst/>
        </p:spPr>
        <p:txBody>
          <a:bodyPr wrap="square" rtlCol="0">
            <a:spAutoFit/>
          </a:bodyPr>
          <a:lstStyle/>
          <a:p>
            <a:pPr algn="ct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4" name="文本框 23"/>
          <p:cNvSpPr txBox="1"/>
          <p:nvPr/>
        </p:nvSpPr>
        <p:spPr>
          <a:xfrm flipH="1">
            <a:off x="8640898" y="4151290"/>
            <a:ext cx="2748573" cy="1144609"/>
          </a:xfrm>
          <a:prstGeom prst="rect">
            <a:avLst/>
          </a:prstGeom>
          <a:noFill/>
          <a:effectLst/>
        </p:spPr>
        <p:txBody>
          <a:bodyPr wrap="square" rtlCol="0">
            <a:spAutoFit/>
          </a:bodyPr>
          <a:lstStyle/>
          <a:p>
            <a:pPr algn="ct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template is the spring and autumn advertising original This template is the spring and autumn</a:t>
            </a:r>
            <a:endParaRPr lang="en-US" altLang="zh-CN" sz="1200" dirty="0">
              <a:solidFill>
                <a:prstClr val="black"/>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51024" y="519621"/>
            <a:ext cx="4110990" cy="504825"/>
            <a:chOff x="-262890" y="542925"/>
            <a:chExt cx="4110990" cy="504825"/>
          </a:xfrm>
        </p:grpSpPr>
        <p:sp>
          <p:nvSpPr>
            <p:cNvPr id="26" name="矩形: 圆角 25"/>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27" name="文本框 26"/>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28" name="矩形 27"/>
          <p:cNvSpPr/>
          <p:nvPr/>
        </p:nvSpPr>
        <p:spPr>
          <a:xfrm>
            <a:off x="0" y="6695895"/>
            <a:ext cx="12192000" cy="20324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stretch>
            <a:fillRect/>
          </a:stretch>
        </p:blipFill>
        <p:spPr>
          <a:xfrm>
            <a:off x="1255215" y="1749116"/>
            <a:ext cx="1875992" cy="1806511"/>
          </a:xfrm>
          <a:prstGeom prst="rect">
            <a:avLst/>
          </a:prstGeom>
          <a:effectLst>
            <a:glow rad="63500">
              <a:schemeClr val="tx1">
                <a:lumMod val="50000"/>
                <a:lumOff val="50000"/>
                <a:alpha val="40000"/>
              </a:schemeClr>
            </a:glow>
          </a:effectLst>
        </p:spPr>
      </p:pic>
      <p:pic>
        <p:nvPicPr>
          <p:cNvPr id="20" name="图片 19"/>
          <p:cNvPicPr>
            <a:picLocks noChangeAspect="1"/>
          </p:cNvPicPr>
          <p:nvPr/>
        </p:nvPicPr>
        <p:blipFill>
          <a:blip r:embed="rId1"/>
          <a:stretch>
            <a:fillRect/>
          </a:stretch>
        </p:blipFill>
        <p:spPr>
          <a:xfrm flipH="1">
            <a:off x="9169882" y="4136253"/>
            <a:ext cx="1875992" cy="1806511"/>
          </a:xfrm>
          <a:prstGeom prst="rect">
            <a:avLst/>
          </a:prstGeom>
          <a:effectLst>
            <a:glow rad="63500">
              <a:schemeClr val="tx1">
                <a:lumMod val="50000"/>
                <a:lumOff val="50000"/>
                <a:alpha val="40000"/>
              </a:schemeClr>
            </a:glow>
          </a:effectLst>
        </p:spPr>
      </p:pic>
      <p:grpSp>
        <p:nvGrpSpPr>
          <p:cNvPr id="26" name="组合 25"/>
          <p:cNvGrpSpPr/>
          <p:nvPr/>
        </p:nvGrpSpPr>
        <p:grpSpPr>
          <a:xfrm>
            <a:off x="1458630" y="1587191"/>
            <a:ext cx="527715" cy="497145"/>
            <a:chOff x="1148685" y="1312605"/>
            <a:chExt cx="527715" cy="497145"/>
          </a:xfrm>
        </p:grpSpPr>
        <p:sp>
          <p:nvSpPr>
            <p:cNvPr id="24" name="椭圆 23"/>
            <p:cNvSpPr/>
            <p:nvPr/>
          </p:nvSpPr>
          <p:spPr>
            <a:xfrm>
              <a:off x="1171575" y="1312605"/>
              <a:ext cx="504825" cy="497145"/>
            </a:xfrm>
            <a:prstGeom prst="ellipse">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148685" y="1376505"/>
              <a:ext cx="527715" cy="369343"/>
            </a:xfrm>
            <a:prstGeom prst="rect">
              <a:avLst/>
            </a:prstGeom>
            <a:no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rPr>
                <a:t>01</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grpSp>
      <p:sp>
        <p:nvSpPr>
          <p:cNvPr id="27" name="文本框 26"/>
          <p:cNvSpPr txBox="1"/>
          <p:nvPr/>
        </p:nvSpPr>
        <p:spPr>
          <a:xfrm flipH="1">
            <a:off x="3313223" y="2284391"/>
            <a:ext cx="7604666" cy="1144609"/>
          </a:xfrm>
          <a:prstGeom prst="rect">
            <a:avLst/>
          </a:prstGeom>
          <a:noFill/>
          <a:effectLst/>
        </p:spPr>
        <p:txBody>
          <a:bodyPr wrap="square" rtlCol="0">
            <a:spAutoFit/>
          </a:bodyPr>
          <a:lstStyle/>
          <a:p>
            <a:pPr>
              <a:lnSpc>
                <a:spcPct val="200000"/>
              </a:lnSpc>
            </a:pPr>
            <a:r>
              <a:rPr lang="en-US" altLang="zh-CN" sz="1200" dirty="0">
                <a:latin typeface="微软雅黑" panose="020B0503020204020204" pitchFamily="34" charset="-122"/>
                <a:ea typeface="微软雅黑" panose="020B0503020204020204" pitchFamily="34" charset="-122"/>
              </a:rPr>
              <a:t>template is the spring and autumn advertising original This template is the spring and autumn This template is the spring advertising original  template is the spring and autumn 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6094592" y="1884281"/>
            <a:ext cx="2041928" cy="400110"/>
          </a:xfrm>
          <a:prstGeom prst="rect">
            <a:avLst/>
          </a:prstGeom>
          <a:noFill/>
        </p:spPr>
        <p:txBody>
          <a:bodyPr wrap="square" rtlCol="0">
            <a:spAutoFit/>
          </a:bodyPr>
          <a:lstStyle/>
          <a:p>
            <a:pPr algn="dist">
              <a:defRPr/>
            </a:pPr>
            <a:r>
              <a:rPr lang="zh-CN" altLang="en-US" sz="2000" dirty="0">
                <a:latin typeface="华文新魏" panose="02010800040101010101" pitchFamily="2" charset="-122"/>
                <a:ea typeface="华文新魏" panose="02010800040101010101" pitchFamily="2" charset="-122"/>
              </a:rPr>
              <a:t>请添加二级标题</a:t>
            </a:r>
            <a:endParaRPr lang="zh-CN" altLang="en-US" sz="2000" dirty="0">
              <a:latin typeface="华文新魏" panose="02010800040101010101" pitchFamily="2" charset="-122"/>
              <a:ea typeface="华文新魏" panose="02010800040101010101" pitchFamily="2" charset="-122"/>
            </a:endParaRPr>
          </a:p>
        </p:txBody>
      </p:sp>
      <p:grpSp>
        <p:nvGrpSpPr>
          <p:cNvPr id="29" name="组合 28"/>
          <p:cNvGrpSpPr/>
          <p:nvPr/>
        </p:nvGrpSpPr>
        <p:grpSpPr>
          <a:xfrm>
            <a:off x="9049447" y="5445619"/>
            <a:ext cx="527715" cy="497145"/>
            <a:chOff x="1148685" y="1312605"/>
            <a:chExt cx="527715" cy="497145"/>
          </a:xfrm>
        </p:grpSpPr>
        <p:sp>
          <p:nvSpPr>
            <p:cNvPr id="30" name="椭圆 29"/>
            <p:cNvSpPr/>
            <p:nvPr/>
          </p:nvSpPr>
          <p:spPr>
            <a:xfrm>
              <a:off x="1171575" y="1312605"/>
              <a:ext cx="504825" cy="497145"/>
            </a:xfrm>
            <a:prstGeom prst="ellipse">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148685" y="1376505"/>
              <a:ext cx="527715" cy="369343"/>
            </a:xfrm>
            <a:prstGeom prst="rect">
              <a:avLst/>
            </a:prstGeom>
            <a:no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sz="2400">
                  <a:gradFill>
                    <a:gsLst>
                      <a:gs pos="4000">
                        <a:srgbClr val="02CFEA"/>
                      </a:gs>
                      <a:gs pos="100000">
                        <a:srgbClr val="FF2596"/>
                      </a:gs>
                    </a:gsLst>
                    <a:lin ang="9000000" scaled="0"/>
                  </a:gra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rPr>
                <a:t>02</a:t>
              </a:r>
              <a:endParaRPr kumimoji="0" lang="zh-CN" altLang="en-US" sz="2000" b="0" i="0" u="none" strike="noStrike" kern="0" cap="none" spc="0" normalizeH="0" baseline="0" noProof="0" dirty="0">
                <a:ln>
                  <a:noFill/>
                </a:ln>
                <a:solidFill>
                  <a:prstClr val="white"/>
                </a:solidFill>
                <a:effectLst/>
                <a:uLnTx/>
                <a:uFillTx/>
                <a:latin typeface="Impact" panose="020B0806030902050204" pitchFamily="34" charset="0"/>
                <a:ea typeface="等线" panose="02010600030101010101" charset="-122"/>
                <a:cs typeface="+mn-cs"/>
              </a:endParaRPr>
            </a:p>
          </p:txBody>
        </p:sp>
      </p:grpSp>
      <p:sp>
        <p:nvSpPr>
          <p:cNvPr id="32" name="文本框 31"/>
          <p:cNvSpPr txBox="1"/>
          <p:nvPr/>
        </p:nvSpPr>
        <p:spPr>
          <a:xfrm flipH="1">
            <a:off x="1255215" y="4536363"/>
            <a:ext cx="7604666" cy="1144609"/>
          </a:xfrm>
          <a:prstGeom prst="rect">
            <a:avLst/>
          </a:prstGeom>
          <a:noFill/>
          <a:effectLst/>
        </p:spPr>
        <p:txBody>
          <a:bodyPr wrap="square" rtlCol="0">
            <a:spAutoFit/>
          </a:bodyPr>
          <a:lstStyle/>
          <a:p>
            <a:pPr>
              <a:lnSpc>
                <a:spcPct val="200000"/>
              </a:lnSpc>
            </a:pPr>
            <a:r>
              <a:rPr lang="en-US" altLang="zh-CN" sz="1200" dirty="0">
                <a:latin typeface="微软雅黑" panose="020B0503020204020204" pitchFamily="34" charset="-122"/>
                <a:ea typeface="微软雅黑" panose="020B0503020204020204" pitchFamily="34" charset="-122"/>
              </a:rPr>
              <a:t>template is the spring and autumn advertising original This template is the spring and autumn This template is the spring advertising original  template is the spring and autumn This template is the spring and autumn advertising original This template is the spring and autumn</a:t>
            </a:r>
            <a:endParaRPr lang="en-US" altLang="zh-CN" sz="12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4036583" y="4136253"/>
            <a:ext cx="2159811" cy="400110"/>
          </a:xfrm>
          <a:prstGeom prst="rect">
            <a:avLst/>
          </a:prstGeom>
          <a:noFill/>
        </p:spPr>
        <p:txBody>
          <a:bodyPr wrap="square" rtlCol="0">
            <a:spAutoFit/>
          </a:bodyPr>
          <a:lstStyle/>
          <a:p>
            <a:pPr algn="dist">
              <a:defRPr/>
            </a:pPr>
            <a:r>
              <a:rPr lang="zh-CN" altLang="en-US" sz="2000" dirty="0">
                <a:latin typeface="华文新魏" panose="02010800040101010101" pitchFamily="2" charset="-122"/>
                <a:ea typeface="华文新魏" panose="02010800040101010101" pitchFamily="2" charset="-122"/>
              </a:rPr>
              <a:t>请添加二级标题</a:t>
            </a:r>
            <a:endParaRPr lang="zh-CN" altLang="en-US" sz="2000" dirty="0">
              <a:latin typeface="华文新魏" panose="02010800040101010101" pitchFamily="2" charset="-122"/>
              <a:ea typeface="华文新魏" panose="02010800040101010101" pitchFamily="2" charset="-122"/>
            </a:endParaRPr>
          </a:p>
        </p:txBody>
      </p:sp>
      <p:grpSp>
        <p:nvGrpSpPr>
          <p:cNvPr id="34" name="组合 33"/>
          <p:cNvGrpSpPr/>
          <p:nvPr/>
        </p:nvGrpSpPr>
        <p:grpSpPr>
          <a:xfrm>
            <a:off x="-551024" y="519621"/>
            <a:ext cx="4110990" cy="504825"/>
            <a:chOff x="-262890" y="542925"/>
            <a:chExt cx="4110990" cy="504825"/>
          </a:xfrm>
        </p:grpSpPr>
        <p:sp>
          <p:nvSpPr>
            <p:cNvPr id="35" name="矩形: 圆角 34"/>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36" name="文本框 35"/>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37" name="矩形 36"/>
          <p:cNvSpPr/>
          <p:nvPr/>
        </p:nvSpPr>
        <p:spPr>
          <a:xfrm>
            <a:off x="0" y="6695895"/>
            <a:ext cx="12192000" cy="20324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1024" y="519621"/>
            <a:ext cx="4110990" cy="504825"/>
            <a:chOff x="-262890" y="542925"/>
            <a:chExt cx="4110990" cy="504825"/>
          </a:xfrm>
        </p:grpSpPr>
        <p:sp>
          <p:nvSpPr>
            <p:cNvPr id="3" name="矩形: 圆角 2"/>
            <p:cNvSpPr/>
            <p:nvPr/>
          </p:nvSpPr>
          <p:spPr>
            <a:xfrm>
              <a:off x="-262890" y="542925"/>
              <a:ext cx="4110990" cy="504825"/>
            </a:xfrm>
            <a:prstGeom prst="roundRect">
              <a:avLst>
                <a:gd name="adj" fmla="val 50000"/>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5B2B8"/>
                </a:solidFill>
              </a:endParaRPr>
            </a:p>
          </p:txBody>
        </p:sp>
        <p:sp>
          <p:nvSpPr>
            <p:cNvPr id="4" name="文本框 3"/>
            <p:cNvSpPr txBox="1"/>
            <p:nvPr/>
          </p:nvSpPr>
          <p:spPr>
            <a:xfrm>
              <a:off x="372289" y="564504"/>
              <a:ext cx="3229068" cy="461665"/>
            </a:xfrm>
            <a:prstGeom prst="rect">
              <a:avLst/>
            </a:prstGeom>
            <a:noFill/>
          </p:spPr>
          <p:txBody>
            <a:bodyPr wrap="square" rtlCol="0">
              <a:spAutoFit/>
            </a:bodyPr>
            <a:lstStyle/>
            <a:p>
              <a:pPr algn="dist"/>
              <a:r>
                <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lang="zh-CN" altLang="en-US" sz="2400" b="1" kern="100" dirty="0">
                <a:solidFill>
                  <a:schemeClr val="bg1"/>
                </a:solidFill>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sp>
        <p:nvSpPr>
          <p:cNvPr id="5" name="矩形 4"/>
          <p:cNvSpPr/>
          <p:nvPr/>
        </p:nvSpPr>
        <p:spPr>
          <a:xfrm>
            <a:off x="0" y="6695895"/>
            <a:ext cx="12192000" cy="203247"/>
          </a:xfrm>
          <a:prstGeom prst="rect">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flipH="1">
            <a:off x="711042" y="2116468"/>
            <a:ext cx="10577069" cy="15139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and autumn advertising This template is the spring and autumn advertising original  This template is the spring an is the spring and autumn advertising original  This template is the original </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 </a:t>
            </a: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template is the spring an is the spring and autumn advertising original  This template is the. This template is the spring and autumn advertising This template is the spring and autumn advertising original  This template is the spring an is the spring and autumn advertising original  This template </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9" name="文本框 18"/>
          <p:cNvSpPr txBox="1"/>
          <p:nvPr/>
        </p:nvSpPr>
        <p:spPr>
          <a:xfrm>
            <a:off x="4772213" y="1524700"/>
            <a:ext cx="2499147" cy="461665"/>
          </a:xfrm>
          <a:prstGeom prst="rect">
            <a:avLst/>
          </a:prstGeom>
          <a:noFill/>
        </p:spPr>
        <p:txBody>
          <a:bodyPr wrap="square" rtlCol="0">
            <a:spAutoFit/>
          </a:bodyPr>
          <a:lstStyle/>
          <a:p>
            <a:pPr algn="dist">
              <a:defRPr/>
            </a:pPr>
            <a:r>
              <a:rPr lang="zh-CN" altLang="en-US" sz="2400" dirty="0">
                <a:latin typeface="华文新魏" panose="02010800040101010101" pitchFamily="2" charset="-122"/>
                <a:ea typeface="华文新魏" panose="02010800040101010101" pitchFamily="2" charset="-122"/>
              </a:rPr>
              <a:t>请添加二级标题</a:t>
            </a:r>
            <a:endParaRPr lang="zh-CN" altLang="en-US" sz="2400" dirty="0">
              <a:latin typeface="华文新魏" panose="02010800040101010101" pitchFamily="2" charset="-122"/>
              <a:ea typeface="华文新魏" panose="02010800040101010101" pitchFamily="2" charset="-122"/>
            </a:endParaRPr>
          </a:p>
        </p:txBody>
      </p:sp>
      <p:grpSp>
        <p:nvGrpSpPr>
          <p:cNvPr id="28" name="组合 27"/>
          <p:cNvGrpSpPr/>
          <p:nvPr/>
        </p:nvGrpSpPr>
        <p:grpSpPr>
          <a:xfrm>
            <a:off x="755461" y="4229991"/>
            <a:ext cx="10532650" cy="1642948"/>
            <a:chOff x="755461" y="4341871"/>
            <a:chExt cx="10532650" cy="1642948"/>
          </a:xfrm>
        </p:grpSpPr>
        <p:grpSp>
          <p:nvGrpSpPr>
            <p:cNvPr id="18" name="组合 17"/>
            <p:cNvGrpSpPr/>
            <p:nvPr/>
          </p:nvGrpSpPr>
          <p:grpSpPr>
            <a:xfrm>
              <a:off x="755461" y="4341871"/>
              <a:ext cx="10532650" cy="1642948"/>
              <a:chOff x="304857" y="4342684"/>
              <a:chExt cx="10532650" cy="1642948"/>
            </a:xfrm>
          </p:grpSpPr>
          <p:sp>
            <p:nvSpPr>
              <p:cNvPr id="16" name="椭圆 15"/>
              <p:cNvSpPr/>
              <p:nvPr/>
            </p:nvSpPr>
            <p:spPr>
              <a:xfrm>
                <a:off x="8300769" y="4342684"/>
                <a:ext cx="1643445" cy="1641322"/>
              </a:xfrm>
              <a:prstGeom prst="ellipse">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933910" y="4342684"/>
                <a:ext cx="1643445" cy="1641322"/>
              </a:xfrm>
              <a:prstGeom prst="ellipse">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559966" y="4342684"/>
                <a:ext cx="1643445" cy="1641322"/>
              </a:xfrm>
              <a:prstGeom prst="ellipse">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186022" y="4344310"/>
                <a:ext cx="1643445" cy="1641322"/>
              </a:xfrm>
              <a:prstGeom prst="ellipse">
                <a:avLst/>
              </a:prstGeom>
              <a:solidFill>
                <a:srgbClr val="85B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7" name="图片 6"/>
              <p:cNvPicPr>
                <a:picLocks noChangeAspect="1"/>
              </p:cNvPicPr>
              <p:nvPr/>
            </p:nvPicPr>
            <p:blipFill>
              <a:blip r:embed="rId1"/>
              <a:stretch>
                <a:fillRect/>
              </a:stretch>
            </p:blipFill>
            <p:spPr>
              <a:xfrm>
                <a:off x="304857" y="4591257"/>
                <a:ext cx="1189871" cy="1145802"/>
              </a:xfrm>
              <a:prstGeom prst="rect">
                <a:avLst/>
              </a:prstGeom>
              <a:effectLst/>
            </p:spPr>
          </p:pic>
          <p:pic>
            <p:nvPicPr>
              <p:cNvPr id="11" name="图片 10"/>
              <p:cNvPicPr>
                <a:picLocks noChangeAspect="1"/>
              </p:cNvPicPr>
              <p:nvPr/>
            </p:nvPicPr>
            <p:blipFill>
              <a:blip r:embed="rId1"/>
              <a:stretch>
                <a:fillRect/>
              </a:stretch>
            </p:blipFill>
            <p:spPr>
              <a:xfrm>
                <a:off x="2520761" y="4591257"/>
                <a:ext cx="1189871" cy="1145802"/>
              </a:xfrm>
              <a:prstGeom prst="rect">
                <a:avLst/>
              </a:prstGeom>
              <a:effectLst/>
            </p:spPr>
          </p:pic>
          <p:pic>
            <p:nvPicPr>
              <p:cNvPr id="13" name="图片 12"/>
              <p:cNvPicPr>
                <a:picLocks noChangeAspect="1"/>
              </p:cNvPicPr>
              <p:nvPr/>
            </p:nvPicPr>
            <p:blipFill>
              <a:blip r:embed="rId1"/>
              <a:stretch>
                <a:fillRect/>
              </a:stretch>
            </p:blipFill>
            <p:spPr>
              <a:xfrm>
                <a:off x="4896386" y="4591257"/>
                <a:ext cx="1189871" cy="1145802"/>
              </a:xfrm>
              <a:prstGeom prst="rect">
                <a:avLst/>
              </a:prstGeom>
              <a:effectLst/>
            </p:spPr>
          </p:pic>
          <p:pic>
            <p:nvPicPr>
              <p:cNvPr id="15" name="图片 14"/>
              <p:cNvPicPr>
                <a:picLocks noChangeAspect="1"/>
              </p:cNvPicPr>
              <p:nvPr/>
            </p:nvPicPr>
            <p:blipFill>
              <a:blip r:embed="rId1"/>
              <a:stretch>
                <a:fillRect/>
              </a:stretch>
            </p:blipFill>
            <p:spPr>
              <a:xfrm>
                <a:off x="7272011" y="4590444"/>
                <a:ext cx="1189871" cy="1145802"/>
              </a:xfrm>
              <a:prstGeom prst="rect">
                <a:avLst/>
              </a:prstGeom>
              <a:effectLst/>
            </p:spPr>
          </p:pic>
          <p:pic>
            <p:nvPicPr>
              <p:cNvPr id="17" name="图片 16"/>
              <p:cNvPicPr>
                <a:picLocks noChangeAspect="1"/>
              </p:cNvPicPr>
              <p:nvPr/>
            </p:nvPicPr>
            <p:blipFill>
              <a:blip r:embed="rId1"/>
              <a:stretch>
                <a:fillRect/>
              </a:stretch>
            </p:blipFill>
            <p:spPr>
              <a:xfrm>
                <a:off x="9647636" y="4632038"/>
                <a:ext cx="1189871" cy="1145802"/>
              </a:xfrm>
              <a:prstGeom prst="rect">
                <a:avLst/>
              </a:prstGeom>
              <a:effectLst/>
            </p:spPr>
          </p:pic>
        </p:grpSp>
        <p:sp>
          <p:nvSpPr>
            <p:cNvPr id="20" name="矩形 19"/>
            <p:cNvSpPr/>
            <p:nvPr/>
          </p:nvSpPr>
          <p:spPr>
            <a:xfrm>
              <a:off x="2111554" y="4942516"/>
              <a:ext cx="693588" cy="646331"/>
            </a:xfrm>
            <a:prstGeom prst="rect">
              <a:avLst/>
            </a:prstGeom>
          </p:spPr>
          <p:txBody>
            <a:bodyPr wrap="square">
              <a:spAutoFit/>
            </a:bodyPr>
            <a:lstStyle/>
            <a:p>
              <a:pPr lvl="0" algn="dist">
                <a:defRPr/>
              </a:pPr>
              <a:r>
                <a:rPr lang="zh-CN" altLang="en-US" b="1" dirty="0">
                  <a:solidFill>
                    <a:schemeClr val="bg1"/>
                  </a:solidFill>
                  <a:latin typeface="方正清刻本悦宋简体" panose="02000000000000000000" pitchFamily="2" charset="-122"/>
                  <a:ea typeface="方正清刻本悦宋简体" panose="02000000000000000000" pitchFamily="2" charset="-122"/>
                </a:rPr>
                <a:t>关键词一</a:t>
              </a:r>
              <a:endParaRPr lang="zh-CN" altLang="en-US"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1" name="矩形 20"/>
            <p:cNvSpPr/>
            <p:nvPr/>
          </p:nvSpPr>
          <p:spPr>
            <a:xfrm>
              <a:off x="4438815" y="4880960"/>
              <a:ext cx="693588" cy="646331"/>
            </a:xfrm>
            <a:prstGeom prst="rect">
              <a:avLst/>
            </a:prstGeom>
          </p:spPr>
          <p:txBody>
            <a:bodyPr wrap="square">
              <a:spAutoFit/>
            </a:bodyPr>
            <a:lstStyle/>
            <a:p>
              <a:pPr lvl="0" algn="dist">
                <a:defRPr/>
              </a:pPr>
              <a:r>
                <a:rPr lang="zh-CN" altLang="en-US" b="1" dirty="0">
                  <a:solidFill>
                    <a:schemeClr val="bg1"/>
                  </a:solidFill>
                  <a:latin typeface="方正清刻本悦宋简体" panose="02000000000000000000" pitchFamily="2" charset="-122"/>
                  <a:ea typeface="方正清刻本悦宋简体" panose="02000000000000000000" pitchFamily="2" charset="-122"/>
                </a:rPr>
                <a:t>关键词三</a:t>
              </a:r>
              <a:endParaRPr lang="zh-CN" altLang="en-US"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2" name="矩形 21"/>
            <p:cNvSpPr/>
            <p:nvPr/>
          </p:nvSpPr>
          <p:spPr>
            <a:xfrm>
              <a:off x="6823965" y="4887786"/>
              <a:ext cx="693588" cy="646331"/>
            </a:xfrm>
            <a:prstGeom prst="rect">
              <a:avLst/>
            </a:prstGeom>
          </p:spPr>
          <p:txBody>
            <a:bodyPr wrap="square">
              <a:spAutoFit/>
            </a:bodyPr>
            <a:lstStyle/>
            <a:p>
              <a:pPr lvl="0" algn="dist">
                <a:defRPr/>
              </a:pPr>
              <a:r>
                <a:rPr lang="zh-CN" altLang="en-US" b="1" dirty="0">
                  <a:solidFill>
                    <a:schemeClr val="bg1"/>
                  </a:solidFill>
                  <a:latin typeface="方正清刻本悦宋简体" panose="02000000000000000000" pitchFamily="2" charset="-122"/>
                  <a:ea typeface="方正清刻本悦宋简体" panose="02000000000000000000" pitchFamily="2" charset="-122"/>
                </a:rPr>
                <a:t>关键词二</a:t>
              </a:r>
              <a:endParaRPr lang="zh-CN" altLang="en-US"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3" name="矩形 22"/>
            <p:cNvSpPr/>
            <p:nvPr/>
          </p:nvSpPr>
          <p:spPr>
            <a:xfrm>
              <a:off x="9213713" y="4887786"/>
              <a:ext cx="693588" cy="646331"/>
            </a:xfrm>
            <a:prstGeom prst="rect">
              <a:avLst/>
            </a:prstGeom>
          </p:spPr>
          <p:txBody>
            <a:bodyPr wrap="square">
              <a:spAutoFit/>
            </a:bodyPr>
            <a:lstStyle/>
            <a:p>
              <a:pPr lvl="0" algn="dist">
                <a:defRPr/>
              </a:pPr>
              <a:r>
                <a:rPr lang="zh-CN" altLang="en-US" b="1" dirty="0">
                  <a:solidFill>
                    <a:schemeClr val="bg1"/>
                  </a:solidFill>
                  <a:latin typeface="方正清刻本悦宋简体" panose="02000000000000000000" pitchFamily="2" charset="-122"/>
                  <a:ea typeface="方正清刻本悦宋简体" panose="02000000000000000000" pitchFamily="2" charset="-122"/>
                </a:rPr>
                <a:t>关键词四</a:t>
              </a:r>
              <a:endParaRPr lang="zh-CN" altLang="en-US"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4" name="椭圆 23"/>
            <p:cNvSpPr/>
            <p:nvPr/>
          </p:nvSpPr>
          <p:spPr>
            <a:xfrm>
              <a:off x="1797182" y="4529654"/>
              <a:ext cx="1320917" cy="1256259"/>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150460" y="4549663"/>
              <a:ext cx="1320917" cy="1256259"/>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6531466" y="4529654"/>
              <a:ext cx="1320917" cy="1256259"/>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8912636" y="4536028"/>
              <a:ext cx="1320917" cy="1256259"/>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2"/>
          <a:srcRect l="8832" t="18169" r="10969" b="20510"/>
          <a:stretch>
            <a:fillRect/>
          </a:stretch>
        </p:blipFill>
        <p:spPr>
          <a:xfrm rot="20896037">
            <a:off x="2866563" y="2290863"/>
            <a:ext cx="7316067" cy="185221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9904</Words>
  <Application>WPS 演示</Application>
  <PresentationFormat>宽屏</PresentationFormat>
  <Paragraphs>278</Paragraphs>
  <Slides>20</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20</vt:i4>
      </vt:variant>
    </vt:vector>
  </HeadingPairs>
  <TitlesOfParts>
    <vt:vector size="39" baseType="lpstr">
      <vt:lpstr>Arial</vt:lpstr>
      <vt:lpstr>宋体</vt:lpstr>
      <vt:lpstr>Wingdings</vt:lpstr>
      <vt:lpstr>汉仪南宫体简</vt:lpstr>
      <vt:lpstr>蝉羽喜山堂楷书</vt:lpstr>
      <vt:lpstr>钟齐安景臣硬笔行书</vt:lpstr>
      <vt:lpstr>Calibri</vt:lpstr>
      <vt:lpstr>等线</vt:lpstr>
      <vt:lpstr>米开青春日记</vt:lpstr>
      <vt:lpstr>方正苏新诗柳楷简体-yolan</vt:lpstr>
      <vt:lpstr>米开浪漫情书体</vt:lpstr>
      <vt:lpstr>微软雅黑</vt:lpstr>
      <vt:lpstr>Times New Roman</vt:lpstr>
      <vt:lpstr>方正清刻本悦宋简体</vt:lpstr>
      <vt:lpstr>华文新魏</vt:lpstr>
      <vt:lpstr>Impact</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dc:creator>
  <cp:lastModifiedBy>admin</cp:lastModifiedBy>
  <cp:revision>13</cp:revision>
  <dcterms:created xsi:type="dcterms:W3CDTF">2018-09-02T14:52:00Z</dcterms:created>
  <dcterms:modified xsi:type="dcterms:W3CDTF">2018-09-06T01:34:32Z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